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386" r:id="rId4"/>
    <p:sldId id="373" r:id="rId5"/>
    <p:sldId id="374" r:id="rId6"/>
    <p:sldId id="461" r:id="rId7"/>
    <p:sldId id="375" r:id="rId8"/>
    <p:sldId id="448" r:id="rId9"/>
    <p:sldId id="449" r:id="rId10"/>
    <p:sldId id="453" r:id="rId11"/>
    <p:sldId id="450" r:id="rId12"/>
    <p:sldId id="460" r:id="rId13"/>
    <p:sldId id="451" r:id="rId14"/>
    <p:sldId id="456" r:id="rId15"/>
    <p:sldId id="462" r:id="rId16"/>
    <p:sldId id="452" r:id="rId17"/>
    <p:sldId id="459" r:id="rId18"/>
    <p:sldId id="292" r:id="rId19"/>
    <p:sldId id="287" r:id="rId20"/>
    <p:sldId id="288" r:id="rId21"/>
    <p:sldId id="463" r:id="rId22"/>
    <p:sldId id="464" r:id="rId23"/>
    <p:sldId id="291" r:id="rId24"/>
    <p:sldId id="294" r:id="rId25"/>
    <p:sldId id="293" r:id="rId26"/>
    <p:sldId id="488" r:id="rId27"/>
    <p:sldId id="295" r:id="rId28"/>
    <p:sldId id="447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2"/>
      <p:italic r:id="rId33"/>
    </p:embeddedFont>
    <p:embeddedFont>
      <p:font typeface="Titan One" panose="02000000000000000000" pitchFamily="2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1513"/>
    <a:srgbClr val="86B3F1"/>
    <a:srgbClr val="F86A6C"/>
    <a:srgbClr val="429457"/>
    <a:srgbClr val="72C087"/>
    <a:srgbClr val="75C2C6"/>
    <a:srgbClr val="FFDD32"/>
    <a:srgbClr val="4E2714"/>
    <a:srgbClr val="A4491A"/>
    <a:srgbClr val="DC6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44" autoAdjust="0"/>
    <p:restoredTop sz="94660"/>
  </p:normalViewPr>
  <p:slideViewPr>
    <p:cSldViewPr snapToGrid="0">
      <p:cViewPr>
        <p:scale>
          <a:sx n="66" d="100"/>
          <a:sy n="66" d="100"/>
        </p:scale>
        <p:origin x="1092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2022-01-05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Relationship Id="rId22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">
            <a:hlinkClick r:id="rId2"/>
            <a:extLst>
              <a:ext uri="{FF2B5EF4-FFF2-40B4-BE49-F238E27FC236}">
                <a16:creationId xmlns:a16="http://schemas.microsoft.com/office/drawing/2014/main" id="{B70C119A-F158-4A5C-BF90-947197CC4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3" name="TextBox 42">
            <a:hlinkClick r:id="rId5"/>
            <a:extLst>
              <a:ext uri="{FF2B5EF4-FFF2-40B4-BE49-F238E27FC236}">
                <a16:creationId xmlns:a16="http://schemas.microsoft.com/office/drawing/2014/main" id="{3B675B69-BFF3-43B0-AFE2-38BE5248397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002396-A10B-4D74-ADE3-CE665C584E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887" y="359429"/>
            <a:ext cx="2166226" cy="192175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991706A-EC45-4F3D-88EC-A488CDA303E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93" y="5115298"/>
            <a:ext cx="1908890" cy="164173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823FC80-A5C0-40A4-97D5-C4D7D323046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20305" y="5295683"/>
            <a:ext cx="1431668" cy="146135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279A630-D595-4C71-85D9-771D5B3A5F8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7" y="5494336"/>
            <a:ext cx="1653153" cy="12626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C297BD9-ABC8-465A-956C-1D37A1C1D3C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254" y="5799281"/>
            <a:ext cx="1165880" cy="95775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9608503-86C0-49C9-B3AB-4DE065260DD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18" y="5523037"/>
            <a:ext cx="1529665" cy="123399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002BF9B-9029-4CED-B326-DE41B3CACE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270" y="5391629"/>
            <a:ext cx="2153850" cy="1365405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77EB772-314E-4084-8A8D-E9BED698EC0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91" y="4883111"/>
            <a:ext cx="1671956" cy="18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EFD41D4-2101-4C5C-B220-06D97D30B6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68" y="6269455"/>
            <a:ext cx="474155" cy="42064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3AA9460-BC6A-4DBF-9A34-BCA8BE7496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795" y="6179755"/>
            <a:ext cx="721820" cy="51034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D0E12B4-4184-4531-9CF8-ABE24C93C9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943" y="6208887"/>
            <a:ext cx="621477" cy="48121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27F0843-020F-42C6-854A-96B13CC4DF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122" y="5914333"/>
            <a:ext cx="902005" cy="77576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84D2D1A-936A-4D09-8E0B-DAAE54D6F6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475" y="5999571"/>
            <a:ext cx="676504" cy="69052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94D59A5-9BC2-4560-9C3C-A9D50ECD52B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44" y="6093439"/>
            <a:ext cx="781162" cy="59666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E6469D2-F45B-4090-AD98-BEFE956FF75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7" y="6237534"/>
            <a:ext cx="550912" cy="45256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FDF3972F-61E4-4D31-907E-21AFDCAF89F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956" y="5982306"/>
            <a:ext cx="606372" cy="70779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D5FBED1-5BB0-48E9-ADFC-D3E346684B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039" y="6263949"/>
            <a:ext cx="475101" cy="42615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8B6D2C3D-E5AC-485C-8814-827E995C8AF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236" y="6059546"/>
            <a:ext cx="411443" cy="63055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2308F42-EE10-42C0-9D86-26F74F8B0E0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442" y="6107001"/>
            <a:ext cx="722811" cy="58309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151E35B-5AF9-4ADC-A0CB-BD01FE164B0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495" y="6044907"/>
            <a:ext cx="1017756" cy="64519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EC13807D-BE63-4565-9756-CEBA8A8720F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929" y="6150660"/>
            <a:ext cx="865432" cy="53944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45453C2-BFC6-4AD1-8D5E-CB5F4AA7C94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431" y="5804618"/>
            <a:ext cx="742821" cy="88548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09CC8B0-2486-4EDB-84A7-3490CD83F4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067" y="5804619"/>
            <a:ext cx="790046" cy="88548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FC07F352-CE62-48B5-BF61-F4A7C42A9D5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177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759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CEB8369-1A49-4CC0-BA08-135FAFD67C6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666" y="6269455"/>
            <a:ext cx="474155" cy="4206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212833E-AF63-4A5C-AC50-C17AB2194CE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369" y="6179755"/>
            <a:ext cx="721820" cy="51034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097AE00-FA48-428B-BBE5-7999E8EDA12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601" y="6208887"/>
            <a:ext cx="621477" cy="48121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68B7AD8-B08E-4A6D-A6CB-0301B34A74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768" y="5914333"/>
            <a:ext cx="902005" cy="775767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A3B5B8A-C5E6-4913-8AC7-63C5A9FEBB4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0037" y="5999571"/>
            <a:ext cx="676504" cy="69052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651E9A7-8826-417C-A840-A2352648B30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778" y="6093439"/>
            <a:ext cx="781162" cy="59666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9302647-F717-48C0-874F-087AD8E74BE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97" y="6237534"/>
            <a:ext cx="550912" cy="45256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BE9F12D-4CF0-4015-B780-764D6DADCC0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578" y="5982306"/>
            <a:ext cx="606372" cy="70779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4C8A110E-7EBA-402F-9A4E-66070E266F8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649" y="6263949"/>
            <a:ext cx="475101" cy="42615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22786DA-C3D9-49FA-A242-20CCB1E2914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906" y="6059546"/>
            <a:ext cx="411443" cy="63055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7DA09FCE-D5EE-4E5D-9698-2B3184DDCF5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8" y="6107001"/>
            <a:ext cx="722811" cy="583099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858AD8C9-2CE3-4013-A93D-3015456CF2C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77" y="6044907"/>
            <a:ext cx="1017756" cy="645193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F998503A-B5F2-4346-B83B-414FE41F8C5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35" y="6150660"/>
            <a:ext cx="865432" cy="539440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2551D1A-0257-49A6-AE31-22BAFF11E00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017" y="5804618"/>
            <a:ext cx="742821" cy="885482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B261F13-9A2B-447A-AB1B-AE95CEA99F4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761" y="5804619"/>
            <a:ext cx="790046" cy="885481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6ECEBBA2-F89D-4784-AA2C-A6BB7C2BDBC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893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17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74495307-90C7-464A-9614-9638EAF3BF5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12" y="6269455"/>
            <a:ext cx="474155" cy="4206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3AAE534-CD99-43FE-BF1B-97AB95533A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703" y="6179755"/>
            <a:ext cx="721820" cy="5103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C5C87CC-9708-4FE5-9EB1-3EB7BE34647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27" y="6208887"/>
            <a:ext cx="621477" cy="48121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F8B5358-770E-4606-989B-A5CC8B545D7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438" y="5914333"/>
            <a:ext cx="902005" cy="7757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5F0A1DE-8C26-4F78-AA91-C954FA338C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6815" y="5999571"/>
            <a:ext cx="676504" cy="69052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CE4A8483-0852-4DF7-801E-56AD63DBAD2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892" y="6093439"/>
            <a:ext cx="781162" cy="59666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43712FA-E9DE-4AB9-823A-0AE00928865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19" y="6237534"/>
            <a:ext cx="550912" cy="45256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E0F4F01-4821-4C35-8121-8EDA0AB22F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136" y="5982306"/>
            <a:ext cx="606372" cy="70779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2E46BDC-E5C7-4F7B-8CAF-21DA302E54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51" y="6263949"/>
            <a:ext cx="475101" cy="42615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351386E-0AAF-4B01-98B7-0402A9628A4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688" y="6059546"/>
            <a:ext cx="411443" cy="63055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0FF3207-4D33-4D53-A9B4-291A658F24E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24" y="6107001"/>
            <a:ext cx="722811" cy="5830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5ADD157A-8676-4196-85FC-6B2FFDA7410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515" y="6044907"/>
            <a:ext cx="1017756" cy="645193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ADD31A6D-70A1-4DB9-AE41-092DB1E765F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079" y="6150660"/>
            <a:ext cx="865432" cy="53944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9C587257-57CE-4B11-9F63-9A650FFA33A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907" y="5804618"/>
            <a:ext cx="742821" cy="885482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2648CB48-C9EF-4F15-A012-E78FD8D5DD1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655" y="5804619"/>
            <a:ext cx="790046" cy="8854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3594D83F-E5B3-4081-92BD-387A0DCD186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0" y="5804618"/>
            <a:ext cx="765450" cy="885482"/>
          </a:xfrm>
          <a:prstGeom prst="rect">
            <a:avLst/>
          </a:prstGeom>
        </p:spPr>
      </p:pic>
      <p:sp>
        <p:nvSpPr>
          <p:cNvPr id="39" name="그림 개체 틀 17">
            <a:extLst>
              <a:ext uri="{FF2B5EF4-FFF2-40B4-BE49-F238E27FC236}">
                <a16:creationId xmlns:a16="http://schemas.microsoft.com/office/drawing/2014/main" id="{5B4F960A-CFF8-43CF-90FD-E99117AD39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0" name="그림 개체 틀 17">
            <a:extLst>
              <a:ext uri="{FF2B5EF4-FFF2-40B4-BE49-F238E27FC236}">
                <a16:creationId xmlns:a16="http://schemas.microsoft.com/office/drawing/2014/main" id="{A7C35F17-3378-4374-96CB-97F8341943E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1" name="그림 개체 틀 17">
            <a:extLst>
              <a:ext uri="{FF2B5EF4-FFF2-40B4-BE49-F238E27FC236}">
                <a16:creationId xmlns:a16="http://schemas.microsoft.com/office/drawing/2014/main" id="{24B6C89A-496C-4109-9010-4FF5E061F5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17">
            <a:extLst>
              <a:ext uri="{FF2B5EF4-FFF2-40B4-BE49-F238E27FC236}">
                <a16:creationId xmlns:a16="http://schemas.microsoft.com/office/drawing/2014/main" id="{72FBE30E-DE31-4857-B8B4-E3F5763723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65653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2BC771E-22AF-47F1-AE14-AFAB9E1867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189" y="6269455"/>
            <a:ext cx="474155" cy="42064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6F6DCF3-26EF-42B9-8182-38316049FA6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48" y="6179755"/>
            <a:ext cx="721820" cy="51034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74C6C84-D747-400E-B37B-176B22092DA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234" y="6208887"/>
            <a:ext cx="621477" cy="481213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EE8CD25-C8E8-43A0-80B2-4AE58BC3301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379" y="5914333"/>
            <a:ext cx="902005" cy="77576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5DC39452-C8A6-46CE-8FB5-22FB21A760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63494" y="5999571"/>
            <a:ext cx="676504" cy="69052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9C6FBC2-B970-462D-B3F5-2EC8096A264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367" y="6093439"/>
            <a:ext cx="781162" cy="59666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81234A2-4BD3-4586-9412-DF13282E730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32" y="6237534"/>
            <a:ext cx="550912" cy="452566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6B0FE65-34D8-4ED9-9C6E-CAE79353A19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145" y="5982306"/>
            <a:ext cx="606372" cy="70779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237C31E-F74E-444F-8BB6-3074ECFAB55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194" y="6263949"/>
            <a:ext cx="475101" cy="42615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6BEFAD1-3CF8-4BAC-B68F-7E2A1C7FA7A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561" y="6059546"/>
            <a:ext cx="411443" cy="63055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1141060-C44E-4CD7-A31A-00AA6E13F28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71" y="6107001"/>
            <a:ext cx="722811" cy="58309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2685998A-8CE4-4477-A4FC-7FF75AD412C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854" y="6044907"/>
            <a:ext cx="1017756" cy="64519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233FC940-02CC-4852-BCA3-F05A7E6F659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9" y="6150660"/>
            <a:ext cx="865432" cy="53944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029DC50-B184-4A44-A5C2-8FC71774D51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18" y="5804618"/>
            <a:ext cx="742821" cy="885482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E944CE4-1BFF-4F4C-B8BB-011E3280380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465" y="5804619"/>
            <a:ext cx="790046" cy="885481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9B426E77-E320-4C28-900F-F53CE7B945D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71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894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3101F86-E7B1-4FD8-B4BE-C3680035AD6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06" y="6269455"/>
            <a:ext cx="474155" cy="4206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46DBB72-497A-48BF-BA68-2EBF5E6B2EB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5" y="6179755"/>
            <a:ext cx="721820" cy="5103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A19A782-24AA-4558-BE74-0E6481233D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251" y="6208887"/>
            <a:ext cx="621477" cy="48121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72EF000-A218-4AE0-AD57-2FF59359E2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556" y="5914333"/>
            <a:ext cx="902005" cy="775767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A275AF50-DB9B-4E9E-B151-66633F335FA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8791" y="5999571"/>
            <a:ext cx="676504" cy="69052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CD8A1EF-649C-4C7F-93FB-1370F549B84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04" y="6093439"/>
            <a:ext cx="781162" cy="59666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F7BFBFA-DF23-4F42-934F-DB0E46D7B5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189" y="6237534"/>
            <a:ext cx="550912" cy="45256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7C66A033-98FF-402A-96A2-5A75A3C5CED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642" y="5982306"/>
            <a:ext cx="606372" cy="70779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74502F8-4E6F-4709-866E-64BDC727B9B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851" y="6263949"/>
            <a:ext cx="475101" cy="42615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BF1C3622-A88F-4B64-9A97-0C8ECD33721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418" y="6059546"/>
            <a:ext cx="411443" cy="63055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A4A8B240-CCF5-4109-A34E-9E4D7CB2629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688" y="6107001"/>
            <a:ext cx="722811" cy="58309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A6249160-240E-4A82-A28F-29817ACF0E9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554" y="6044907"/>
            <a:ext cx="1017756" cy="64519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07A5E7F-C650-4261-8F12-CE1386FEFB5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26" y="6150660"/>
            <a:ext cx="865432" cy="53944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C11E139-C2AD-4A2B-B005-304670A81F6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495" y="5804618"/>
            <a:ext cx="742821" cy="885482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92D5E25-5094-4714-BED4-3D5DCDD661F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0" y="5804619"/>
            <a:ext cx="790046" cy="885481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1CEBFFC4-96A8-42D9-B61C-A2AB158A310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548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380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CF6B4177-B9F5-4B72-9EE0-6363D63E7F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660" y="6269455"/>
            <a:ext cx="474155" cy="42064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C74A1B8C-12C2-487B-918A-EA10EB6B2E5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699" y="6179755"/>
            <a:ext cx="721820" cy="51034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AFC412C-7E23-446C-8B39-D766CFD4A34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255" y="6208887"/>
            <a:ext cx="621477" cy="48121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D3424B3-AA1F-4DF8-A5D0-DE4CA79318E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090" y="5914333"/>
            <a:ext cx="902005" cy="77576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DB99F34-D947-410B-A8E1-F56C27846A6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2035" y="5999571"/>
            <a:ext cx="676504" cy="69052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618C1C97-DEC1-46B6-9D5B-2888880312A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768" y="6093439"/>
            <a:ext cx="781162" cy="59666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4377D7B7-F6F5-47EE-8413-8C48A1A5D5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963" y="6237534"/>
            <a:ext cx="550912" cy="452566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DACE689-E64E-4C44-A18F-EAAE5F2BEDE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236" y="5982306"/>
            <a:ext cx="606372" cy="70779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636674D6-C1E0-4FEE-AD55-8089C9BA70E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975" y="6263949"/>
            <a:ext cx="475101" cy="426151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00106834-95C0-4128-984D-9FC9255408A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889" y="6059546"/>
            <a:ext cx="411443" cy="63055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2DF9311-EFC5-41A2-BB07-3CB18AC66C5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992" y="6107001"/>
            <a:ext cx="722811" cy="58309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E8B989A7-6C37-40A5-87D5-13259A49B7A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68" y="6044907"/>
            <a:ext cx="1017756" cy="645193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2FF484DE-4F1E-4E08-BE3D-927D6E05140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790" y="6150660"/>
            <a:ext cx="865432" cy="539440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F1382DC5-D7DE-440A-8DCB-8396E7E7AA3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679" y="5804618"/>
            <a:ext cx="742821" cy="885482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B22D2076-6ADD-41F3-BDFB-4EA0E3EE84F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584" y="5804619"/>
            <a:ext cx="790046" cy="885481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60CE1879-750E-4211-A04B-4FA3D23138F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382" y="5804618"/>
            <a:ext cx="765450" cy="885482"/>
          </a:xfrm>
          <a:prstGeom prst="rect">
            <a:avLst/>
          </a:prstGeom>
        </p:spPr>
      </p:pic>
      <p:sp>
        <p:nvSpPr>
          <p:cNvPr id="43" name="그림 개체 틀 17">
            <a:extLst>
              <a:ext uri="{FF2B5EF4-FFF2-40B4-BE49-F238E27FC236}">
                <a16:creationId xmlns:a16="http://schemas.microsoft.com/office/drawing/2014/main" id="{8B2BDD59-94B7-4322-B453-5EBFB86FD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1320665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4" name="그림 개체 틀 17">
            <a:extLst>
              <a:ext uri="{FF2B5EF4-FFF2-40B4-BE49-F238E27FC236}">
                <a16:creationId xmlns:a16="http://schemas.microsoft.com/office/drawing/2014/main" id="{A524D087-FC21-42FB-82BA-3A631627D04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1320665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5" name="그림 개체 틀 17">
            <a:extLst>
              <a:ext uri="{FF2B5EF4-FFF2-40B4-BE49-F238E27FC236}">
                <a16:creationId xmlns:a16="http://schemas.microsoft.com/office/drawing/2014/main" id="{58DBF2B7-5E56-442B-8AAB-774140D1D2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1320665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6" name="그림 개체 틀 17">
            <a:extLst>
              <a:ext uri="{FF2B5EF4-FFF2-40B4-BE49-F238E27FC236}">
                <a16:creationId xmlns:a16="http://schemas.microsoft.com/office/drawing/2014/main" id="{E8D0CA31-66FC-4A37-8C40-E100A93B19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1320665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8039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7">
            <a:extLst>
              <a:ext uri="{FF2B5EF4-FFF2-40B4-BE49-F238E27FC236}">
                <a16:creationId xmlns:a16="http://schemas.microsoft.com/office/drawing/2014/main" id="{990255F4-2C10-4C0B-8333-B6D369C0C33A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19E785D7-9C7C-4751-819E-50925AF795CB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B97A7D68-0E11-4D46-B63E-BDFD90E6221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248" y="6269455"/>
            <a:ext cx="474155" cy="42064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BB22897-B933-4554-8974-7361639FE79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495" y="6179755"/>
            <a:ext cx="721820" cy="5103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EA20539-2233-46E0-979E-932C3320E8D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830" y="6208887"/>
            <a:ext cx="621477" cy="48121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B5CDE4A-CE40-495C-A2C8-CCE4B20B4FC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262" y="5914333"/>
            <a:ext cx="902005" cy="7757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CB52CE4-20BC-4602-A414-9A39E533D0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42435" y="5999571"/>
            <a:ext cx="676504" cy="69052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13EE9E36-50C0-41FA-9DDA-3067508F664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544" y="6093439"/>
            <a:ext cx="781162" cy="59666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459A020B-B8E6-44C3-B91B-49DBB9D373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67" y="6237534"/>
            <a:ext cx="550912" cy="452566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AB5F2EC-E87F-434A-A353-9C61198C148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959" y="6263949"/>
            <a:ext cx="475101" cy="42615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DC405C6-1003-4214-9814-D456C3403C4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93" y="6059546"/>
            <a:ext cx="411443" cy="63055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C3F67873-DCAB-4228-B389-DEDD9C0953E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00" y="6107001"/>
            <a:ext cx="722811" cy="5830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A4D6CAE4-935C-4DAE-BABF-06A26A6E9A6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2" y="6044907"/>
            <a:ext cx="1017756" cy="645193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D0240F7-D129-4B67-BCD5-4941141A27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606" y="6150660"/>
            <a:ext cx="865432" cy="5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83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AAC814B9-D174-438F-A74B-99A8CBEE1D9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923" y="6269455"/>
            <a:ext cx="474155" cy="42064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EE4B8A5-2A38-4944-9306-3F582A8BE9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48" y="6179755"/>
            <a:ext cx="721820" cy="510345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511A1B1-4C0B-4D31-B5CE-1EA1D53CBD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14" y="6208887"/>
            <a:ext cx="621477" cy="48121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BFBBAEAE-99AB-4417-AE87-BB89C6E884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382" y="5914333"/>
            <a:ext cx="902005" cy="775767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8DBD9564-F4CB-45D4-B379-BB0A3E1CC0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94277" y="5999571"/>
            <a:ext cx="676504" cy="69052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FB31C79-4F33-4B6C-90F2-3B522B66949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052" y="6093439"/>
            <a:ext cx="781162" cy="59666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CB7E41A-FD87-412F-871D-196F49AA04E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98" y="6237534"/>
            <a:ext cx="550912" cy="452566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1B9D42A-1C31-43DA-AFE2-7872EDB108D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513" y="5982306"/>
            <a:ext cx="606372" cy="70779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F76F23F-D037-4472-85DA-A1F0A05DE7B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245" y="6263949"/>
            <a:ext cx="475101" cy="42615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FC57FA4-3335-4894-85C8-688C0BB2507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58" y="6059546"/>
            <a:ext cx="411443" cy="630554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E293A047-2634-4C1C-972A-1FAD525433D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220" y="6107001"/>
            <a:ext cx="722811" cy="58309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55D5B8B2-6415-456C-861D-3C5EB64E57B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68" y="6044907"/>
            <a:ext cx="1017756" cy="645193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5E9499A-0DB0-474A-82C7-6398ABF7F78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004" y="6150660"/>
            <a:ext cx="865432" cy="53944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72C6955A-C1F7-46E0-9D40-5F03992B077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935" y="5804618"/>
            <a:ext cx="742821" cy="885482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1A7D9CA3-EBF5-41CF-A04F-CDABF11B12E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791" y="5804619"/>
            <a:ext cx="790046" cy="885481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D7AFEDB5-6249-48C5-A282-397CF3D0EC6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603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806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8102C53-F9B3-421B-9A31-1FCEDBE2D9A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13717" y="848091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BC84D914-1E53-44B8-BADE-6EECF9C0A27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40091" y="848091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92719848-BDF5-43D0-853F-2B348D98C1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7342" y="848091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67980EA-AC71-4A1E-9757-3382F65C73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870" y="6269455"/>
            <a:ext cx="474155" cy="42064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CEF4D21-26C0-42BD-AC03-559B39573E7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51" y="6179755"/>
            <a:ext cx="721820" cy="5103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2936F37-1A68-42DC-8AA8-5B1A961AF4D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69" y="6208887"/>
            <a:ext cx="621477" cy="48121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D3AB89A-7D3E-4BD3-B3D2-5C6499C8640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25" y="5914333"/>
            <a:ext cx="902005" cy="77576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FEC54DD3-9F08-4050-9FEF-1F0FB239A4F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3708" y="5999571"/>
            <a:ext cx="676504" cy="690529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C6786E2-0657-4433-AE36-282C5161AA0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14" y="6093439"/>
            <a:ext cx="781162" cy="59666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C06522B8-E569-4319-8735-0CC09699AE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457" y="6237534"/>
            <a:ext cx="550912" cy="45256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64AC647-53FD-414B-A2E0-10183960DE2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804" y="5982306"/>
            <a:ext cx="606372" cy="70779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32B225F-46FB-41A6-B021-78C1EF434ED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4" y="6263949"/>
            <a:ext cx="475101" cy="42615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7A76D0E-E29F-4026-84AE-39B590954C0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485" y="6059546"/>
            <a:ext cx="411443" cy="63055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7196FB3-D21C-4C2C-A95C-D011D36158F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307" y="6107001"/>
            <a:ext cx="722811" cy="58309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D334035-E687-46CD-8E76-C7AEF0102F6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267" y="6044907"/>
            <a:ext cx="1017756" cy="64519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C6BB9D39-192F-44CD-9DC2-6C3737365A2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747" y="6150660"/>
            <a:ext cx="865432" cy="53944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3BA2175-F439-47AE-8D38-F960B09A7F1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710" y="5804618"/>
            <a:ext cx="742821" cy="885482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80586CA7-15B3-4D8B-AE5E-CC2945868CF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62" y="5804619"/>
            <a:ext cx="790046" cy="88548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4A38D339-F42C-4B45-A51A-92211209E96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518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592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7C8E93B-720C-4855-8240-7BA40F983A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39" y="6269455"/>
            <a:ext cx="474155" cy="42064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63E4F65-D4FE-45C4-A79D-932288ED82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850" y="6179755"/>
            <a:ext cx="721820" cy="5103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7B9C835-482E-4E4D-ADE3-5C80D3BF04C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203" y="6208887"/>
            <a:ext cx="621477" cy="48121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E476163-1AAC-451D-B8AB-7AF77ED5188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4" y="5914333"/>
            <a:ext cx="902005" cy="77576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E8F1B8D-D6B6-4EE5-BC98-8B39FC00978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2922" y="5999571"/>
            <a:ext cx="676504" cy="690529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7E8D561A-8058-4FE3-A570-46D55D911DD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8" y="6093439"/>
            <a:ext cx="781162" cy="59666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B4C2684-D7AB-4D68-875D-B6E286FB34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586" y="6237534"/>
            <a:ext cx="550912" cy="45256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CC2A501-5332-4FF9-B75E-B3B51531DB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441" y="5982306"/>
            <a:ext cx="606372" cy="70779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A94A325-B0DB-4CE2-A00A-8D1BAFD01AD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918" y="6263949"/>
            <a:ext cx="475101" cy="42615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0D33635-7CCD-4CFF-B59F-559662D680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104" y="6059546"/>
            <a:ext cx="411443" cy="63055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086E13D-D15F-4A96-A53B-918EEFA6060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351" y="6107001"/>
            <a:ext cx="722811" cy="58309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11599659-35C9-47F3-8757-EE2ED9BF783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71" y="6044907"/>
            <a:ext cx="1017756" cy="64519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A9B1CB33-5E96-4DAD-A2AF-0EF488F2A67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621" y="6150660"/>
            <a:ext cx="865432" cy="53944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09141C70-79D6-4393-AE6A-2ADBEE8D8AC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094" y="5804618"/>
            <a:ext cx="742821" cy="885482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37BF4EC7-DFB9-4F77-B2B1-6F16CF8761D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151" y="5804619"/>
            <a:ext cx="790046" cy="885481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732A13E6-16F1-4CFE-ACB9-FBDE93FA45E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77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265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">
            <a:hlinkClick r:id="rId2"/>
            <a:extLst>
              <a:ext uri="{FF2B5EF4-FFF2-40B4-BE49-F238E27FC236}">
                <a16:creationId xmlns:a16="http://schemas.microsoft.com/office/drawing/2014/main" id="{B70C119A-F158-4A5C-BF90-947197CC4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3" name="TextBox 42">
            <a:hlinkClick r:id="rId5"/>
            <a:extLst>
              <a:ext uri="{FF2B5EF4-FFF2-40B4-BE49-F238E27FC236}">
                <a16:creationId xmlns:a16="http://schemas.microsoft.com/office/drawing/2014/main" id="{3B675B69-BFF3-43B0-AFE2-38BE5248397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B56A4E6-0A4F-4F12-8579-3AD1278D8C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255" y="5677004"/>
            <a:ext cx="1527569" cy="108003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6DF7593-2650-4E42-88BB-E76AADB517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035" y="5738655"/>
            <a:ext cx="1315216" cy="101837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FB06B0B-0504-4B8E-A5AD-0F789C10126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00" y="5259149"/>
            <a:ext cx="1283249" cy="149788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57EAB73-0333-4E97-A8D8-B7FA45E3FBA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74" y="6081159"/>
            <a:ext cx="753509" cy="67587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B9A6B00-8486-42F2-A838-C49217BA6F9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8" y="5574253"/>
            <a:ext cx="771776" cy="118278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5CE1825-EF13-4BD8-A194-7D54DF8D3C7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430" y="5615432"/>
            <a:ext cx="1831491" cy="1141602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2C6C7EC-1E73-4453-9CE9-CB7AB5A0CC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857" y="4883111"/>
            <a:ext cx="1572013" cy="1873923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E28D5AC8-BCD2-4643-82CD-7BCADDDA4FC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27" y="4883111"/>
            <a:ext cx="1619902" cy="187392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135436D-021B-473D-8E01-E4A88A21A3D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887" y="359429"/>
            <a:ext cx="2166226" cy="192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259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F7FCC5D-6F6D-4410-B45E-A2FAE9DC304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608" y="6269455"/>
            <a:ext cx="474155" cy="42064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A03EC31-68A4-48C7-836A-769D8894585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589" y="6179755"/>
            <a:ext cx="721820" cy="51034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E50DB18-F3C5-4241-A55F-67A58CB7A80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057" y="6208887"/>
            <a:ext cx="621477" cy="481213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423A38D-41ED-4E19-89CE-6166C452DFB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863" y="5914333"/>
            <a:ext cx="902005" cy="77576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EC282E7-850C-4D8E-AF93-C52EBCDA3AB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4896" y="5999571"/>
            <a:ext cx="676504" cy="69052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7E9B9BD-A4BA-45E2-9AA4-8A979D1DF34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12" y="6093439"/>
            <a:ext cx="781162" cy="59666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ABEC725-0293-4F1A-AA1E-E01DC0B53EB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795" y="6237534"/>
            <a:ext cx="550912" cy="45256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263AFD4-49B6-4BD9-A638-54CBE9426F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" y="5982306"/>
            <a:ext cx="606372" cy="70779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124E495-9674-415E-A147-91676B30AC9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4949" y="6263949"/>
            <a:ext cx="475101" cy="42615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7B052F6-D06A-4EB8-A3EB-03CE508A1B1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23" y="6059546"/>
            <a:ext cx="411443" cy="63055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81B7F4F9-3CE3-4B0E-9107-EA8E255EF94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95" y="6107001"/>
            <a:ext cx="722811" cy="58309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9D33B0F-7DEC-4FDA-9F66-EC55600EA01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355" y="6044907"/>
            <a:ext cx="1017756" cy="64519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1C82CC7-AC3D-4F7C-B541-CB212D22E28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535" y="6150660"/>
            <a:ext cx="865432" cy="53944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3E774E2-C9DE-41E8-BB7A-037DB63A23F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598" y="5804618"/>
            <a:ext cx="742821" cy="885482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A057971-B7CD-45E7-A17A-C09F3469BFB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300" y="5804619"/>
            <a:ext cx="790046" cy="88548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6B045EFE-16B1-4683-B99E-9CA451A8AB2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56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83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08D4D9F8-ED3F-4678-90C2-25B54D6D7FD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469" y="6269455"/>
            <a:ext cx="474155" cy="420645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532C0A0-479E-41A6-B9BD-58B8C178280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563" y="6179755"/>
            <a:ext cx="721820" cy="510345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4CA8B136-2013-48CA-BC72-54560542DA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544" y="6208887"/>
            <a:ext cx="621477" cy="481213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F03B566-86AD-4442-99E2-71BFCDD4ACD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407" y="5914333"/>
            <a:ext cx="902005" cy="775767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474802E-DC15-400A-92DF-51A174EC638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22927" y="5999571"/>
            <a:ext cx="676504" cy="690529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BA6E72CF-556B-4CE3-B294-65E0F96BF9E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113" y="6093439"/>
            <a:ext cx="781162" cy="596661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C4F56544-D3AC-40E2-985F-8A06886631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883" y="6237534"/>
            <a:ext cx="550912" cy="452566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E2C20BC1-1248-4013-BE9D-D42658CFE85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9" y="5982306"/>
            <a:ext cx="606372" cy="707794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0E67293B-7556-40CE-950F-CBDEC7459E1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" y="6263949"/>
            <a:ext cx="475101" cy="42615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49B9A806-4416-4588-A7F2-48E369A9432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153" y="6059546"/>
            <a:ext cx="411443" cy="630554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D92DD639-7502-414D-94D3-8ED44EC1A6E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940" y="6107001"/>
            <a:ext cx="722811" cy="583099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61F8F3FD-8F08-4147-B015-E664A5499BB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728" y="6044907"/>
            <a:ext cx="1017756" cy="645193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C86CC400-66B0-42A5-A6A4-921A9053496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794" y="6150660"/>
            <a:ext cx="865432" cy="539440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05A68A0D-2D2D-424C-AE71-08E81652A83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515" y="5804618"/>
            <a:ext cx="742821" cy="885482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4DB2351D-8E97-49BD-B80A-8F9CB81A5C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616" y="5804619"/>
            <a:ext cx="790046" cy="885481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52117E6C-D08D-4140-8D32-871BF772BCB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358" y="5804618"/>
            <a:ext cx="765450" cy="885482"/>
          </a:xfrm>
          <a:prstGeom prst="rect">
            <a:avLst/>
          </a:prstGeom>
        </p:spPr>
      </p:pic>
      <p:sp>
        <p:nvSpPr>
          <p:cNvPr id="52" name="그림 개체 틀 11">
            <a:extLst>
              <a:ext uri="{FF2B5EF4-FFF2-40B4-BE49-F238E27FC236}">
                <a16:creationId xmlns:a16="http://schemas.microsoft.com/office/drawing/2014/main" id="{0E187A62-86B0-426C-B035-F9BF7E73AE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82110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C5EDC52-F1D6-41A6-A6CA-BC69F02519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" y="6269455"/>
            <a:ext cx="474155" cy="4206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54ED86D-CDCD-447D-8A10-258BC42C22E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042" y="6179755"/>
            <a:ext cx="721820" cy="5103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7A4020B-9C2C-43F6-AE28-646CE760B0F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83" y="6208887"/>
            <a:ext cx="621477" cy="48121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DA35CC6-A60A-4713-8A7F-D5329A4691E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86" y="5914333"/>
            <a:ext cx="902005" cy="7757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49190BE-1CC2-40A2-B408-FDF7ED9D51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55146" y="5999571"/>
            <a:ext cx="676504" cy="69052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25A24C73-B886-44B2-BCDD-DB9FB6035D3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732" y="6093439"/>
            <a:ext cx="781162" cy="59666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33B0728-301A-4F09-AC41-E14985DB3D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842" y="6237534"/>
            <a:ext cx="550912" cy="45256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9F19B4B-FA5E-4943-89E6-F6FEBB3A05E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68" y="5982306"/>
            <a:ext cx="606372" cy="70779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E472EFD-6271-4AD6-B449-9CF69E8AF97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5" y="6263949"/>
            <a:ext cx="475101" cy="42615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69C222D-FABB-4F43-AF69-11F2042E7FF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552" y="6059546"/>
            <a:ext cx="411443" cy="63055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321C5FC-2BA8-4876-9945-B10C18F5887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39" y="6107001"/>
            <a:ext cx="722811" cy="5830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A84FE69-B9BA-4B9E-BF01-2B573E7DD14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87" y="6044907"/>
            <a:ext cx="1017756" cy="645193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5CEBFF6-1E23-4F9D-8585-375D582C227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73" y="6150660"/>
            <a:ext cx="865432" cy="53944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407C5143-7DF3-4BAE-8BD3-ED20136CCF7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52" y="5804618"/>
            <a:ext cx="742821" cy="885482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12F8EF1B-3B16-47D2-B2BB-E0517A73174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35" y="5804619"/>
            <a:ext cx="790046" cy="8854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7617B32-3605-49D7-AC62-DD1E9B3841A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97" y="5804618"/>
            <a:ext cx="765450" cy="885482"/>
          </a:xfrm>
          <a:prstGeom prst="rect">
            <a:avLst/>
          </a:prstGeom>
        </p:spPr>
      </p:pic>
      <p:sp>
        <p:nvSpPr>
          <p:cNvPr id="20" name="그림 개체 틀 5">
            <a:extLst>
              <a:ext uri="{FF2B5EF4-FFF2-40B4-BE49-F238E27FC236}">
                <a16:creationId xmlns:a16="http://schemas.microsoft.com/office/drawing/2014/main" id="{748E0524-910E-478B-95A4-D2E06CE8FF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0073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360D5E7-6FF3-452C-8206-9CA5EC4DCE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6" y="6269455"/>
            <a:ext cx="474155" cy="42064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122AC1C-8E94-4CDF-83B1-CEFD25611F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647" y="6179755"/>
            <a:ext cx="721820" cy="51034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03087C3-CBDB-48BA-9D09-03DF31B7B4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016" y="6208887"/>
            <a:ext cx="621477" cy="48121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98C2666-2055-4AEC-8518-4B89351C88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700" y="5914333"/>
            <a:ext cx="902005" cy="77576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D62EECBC-F057-4637-A970-0B5607D04D3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5831" y="5999571"/>
            <a:ext cx="676504" cy="69052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3821642-89EE-4A8C-ABEA-B29D97A537C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227" y="6093439"/>
            <a:ext cx="781162" cy="59666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425927F-0C6B-4D60-95B1-E2DA8FD6DB6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608" y="6237534"/>
            <a:ext cx="550912" cy="45256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F29FB807-F939-4529-A587-339A63CA18D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44" y="5982306"/>
            <a:ext cx="606372" cy="70779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71BE496-86FE-4346-AE36-5D77707876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32" y="6263949"/>
            <a:ext cx="475101" cy="42615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169CA697-A8D8-4E82-BB7C-AFB89F6576B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804" y="6059546"/>
            <a:ext cx="411443" cy="630554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C8AD9454-A333-4B4A-9619-0220A483C4D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486" y="6107001"/>
            <a:ext cx="722811" cy="583099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D8A9D3C-3A82-4247-A95A-A5EB24E2B3E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58" y="6044907"/>
            <a:ext cx="1017756" cy="64519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BC5EF48C-1EFB-4C4C-A19B-A1007FE3894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982" y="6150660"/>
            <a:ext cx="865432" cy="53944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038F1723-228A-46C1-8315-B2EA1D80250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4" y="5804618"/>
            <a:ext cx="742821" cy="88548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EC17D890-563E-4DAC-9F69-D3AA291316A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625" y="5804619"/>
            <a:ext cx="790046" cy="88548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FB8BCF80-D7C3-49FC-B47A-DD55A15CF09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25" y="5804618"/>
            <a:ext cx="765450" cy="885482"/>
          </a:xfrm>
          <a:prstGeom prst="rect">
            <a:avLst/>
          </a:prstGeom>
        </p:spPr>
      </p:pic>
      <p:sp>
        <p:nvSpPr>
          <p:cNvPr id="21" name="그림 개체 틀 8">
            <a:extLst>
              <a:ext uri="{FF2B5EF4-FFF2-40B4-BE49-F238E27FC236}">
                <a16:creationId xmlns:a16="http://schemas.microsoft.com/office/drawing/2014/main" id="{805F9627-9F27-403F-8E00-39500E93A3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960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E371BC9-E817-45B4-95E7-EB72FE898A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CC15124F-2899-4BA7-A203-91B2E221F45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90B8E030-C6CC-428D-862E-8DC596FCCF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73FDD6B-6D21-46A3-AE5E-9CFB0FEDA6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">
            <a:hlinkClick r:id="rId2"/>
            <a:extLst>
              <a:ext uri="{FF2B5EF4-FFF2-40B4-BE49-F238E27FC236}">
                <a16:creationId xmlns:a16="http://schemas.microsoft.com/office/drawing/2014/main" id="{B70C119A-F158-4A5C-BF90-947197CC4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3" name="TextBox 42">
            <a:hlinkClick r:id="rId5"/>
            <a:extLst>
              <a:ext uri="{FF2B5EF4-FFF2-40B4-BE49-F238E27FC236}">
                <a16:creationId xmlns:a16="http://schemas.microsoft.com/office/drawing/2014/main" id="{3B675B69-BFF3-43B0-AFE2-38BE5248397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002396-A10B-4D74-ADE3-CE665C584E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53" y="405877"/>
            <a:ext cx="2712494" cy="24063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991706A-EC45-4F3D-88EC-A488CDA303E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86037" y="5115298"/>
            <a:ext cx="1908890" cy="164173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823FC80-A5C0-40A4-97D5-C4D7D323046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7" y="5295683"/>
            <a:ext cx="1431668" cy="146135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279A630-D595-4C71-85D9-771D5B3A5F8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98820" y="5494336"/>
            <a:ext cx="1653153" cy="12626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C297BD9-ABC8-465A-956C-1D37A1C1D3C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8786" y="5799281"/>
            <a:ext cx="1165880" cy="95775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9608503-86C0-49C9-B3AB-4DE065260DD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8837" y="5523037"/>
            <a:ext cx="1529665" cy="123399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002BF9B-9029-4CED-B326-DE41B3CACE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8800" y="5391629"/>
            <a:ext cx="2153850" cy="1365405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177EB772-314E-4084-8A8D-E9BED698EC0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2673" y="4883111"/>
            <a:ext cx="1671956" cy="18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232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">
            <a:hlinkClick r:id="rId2"/>
            <a:extLst>
              <a:ext uri="{FF2B5EF4-FFF2-40B4-BE49-F238E27FC236}">
                <a16:creationId xmlns:a16="http://schemas.microsoft.com/office/drawing/2014/main" id="{B70C119A-F158-4A5C-BF90-947197CC41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3" name="TextBox 42">
            <a:hlinkClick r:id="rId5"/>
            <a:extLst>
              <a:ext uri="{FF2B5EF4-FFF2-40B4-BE49-F238E27FC236}">
                <a16:creationId xmlns:a16="http://schemas.microsoft.com/office/drawing/2014/main" id="{3B675B69-BFF3-43B0-AFE2-38BE5248397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002396-A10B-4D74-ADE3-CE665C584ED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53" y="405877"/>
            <a:ext cx="2712494" cy="24063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B56A4E6-0A4F-4F12-8579-3AD1278D8C7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7177" y="5677004"/>
            <a:ext cx="1527569" cy="108003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6DF7593-2650-4E42-88BB-E76AADB5173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7750" y="5738655"/>
            <a:ext cx="1315216" cy="101837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FB06B0B-0504-4B8E-A5AD-0F789C10126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72352" y="5259149"/>
            <a:ext cx="1283249" cy="1497885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57EAB73-0333-4E97-A8D8-B7FA45E3FBA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7018" y="6081159"/>
            <a:ext cx="753509" cy="67587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B9A6B00-8486-42F2-A838-C49217BA6F9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13207" y="5574253"/>
            <a:ext cx="771776" cy="118278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5CE1825-EF13-4BD8-A194-7D54DF8D3C7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8080" y="5615432"/>
            <a:ext cx="1831491" cy="1141602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2C6C7EC-1E73-4453-9CE9-CB7AB5A0CC6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8131" y="4883111"/>
            <a:ext cx="1572013" cy="1873923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E28D5AC8-BCD2-4643-82CD-7BCADDDA4FC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20572" y="4883111"/>
            <a:ext cx="1619902" cy="18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646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CAEDD7DB-F802-4114-BA1C-043EEF9AC1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469" y="6269455"/>
            <a:ext cx="474155" cy="420645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1BAB51BB-CB1B-473F-A1DA-F619BEC8BBA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563" y="6179755"/>
            <a:ext cx="721820" cy="510345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967066EF-3C68-4B1A-B12A-8E3D0E0E17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544" y="6208887"/>
            <a:ext cx="621477" cy="481213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5900E120-652B-4A39-8B8B-F65533F4875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407" y="5914333"/>
            <a:ext cx="902005" cy="775767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44B3DB04-A7D5-494D-9C93-830031C4EC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22927" y="5999571"/>
            <a:ext cx="676504" cy="69052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3FC452E6-70A9-463A-AB04-7D5932DC852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113" y="6093439"/>
            <a:ext cx="781162" cy="59666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4C9E777-8634-4281-9524-33DED18136A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883" y="6237534"/>
            <a:ext cx="550912" cy="452566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DB9C9032-F034-45AE-8B57-EEE5FD65B5D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9" y="5982306"/>
            <a:ext cx="606372" cy="707794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5C46EDB7-52EF-415F-B121-389886B31E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" y="6263949"/>
            <a:ext cx="475101" cy="426151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236FBF8-8384-4684-9A50-F20586B70CF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153" y="6059546"/>
            <a:ext cx="411443" cy="630554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2EDF3157-D57F-4857-B2DF-BC12922E9DD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940" y="6107001"/>
            <a:ext cx="722811" cy="583099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21F41E3F-99FE-43CE-A8DE-8B077E5E963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728" y="6044907"/>
            <a:ext cx="1017756" cy="645193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D54CBB56-5267-461A-A2A9-F9F50F712C2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794" y="6150660"/>
            <a:ext cx="865432" cy="53944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890E80F5-5954-4CC0-89F1-7E3DF267B8A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515" y="5804618"/>
            <a:ext cx="742821" cy="885482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E8FBB8FE-2D0F-46AB-B86E-00ED17AF499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616" y="5804619"/>
            <a:ext cx="790046" cy="885481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3B38C867-BCFE-4CE4-A749-8A975255B425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358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18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C5EDC52-F1D6-41A6-A6CA-BC69F02519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" y="6269455"/>
            <a:ext cx="474155" cy="4206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54ED86D-CDCD-447D-8A10-258BC42C22E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042" y="6179755"/>
            <a:ext cx="721820" cy="5103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7A4020B-9C2C-43F6-AE28-646CE760B0F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83" y="6208887"/>
            <a:ext cx="621477" cy="48121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DA35CC6-A60A-4713-8A7F-D5329A4691E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86" y="5914333"/>
            <a:ext cx="902005" cy="7757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49190BE-1CC2-40A2-B408-FDF7ED9D51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55146" y="5999571"/>
            <a:ext cx="676504" cy="69052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25A24C73-B886-44B2-BCDD-DB9FB6035D3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732" y="6093439"/>
            <a:ext cx="781162" cy="59666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33B0728-301A-4F09-AC41-E14985DB3D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842" y="6237534"/>
            <a:ext cx="550912" cy="45256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9F19B4B-FA5E-4943-89E6-F6FEBB3A05E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68" y="5982306"/>
            <a:ext cx="606372" cy="70779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E472EFD-6271-4AD6-B449-9CF69E8AF97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5" y="6263949"/>
            <a:ext cx="475101" cy="42615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69C222D-FABB-4F43-AF69-11F2042E7FF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552" y="6059546"/>
            <a:ext cx="411443" cy="63055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321C5FC-2BA8-4876-9945-B10C18F5887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39" y="6107001"/>
            <a:ext cx="722811" cy="5830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A84FE69-B9BA-4B9E-BF01-2B573E7DD14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87" y="6044907"/>
            <a:ext cx="1017756" cy="645193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5CEBFF6-1E23-4F9D-8585-375D582C227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73" y="6150660"/>
            <a:ext cx="865432" cy="53944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407C5143-7DF3-4BAE-8BD3-ED20136CCF7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252" y="5804618"/>
            <a:ext cx="742821" cy="885482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12F8EF1B-3B16-47D2-B2BB-E0517A73174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35" y="5804619"/>
            <a:ext cx="790046" cy="8854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7617B32-3605-49D7-AC62-DD1E9B3841A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97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158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360D5E7-6FF3-452C-8206-9CA5EC4DCE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6" y="6269455"/>
            <a:ext cx="474155" cy="42064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122AC1C-8E94-4CDF-83B1-CEFD25611F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647" y="6179755"/>
            <a:ext cx="721820" cy="51034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03087C3-CBDB-48BA-9D09-03DF31B7B4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016" y="6208887"/>
            <a:ext cx="621477" cy="48121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98C2666-2055-4AEC-8518-4B89351C88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700" y="5914333"/>
            <a:ext cx="902005" cy="775767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D62EECBC-F057-4637-A970-0B5607D04D3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5831" y="5999571"/>
            <a:ext cx="676504" cy="69052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3821642-89EE-4A8C-ABEA-B29D97A537C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227" y="6093439"/>
            <a:ext cx="781162" cy="596661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425927F-0C6B-4D60-95B1-E2DA8FD6DB6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608" y="6237534"/>
            <a:ext cx="550912" cy="452566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F29FB807-F939-4529-A587-339A63CA18D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44" y="5982306"/>
            <a:ext cx="606372" cy="70779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71BE496-86FE-4346-AE36-5D77707876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32" y="6263949"/>
            <a:ext cx="475101" cy="42615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169CA697-A8D8-4E82-BB7C-AFB89F6576B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804" y="6059546"/>
            <a:ext cx="411443" cy="630554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C8AD9454-A333-4B4A-9619-0220A483C4D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486" y="6107001"/>
            <a:ext cx="722811" cy="583099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9D8A9D3C-3A82-4247-A95A-A5EB24E2B3E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58" y="6044907"/>
            <a:ext cx="1017756" cy="64519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BC5EF48C-1EFB-4C4C-A19B-A1007FE3894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982" y="6150660"/>
            <a:ext cx="865432" cy="53944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038F1723-228A-46C1-8315-B2EA1D80250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4" y="5804618"/>
            <a:ext cx="742821" cy="88548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EC17D890-563E-4DAC-9F69-D3AA291316A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625" y="5804619"/>
            <a:ext cx="790046" cy="88548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FB8BCF80-D7C3-49FC-B47A-DD55A15CF09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25" y="5804618"/>
            <a:ext cx="765450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091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3D75E803-279C-4D46-9D76-2B291B97C3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797" y="6269455"/>
            <a:ext cx="474155" cy="42064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A34E053-9FA6-4C0D-AE32-4D2D5F9A83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4" y="6179755"/>
            <a:ext cx="721820" cy="5103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D9D1ADC-1140-41FE-80BB-F0A0DE9C23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147" y="6208887"/>
            <a:ext cx="621477" cy="48121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5A1D4D5-9F39-470E-BBA0-723F4381B0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831" y="5914333"/>
            <a:ext cx="902005" cy="77576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6FD9498-4DDA-4E7E-B671-BBDB25E461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26963" y="5999571"/>
            <a:ext cx="676504" cy="69052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8714A199-55BD-49B7-931B-8671D9E5FDD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358" y="6093439"/>
            <a:ext cx="781162" cy="59666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13FFEF0-00DE-453E-9C3B-30B9BCBC0C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739" y="6237534"/>
            <a:ext cx="550912" cy="45256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8E25405-1F3F-4E96-A97D-1C0519315FF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75" y="5982306"/>
            <a:ext cx="606372" cy="70779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F85B103-1FA4-4714-85D5-D1DA19A6BDE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63" y="6263949"/>
            <a:ext cx="475101" cy="42615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1313D30-9229-4CC9-8EA9-87C002F5265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935" y="6059546"/>
            <a:ext cx="411443" cy="630554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27B67A7A-F91A-4D02-AC2C-503B25D8241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617" y="6107001"/>
            <a:ext cx="722811" cy="5830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98162A64-14A4-49F9-8E96-982E71484C8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689" y="6044907"/>
            <a:ext cx="1017756" cy="645193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8C7570E-2495-4FB7-98D2-7AA883310A7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113" y="6150660"/>
            <a:ext cx="865432" cy="53944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5A4CFA1C-A935-4EBB-BBA8-EABAD069127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65" y="5804618"/>
            <a:ext cx="742821" cy="885482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2872B1AB-23A0-43AA-9BDA-1FBC1421027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756" y="5804619"/>
            <a:ext cx="790046" cy="88548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9ADAB410-869F-4AE1-A618-A76BE0383B3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856" y="5804618"/>
            <a:ext cx="765450" cy="885482"/>
          </a:xfrm>
          <a:prstGeom prst="rect">
            <a:avLst/>
          </a:prstGeom>
        </p:spPr>
      </p:pic>
      <p:sp>
        <p:nvSpPr>
          <p:cNvPr id="39" name="그림 개체 틀 12">
            <a:extLst>
              <a:ext uri="{FF2B5EF4-FFF2-40B4-BE49-F238E27FC236}">
                <a16:creationId xmlns:a16="http://schemas.microsoft.com/office/drawing/2014/main" id="{1000D623-68A3-4DA4-9950-89A673A25C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7590" y="1456145"/>
            <a:ext cx="4000509" cy="4000498"/>
          </a:xfrm>
          <a:prstGeom prst="roundRect">
            <a:avLst>
              <a:gd name="adj" fmla="val 68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43088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그림 개체 틀 12">
            <a:extLst>
              <a:ext uri="{FF2B5EF4-FFF2-40B4-BE49-F238E27FC236}">
                <a16:creationId xmlns:a16="http://schemas.microsoft.com/office/drawing/2014/main" id="{D6758C8D-95C0-4D5A-ADD2-BB94E82157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83105" y="689690"/>
            <a:ext cx="4441037" cy="5478620"/>
          </a:xfrm>
          <a:prstGeom prst="roundRect">
            <a:avLst>
              <a:gd name="adj" fmla="val 85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D300C05-3350-4AFD-ADF5-CDCFF4BD6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6E35D5EC-7171-4D7C-9C75-11F4381D48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8ED10835-D427-4375-8EDE-9612667FACE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21" y="6269455"/>
            <a:ext cx="474155" cy="420645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BD871F5D-D298-4F6C-9647-A812B8F53EE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18" y="6179755"/>
            <a:ext cx="721820" cy="510345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58D004AD-D517-4A7F-8773-D617E05FEC1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71" y="6208887"/>
            <a:ext cx="621477" cy="481213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0FE9DC9F-84FA-474C-B2DA-F8416F592D8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835" y="5914333"/>
            <a:ext cx="902005" cy="775767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B61AE455-52F3-4204-B379-AE41555418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383" y="5999571"/>
            <a:ext cx="676504" cy="69052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35138CD-E3B6-4DE6-8094-4A9A8F7FC83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742" y="6093439"/>
            <a:ext cx="781162" cy="59666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1919446-13B0-4223-9BC2-5BFB644F5B4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4706" y="6237534"/>
            <a:ext cx="550912" cy="452566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A8614C19-2964-4509-898F-1D981008167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439" y="5982306"/>
            <a:ext cx="606372" cy="707794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89EC75AB-EE0F-446B-BF28-177F1987A41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407" y="6263949"/>
            <a:ext cx="475101" cy="426151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B20D79DD-C72C-411E-A3B7-F6A4E3C399C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179" y="6059546"/>
            <a:ext cx="411443" cy="63055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2D2D4505-5778-4BA8-8C1F-1AEB708DD23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69" y="5804618"/>
            <a:ext cx="742821" cy="8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6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B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0" r:id="rId2"/>
    <p:sldLayoutId id="2147483691" r:id="rId3"/>
    <p:sldLayoutId id="214748369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3" r:id="rId22"/>
    <p:sldLayoutId id="2147483694" r:id="rId23"/>
    <p:sldLayoutId id="2147483672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4.svg"/><Relationship Id="rId21" Type="http://schemas.openxmlformats.org/officeDocument/2006/relationships/image" Target="../media/image68.svg"/><Relationship Id="rId42" Type="http://schemas.openxmlformats.org/officeDocument/2006/relationships/image" Target="../media/image89.png"/><Relationship Id="rId47" Type="http://schemas.openxmlformats.org/officeDocument/2006/relationships/image" Target="../media/image94.svg"/><Relationship Id="rId63" Type="http://schemas.openxmlformats.org/officeDocument/2006/relationships/image" Target="../media/image110.svg"/><Relationship Id="rId68" Type="http://schemas.openxmlformats.org/officeDocument/2006/relationships/image" Target="../media/image115.png"/><Relationship Id="rId84" Type="http://schemas.openxmlformats.org/officeDocument/2006/relationships/image" Target="../media/image131.png"/><Relationship Id="rId89" Type="http://schemas.openxmlformats.org/officeDocument/2006/relationships/image" Target="../media/image136.svg"/><Relationship Id="rId112" Type="http://schemas.openxmlformats.org/officeDocument/2006/relationships/image" Target="../media/image159.png"/><Relationship Id="rId133" Type="http://schemas.openxmlformats.org/officeDocument/2006/relationships/image" Target="../media/image180.svg"/><Relationship Id="rId138" Type="http://schemas.openxmlformats.org/officeDocument/2006/relationships/image" Target="../media/image185.png"/><Relationship Id="rId154" Type="http://schemas.openxmlformats.org/officeDocument/2006/relationships/image" Target="../media/image201.png"/><Relationship Id="rId159" Type="http://schemas.openxmlformats.org/officeDocument/2006/relationships/image" Target="../media/image206.svg"/><Relationship Id="rId175" Type="http://schemas.openxmlformats.org/officeDocument/2006/relationships/image" Target="../media/image222.svg"/><Relationship Id="rId170" Type="http://schemas.openxmlformats.org/officeDocument/2006/relationships/image" Target="../media/image217.png"/><Relationship Id="rId191" Type="http://schemas.openxmlformats.org/officeDocument/2006/relationships/image" Target="../media/image238.svg"/><Relationship Id="rId16" Type="http://schemas.openxmlformats.org/officeDocument/2006/relationships/image" Target="../media/image63.png"/><Relationship Id="rId107" Type="http://schemas.openxmlformats.org/officeDocument/2006/relationships/image" Target="../media/image154.svg"/><Relationship Id="rId11" Type="http://schemas.openxmlformats.org/officeDocument/2006/relationships/image" Target="../media/image58.svg"/><Relationship Id="rId32" Type="http://schemas.openxmlformats.org/officeDocument/2006/relationships/image" Target="../media/image79.png"/><Relationship Id="rId37" Type="http://schemas.openxmlformats.org/officeDocument/2006/relationships/image" Target="../media/image84.svg"/><Relationship Id="rId53" Type="http://schemas.openxmlformats.org/officeDocument/2006/relationships/image" Target="../media/image100.svg"/><Relationship Id="rId58" Type="http://schemas.openxmlformats.org/officeDocument/2006/relationships/image" Target="../media/image105.png"/><Relationship Id="rId74" Type="http://schemas.openxmlformats.org/officeDocument/2006/relationships/image" Target="../media/image121.png"/><Relationship Id="rId79" Type="http://schemas.openxmlformats.org/officeDocument/2006/relationships/image" Target="../media/image126.svg"/><Relationship Id="rId102" Type="http://schemas.openxmlformats.org/officeDocument/2006/relationships/image" Target="../media/image149.png"/><Relationship Id="rId123" Type="http://schemas.openxmlformats.org/officeDocument/2006/relationships/image" Target="../media/image170.svg"/><Relationship Id="rId128" Type="http://schemas.openxmlformats.org/officeDocument/2006/relationships/image" Target="../media/image175.png"/><Relationship Id="rId144" Type="http://schemas.openxmlformats.org/officeDocument/2006/relationships/image" Target="../media/image191.png"/><Relationship Id="rId149" Type="http://schemas.openxmlformats.org/officeDocument/2006/relationships/image" Target="../media/image196.svg"/><Relationship Id="rId5" Type="http://schemas.openxmlformats.org/officeDocument/2006/relationships/image" Target="../media/image52.svg"/><Relationship Id="rId90" Type="http://schemas.openxmlformats.org/officeDocument/2006/relationships/image" Target="../media/image137.png"/><Relationship Id="rId95" Type="http://schemas.openxmlformats.org/officeDocument/2006/relationships/image" Target="../media/image142.svg"/><Relationship Id="rId160" Type="http://schemas.openxmlformats.org/officeDocument/2006/relationships/image" Target="../media/image207.png"/><Relationship Id="rId165" Type="http://schemas.openxmlformats.org/officeDocument/2006/relationships/image" Target="../media/image212.svg"/><Relationship Id="rId181" Type="http://schemas.openxmlformats.org/officeDocument/2006/relationships/image" Target="../media/image228.svg"/><Relationship Id="rId186" Type="http://schemas.openxmlformats.org/officeDocument/2006/relationships/image" Target="../media/image233.png"/><Relationship Id="rId22" Type="http://schemas.openxmlformats.org/officeDocument/2006/relationships/image" Target="../media/image69.png"/><Relationship Id="rId27" Type="http://schemas.openxmlformats.org/officeDocument/2006/relationships/image" Target="../media/image74.svg"/><Relationship Id="rId43" Type="http://schemas.openxmlformats.org/officeDocument/2006/relationships/image" Target="../media/image90.svg"/><Relationship Id="rId48" Type="http://schemas.openxmlformats.org/officeDocument/2006/relationships/image" Target="../media/image95.png"/><Relationship Id="rId64" Type="http://schemas.openxmlformats.org/officeDocument/2006/relationships/image" Target="../media/image111.png"/><Relationship Id="rId69" Type="http://schemas.openxmlformats.org/officeDocument/2006/relationships/image" Target="../media/image116.svg"/><Relationship Id="rId113" Type="http://schemas.openxmlformats.org/officeDocument/2006/relationships/image" Target="../media/image160.svg"/><Relationship Id="rId118" Type="http://schemas.openxmlformats.org/officeDocument/2006/relationships/image" Target="../media/image165.png"/><Relationship Id="rId134" Type="http://schemas.openxmlformats.org/officeDocument/2006/relationships/image" Target="../media/image181.png"/><Relationship Id="rId139" Type="http://schemas.openxmlformats.org/officeDocument/2006/relationships/image" Target="../media/image186.svg"/><Relationship Id="rId80" Type="http://schemas.openxmlformats.org/officeDocument/2006/relationships/image" Target="../media/image127.png"/><Relationship Id="rId85" Type="http://schemas.openxmlformats.org/officeDocument/2006/relationships/image" Target="../media/image132.svg"/><Relationship Id="rId150" Type="http://schemas.openxmlformats.org/officeDocument/2006/relationships/image" Target="../media/image197.png"/><Relationship Id="rId155" Type="http://schemas.openxmlformats.org/officeDocument/2006/relationships/image" Target="../media/image202.svg"/><Relationship Id="rId171" Type="http://schemas.openxmlformats.org/officeDocument/2006/relationships/image" Target="../media/image218.svg"/><Relationship Id="rId176" Type="http://schemas.openxmlformats.org/officeDocument/2006/relationships/image" Target="../media/image223.png"/><Relationship Id="rId192" Type="http://schemas.openxmlformats.org/officeDocument/2006/relationships/image" Target="../media/image239.png"/><Relationship Id="rId12" Type="http://schemas.openxmlformats.org/officeDocument/2006/relationships/image" Target="../media/image59.png"/><Relationship Id="rId17" Type="http://schemas.openxmlformats.org/officeDocument/2006/relationships/image" Target="../media/image64.svg"/><Relationship Id="rId33" Type="http://schemas.openxmlformats.org/officeDocument/2006/relationships/image" Target="../media/image80.svg"/><Relationship Id="rId38" Type="http://schemas.openxmlformats.org/officeDocument/2006/relationships/image" Target="../media/image85.png"/><Relationship Id="rId59" Type="http://schemas.openxmlformats.org/officeDocument/2006/relationships/image" Target="../media/image106.svg"/><Relationship Id="rId103" Type="http://schemas.openxmlformats.org/officeDocument/2006/relationships/image" Target="../media/image150.svg"/><Relationship Id="rId108" Type="http://schemas.openxmlformats.org/officeDocument/2006/relationships/image" Target="../media/image155.png"/><Relationship Id="rId124" Type="http://schemas.openxmlformats.org/officeDocument/2006/relationships/image" Target="../media/image171.png"/><Relationship Id="rId129" Type="http://schemas.openxmlformats.org/officeDocument/2006/relationships/image" Target="../media/image176.svg"/><Relationship Id="rId54" Type="http://schemas.openxmlformats.org/officeDocument/2006/relationships/image" Target="../media/image101.png"/><Relationship Id="rId70" Type="http://schemas.openxmlformats.org/officeDocument/2006/relationships/image" Target="../media/image117.png"/><Relationship Id="rId75" Type="http://schemas.openxmlformats.org/officeDocument/2006/relationships/image" Target="../media/image122.svg"/><Relationship Id="rId91" Type="http://schemas.openxmlformats.org/officeDocument/2006/relationships/image" Target="../media/image138.svg"/><Relationship Id="rId96" Type="http://schemas.openxmlformats.org/officeDocument/2006/relationships/image" Target="../media/image143.png"/><Relationship Id="rId140" Type="http://schemas.openxmlformats.org/officeDocument/2006/relationships/image" Target="../media/image187.png"/><Relationship Id="rId145" Type="http://schemas.openxmlformats.org/officeDocument/2006/relationships/image" Target="../media/image192.svg"/><Relationship Id="rId161" Type="http://schemas.openxmlformats.org/officeDocument/2006/relationships/image" Target="../media/image208.svg"/><Relationship Id="rId166" Type="http://schemas.openxmlformats.org/officeDocument/2006/relationships/image" Target="../media/image213.png"/><Relationship Id="rId182" Type="http://schemas.openxmlformats.org/officeDocument/2006/relationships/image" Target="../media/image229.png"/><Relationship Id="rId187" Type="http://schemas.openxmlformats.org/officeDocument/2006/relationships/image" Target="../media/image234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3.png"/><Relationship Id="rId23" Type="http://schemas.openxmlformats.org/officeDocument/2006/relationships/image" Target="../media/image70.svg"/><Relationship Id="rId28" Type="http://schemas.openxmlformats.org/officeDocument/2006/relationships/image" Target="../media/image75.png"/><Relationship Id="rId49" Type="http://schemas.openxmlformats.org/officeDocument/2006/relationships/image" Target="../media/image96.svg"/><Relationship Id="rId114" Type="http://schemas.openxmlformats.org/officeDocument/2006/relationships/image" Target="../media/image161.png"/><Relationship Id="rId119" Type="http://schemas.openxmlformats.org/officeDocument/2006/relationships/image" Target="../media/image166.svg"/><Relationship Id="rId44" Type="http://schemas.openxmlformats.org/officeDocument/2006/relationships/image" Target="../media/image91.png"/><Relationship Id="rId60" Type="http://schemas.openxmlformats.org/officeDocument/2006/relationships/image" Target="../media/image107.png"/><Relationship Id="rId65" Type="http://schemas.openxmlformats.org/officeDocument/2006/relationships/image" Target="../media/image112.svg"/><Relationship Id="rId81" Type="http://schemas.openxmlformats.org/officeDocument/2006/relationships/image" Target="../media/image128.svg"/><Relationship Id="rId86" Type="http://schemas.openxmlformats.org/officeDocument/2006/relationships/image" Target="../media/image133.png"/><Relationship Id="rId130" Type="http://schemas.openxmlformats.org/officeDocument/2006/relationships/image" Target="../media/image177.png"/><Relationship Id="rId135" Type="http://schemas.openxmlformats.org/officeDocument/2006/relationships/image" Target="../media/image182.svg"/><Relationship Id="rId151" Type="http://schemas.openxmlformats.org/officeDocument/2006/relationships/image" Target="../media/image198.svg"/><Relationship Id="rId156" Type="http://schemas.openxmlformats.org/officeDocument/2006/relationships/image" Target="../media/image203.png"/><Relationship Id="rId177" Type="http://schemas.openxmlformats.org/officeDocument/2006/relationships/image" Target="../media/image224.svg"/><Relationship Id="rId172" Type="http://schemas.openxmlformats.org/officeDocument/2006/relationships/image" Target="../media/image219.png"/><Relationship Id="rId193" Type="http://schemas.openxmlformats.org/officeDocument/2006/relationships/image" Target="../media/image240.svg"/><Relationship Id="rId13" Type="http://schemas.openxmlformats.org/officeDocument/2006/relationships/image" Target="../media/image60.svg"/><Relationship Id="rId18" Type="http://schemas.openxmlformats.org/officeDocument/2006/relationships/image" Target="../media/image65.png"/><Relationship Id="rId39" Type="http://schemas.openxmlformats.org/officeDocument/2006/relationships/image" Target="../media/image86.svg"/><Relationship Id="rId109" Type="http://schemas.openxmlformats.org/officeDocument/2006/relationships/image" Target="../media/image156.svg"/><Relationship Id="rId34" Type="http://schemas.openxmlformats.org/officeDocument/2006/relationships/image" Target="../media/image81.png"/><Relationship Id="rId50" Type="http://schemas.openxmlformats.org/officeDocument/2006/relationships/image" Target="../media/image97.png"/><Relationship Id="rId55" Type="http://schemas.openxmlformats.org/officeDocument/2006/relationships/image" Target="../media/image102.svg"/><Relationship Id="rId76" Type="http://schemas.openxmlformats.org/officeDocument/2006/relationships/image" Target="../media/image123.png"/><Relationship Id="rId97" Type="http://schemas.openxmlformats.org/officeDocument/2006/relationships/image" Target="../media/image144.svg"/><Relationship Id="rId104" Type="http://schemas.openxmlformats.org/officeDocument/2006/relationships/image" Target="../media/image151.png"/><Relationship Id="rId120" Type="http://schemas.openxmlformats.org/officeDocument/2006/relationships/image" Target="../media/image167.png"/><Relationship Id="rId125" Type="http://schemas.openxmlformats.org/officeDocument/2006/relationships/image" Target="../media/image172.svg"/><Relationship Id="rId141" Type="http://schemas.openxmlformats.org/officeDocument/2006/relationships/image" Target="../media/image188.svg"/><Relationship Id="rId146" Type="http://schemas.openxmlformats.org/officeDocument/2006/relationships/image" Target="../media/image193.png"/><Relationship Id="rId167" Type="http://schemas.openxmlformats.org/officeDocument/2006/relationships/image" Target="../media/image214.svg"/><Relationship Id="rId188" Type="http://schemas.openxmlformats.org/officeDocument/2006/relationships/image" Target="../media/image235.png"/><Relationship Id="rId7" Type="http://schemas.openxmlformats.org/officeDocument/2006/relationships/image" Target="../media/image54.svg"/><Relationship Id="rId71" Type="http://schemas.openxmlformats.org/officeDocument/2006/relationships/image" Target="../media/image118.svg"/><Relationship Id="rId92" Type="http://schemas.openxmlformats.org/officeDocument/2006/relationships/image" Target="../media/image139.png"/><Relationship Id="rId162" Type="http://schemas.openxmlformats.org/officeDocument/2006/relationships/image" Target="../media/image209.png"/><Relationship Id="rId183" Type="http://schemas.openxmlformats.org/officeDocument/2006/relationships/image" Target="../media/image230.svg"/><Relationship Id="rId2" Type="http://schemas.openxmlformats.org/officeDocument/2006/relationships/image" Target="../media/image49.png"/><Relationship Id="rId29" Type="http://schemas.openxmlformats.org/officeDocument/2006/relationships/image" Target="../media/image76.svg"/><Relationship Id="rId24" Type="http://schemas.openxmlformats.org/officeDocument/2006/relationships/image" Target="../media/image71.png"/><Relationship Id="rId40" Type="http://schemas.openxmlformats.org/officeDocument/2006/relationships/image" Target="../media/image87.png"/><Relationship Id="rId45" Type="http://schemas.openxmlformats.org/officeDocument/2006/relationships/image" Target="../media/image92.svg"/><Relationship Id="rId66" Type="http://schemas.openxmlformats.org/officeDocument/2006/relationships/image" Target="../media/image113.png"/><Relationship Id="rId87" Type="http://schemas.openxmlformats.org/officeDocument/2006/relationships/image" Target="../media/image134.svg"/><Relationship Id="rId110" Type="http://schemas.openxmlformats.org/officeDocument/2006/relationships/image" Target="../media/image157.png"/><Relationship Id="rId115" Type="http://schemas.openxmlformats.org/officeDocument/2006/relationships/image" Target="../media/image162.svg"/><Relationship Id="rId131" Type="http://schemas.openxmlformats.org/officeDocument/2006/relationships/image" Target="../media/image178.svg"/><Relationship Id="rId136" Type="http://schemas.openxmlformats.org/officeDocument/2006/relationships/image" Target="../media/image183.png"/><Relationship Id="rId157" Type="http://schemas.openxmlformats.org/officeDocument/2006/relationships/image" Target="../media/image204.svg"/><Relationship Id="rId178" Type="http://schemas.openxmlformats.org/officeDocument/2006/relationships/image" Target="../media/image225.png"/><Relationship Id="rId61" Type="http://schemas.openxmlformats.org/officeDocument/2006/relationships/image" Target="../media/image108.svg"/><Relationship Id="rId82" Type="http://schemas.openxmlformats.org/officeDocument/2006/relationships/image" Target="../media/image129.png"/><Relationship Id="rId152" Type="http://schemas.openxmlformats.org/officeDocument/2006/relationships/image" Target="../media/image199.png"/><Relationship Id="rId173" Type="http://schemas.openxmlformats.org/officeDocument/2006/relationships/image" Target="../media/image220.svg"/><Relationship Id="rId19" Type="http://schemas.openxmlformats.org/officeDocument/2006/relationships/image" Target="../media/image66.svg"/><Relationship Id="rId14" Type="http://schemas.openxmlformats.org/officeDocument/2006/relationships/image" Target="../media/image61.png"/><Relationship Id="rId30" Type="http://schemas.openxmlformats.org/officeDocument/2006/relationships/image" Target="../media/image77.png"/><Relationship Id="rId35" Type="http://schemas.openxmlformats.org/officeDocument/2006/relationships/image" Target="../media/image82.svg"/><Relationship Id="rId56" Type="http://schemas.openxmlformats.org/officeDocument/2006/relationships/image" Target="../media/image103.png"/><Relationship Id="rId77" Type="http://schemas.openxmlformats.org/officeDocument/2006/relationships/image" Target="../media/image124.svg"/><Relationship Id="rId100" Type="http://schemas.openxmlformats.org/officeDocument/2006/relationships/image" Target="../media/image147.png"/><Relationship Id="rId105" Type="http://schemas.openxmlformats.org/officeDocument/2006/relationships/image" Target="../media/image152.svg"/><Relationship Id="rId126" Type="http://schemas.openxmlformats.org/officeDocument/2006/relationships/image" Target="../media/image173.png"/><Relationship Id="rId147" Type="http://schemas.openxmlformats.org/officeDocument/2006/relationships/image" Target="../media/image194.svg"/><Relationship Id="rId168" Type="http://schemas.openxmlformats.org/officeDocument/2006/relationships/image" Target="../media/image215.png"/><Relationship Id="rId8" Type="http://schemas.openxmlformats.org/officeDocument/2006/relationships/image" Target="../media/image55.png"/><Relationship Id="rId51" Type="http://schemas.openxmlformats.org/officeDocument/2006/relationships/image" Target="../media/image98.svg"/><Relationship Id="rId72" Type="http://schemas.openxmlformats.org/officeDocument/2006/relationships/image" Target="../media/image119.png"/><Relationship Id="rId93" Type="http://schemas.openxmlformats.org/officeDocument/2006/relationships/image" Target="../media/image140.svg"/><Relationship Id="rId98" Type="http://schemas.openxmlformats.org/officeDocument/2006/relationships/image" Target="../media/image145.png"/><Relationship Id="rId121" Type="http://schemas.openxmlformats.org/officeDocument/2006/relationships/image" Target="../media/image168.svg"/><Relationship Id="rId142" Type="http://schemas.openxmlformats.org/officeDocument/2006/relationships/image" Target="../media/image189.png"/><Relationship Id="rId163" Type="http://schemas.openxmlformats.org/officeDocument/2006/relationships/image" Target="../media/image210.svg"/><Relationship Id="rId184" Type="http://schemas.openxmlformats.org/officeDocument/2006/relationships/image" Target="../media/image231.png"/><Relationship Id="rId189" Type="http://schemas.openxmlformats.org/officeDocument/2006/relationships/image" Target="../media/image236.svg"/><Relationship Id="rId3" Type="http://schemas.openxmlformats.org/officeDocument/2006/relationships/image" Target="../media/image50.svg"/><Relationship Id="rId25" Type="http://schemas.openxmlformats.org/officeDocument/2006/relationships/image" Target="../media/image72.svg"/><Relationship Id="rId46" Type="http://schemas.openxmlformats.org/officeDocument/2006/relationships/image" Target="../media/image93.png"/><Relationship Id="rId67" Type="http://schemas.openxmlformats.org/officeDocument/2006/relationships/image" Target="../media/image114.svg"/><Relationship Id="rId116" Type="http://schemas.openxmlformats.org/officeDocument/2006/relationships/image" Target="../media/image163.png"/><Relationship Id="rId137" Type="http://schemas.openxmlformats.org/officeDocument/2006/relationships/image" Target="../media/image184.svg"/><Relationship Id="rId158" Type="http://schemas.openxmlformats.org/officeDocument/2006/relationships/image" Target="../media/image205.png"/><Relationship Id="rId20" Type="http://schemas.openxmlformats.org/officeDocument/2006/relationships/image" Target="../media/image67.png"/><Relationship Id="rId41" Type="http://schemas.openxmlformats.org/officeDocument/2006/relationships/image" Target="../media/image88.svg"/><Relationship Id="rId62" Type="http://schemas.openxmlformats.org/officeDocument/2006/relationships/image" Target="../media/image109.png"/><Relationship Id="rId83" Type="http://schemas.openxmlformats.org/officeDocument/2006/relationships/image" Target="../media/image130.svg"/><Relationship Id="rId88" Type="http://schemas.openxmlformats.org/officeDocument/2006/relationships/image" Target="../media/image135.png"/><Relationship Id="rId111" Type="http://schemas.openxmlformats.org/officeDocument/2006/relationships/image" Target="../media/image158.svg"/><Relationship Id="rId132" Type="http://schemas.openxmlformats.org/officeDocument/2006/relationships/image" Target="../media/image179.png"/><Relationship Id="rId153" Type="http://schemas.openxmlformats.org/officeDocument/2006/relationships/image" Target="../media/image200.svg"/><Relationship Id="rId174" Type="http://schemas.openxmlformats.org/officeDocument/2006/relationships/image" Target="../media/image221.png"/><Relationship Id="rId179" Type="http://schemas.openxmlformats.org/officeDocument/2006/relationships/image" Target="../media/image226.svg"/><Relationship Id="rId190" Type="http://schemas.openxmlformats.org/officeDocument/2006/relationships/image" Target="../media/image237.png"/><Relationship Id="rId15" Type="http://schemas.openxmlformats.org/officeDocument/2006/relationships/image" Target="../media/image62.svg"/><Relationship Id="rId36" Type="http://schemas.openxmlformats.org/officeDocument/2006/relationships/image" Target="../media/image83.png"/><Relationship Id="rId57" Type="http://schemas.openxmlformats.org/officeDocument/2006/relationships/image" Target="../media/image104.svg"/><Relationship Id="rId106" Type="http://schemas.openxmlformats.org/officeDocument/2006/relationships/image" Target="../media/image153.png"/><Relationship Id="rId127" Type="http://schemas.openxmlformats.org/officeDocument/2006/relationships/image" Target="../media/image174.svg"/><Relationship Id="rId10" Type="http://schemas.openxmlformats.org/officeDocument/2006/relationships/image" Target="../media/image57.png"/><Relationship Id="rId31" Type="http://schemas.openxmlformats.org/officeDocument/2006/relationships/image" Target="../media/image78.svg"/><Relationship Id="rId52" Type="http://schemas.openxmlformats.org/officeDocument/2006/relationships/image" Target="../media/image99.png"/><Relationship Id="rId73" Type="http://schemas.openxmlformats.org/officeDocument/2006/relationships/image" Target="../media/image120.svg"/><Relationship Id="rId78" Type="http://schemas.openxmlformats.org/officeDocument/2006/relationships/image" Target="../media/image125.png"/><Relationship Id="rId94" Type="http://schemas.openxmlformats.org/officeDocument/2006/relationships/image" Target="../media/image141.png"/><Relationship Id="rId99" Type="http://schemas.openxmlformats.org/officeDocument/2006/relationships/image" Target="../media/image146.svg"/><Relationship Id="rId101" Type="http://schemas.openxmlformats.org/officeDocument/2006/relationships/image" Target="../media/image148.svg"/><Relationship Id="rId122" Type="http://schemas.openxmlformats.org/officeDocument/2006/relationships/image" Target="../media/image169.png"/><Relationship Id="rId143" Type="http://schemas.openxmlformats.org/officeDocument/2006/relationships/image" Target="../media/image190.svg"/><Relationship Id="rId148" Type="http://schemas.openxmlformats.org/officeDocument/2006/relationships/image" Target="../media/image195.png"/><Relationship Id="rId164" Type="http://schemas.openxmlformats.org/officeDocument/2006/relationships/image" Target="../media/image211.png"/><Relationship Id="rId169" Type="http://schemas.openxmlformats.org/officeDocument/2006/relationships/image" Target="../media/image216.svg"/><Relationship Id="rId185" Type="http://schemas.openxmlformats.org/officeDocument/2006/relationships/image" Target="../media/image23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80" Type="http://schemas.openxmlformats.org/officeDocument/2006/relationships/image" Target="../media/image227.png"/><Relationship Id="rId26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9.svg"/><Relationship Id="rId21" Type="http://schemas.openxmlformats.org/officeDocument/2006/relationships/image" Target="../media/image254.svg"/><Relationship Id="rId42" Type="http://schemas.openxmlformats.org/officeDocument/2006/relationships/image" Target="../media/image275.png"/><Relationship Id="rId47" Type="http://schemas.openxmlformats.org/officeDocument/2006/relationships/image" Target="../media/image280.svg"/><Relationship Id="rId63" Type="http://schemas.openxmlformats.org/officeDocument/2006/relationships/image" Target="../media/image296.svg"/><Relationship Id="rId68" Type="http://schemas.openxmlformats.org/officeDocument/2006/relationships/image" Target="../media/image301.png"/><Relationship Id="rId84" Type="http://schemas.openxmlformats.org/officeDocument/2006/relationships/image" Target="../media/image317.png"/><Relationship Id="rId89" Type="http://schemas.openxmlformats.org/officeDocument/2006/relationships/image" Target="../media/image322.svg"/><Relationship Id="rId112" Type="http://schemas.openxmlformats.org/officeDocument/2006/relationships/image" Target="../media/image345.png"/><Relationship Id="rId133" Type="http://schemas.openxmlformats.org/officeDocument/2006/relationships/image" Target="../media/image365.svg"/><Relationship Id="rId138" Type="http://schemas.openxmlformats.org/officeDocument/2006/relationships/image" Target="../media/image370.png"/><Relationship Id="rId154" Type="http://schemas.openxmlformats.org/officeDocument/2006/relationships/image" Target="../media/image386.png"/><Relationship Id="rId159" Type="http://schemas.openxmlformats.org/officeDocument/2006/relationships/image" Target="../media/image391.svg"/><Relationship Id="rId175" Type="http://schemas.openxmlformats.org/officeDocument/2006/relationships/image" Target="../media/image407.svg"/><Relationship Id="rId170" Type="http://schemas.openxmlformats.org/officeDocument/2006/relationships/image" Target="../media/image402.png"/><Relationship Id="rId191" Type="http://schemas.openxmlformats.org/officeDocument/2006/relationships/image" Target="../media/image423.svg"/><Relationship Id="rId16" Type="http://schemas.openxmlformats.org/officeDocument/2006/relationships/image" Target="../media/image23.png"/><Relationship Id="rId107" Type="http://schemas.openxmlformats.org/officeDocument/2006/relationships/image" Target="../media/image340.svg"/><Relationship Id="rId11" Type="http://schemas.openxmlformats.org/officeDocument/2006/relationships/image" Target="../media/image246.svg"/><Relationship Id="rId32" Type="http://schemas.openxmlformats.org/officeDocument/2006/relationships/image" Target="../media/image265.png"/><Relationship Id="rId37" Type="http://schemas.openxmlformats.org/officeDocument/2006/relationships/image" Target="../media/image270.svg"/><Relationship Id="rId53" Type="http://schemas.openxmlformats.org/officeDocument/2006/relationships/image" Target="../media/image286.svg"/><Relationship Id="rId58" Type="http://schemas.openxmlformats.org/officeDocument/2006/relationships/image" Target="../media/image291.png"/><Relationship Id="rId74" Type="http://schemas.openxmlformats.org/officeDocument/2006/relationships/image" Target="../media/image307.png"/><Relationship Id="rId79" Type="http://schemas.openxmlformats.org/officeDocument/2006/relationships/image" Target="../media/image312.svg"/><Relationship Id="rId102" Type="http://schemas.openxmlformats.org/officeDocument/2006/relationships/image" Target="../media/image335.png"/><Relationship Id="rId123" Type="http://schemas.openxmlformats.org/officeDocument/2006/relationships/image" Target="../media/image355.svg"/><Relationship Id="rId128" Type="http://schemas.openxmlformats.org/officeDocument/2006/relationships/image" Target="../media/image360.png"/><Relationship Id="rId144" Type="http://schemas.openxmlformats.org/officeDocument/2006/relationships/image" Target="../media/image376.png"/><Relationship Id="rId149" Type="http://schemas.openxmlformats.org/officeDocument/2006/relationships/image" Target="../media/image381.svg"/><Relationship Id="rId5" Type="http://schemas.openxmlformats.org/officeDocument/2006/relationships/image" Target="../media/image20.svg"/><Relationship Id="rId90" Type="http://schemas.openxmlformats.org/officeDocument/2006/relationships/image" Target="../media/image323.png"/><Relationship Id="rId95" Type="http://schemas.openxmlformats.org/officeDocument/2006/relationships/image" Target="../media/image328.svg"/><Relationship Id="rId160" Type="http://schemas.openxmlformats.org/officeDocument/2006/relationships/image" Target="../media/image392.png"/><Relationship Id="rId165" Type="http://schemas.openxmlformats.org/officeDocument/2006/relationships/image" Target="../media/image397.svg"/><Relationship Id="rId181" Type="http://schemas.openxmlformats.org/officeDocument/2006/relationships/image" Target="../media/image413.svg"/><Relationship Id="rId186" Type="http://schemas.openxmlformats.org/officeDocument/2006/relationships/image" Target="../media/image418.png"/><Relationship Id="rId22" Type="http://schemas.openxmlformats.org/officeDocument/2006/relationships/image" Target="../media/image255.png"/><Relationship Id="rId27" Type="http://schemas.openxmlformats.org/officeDocument/2006/relationships/image" Target="../media/image260.svg"/><Relationship Id="rId43" Type="http://schemas.openxmlformats.org/officeDocument/2006/relationships/image" Target="../media/image276.svg"/><Relationship Id="rId48" Type="http://schemas.openxmlformats.org/officeDocument/2006/relationships/image" Target="../media/image281.png"/><Relationship Id="rId64" Type="http://schemas.openxmlformats.org/officeDocument/2006/relationships/image" Target="../media/image297.png"/><Relationship Id="rId69" Type="http://schemas.openxmlformats.org/officeDocument/2006/relationships/image" Target="../media/image302.svg"/><Relationship Id="rId113" Type="http://schemas.openxmlformats.org/officeDocument/2006/relationships/image" Target="../media/image346.svg"/><Relationship Id="rId118" Type="http://schemas.openxmlformats.org/officeDocument/2006/relationships/image" Target="../media/image350.png"/><Relationship Id="rId134" Type="http://schemas.openxmlformats.org/officeDocument/2006/relationships/image" Target="../media/image366.png"/><Relationship Id="rId139" Type="http://schemas.openxmlformats.org/officeDocument/2006/relationships/image" Target="../media/image371.svg"/><Relationship Id="rId80" Type="http://schemas.openxmlformats.org/officeDocument/2006/relationships/image" Target="../media/image313.png"/><Relationship Id="rId85" Type="http://schemas.openxmlformats.org/officeDocument/2006/relationships/image" Target="../media/image318.svg"/><Relationship Id="rId150" Type="http://schemas.openxmlformats.org/officeDocument/2006/relationships/image" Target="../media/image382.png"/><Relationship Id="rId155" Type="http://schemas.openxmlformats.org/officeDocument/2006/relationships/image" Target="../media/image387.svg"/><Relationship Id="rId171" Type="http://schemas.openxmlformats.org/officeDocument/2006/relationships/image" Target="../media/image403.svg"/><Relationship Id="rId176" Type="http://schemas.openxmlformats.org/officeDocument/2006/relationships/image" Target="../media/image408.png"/><Relationship Id="rId192" Type="http://schemas.openxmlformats.org/officeDocument/2006/relationships/image" Target="../media/image424.png"/><Relationship Id="rId12" Type="http://schemas.openxmlformats.org/officeDocument/2006/relationships/image" Target="../media/image247.png"/><Relationship Id="rId17" Type="http://schemas.openxmlformats.org/officeDocument/2006/relationships/image" Target="../media/image24.svg"/><Relationship Id="rId33" Type="http://schemas.openxmlformats.org/officeDocument/2006/relationships/image" Target="../media/image266.svg"/><Relationship Id="rId38" Type="http://schemas.openxmlformats.org/officeDocument/2006/relationships/image" Target="../media/image271.png"/><Relationship Id="rId59" Type="http://schemas.openxmlformats.org/officeDocument/2006/relationships/image" Target="../media/image292.svg"/><Relationship Id="rId103" Type="http://schemas.openxmlformats.org/officeDocument/2006/relationships/image" Target="../media/image336.svg"/><Relationship Id="rId108" Type="http://schemas.openxmlformats.org/officeDocument/2006/relationships/image" Target="../media/image341.png"/><Relationship Id="rId124" Type="http://schemas.openxmlformats.org/officeDocument/2006/relationships/image" Target="../media/image356.png"/><Relationship Id="rId129" Type="http://schemas.openxmlformats.org/officeDocument/2006/relationships/image" Target="../media/image361.svg"/><Relationship Id="rId54" Type="http://schemas.openxmlformats.org/officeDocument/2006/relationships/image" Target="../media/image287.png"/><Relationship Id="rId70" Type="http://schemas.openxmlformats.org/officeDocument/2006/relationships/image" Target="../media/image303.png"/><Relationship Id="rId75" Type="http://schemas.openxmlformats.org/officeDocument/2006/relationships/image" Target="../media/image308.svg"/><Relationship Id="rId91" Type="http://schemas.openxmlformats.org/officeDocument/2006/relationships/image" Target="../media/image324.svg"/><Relationship Id="rId96" Type="http://schemas.openxmlformats.org/officeDocument/2006/relationships/image" Target="../media/image329.png"/><Relationship Id="rId140" Type="http://schemas.openxmlformats.org/officeDocument/2006/relationships/image" Target="../media/image372.png"/><Relationship Id="rId145" Type="http://schemas.openxmlformats.org/officeDocument/2006/relationships/image" Target="../media/image377.svg"/><Relationship Id="rId161" Type="http://schemas.openxmlformats.org/officeDocument/2006/relationships/image" Target="../media/image393.svg"/><Relationship Id="rId166" Type="http://schemas.openxmlformats.org/officeDocument/2006/relationships/image" Target="../media/image398.png"/><Relationship Id="rId182" Type="http://schemas.openxmlformats.org/officeDocument/2006/relationships/image" Target="../media/image414.png"/><Relationship Id="rId187" Type="http://schemas.openxmlformats.org/officeDocument/2006/relationships/image" Target="../media/image419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23" Type="http://schemas.openxmlformats.org/officeDocument/2006/relationships/image" Target="../media/image256.svg"/><Relationship Id="rId28" Type="http://schemas.openxmlformats.org/officeDocument/2006/relationships/image" Target="../media/image261.png"/><Relationship Id="rId49" Type="http://schemas.openxmlformats.org/officeDocument/2006/relationships/image" Target="../media/image282.svg"/><Relationship Id="rId114" Type="http://schemas.openxmlformats.org/officeDocument/2006/relationships/image" Target="../media/image347.png"/><Relationship Id="rId119" Type="http://schemas.openxmlformats.org/officeDocument/2006/relationships/image" Target="../media/image351.svg"/><Relationship Id="rId44" Type="http://schemas.openxmlformats.org/officeDocument/2006/relationships/image" Target="../media/image277.png"/><Relationship Id="rId60" Type="http://schemas.openxmlformats.org/officeDocument/2006/relationships/image" Target="../media/image293.png"/><Relationship Id="rId65" Type="http://schemas.openxmlformats.org/officeDocument/2006/relationships/image" Target="../media/image298.svg"/><Relationship Id="rId81" Type="http://schemas.openxmlformats.org/officeDocument/2006/relationships/image" Target="../media/image314.svg"/><Relationship Id="rId86" Type="http://schemas.openxmlformats.org/officeDocument/2006/relationships/image" Target="../media/image319.png"/><Relationship Id="rId130" Type="http://schemas.openxmlformats.org/officeDocument/2006/relationships/image" Target="../media/image362.png"/><Relationship Id="rId135" Type="http://schemas.openxmlformats.org/officeDocument/2006/relationships/image" Target="../media/image367.svg"/><Relationship Id="rId151" Type="http://schemas.openxmlformats.org/officeDocument/2006/relationships/image" Target="../media/image383.svg"/><Relationship Id="rId156" Type="http://schemas.openxmlformats.org/officeDocument/2006/relationships/image" Target="../media/image388.png"/><Relationship Id="rId177" Type="http://schemas.openxmlformats.org/officeDocument/2006/relationships/image" Target="../media/image409.svg"/><Relationship Id="rId172" Type="http://schemas.openxmlformats.org/officeDocument/2006/relationships/image" Target="../media/image404.png"/><Relationship Id="rId193" Type="http://schemas.openxmlformats.org/officeDocument/2006/relationships/image" Target="../media/image425.svg"/><Relationship Id="rId13" Type="http://schemas.openxmlformats.org/officeDocument/2006/relationships/image" Target="../media/image248.svg"/><Relationship Id="rId18" Type="http://schemas.openxmlformats.org/officeDocument/2006/relationships/image" Target="../media/image251.png"/><Relationship Id="rId39" Type="http://schemas.openxmlformats.org/officeDocument/2006/relationships/image" Target="../media/image272.svg"/><Relationship Id="rId109" Type="http://schemas.openxmlformats.org/officeDocument/2006/relationships/image" Target="../media/image342.svg"/><Relationship Id="rId34" Type="http://schemas.openxmlformats.org/officeDocument/2006/relationships/image" Target="../media/image267.png"/><Relationship Id="rId50" Type="http://schemas.openxmlformats.org/officeDocument/2006/relationships/image" Target="../media/image283.png"/><Relationship Id="rId55" Type="http://schemas.openxmlformats.org/officeDocument/2006/relationships/image" Target="../media/image288.svg"/><Relationship Id="rId76" Type="http://schemas.openxmlformats.org/officeDocument/2006/relationships/image" Target="../media/image309.png"/><Relationship Id="rId97" Type="http://schemas.openxmlformats.org/officeDocument/2006/relationships/image" Target="../media/image330.svg"/><Relationship Id="rId104" Type="http://schemas.openxmlformats.org/officeDocument/2006/relationships/image" Target="../media/image337.png"/><Relationship Id="rId120" Type="http://schemas.openxmlformats.org/officeDocument/2006/relationships/image" Target="../media/image352.png"/><Relationship Id="rId125" Type="http://schemas.openxmlformats.org/officeDocument/2006/relationships/image" Target="../media/image357.svg"/><Relationship Id="rId141" Type="http://schemas.openxmlformats.org/officeDocument/2006/relationships/image" Target="../media/image373.svg"/><Relationship Id="rId146" Type="http://schemas.openxmlformats.org/officeDocument/2006/relationships/image" Target="../media/image378.png"/><Relationship Id="rId167" Type="http://schemas.openxmlformats.org/officeDocument/2006/relationships/image" Target="../media/image399.svg"/><Relationship Id="rId188" Type="http://schemas.openxmlformats.org/officeDocument/2006/relationships/image" Target="../media/image420.png"/><Relationship Id="rId7" Type="http://schemas.openxmlformats.org/officeDocument/2006/relationships/image" Target="../media/image22.svg"/><Relationship Id="rId71" Type="http://schemas.openxmlformats.org/officeDocument/2006/relationships/image" Target="../media/image304.svg"/><Relationship Id="rId92" Type="http://schemas.openxmlformats.org/officeDocument/2006/relationships/image" Target="../media/image325.png"/><Relationship Id="rId162" Type="http://schemas.openxmlformats.org/officeDocument/2006/relationships/image" Target="../media/image394.png"/><Relationship Id="rId183" Type="http://schemas.openxmlformats.org/officeDocument/2006/relationships/image" Target="../media/image415.svg"/><Relationship Id="rId2" Type="http://schemas.openxmlformats.org/officeDocument/2006/relationships/image" Target="../media/image241.png"/><Relationship Id="rId29" Type="http://schemas.openxmlformats.org/officeDocument/2006/relationships/image" Target="../media/image262.svg"/><Relationship Id="rId24" Type="http://schemas.openxmlformats.org/officeDocument/2006/relationships/image" Target="../media/image257.png"/><Relationship Id="rId40" Type="http://schemas.openxmlformats.org/officeDocument/2006/relationships/image" Target="../media/image273.png"/><Relationship Id="rId45" Type="http://schemas.openxmlformats.org/officeDocument/2006/relationships/image" Target="../media/image278.svg"/><Relationship Id="rId66" Type="http://schemas.openxmlformats.org/officeDocument/2006/relationships/image" Target="../media/image299.png"/><Relationship Id="rId87" Type="http://schemas.openxmlformats.org/officeDocument/2006/relationships/image" Target="../media/image320.svg"/><Relationship Id="rId110" Type="http://schemas.openxmlformats.org/officeDocument/2006/relationships/image" Target="../media/image343.png"/><Relationship Id="rId115" Type="http://schemas.openxmlformats.org/officeDocument/2006/relationships/image" Target="../media/image348.svg"/><Relationship Id="rId131" Type="http://schemas.openxmlformats.org/officeDocument/2006/relationships/image" Target="../media/image363.svg"/><Relationship Id="rId136" Type="http://schemas.openxmlformats.org/officeDocument/2006/relationships/image" Target="../media/image368.png"/><Relationship Id="rId157" Type="http://schemas.openxmlformats.org/officeDocument/2006/relationships/image" Target="../media/image389.svg"/><Relationship Id="rId178" Type="http://schemas.openxmlformats.org/officeDocument/2006/relationships/image" Target="../media/image410.png"/><Relationship Id="rId61" Type="http://schemas.openxmlformats.org/officeDocument/2006/relationships/image" Target="../media/image294.svg"/><Relationship Id="rId82" Type="http://schemas.openxmlformats.org/officeDocument/2006/relationships/image" Target="../media/image315.png"/><Relationship Id="rId152" Type="http://schemas.openxmlformats.org/officeDocument/2006/relationships/image" Target="../media/image384.png"/><Relationship Id="rId173" Type="http://schemas.openxmlformats.org/officeDocument/2006/relationships/image" Target="../media/image405.svg"/><Relationship Id="rId19" Type="http://schemas.openxmlformats.org/officeDocument/2006/relationships/image" Target="../media/image252.svg"/><Relationship Id="rId14" Type="http://schemas.openxmlformats.org/officeDocument/2006/relationships/image" Target="../media/image249.png"/><Relationship Id="rId30" Type="http://schemas.openxmlformats.org/officeDocument/2006/relationships/image" Target="../media/image263.png"/><Relationship Id="rId35" Type="http://schemas.openxmlformats.org/officeDocument/2006/relationships/image" Target="../media/image268.svg"/><Relationship Id="rId56" Type="http://schemas.openxmlformats.org/officeDocument/2006/relationships/image" Target="../media/image289.png"/><Relationship Id="rId77" Type="http://schemas.openxmlformats.org/officeDocument/2006/relationships/image" Target="../media/image310.svg"/><Relationship Id="rId100" Type="http://schemas.openxmlformats.org/officeDocument/2006/relationships/image" Target="../media/image333.png"/><Relationship Id="rId105" Type="http://schemas.openxmlformats.org/officeDocument/2006/relationships/image" Target="../media/image338.svg"/><Relationship Id="rId126" Type="http://schemas.openxmlformats.org/officeDocument/2006/relationships/image" Target="../media/image358.png"/><Relationship Id="rId147" Type="http://schemas.openxmlformats.org/officeDocument/2006/relationships/image" Target="../media/image379.svg"/><Relationship Id="rId168" Type="http://schemas.openxmlformats.org/officeDocument/2006/relationships/image" Target="../media/image400.png"/><Relationship Id="rId8" Type="http://schemas.openxmlformats.org/officeDocument/2006/relationships/image" Target="../media/image243.png"/><Relationship Id="rId51" Type="http://schemas.openxmlformats.org/officeDocument/2006/relationships/image" Target="../media/image284.svg"/><Relationship Id="rId72" Type="http://schemas.openxmlformats.org/officeDocument/2006/relationships/image" Target="../media/image305.png"/><Relationship Id="rId93" Type="http://schemas.openxmlformats.org/officeDocument/2006/relationships/image" Target="../media/image326.svg"/><Relationship Id="rId98" Type="http://schemas.openxmlformats.org/officeDocument/2006/relationships/image" Target="../media/image331.png"/><Relationship Id="rId121" Type="http://schemas.openxmlformats.org/officeDocument/2006/relationships/image" Target="../media/image353.svg"/><Relationship Id="rId142" Type="http://schemas.openxmlformats.org/officeDocument/2006/relationships/image" Target="../media/image374.png"/><Relationship Id="rId163" Type="http://schemas.openxmlformats.org/officeDocument/2006/relationships/image" Target="../media/image395.svg"/><Relationship Id="rId184" Type="http://schemas.openxmlformats.org/officeDocument/2006/relationships/image" Target="../media/image416.png"/><Relationship Id="rId189" Type="http://schemas.openxmlformats.org/officeDocument/2006/relationships/image" Target="../media/image421.svg"/><Relationship Id="rId3" Type="http://schemas.openxmlformats.org/officeDocument/2006/relationships/image" Target="../media/image242.svg"/><Relationship Id="rId25" Type="http://schemas.openxmlformats.org/officeDocument/2006/relationships/image" Target="../media/image258.svg"/><Relationship Id="rId46" Type="http://schemas.openxmlformats.org/officeDocument/2006/relationships/image" Target="../media/image279.png"/><Relationship Id="rId67" Type="http://schemas.openxmlformats.org/officeDocument/2006/relationships/image" Target="../media/image300.svg"/><Relationship Id="rId116" Type="http://schemas.openxmlformats.org/officeDocument/2006/relationships/image" Target="../media/image187.png"/><Relationship Id="rId137" Type="http://schemas.openxmlformats.org/officeDocument/2006/relationships/image" Target="../media/image369.svg"/><Relationship Id="rId158" Type="http://schemas.openxmlformats.org/officeDocument/2006/relationships/image" Target="../media/image390.png"/><Relationship Id="rId20" Type="http://schemas.openxmlformats.org/officeDocument/2006/relationships/image" Target="../media/image253.png"/><Relationship Id="rId41" Type="http://schemas.openxmlformats.org/officeDocument/2006/relationships/image" Target="../media/image274.svg"/><Relationship Id="rId62" Type="http://schemas.openxmlformats.org/officeDocument/2006/relationships/image" Target="../media/image295.png"/><Relationship Id="rId83" Type="http://schemas.openxmlformats.org/officeDocument/2006/relationships/image" Target="../media/image316.svg"/><Relationship Id="rId88" Type="http://schemas.openxmlformats.org/officeDocument/2006/relationships/image" Target="../media/image321.png"/><Relationship Id="rId111" Type="http://schemas.openxmlformats.org/officeDocument/2006/relationships/image" Target="../media/image344.svg"/><Relationship Id="rId132" Type="http://schemas.openxmlformats.org/officeDocument/2006/relationships/image" Target="../media/image364.png"/><Relationship Id="rId153" Type="http://schemas.openxmlformats.org/officeDocument/2006/relationships/image" Target="../media/image385.svg"/><Relationship Id="rId174" Type="http://schemas.openxmlformats.org/officeDocument/2006/relationships/image" Target="../media/image406.png"/><Relationship Id="rId179" Type="http://schemas.openxmlformats.org/officeDocument/2006/relationships/image" Target="../media/image411.svg"/><Relationship Id="rId190" Type="http://schemas.openxmlformats.org/officeDocument/2006/relationships/image" Target="../media/image422.png"/><Relationship Id="rId15" Type="http://schemas.openxmlformats.org/officeDocument/2006/relationships/image" Target="../media/image250.svg"/><Relationship Id="rId36" Type="http://schemas.openxmlformats.org/officeDocument/2006/relationships/image" Target="../media/image269.png"/><Relationship Id="rId57" Type="http://schemas.openxmlformats.org/officeDocument/2006/relationships/image" Target="../media/image290.svg"/><Relationship Id="rId106" Type="http://schemas.openxmlformats.org/officeDocument/2006/relationships/image" Target="../media/image339.png"/><Relationship Id="rId127" Type="http://schemas.openxmlformats.org/officeDocument/2006/relationships/image" Target="../media/image359.svg"/><Relationship Id="rId10" Type="http://schemas.openxmlformats.org/officeDocument/2006/relationships/image" Target="../media/image245.png"/><Relationship Id="rId31" Type="http://schemas.openxmlformats.org/officeDocument/2006/relationships/image" Target="../media/image264.svg"/><Relationship Id="rId52" Type="http://schemas.openxmlformats.org/officeDocument/2006/relationships/image" Target="../media/image285.png"/><Relationship Id="rId73" Type="http://schemas.openxmlformats.org/officeDocument/2006/relationships/image" Target="../media/image306.svg"/><Relationship Id="rId78" Type="http://schemas.openxmlformats.org/officeDocument/2006/relationships/image" Target="../media/image311.png"/><Relationship Id="rId94" Type="http://schemas.openxmlformats.org/officeDocument/2006/relationships/image" Target="../media/image327.png"/><Relationship Id="rId99" Type="http://schemas.openxmlformats.org/officeDocument/2006/relationships/image" Target="../media/image332.svg"/><Relationship Id="rId101" Type="http://schemas.openxmlformats.org/officeDocument/2006/relationships/image" Target="../media/image334.svg"/><Relationship Id="rId122" Type="http://schemas.openxmlformats.org/officeDocument/2006/relationships/image" Target="../media/image354.png"/><Relationship Id="rId143" Type="http://schemas.openxmlformats.org/officeDocument/2006/relationships/image" Target="../media/image375.svg"/><Relationship Id="rId148" Type="http://schemas.openxmlformats.org/officeDocument/2006/relationships/image" Target="../media/image380.png"/><Relationship Id="rId164" Type="http://schemas.openxmlformats.org/officeDocument/2006/relationships/image" Target="../media/image396.png"/><Relationship Id="rId169" Type="http://schemas.openxmlformats.org/officeDocument/2006/relationships/image" Target="../media/image401.svg"/><Relationship Id="rId185" Type="http://schemas.openxmlformats.org/officeDocument/2006/relationships/image" Target="../media/image417.svg"/><Relationship Id="rId4" Type="http://schemas.openxmlformats.org/officeDocument/2006/relationships/image" Target="../media/image19.png"/><Relationship Id="rId9" Type="http://schemas.openxmlformats.org/officeDocument/2006/relationships/image" Target="../media/image244.svg"/><Relationship Id="rId180" Type="http://schemas.openxmlformats.org/officeDocument/2006/relationships/image" Target="../media/image412.png"/><Relationship Id="rId26" Type="http://schemas.openxmlformats.org/officeDocument/2006/relationships/image" Target="../media/image25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an+One" TargetMode="External"/><Relationship Id="rId2" Type="http://schemas.openxmlformats.org/officeDocument/2006/relationships/image" Target="../media/image426.png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166C97-2891-4B5B-91B7-6E780A587854}"/>
              </a:ext>
            </a:extLst>
          </p:cNvPr>
          <p:cNvSpPr txBox="1"/>
          <p:nvPr/>
        </p:nvSpPr>
        <p:spPr>
          <a:xfrm>
            <a:off x="2159000" y="2295145"/>
            <a:ext cx="78740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National</a:t>
            </a:r>
          </a:p>
          <a:p>
            <a:pPr algn="ctr"/>
            <a:r>
              <a:rPr lang="en-US" altLang="ko-KR" sz="40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Golden Retriever Day</a:t>
            </a:r>
            <a:endParaRPr lang="ko-KR" altLang="en-US" sz="40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584E826-70E6-4C25-A940-1D0AAC8ED986}"/>
              </a:ext>
            </a:extLst>
          </p:cNvPr>
          <p:cNvSpPr/>
          <p:nvPr/>
        </p:nvSpPr>
        <p:spPr>
          <a:xfrm>
            <a:off x="4886425" y="3762965"/>
            <a:ext cx="2419150" cy="400110"/>
          </a:xfrm>
          <a:prstGeom prst="roundRect">
            <a:avLst>
              <a:gd name="adj" fmla="val 50000"/>
            </a:avLst>
          </a:prstGeom>
          <a:solidFill>
            <a:srgbClr val="F86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- February 3 -</a:t>
            </a:r>
            <a:endParaRPr lang="ko-KR" alt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14591D-E200-49F8-A432-B2F96CF15BE4}"/>
              </a:ext>
            </a:extLst>
          </p:cNvPr>
          <p:cNvSpPr txBox="1"/>
          <p:nvPr/>
        </p:nvSpPr>
        <p:spPr>
          <a:xfrm>
            <a:off x="2159000" y="4289355"/>
            <a:ext cx="787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45151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B8E6959-5DB4-446D-A2CF-2593AE70BE4B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451513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1B070F-9751-4E60-BF22-1F096DDFFE34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451513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3239360-FC37-4352-BAEB-22C796D57CB6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451513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7F395E-9C9C-4509-86F4-F0266A4FD928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451513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F47DC9-6F08-452A-AB27-1B3BFEC25A1E}"/>
              </a:ext>
            </a:extLst>
          </p:cNvPr>
          <p:cNvSpPr txBox="1"/>
          <p:nvPr/>
        </p:nvSpPr>
        <p:spPr>
          <a:xfrm>
            <a:off x="3365408" y="1938902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7E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7E8"/>
                </a:solidFill>
              </a:rPr>
              <a:t>amet</a:t>
            </a:r>
            <a:r>
              <a:rPr lang="en-US" altLang="ko-KR" sz="1200" dirty="0">
                <a:solidFill>
                  <a:srgbClr val="FFF7E8"/>
                </a:solidFill>
              </a:rPr>
              <a:t>, </a:t>
            </a:r>
            <a:r>
              <a:rPr lang="en-US" altLang="ko-KR" sz="1200" dirty="0" err="1">
                <a:solidFill>
                  <a:srgbClr val="FFF7E8"/>
                </a:solidFill>
              </a:rPr>
              <a:t>consectetur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adipisicing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elit</a:t>
            </a:r>
            <a:r>
              <a:rPr lang="en-US" altLang="ko-KR" sz="1200" dirty="0">
                <a:solidFill>
                  <a:srgbClr val="FFF7E8"/>
                </a:solidFill>
              </a:rPr>
              <a:t>, sed do </a:t>
            </a:r>
            <a:r>
              <a:rPr lang="en-US" altLang="ko-KR" sz="1200" dirty="0" err="1">
                <a:solidFill>
                  <a:srgbClr val="FFF7E8"/>
                </a:solidFill>
              </a:rPr>
              <a:t>eiusmod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tempor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incididunt</a:t>
            </a:r>
            <a:endParaRPr lang="ko-KR" altLang="en-US" sz="1200" dirty="0">
              <a:solidFill>
                <a:srgbClr val="FFF7E8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A4CEA56-9583-4B1E-B44E-2733AC62E419}"/>
              </a:ext>
            </a:extLst>
          </p:cNvPr>
          <p:cNvSpPr/>
          <p:nvPr/>
        </p:nvSpPr>
        <p:spPr>
          <a:xfrm>
            <a:off x="3365406" y="16003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7E8"/>
                </a:solidFill>
              </a:rPr>
              <a:t>Lorem ipsum</a:t>
            </a:r>
            <a:endParaRPr lang="ko-KR" altLang="en-US" sz="1600" dirty="0">
              <a:solidFill>
                <a:srgbClr val="FFF7E8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D9143E-4748-4A48-9C47-DBD5F5EC9E38}"/>
              </a:ext>
            </a:extLst>
          </p:cNvPr>
          <p:cNvSpPr txBox="1"/>
          <p:nvPr/>
        </p:nvSpPr>
        <p:spPr>
          <a:xfrm>
            <a:off x="8559708" y="1938902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7E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7E8"/>
                </a:solidFill>
              </a:rPr>
              <a:t>amet</a:t>
            </a:r>
            <a:r>
              <a:rPr lang="en-US" altLang="ko-KR" sz="1200" dirty="0">
                <a:solidFill>
                  <a:srgbClr val="FFF7E8"/>
                </a:solidFill>
              </a:rPr>
              <a:t>, </a:t>
            </a:r>
            <a:r>
              <a:rPr lang="en-US" altLang="ko-KR" sz="1200" dirty="0" err="1">
                <a:solidFill>
                  <a:srgbClr val="FFF7E8"/>
                </a:solidFill>
              </a:rPr>
              <a:t>consectetur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adipisicing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elit</a:t>
            </a:r>
            <a:r>
              <a:rPr lang="en-US" altLang="ko-KR" sz="1200" dirty="0">
                <a:solidFill>
                  <a:srgbClr val="FFF7E8"/>
                </a:solidFill>
              </a:rPr>
              <a:t>, sed do </a:t>
            </a:r>
            <a:r>
              <a:rPr lang="en-US" altLang="ko-KR" sz="1200" dirty="0" err="1">
                <a:solidFill>
                  <a:srgbClr val="FFF7E8"/>
                </a:solidFill>
              </a:rPr>
              <a:t>eiusmod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tempor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incididunt</a:t>
            </a:r>
            <a:endParaRPr lang="ko-KR" altLang="en-US" sz="1200" dirty="0">
              <a:solidFill>
                <a:srgbClr val="FFF7E8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BA1CF0E-0C90-4A3F-A05F-6B3FCBEC14B9}"/>
              </a:ext>
            </a:extLst>
          </p:cNvPr>
          <p:cNvSpPr/>
          <p:nvPr/>
        </p:nvSpPr>
        <p:spPr>
          <a:xfrm>
            <a:off x="8559706" y="16003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7E8"/>
                </a:solidFill>
              </a:rPr>
              <a:t>Lorem ipsum</a:t>
            </a:r>
            <a:endParaRPr lang="ko-KR" altLang="en-US" sz="1600" dirty="0">
              <a:solidFill>
                <a:srgbClr val="FFF7E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9BEE89-09D4-4CB8-93D8-FF7310696D37}"/>
              </a:ext>
            </a:extLst>
          </p:cNvPr>
          <p:cNvSpPr txBox="1"/>
          <p:nvPr/>
        </p:nvSpPr>
        <p:spPr>
          <a:xfrm>
            <a:off x="3365408" y="4544341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7E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7E8"/>
                </a:solidFill>
              </a:rPr>
              <a:t>amet</a:t>
            </a:r>
            <a:r>
              <a:rPr lang="en-US" altLang="ko-KR" sz="1200" dirty="0">
                <a:solidFill>
                  <a:srgbClr val="FFF7E8"/>
                </a:solidFill>
              </a:rPr>
              <a:t>, </a:t>
            </a:r>
            <a:r>
              <a:rPr lang="en-US" altLang="ko-KR" sz="1200" dirty="0" err="1">
                <a:solidFill>
                  <a:srgbClr val="FFF7E8"/>
                </a:solidFill>
              </a:rPr>
              <a:t>consectetur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adipisicing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elit</a:t>
            </a:r>
            <a:r>
              <a:rPr lang="en-US" altLang="ko-KR" sz="1200" dirty="0">
                <a:solidFill>
                  <a:srgbClr val="FFF7E8"/>
                </a:solidFill>
              </a:rPr>
              <a:t>, sed do </a:t>
            </a:r>
            <a:r>
              <a:rPr lang="en-US" altLang="ko-KR" sz="1200" dirty="0" err="1">
                <a:solidFill>
                  <a:srgbClr val="FFF7E8"/>
                </a:solidFill>
              </a:rPr>
              <a:t>eiusmod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tempor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incididunt</a:t>
            </a:r>
            <a:endParaRPr lang="ko-KR" altLang="en-US" sz="1200" dirty="0">
              <a:solidFill>
                <a:srgbClr val="FFF7E8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C808FF-74B4-4F2E-B33C-7266E6E135F6}"/>
              </a:ext>
            </a:extLst>
          </p:cNvPr>
          <p:cNvSpPr/>
          <p:nvPr/>
        </p:nvSpPr>
        <p:spPr>
          <a:xfrm>
            <a:off x="3365406" y="42057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7E8"/>
                </a:solidFill>
              </a:rPr>
              <a:t>Lorem ipsum</a:t>
            </a:r>
            <a:endParaRPr lang="ko-KR" altLang="en-US" sz="1600" dirty="0">
              <a:solidFill>
                <a:srgbClr val="FFF7E8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2897B4-5BD7-43CD-BAB2-FD096DFCA3B6}"/>
              </a:ext>
            </a:extLst>
          </p:cNvPr>
          <p:cNvSpPr txBox="1"/>
          <p:nvPr/>
        </p:nvSpPr>
        <p:spPr>
          <a:xfrm>
            <a:off x="8559708" y="4544341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7E8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F7E8"/>
                </a:solidFill>
              </a:rPr>
              <a:t>amet</a:t>
            </a:r>
            <a:r>
              <a:rPr lang="en-US" altLang="ko-KR" sz="1200" dirty="0">
                <a:solidFill>
                  <a:srgbClr val="FFF7E8"/>
                </a:solidFill>
              </a:rPr>
              <a:t>, </a:t>
            </a:r>
            <a:r>
              <a:rPr lang="en-US" altLang="ko-KR" sz="1200" dirty="0" err="1">
                <a:solidFill>
                  <a:srgbClr val="FFF7E8"/>
                </a:solidFill>
              </a:rPr>
              <a:t>consectetur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adipisicing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elit</a:t>
            </a:r>
            <a:r>
              <a:rPr lang="en-US" altLang="ko-KR" sz="1200" dirty="0">
                <a:solidFill>
                  <a:srgbClr val="FFF7E8"/>
                </a:solidFill>
              </a:rPr>
              <a:t>, sed do </a:t>
            </a:r>
            <a:r>
              <a:rPr lang="en-US" altLang="ko-KR" sz="1200" dirty="0" err="1">
                <a:solidFill>
                  <a:srgbClr val="FFF7E8"/>
                </a:solidFill>
              </a:rPr>
              <a:t>eiusmod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tempor</a:t>
            </a:r>
            <a:r>
              <a:rPr lang="en-US" altLang="ko-KR" sz="1200" dirty="0">
                <a:solidFill>
                  <a:srgbClr val="FFF7E8"/>
                </a:solidFill>
              </a:rPr>
              <a:t> </a:t>
            </a:r>
            <a:r>
              <a:rPr lang="en-US" altLang="ko-KR" sz="1200" dirty="0" err="1">
                <a:solidFill>
                  <a:srgbClr val="FFF7E8"/>
                </a:solidFill>
              </a:rPr>
              <a:t>incididunt</a:t>
            </a:r>
            <a:endParaRPr lang="ko-KR" altLang="en-US" sz="1200" dirty="0">
              <a:solidFill>
                <a:srgbClr val="FFF7E8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556F124-9BF3-4334-A952-018E69D8FEEC}"/>
              </a:ext>
            </a:extLst>
          </p:cNvPr>
          <p:cNvSpPr/>
          <p:nvPr/>
        </p:nvSpPr>
        <p:spPr>
          <a:xfrm>
            <a:off x="8559706" y="42057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FF7E8"/>
                </a:solidFill>
              </a:rPr>
              <a:t>Lorem ipsum</a:t>
            </a:r>
            <a:endParaRPr lang="ko-KR" altLang="en-US" sz="1600" dirty="0">
              <a:solidFill>
                <a:srgbClr val="FFF7E8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AF16A12-AF9C-4B27-B8D0-E185E2EEC8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F3FE74E-08C1-4C27-819D-8591F3BABBE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782CB85-43FF-4864-A46E-A8B7A9438F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5FBBC8F-D120-41BE-9666-7A844099CD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95781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C161CCED-5956-485F-AF0F-3EFAA41CF0E7}"/>
              </a:ext>
            </a:extLst>
          </p:cNvPr>
          <p:cNvSpPr txBox="1"/>
          <p:nvPr/>
        </p:nvSpPr>
        <p:spPr>
          <a:xfrm>
            <a:off x="2168020" y="3496154"/>
            <a:ext cx="3398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51513"/>
                </a:solidFill>
              </a:rPr>
              <a:t>Lorem ipsum dolor sit </a:t>
            </a:r>
            <a:r>
              <a:rPr lang="en-US" altLang="ko-KR" dirty="0" err="1">
                <a:solidFill>
                  <a:srgbClr val="451513"/>
                </a:solidFill>
              </a:rPr>
              <a:t>amet</a:t>
            </a:r>
            <a:r>
              <a:rPr lang="en-US" altLang="ko-KR" dirty="0">
                <a:solidFill>
                  <a:srgbClr val="451513"/>
                </a:solidFill>
              </a:rPr>
              <a:t>, </a:t>
            </a:r>
            <a:r>
              <a:rPr lang="en-US" altLang="ko-KR" dirty="0" err="1">
                <a:solidFill>
                  <a:srgbClr val="451513"/>
                </a:solidFill>
              </a:rPr>
              <a:t>consectetur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adipisicing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elit</a:t>
            </a:r>
            <a:r>
              <a:rPr lang="en-US" altLang="ko-KR" dirty="0">
                <a:solidFill>
                  <a:srgbClr val="451513"/>
                </a:solidFill>
              </a:rPr>
              <a:t>, sed do </a:t>
            </a:r>
            <a:r>
              <a:rPr lang="en-US" altLang="ko-KR" dirty="0" err="1">
                <a:solidFill>
                  <a:srgbClr val="451513"/>
                </a:solidFill>
              </a:rPr>
              <a:t>eiusmod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tempor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incididunt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ut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labore</a:t>
            </a:r>
            <a:r>
              <a:rPr lang="en-US" altLang="ko-KR" dirty="0">
                <a:solidFill>
                  <a:srgbClr val="451513"/>
                </a:solidFill>
              </a:rPr>
              <a:t> et dolore magna </a:t>
            </a:r>
            <a:r>
              <a:rPr lang="en-US" altLang="ko-KR" dirty="0" err="1">
                <a:solidFill>
                  <a:srgbClr val="451513"/>
                </a:solidFill>
              </a:rPr>
              <a:t>aliqua</a:t>
            </a:r>
            <a:r>
              <a:rPr lang="en-US" altLang="ko-KR" dirty="0">
                <a:solidFill>
                  <a:srgbClr val="451513"/>
                </a:solidFill>
              </a:rPr>
              <a:t>.</a:t>
            </a:r>
            <a:endParaRPr lang="ko-KR" altLang="en-US" dirty="0">
              <a:solidFill>
                <a:srgbClr val="451513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D820981-2889-481F-AFEA-51CCB02F86DA}"/>
              </a:ext>
            </a:extLst>
          </p:cNvPr>
          <p:cNvSpPr/>
          <p:nvPr/>
        </p:nvSpPr>
        <p:spPr>
          <a:xfrm>
            <a:off x="2168017" y="2838627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045BB4-7973-4CB0-9589-43F8CD41F314}"/>
              </a:ext>
            </a:extLst>
          </p:cNvPr>
          <p:cNvSpPr txBox="1"/>
          <p:nvPr/>
        </p:nvSpPr>
        <p:spPr>
          <a:xfrm>
            <a:off x="6625720" y="3496154"/>
            <a:ext cx="3398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51513"/>
                </a:solidFill>
              </a:rPr>
              <a:t>Lorem ipsum dolor sit </a:t>
            </a:r>
            <a:r>
              <a:rPr lang="en-US" altLang="ko-KR" dirty="0" err="1">
                <a:solidFill>
                  <a:srgbClr val="451513"/>
                </a:solidFill>
              </a:rPr>
              <a:t>amet</a:t>
            </a:r>
            <a:r>
              <a:rPr lang="en-US" altLang="ko-KR" dirty="0">
                <a:solidFill>
                  <a:srgbClr val="451513"/>
                </a:solidFill>
              </a:rPr>
              <a:t>, </a:t>
            </a:r>
            <a:r>
              <a:rPr lang="en-US" altLang="ko-KR" dirty="0" err="1">
                <a:solidFill>
                  <a:srgbClr val="451513"/>
                </a:solidFill>
              </a:rPr>
              <a:t>consectetur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adipisicing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elit</a:t>
            </a:r>
            <a:r>
              <a:rPr lang="en-US" altLang="ko-KR" dirty="0">
                <a:solidFill>
                  <a:srgbClr val="451513"/>
                </a:solidFill>
              </a:rPr>
              <a:t>, sed do </a:t>
            </a:r>
            <a:r>
              <a:rPr lang="en-US" altLang="ko-KR" dirty="0" err="1">
                <a:solidFill>
                  <a:srgbClr val="451513"/>
                </a:solidFill>
              </a:rPr>
              <a:t>eiusmod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tempor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incididunt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ut</a:t>
            </a:r>
            <a:r>
              <a:rPr lang="en-US" altLang="ko-KR" dirty="0">
                <a:solidFill>
                  <a:srgbClr val="451513"/>
                </a:solidFill>
              </a:rPr>
              <a:t> </a:t>
            </a:r>
            <a:r>
              <a:rPr lang="en-US" altLang="ko-KR" dirty="0" err="1">
                <a:solidFill>
                  <a:srgbClr val="451513"/>
                </a:solidFill>
              </a:rPr>
              <a:t>labore</a:t>
            </a:r>
            <a:r>
              <a:rPr lang="en-US" altLang="ko-KR" dirty="0">
                <a:solidFill>
                  <a:srgbClr val="451513"/>
                </a:solidFill>
              </a:rPr>
              <a:t> et dolore magna </a:t>
            </a:r>
            <a:r>
              <a:rPr lang="en-US" altLang="ko-KR" dirty="0" err="1">
                <a:solidFill>
                  <a:srgbClr val="451513"/>
                </a:solidFill>
              </a:rPr>
              <a:t>aliqua</a:t>
            </a:r>
            <a:r>
              <a:rPr lang="en-US" altLang="ko-KR" dirty="0">
                <a:solidFill>
                  <a:srgbClr val="451513"/>
                </a:solidFill>
              </a:rPr>
              <a:t>.</a:t>
            </a:r>
            <a:endParaRPr lang="ko-KR" altLang="en-US" dirty="0">
              <a:solidFill>
                <a:srgbClr val="451513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856AF00-8C8E-4DDB-A6E2-510291567837}"/>
              </a:ext>
            </a:extLst>
          </p:cNvPr>
          <p:cNvSpPr/>
          <p:nvPr/>
        </p:nvSpPr>
        <p:spPr>
          <a:xfrm>
            <a:off x="6625717" y="2838627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5AE4F969-A808-44C8-9665-720782EB0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5717" y="1732397"/>
            <a:ext cx="851613" cy="86604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DFD918A-7B94-488E-B0D4-D9D143B9E0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0716" y="1775698"/>
            <a:ext cx="678405" cy="77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61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570EEFF2-D49A-46BA-BDA9-AEB4FE9356C1}"/>
              </a:ext>
            </a:extLst>
          </p:cNvPr>
          <p:cNvSpPr/>
          <p:nvPr/>
        </p:nvSpPr>
        <p:spPr>
          <a:xfrm>
            <a:off x="841856" y="717416"/>
            <a:ext cx="4787900" cy="4787900"/>
          </a:xfrm>
          <a:prstGeom prst="ellipse">
            <a:avLst/>
          </a:prstGeom>
          <a:solidFill>
            <a:srgbClr val="F86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451513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B3CCB8E-1670-4E5C-AB64-8C1AAF1E23A4}"/>
              </a:ext>
            </a:extLst>
          </p:cNvPr>
          <p:cNvSpPr/>
          <p:nvPr/>
        </p:nvSpPr>
        <p:spPr>
          <a:xfrm>
            <a:off x="2757008" y="723766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F86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A786C84-DBF5-436A-8D12-1C0FC238F490}"/>
              </a:ext>
            </a:extLst>
          </p:cNvPr>
          <p:cNvSpPr/>
          <p:nvPr/>
        </p:nvSpPr>
        <p:spPr>
          <a:xfrm>
            <a:off x="1147926" y="1023486"/>
            <a:ext cx="4175760" cy="4175760"/>
          </a:xfrm>
          <a:prstGeom prst="ellipse">
            <a:avLst/>
          </a:prstGeom>
          <a:solidFill>
            <a:srgbClr val="72C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451513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2223A3C-26E2-4819-A5AD-BA280631AF52}"/>
              </a:ext>
            </a:extLst>
          </p:cNvPr>
          <p:cNvSpPr/>
          <p:nvPr/>
        </p:nvSpPr>
        <p:spPr>
          <a:xfrm>
            <a:off x="2757008" y="4284846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72C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36CCC6A-3121-4F8E-9C57-D79BF8F6B9ED}"/>
              </a:ext>
            </a:extLst>
          </p:cNvPr>
          <p:cNvSpPr/>
          <p:nvPr/>
        </p:nvSpPr>
        <p:spPr>
          <a:xfrm>
            <a:off x="2757008" y="2654166"/>
            <a:ext cx="4787900" cy="914400"/>
          </a:xfrm>
          <a:prstGeom prst="roundRect">
            <a:avLst>
              <a:gd name="adj" fmla="val 50000"/>
            </a:avLst>
          </a:prstGeom>
          <a:solidFill>
            <a:srgbClr val="FFD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A75D478-DFEA-451B-9EAB-D2F71DADCD23}"/>
              </a:ext>
            </a:extLst>
          </p:cNvPr>
          <p:cNvSpPr/>
          <p:nvPr/>
        </p:nvSpPr>
        <p:spPr>
          <a:xfrm>
            <a:off x="1762606" y="1638166"/>
            <a:ext cx="2946400" cy="2946400"/>
          </a:xfrm>
          <a:prstGeom prst="ellipse">
            <a:avLst/>
          </a:prstGeom>
          <a:solidFill>
            <a:srgbClr val="FFD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82A7463-F163-4AFD-8322-0E9BA282D563}"/>
              </a:ext>
            </a:extLst>
          </p:cNvPr>
          <p:cNvSpPr/>
          <p:nvPr/>
        </p:nvSpPr>
        <p:spPr>
          <a:xfrm>
            <a:off x="6624158" y="723766"/>
            <a:ext cx="363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3D6C8A0-6A3E-4849-ABCC-9B070F8E52A8}"/>
              </a:ext>
            </a:extLst>
          </p:cNvPr>
          <p:cNvSpPr/>
          <p:nvPr/>
        </p:nvSpPr>
        <p:spPr>
          <a:xfrm>
            <a:off x="6624159" y="1104241"/>
            <a:ext cx="3632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8F0DB91-9DB6-44B0-ACDC-914C68690D28}"/>
              </a:ext>
            </a:extLst>
          </p:cNvPr>
          <p:cNvSpPr/>
          <p:nvPr/>
        </p:nvSpPr>
        <p:spPr>
          <a:xfrm>
            <a:off x="7833188" y="2654166"/>
            <a:ext cx="363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279AA41-CBA3-4046-9268-05B52EF53371}"/>
              </a:ext>
            </a:extLst>
          </p:cNvPr>
          <p:cNvSpPr/>
          <p:nvPr/>
        </p:nvSpPr>
        <p:spPr>
          <a:xfrm>
            <a:off x="7833189" y="3034641"/>
            <a:ext cx="3632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AD808CF-E189-4ADA-993B-5FE4286BA3E3}"/>
              </a:ext>
            </a:extLst>
          </p:cNvPr>
          <p:cNvSpPr/>
          <p:nvPr/>
        </p:nvSpPr>
        <p:spPr>
          <a:xfrm>
            <a:off x="6624158" y="4284846"/>
            <a:ext cx="363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5466925-3A3D-4BEE-B31B-5ABB2DDB7B6A}"/>
              </a:ext>
            </a:extLst>
          </p:cNvPr>
          <p:cNvSpPr/>
          <p:nvPr/>
        </p:nvSpPr>
        <p:spPr>
          <a:xfrm>
            <a:off x="6624159" y="4665321"/>
            <a:ext cx="3632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8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C6AC2D6-A688-4E96-A87B-05C6B83E6C72}"/>
              </a:ext>
            </a:extLst>
          </p:cNvPr>
          <p:cNvSpPr txBox="1"/>
          <p:nvPr/>
        </p:nvSpPr>
        <p:spPr>
          <a:xfrm>
            <a:off x="1067166" y="4259176"/>
            <a:ext cx="24507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C7D2DE6-0C5B-4944-96FE-DF5A819F7B43}"/>
              </a:ext>
            </a:extLst>
          </p:cNvPr>
          <p:cNvSpPr/>
          <p:nvPr/>
        </p:nvSpPr>
        <p:spPr>
          <a:xfrm>
            <a:off x="1067166" y="3551290"/>
            <a:ext cx="245073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>
                <a:solidFill>
                  <a:srgbClr val="451513"/>
                </a:solidFill>
                <a:latin typeface="+mj-lt"/>
              </a:rPr>
              <a:t>Lorem ipsum dolor</a:t>
            </a:r>
            <a:endParaRPr lang="en-US" altLang="ko-KR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3E2BF4-7A3A-4969-9104-7FB767CDDBFA}"/>
              </a:ext>
            </a:extLst>
          </p:cNvPr>
          <p:cNvSpPr txBox="1"/>
          <p:nvPr/>
        </p:nvSpPr>
        <p:spPr>
          <a:xfrm>
            <a:off x="3602810" y="4259176"/>
            <a:ext cx="24507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7B74FA2-49FD-4370-829B-D31CBFB7EAB7}"/>
              </a:ext>
            </a:extLst>
          </p:cNvPr>
          <p:cNvSpPr/>
          <p:nvPr/>
        </p:nvSpPr>
        <p:spPr>
          <a:xfrm>
            <a:off x="3602810" y="3551290"/>
            <a:ext cx="245073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</a:t>
            </a:r>
            <a:r>
              <a:rPr lang="en-US" altLang="ko-KR" sz="2000">
                <a:solidFill>
                  <a:srgbClr val="451513"/>
                </a:solidFill>
                <a:latin typeface="+mj-lt"/>
              </a:rPr>
              <a:t>ipsum dolor</a:t>
            </a:r>
            <a:endParaRPr lang="en-US" altLang="ko-KR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5EF48C-AC5D-4CF9-991F-C63B534AB550}"/>
              </a:ext>
            </a:extLst>
          </p:cNvPr>
          <p:cNvSpPr txBox="1"/>
          <p:nvPr/>
        </p:nvSpPr>
        <p:spPr>
          <a:xfrm>
            <a:off x="6138455" y="4259176"/>
            <a:ext cx="24507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E95287-EC22-4291-A092-A24BB313F662}"/>
              </a:ext>
            </a:extLst>
          </p:cNvPr>
          <p:cNvSpPr/>
          <p:nvPr/>
        </p:nvSpPr>
        <p:spPr>
          <a:xfrm>
            <a:off x="6138455" y="3551290"/>
            <a:ext cx="245073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</a:t>
            </a:r>
            <a:r>
              <a:rPr lang="en-US" altLang="ko-KR" sz="2000">
                <a:solidFill>
                  <a:srgbClr val="451513"/>
                </a:solidFill>
                <a:latin typeface="+mj-lt"/>
              </a:rPr>
              <a:t>ipsum dolor</a:t>
            </a:r>
            <a:endParaRPr lang="en-US" altLang="ko-KR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56CDEF-9A09-4CB3-A191-87FA1D4CB317}"/>
              </a:ext>
            </a:extLst>
          </p:cNvPr>
          <p:cNvSpPr txBox="1"/>
          <p:nvPr/>
        </p:nvSpPr>
        <p:spPr>
          <a:xfrm>
            <a:off x="8674100" y="4259176"/>
            <a:ext cx="24507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75BE000-73A8-4B6B-BEF4-9A32F813D72B}"/>
              </a:ext>
            </a:extLst>
          </p:cNvPr>
          <p:cNvSpPr/>
          <p:nvPr/>
        </p:nvSpPr>
        <p:spPr>
          <a:xfrm>
            <a:off x="8674100" y="3551290"/>
            <a:ext cx="2450734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</a:t>
            </a:r>
            <a:r>
              <a:rPr lang="en-US" altLang="ko-KR" sz="2000">
                <a:solidFill>
                  <a:srgbClr val="451513"/>
                </a:solidFill>
                <a:latin typeface="+mj-lt"/>
              </a:rPr>
              <a:t>ipsum dolor</a:t>
            </a:r>
            <a:endParaRPr lang="en-US" altLang="ko-KR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3B47B6F7-63AC-40E7-B9E5-00BB781B89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04426" y="1320665"/>
            <a:ext cx="1976212" cy="1976210"/>
          </a:xfrm>
        </p:spPr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B9AC976-C475-478D-9356-7FE053F61C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0071" y="1320665"/>
            <a:ext cx="1976212" cy="1976210"/>
          </a:xfrm>
        </p:spPr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40FA0C5B-E170-46F3-B896-B48D04020E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5716" y="1320665"/>
            <a:ext cx="1976212" cy="1976210"/>
          </a:xfrm>
        </p:spPr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884C0A4-D9EB-4D3B-AED7-76B3D7A7FC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1362" y="1320665"/>
            <a:ext cx="1976212" cy="1976210"/>
          </a:xfrm>
        </p:spPr>
      </p:sp>
    </p:spTree>
    <p:extLst>
      <p:ext uri="{BB962C8B-B14F-4D97-AF65-F5344CB8AC3E}">
        <p14:creationId xmlns:p14="http://schemas.microsoft.com/office/powerpoint/2010/main" val="1933465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0687B76C-DE94-4592-9216-978FA0068DD7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F86A6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2D5CBC4-5660-4FF5-A399-82A9BD0F3957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F86A6C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435B13-7CEB-4140-A5F9-BB2D12D93D25}"/>
              </a:ext>
            </a:extLst>
          </p:cNvPr>
          <p:cNvSpPr txBox="1"/>
          <p:nvPr/>
        </p:nvSpPr>
        <p:spPr>
          <a:xfrm>
            <a:off x="1909532" y="17551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3DB7478-8839-4ED9-9C1D-B6A96BA711FA}"/>
              </a:ext>
            </a:extLst>
          </p:cNvPr>
          <p:cNvSpPr/>
          <p:nvPr/>
        </p:nvSpPr>
        <p:spPr>
          <a:xfrm>
            <a:off x="1909532" y="12514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54BE91-7473-49FF-A8A5-1FB7118AA58B}"/>
              </a:ext>
            </a:extLst>
          </p:cNvPr>
          <p:cNvSpPr txBox="1"/>
          <p:nvPr/>
        </p:nvSpPr>
        <p:spPr>
          <a:xfrm>
            <a:off x="7080244" y="17551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9DBB632-81C6-4688-9C63-CB138F528042}"/>
              </a:ext>
            </a:extLst>
          </p:cNvPr>
          <p:cNvSpPr/>
          <p:nvPr/>
        </p:nvSpPr>
        <p:spPr>
          <a:xfrm>
            <a:off x="7080244" y="12514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C24F8CD-6F1C-44A8-BE7D-DE11AD1C22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FF38CBB-1C62-4051-A0B5-0D1DBEDB51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20EE8A-2577-4E9D-BDC7-ED72C4281CFB}"/>
              </a:ext>
            </a:extLst>
          </p:cNvPr>
          <p:cNvGrpSpPr/>
          <p:nvPr/>
        </p:nvGrpSpPr>
        <p:grpSpPr>
          <a:xfrm>
            <a:off x="1800004" y="5804618"/>
            <a:ext cx="7686984" cy="885482"/>
            <a:chOff x="1800004" y="5804618"/>
            <a:chExt cx="7686984" cy="885482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4D38BA2-7736-45CD-A6F3-86CCDA4EC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0616" y="5982306"/>
              <a:ext cx="606372" cy="707794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F66B297C-7A5C-4597-8212-5C9B9CE5C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9871" y="5804618"/>
              <a:ext cx="742821" cy="885482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699836B3-44A3-4755-8BED-78D640C88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0004" y="5804619"/>
              <a:ext cx="790046" cy="88548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89182D86-9968-498D-9CAC-2AC762C59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4594" y="5804618"/>
              <a:ext cx="765450" cy="885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9951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2198CDB2-6C6F-4E94-841A-33203E625653}"/>
              </a:ext>
            </a:extLst>
          </p:cNvPr>
          <p:cNvSpPr/>
          <p:nvPr/>
        </p:nvSpPr>
        <p:spPr>
          <a:xfrm>
            <a:off x="6742299" y="1946675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FFDD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50BC9570-3445-4E53-B19C-DB4C15DACD77}"/>
              </a:ext>
            </a:extLst>
          </p:cNvPr>
          <p:cNvSpPr/>
          <p:nvPr/>
        </p:nvSpPr>
        <p:spPr>
          <a:xfrm>
            <a:off x="4440677" y="1946675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FFDD3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9C7C90DD-D5E1-4138-97E7-AC63EA835908}"/>
              </a:ext>
            </a:extLst>
          </p:cNvPr>
          <p:cNvSpPr/>
          <p:nvPr/>
        </p:nvSpPr>
        <p:spPr>
          <a:xfrm>
            <a:off x="5017411" y="3671584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86A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99E8E650-0832-453D-ADBD-9446B4EEEBA0}"/>
              </a:ext>
            </a:extLst>
          </p:cNvPr>
          <p:cNvSpPr/>
          <p:nvPr/>
        </p:nvSpPr>
        <p:spPr>
          <a:xfrm>
            <a:off x="5017411" y="1369942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86A6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46952E-6B4D-4A4D-8D69-4AAA796F8F40}"/>
              </a:ext>
            </a:extLst>
          </p:cNvPr>
          <p:cNvSpPr txBox="1"/>
          <p:nvPr/>
        </p:nvSpPr>
        <p:spPr>
          <a:xfrm>
            <a:off x="8050452" y="1424697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en-US" altLang="ko-KR" sz="1600" dirty="0">
              <a:solidFill>
                <a:srgbClr val="451513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EE4F10E-6939-4871-B159-5ECB249ADAFB}"/>
              </a:ext>
            </a:extLst>
          </p:cNvPr>
          <p:cNvSpPr/>
          <p:nvPr/>
        </p:nvSpPr>
        <p:spPr>
          <a:xfrm>
            <a:off x="8050452" y="1049784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DDC3D0-4AB7-407F-BAAC-079EC1D473C0}"/>
              </a:ext>
            </a:extLst>
          </p:cNvPr>
          <p:cNvSpPr txBox="1"/>
          <p:nvPr/>
        </p:nvSpPr>
        <p:spPr>
          <a:xfrm>
            <a:off x="8050452" y="4170520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en-US" altLang="ko-KR" sz="1600" dirty="0">
              <a:solidFill>
                <a:srgbClr val="451513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59E47A4-4CC7-4EBC-AD59-9D0D247FC2AA}"/>
              </a:ext>
            </a:extLst>
          </p:cNvPr>
          <p:cNvSpPr/>
          <p:nvPr/>
        </p:nvSpPr>
        <p:spPr>
          <a:xfrm>
            <a:off x="8050452" y="3795607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720D39-4467-4802-A405-9A948A1A18BD}"/>
              </a:ext>
            </a:extLst>
          </p:cNvPr>
          <p:cNvSpPr txBox="1"/>
          <p:nvPr/>
        </p:nvSpPr>
        <p:spPr>
          <a:xfrm>
            <a:off x="1422401" y="1424697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en-US" altLang="ko-KR" sz="1600" dirty="0">
              <a:solidFill>
                <a:srgbClr val="451513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B63A32E-88DF-4ED9-AF1B-4CAB27CA62B2}"/>
              </a:ext>
            </a:extLst>
          </p:cNvPr>
          <p:cNvSpPr/>
          <p:nvPr/>
        </p:nvSpPr>
        <p:spPr>
          <a:xfrm>
            <a:off x="1422401" y="1049784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7052C7-1EDA-4B56-B34A-C701E142F8CE}"/>
              </a:ext>
            </a:extLst>
          </p:cNvPr>
          <p:cNvSpPr txBox="1"/>
          <p:nvPr/>
        </p:nvSpPr>
        <p:spPr>
          <a:xfrm>
            <a:off x="1422401" y="4170520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endParaRPr lang="en-US" altLang="ko-KR" sz="1600" dirty="0">
              <a:solidFill>
                <a:srgbClr val="451513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38EFCFF-AFEA-4B38-82FA-3930442F7925}"/>
              </a:ext>
            </a:extLst>
          </p:cNvPr>
          <p:cNvSpPr/>
          <p:nvPr/>
        </p:nvSpPr>
        <p:spPr>
          <a:xfrm>
            <a:off x="1422401" y="3795607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69712E6-E71F-4E91-BA24-16BEAD8F5EB2}"/>
              </a:ext>
            </a:extLst>
          </p:cNvPr>
          <p:cNvSpPr/>
          <p:nvPr/>
        </p:nvSpPr>
        <p:spPr>
          <a:xfrm>
            <a:off x="5256336" y="2668598"/>
            <a:ext cx="16591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29685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449C1F2-7750-4315-9D23-B8BC51170EE4}"/>
              </a:ext>
            </a:extLst>
          </p:cNvPr>
          <p:cNvSpPr txBox="1"/>
          <p:nvPr/>
        </p:nvSpPr>
        <p:spPr>
          <a:xfrm>
            <a:off x="787345" y="4136211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FA47E9-C9E9-4642-911B-FC24C54F9F04}"/>
              </a:ext>
            </a:extLst>
          </p:cNvPr>
          <p:cNvSpPr/>
          <p:nvPr/>
        </p:nvSpPr>
        <p:spPr>
          <a:xfrm>
            <a:off x="787344" y="3677402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01577F-224E-436F-BACB-BC62BA385143}"/>
              </a:ext>
            </a:extLst>
          </p:cNvPr>
          <p:cNvSpPr txBox="1"/>
          <p:nvPr/>
        </p:nvSpPr>
        <p:spPr>
          <a:xfrm>
            <a:off x="4613718" y="4136211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1B79A1D-CF59-4960-85E1-705EA09EC4EC}"/>
              </a:ext>
            </a:extLst>
          </p:cNvPr>
          <p:cNvSpPr/>
          <p:nvPr/>
        </p:nvSpPr>
        <p:spPr>
          <a:xfrm>
            <a:off x="4613717" y="3677402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7F75F4-BAA7-4A16-A3F7-00C9B0A32CB7}"/>
              </a:ext>
            </a:extLst>
          </p:cNvPr>
          <p:cNvSpPr txBox="1"/>
          <p:nvPr/>
        </p:nvSpPr>
        <p:spPr>
          <a:xfrm>
            <a:off x="8440091" y="4136211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4E0DB09-04F1-4051-97D0-2C614191CDB0}"/>
              </a:ext>
            </a:extLst>
          </p:cNvPr>
          <p:cNvSpPr/>
          <p:nvPr/>
        </p:nvSpPr>
        <p:spPr>
          <a:xfrm>
            <a:off x="8440091" y="3677402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D6195D49-4401-45CA-9AFA-E5EB862D1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88216" y="3073625"/>
            <a:ext cx="559530" cy="55953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A410A91F-F34E-4CA3-A078-D54CC5438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1843" y="3106157"/>
            <a:ext cx="572541" cy="494466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654F35DC-D077-461F-8527-885A6B3C45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468" y="3054108"/>
            <a:ext cx="637604" cy="598565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A51E668-8206-4254-9061-D8B682B26D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7342" y="848091"/>
            <a:ext cx="2964566" cy="208772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0B3DE78-0907-46BE-88DB-A06FF0106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3717" y="848091"/>
            <a:ext cx="2964566" cy="2087722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9BE0DA7-2240-4552-95D4-7A426BB928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40091" y="848091"/>
            <a:ext cx="2964566" cy="2087722"/>
          </a:xfrm>
        </p:spPr>
      </p:sp>
    </p:spTree>
    <p:extLst>
      <p:ext uri="{BB962C8B-B14F-4D97-AF65-F5344CB8AC3E}">
        <p14:creationId xmlns:p14="http://schemas.microsoft.com/office/powerpoint/2010/main" val="1986779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0FF1A341-21DD-4A7C-8A8F-75FF3F0D8107}"/>
              </a:ext>
            </a:extLst>
          </p:cNvPr>
          <p:cNvGrpSpPr/>
          <p:nvPr/>
        </p:nvGrpSpPr>
        <p:grpSpPr>
          <a:xfrm>
            <a:off x="943502" y="1361189"/>
            <a:ext cx="2935498" cy="3596610"/>
            <a:chOff x="288722" y="1625757"/>
            <a:chExt cx="2935498" cy="3596610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C9DB000-F4DE-4794-B392-AE67FD9B0813}"/>
                </a:ext>
              </a:extLst>
            </p:cNvPr>
            <p:cNvSpPr/>
            <p:nvPr/>
          </p:nvSpPr>
          <p:spPr>
            <a:xfrm>
              <a:off x="288722" y="1625757"/>
              <a:ext cx="1783080" cy="3593592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6ECE2A6-9DBF-48CE-BF2E-F11C79CF77DA}"/>
                </a:ext>
              </a:extLst>
            </p:cNvPr>
            <p:cNvSpPr/>
            <p:nvPr/>
          </p:nvSpPr>
          <p:spPr>
            <a:xfrm>
              <a:off x="628741" y="1625757"/>
              <a:ext cx="1783080" cy="3593592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DD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30B330D-4514-4320-9477-D01CA6FD42EB}"/>
                </a:ext>
              </a:extLst>
            </p:cNvPr>
            <p:cNvSpPr/>
            <p:nvPr/>
          </p:nvSpPr>
          <p:spPr>
            <a:xfrm>
              <a:off x="918698" y="2087164"/>
              <a:ext cx="1261872" cy="2674620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065BC12-5F0F-4894-8A1C-229A745DFBCA}"/>
                </a:ext>
              </a:extLst>
            </p:cNvPr>
            <p:cNvSpPr/>
            <p:nvPr/>
          </p:nvSpPr>
          <p:spPr>
            <a:xfrm>
              <a:off x="1204951" y="2563795"/>
              <a:ext cx="754380" cy="1728216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86A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FD4EF51-5B08-4F79-8EE3-B670998EAEA1}"/>
                </a:ext>
              </a:extLst>
            </p:cNvPr>
            <p:cNvSpPr/>
            <p:nvPr/>
          </p:nvSpPr>
          <p:spPr>
            <a:xfrm>
              <a:off x="1457188" y="3063743"/>
              <a:ext cx="288036" cy="72694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931CD7C-373B-41D9-AA48-E1E01A5CBCFB}"/>
                </a:ext>
              </a:extLst>
            </p:cNvPr>
            <p:cNvSpPr/>
            <p:nvPr/>
          </p:nvSpPr>
          <p:spPr>
            <a:xfrm>
              <a:off x="848197" y="3384423"/>
              <a:ext cx="754380" cy="1837944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CE4F735-B6E3-4B00-A61F-8D07F86117D2}"/>
                </a:ext>
              </a:extLst>
            </p:cNvPr>
            <p:cNvSpPr/>
            <p:nvPr/>
          </p:nvSpPr>
          <p:spPr>
            <a:xfrm>
              <a:off x="1591742" y="3186702"/>
              <a:ext cx="1632204" cy="480060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72C0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53904C3-25E2-444F-8660-DF1D8A5E83D8}"/>
                </a:ext>
              </a:extLst>
            </p:cNvPr>
            <p:cNvSpPr/>
            <p:nvPr/>
          </p:nvSpPr>
          <p:spPr>
            <a:xfrm>
              <a:off x="2757876" y="3418713"/>
              <a:ext cx="466344" cy="192024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4294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1FE7414-1ABD-4B5C-84FB-5E8B277DD2B4}"/>
                </a:ext>
              </a:extLst>
            </p:cNvPr>
            <p:cNvSpPr/>
            <p:nvPr/>
          </p:nvSpPr>
          <p:spPr>
            <a:xfrm>
              <a:off x="1638616" y="3407569"/>
              <a:ext cx="123444" cy="13716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565D5E-9378-45AE-B2A5-3047E4010319}"/>
                </a:ext>
              </a:extLst>
            </p:cNvPr>
            <p:cNvSpPr/>
            <p:nvPr/>
          </p:nvSpPr>
          <p:spPr>
            <a:xfrm>
              <a:off x="1606932" y="3407569"/>
              <a:ext cx="13716" cy="13716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BDD567B-8E72-4E02-A11B-22196E68E16B}"/>
                </a:ext>
              </a:extLst>
            </p:cNvPr>
            <p:cNvSpPr/>
            <p:nvPr/>
          </p:nvSpPr>
          <p:spPr>
            <a:xfrm>
              <a:off x="1578712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4294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435B805-45AC-4B97-B4F2-2FDFE1463EA9}"/>
                </a:ext>
              </a:extLst>
            </p:cNvPr>
            <p:cNvSpPr/>
            <p:nvPr/>
          </p:nvSpPr>
          <p:spPr>
            <a:xfrm>
              <a:off x="3182523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4294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A384707-00B0-47E6-AC96-F86F197B2FFC}"/>
              </a:ext>
            </a:extLst>
          </p:cNvPr>
          <p:cNvSpPr txBox="1"/>
          <p:nvPr/>
        </p:nvSpPr>
        <p:spPr>
          <a:xfrm>
            <a:off x="4389195" y="2268497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5FC1B82-B9F7-470C-A30C-6B4B38D4193F}"/>
              </a:ext>
            </a:extLst>
          </p:cNvPr>
          <p:cNvSpPr/>
          <p:nvPr/>
        </p:nvSpPr>
        <p:spPr>
          <a:xfrm>
            <a:off x="4387842" y="187913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F4F77B-5071-401E-B731-8C47E0EAB138}"/>
              </a:ext>
            </a:extLst>
          </p:cNvPr>
          <p:cNvSpPr txBox="1"/>
          <p:nvPr/>
        </p:nvSpPr>
        <p:spPr>
          <a:xfrm>
            <a:off x="8098415" y="2268497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4E46262-A3F5-4B96-AD44-D28D26EE1D32}"/>
              </a:ext>
            </a:extLst>
          </p:cNvPr>
          <p:cNvSpPr/>
          <p:nvPr/>
        </p:nvSpPr>
        <p:spPr>
          <a:xfrm>
            <a:off x="8097062" y="187913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081891-5012-41BA-BEFE-468F086373CF}"/>
              </a:ext>
            </a:extLst>
          </p:cNvPr>
          <p:cNvSpPr txBox="1"/>
          <p:nvPr/>
        </p:nvSpPr>
        <p:spPr>
          <a:xfrm>
            <a:off x="4389195" y="3701189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3AEF4B2-1BFB-41C9-84A1-6A4738B0082D}"/>
              </a:ext>
            </a:extLst>
          </p:cNvPr>
          <p:cNvSpPr/>
          <p:nvPr/>
        </p:nvSpPr>
        <p:spPr>
          <a:xfrm>
            <a:off x="4387842" y="331182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3EEED-59E3-447D-AC87-7F0372762CF7}"/>
              </a:ext>
            </a:extLst>
          </p:cNvPr>
          <p:cNvSpPr txBox="1"/>
          <p:nvPr/>
        </p:nvSpPr>
        <p:spPr>
          <a:xfrm>
            <a:off x="8098415" y="3701189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C549C74-2465-4148-A63D-C0ECA7464BFC}"/>
              </a:ext>
            </a:extLst>
          </p:cNvPr>
          <p:cNvSpPr/>
          <p:nvPr/>
        </p:nvSpPr>
        <p:spPr>
          <a:xfrm>
            <a:off x="8097062" y="331182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9695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159493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3867379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51513"/>
                </a:solidFill>
              </a:rPr>
              <a:t>01:00pm ~ 01:30pm</a:t>
            </a:r>
            <a:endParaRPr lang="ko-KR" altLang="en-US" sz="2400" dirty="0">
              <a:solidFill>
                <a:srgbClr val="4515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613215"/>
            <a:ext cx="11063676" cy="5464403"/>
            <a:chOff x="1311073" y="1527797"/>
            <a:chExt cx="9551982" cy="4717770"/>
          </a:xfrm>
          <a:solidFill>
            <a:srgbClr val="72C08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29457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29457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29457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27214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86A6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443472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86A6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181695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86A6C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37A5E0D-F698-4150-99EA-50A10EB05D56}"/>
              </a:ext>
            </a:extLst>
          </p:cNvPr>
          <p:cNvSpPr txBox="1"/>
          <p:nvPr/>
        </p:nvSpPr>
        <p:spPr>
          <a:xfrm>
            <a:off x="2832332" y="1941925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incididunt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ut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1482987-DD0A-4B8D-924B-C3748EE56015}"/>
              </a:ext>
            </a:extLst>
          </p:cNvPr>
          <p:cNvSpPr/>
          <p:nvPr/>
        </p:nvSpPr>
        <p:spPr>
          <a:xfrm>
            <a:off x="2756132" y="1631825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8DC2C38-A71C-43BB-A4EC-71F9B76DA4D4}"/>
              </a:ext>
            </a:extLst>
          </p:cNvPr>
          <p:cNvSpPr/>
          <p:nvPr/>
        </p:nvSpPr>
        <p:spPr>
          <a:xfrm>
            <a:off x="2100490" y="1511895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5EAAC7-58E3-44CC-81C7-BDFD1CE93B89}"/>
              </a:ext>
            </a:extLst>
          </p:cNvPr>
          <p:cNvSpPr txBox="1"/>
          <p:nvPr/>
        </p:nvSpPr>
        <p:spPr>
          <a:xfrm>
            <a:off x="6941910" y="1941925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incididunt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ut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916B743-CF1D-4BCB-AF35-904732EEB34E}"/>
              </a:ext>
            </a:extLst>
          </p:cNvPr>
          <p:cNvSpPr/>
          <p:nvPr/>
        </p:nvSpPr>
        <p:spPr>
          <a:xfrm>
            <a:off x="6865710" y="1631825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3F63DF5-174C-4367-BE23-76275FEF4C06}"/>
              </a:ext>
            </a:extLst>
          </p:cNvPr>
          <p:cNvSpPr/>
          <p:nvPr/>
        </p:nvSpPr>
        <p:spPr>
          <a:xfrm>
            <a:off x="6210068" y="1511895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FB9C5-B2CB-47E5-894B-68E3D42ED8BF}"/>
              </a:ext>
            </a:extLst>
          </p:cNvPr>
          <p:cNvSpPr txBox="1"/>
          <p:nvPr/>
        </p:nvSpPr>
        <p:spPr>
          <a:xfrm>
            <a:off x="2832332" y="3976502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incididunt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ut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FDB5E83-683D-4F45-9FC5-F7C57BE1EDC2}"/>
              </a:ext>
            </a:extLst>
          </p:cNvPr>
          <p:cNvSpPr/>
          <p:nvPr/>
        </p:nvSpPr>
        <p:spPr>
          <a:xfrm>
            <a:off x="2756132" y="3666402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06CFD3A-DED2-4C1D-AB2D-A52500872CC3}"/>
              </a:ext>
            </a:extLst>
          </p:cNvPr>
          <p:cNvSpPr/>
          <p:nvPr/>
        </p:nvSpPr>
        <p:spPr>
          <a:xfrm>
            <a:off x="2100490" y="3546472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05382D-999E-4F05-95BF-324F382AD31D}"/>
              </a:ext>
            </a:extLst>
          </p:cNvPr>
          <p:cNvSpPr txBox="1"/>
          <p:nvPr/>
        </p:nvSpPr>
        <p:spPr>
          <a:xfrm>
            <a:off x="6941910" y="3976502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endParaRPr lang="en-US" altLang="ko-KR" sz="1600" dirty="0">
              <a:solidFill>
                <a:srgbClr val="45151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incididunt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ut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1ECD8BD-0DAF-476C-867C-559A9168BB9D}"/>
              </a:ext>
            </a:extLst>
          </p:cNvPr>
          <p:cNvSpPr/>
          <p:nvPr/>
        </p:nvSpPr>
        <p:spPr>
          <a:xfrm>
            <a:off x="6865710" y="3666402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FE95C8B-931F-480D-BD69-E30D63CD1B76}"/>
              </a:ext>
            </a:extLst>
          </p:cNvPr>
          <p:cNvSpPr/>
          <p:nvPr/>
        </p:nvSpPr>
        <p:spPr>
          <a:xfrm>
            <a:off x="6210068" y="3546472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AF75CC-F3A9-4297-AABB-98684C5242C6}"/>
              </a:ext>
            </a:extLst>
          </p:cNvPr>
          <p:cNvSpPr txBox="1"/>
          <p:nvPr/>
        </p:nvSpPr>
        <p:spPr>
          <a:xfrm>
            <a:off x="2549525" y="601471"/>
            <a:ext cx="7092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1EDCE92-F417-4F91-8949-EE7E8094828F}"/>
              </a:ext>
            </a:extLst>
          </p:cNvPr>
          <p:cNvSpPr txBox="1"/>
          <p:nvPr/>
        </p:nvSpPr>
        <p:spPr>
          <a:xfrm>
            <a:off x="5655921" y="157011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5151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51513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69E98D-0DE1-4E38-962B-5F7A5A167EFA}"/>
              </a:ext>
            </a:extLst>
          </p:cNvPr>
          <p:cNvSpPr txBox="1"/>
          <p:nvPr/>
        </p:nvSpPr>
        <p:spPr>
          <a:xfrm>
            <a:off x="5655921" y="264733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51513"/>
                </a:solidFill>
              </a:rPr>
              <a:t>Ut </a:t>
            </a:r>
            <a:r>
              <a:rPr lang="en-US" altLang="ko-KR" sz="1400" dirty="0" err="1">
                <a:solidFill>
                  <a:srgbClr val="451513"/>
                </a:solidFill>
              </a:rPr>
              <a:t>enim</a:t>
            </a:r>
            <a:r>
              <a:rPr lang="en-US" altLang="ko-KR" sz="1400" dirty="0">
                <a:solidFill>
                  <a:srgbClr val="451513"/>
                </a:solidFill>
              </a:rPr>
              <a:t> ad minim </a:t>
            </a:r>
            <a:r>
              <a:rPr lang="en-US" altLang="ko-KR" sz="1400" dirty="0" err="1">
                <a:solidFill>
                  <a:srgbClr val="451513"/>
                </a:solidFill>
              </a:rPr>
              <a:t>veniam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quis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nostrud</a:t>
            </a:r>
            <a:r>
              <a:rPr lang="en-US" altLang="ko-KR" sz="1400" dirty="0">
                <a:solidFill>
                  <a:srgbClr val="451513"/>
                </a:solidFill>
              </a:rPr>
              <a:t> exercitation </a:t>
            </a:r>
            <a:r>
              <a:rPr lang="en-US" altLang="ko-KR" sz="1400" dirty="0" err="1">
                <a:solidFill>
                  <a:srgbClr val="451513"/>
                </a:solidFill>
              </a:rPr>
              <a:t>ullamco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laboris</a:t>
            </a:r>
            <a:r>
              <a:rPr lang="en-US" altLang="ko-KR" sz="1400" dirty="0">
                <a:solidFill>
                  <a:srgbClr val="451513"/>
                </a:solidFill>
              </a:rPr>
              <a:t> nisi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aliquip</a:t>
            </a:r>
            <a:r>
              <a:rPr lang="en-US" altLang="ko-KR" sz="1400" dirty="0">
                <a:solidFill>
                  <a:srgbClr val="451513"/>
                </a:solidFill>
              </a:rPr>
              <a:t> ex </a:t>
            </a:r>
            <a:r>
              <a:rPr lang="en-US" altLang="ko-KR" sz="1400" dirty="0" err="1">
                <a:solidFill>
                  <a:srgbClr val="451513"/>
                </a:solidFill>
              </a:rPr>
              <a:t>ea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commodo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consequat</a:t>
            </a:r>
            <a:r>
              <a:rPr lang="en-US" altLang="ko-KR" sz="1400" dirty="0">
                <a:solidFill>
                  <a:srgbClr val="451513"/>
                </a:solidFill>
              </a:rPr>
              <a:t>. Duis </a:t>
            </a:r>
            <a:r>
              <a:rPr lang="en-US" altLang="ko-KR" sz="1400" dirty="0" err="1">
                <a:solidFill>
                  <a:srgbClr val="451513"/>
                </a:solidFill>
              </a:rPr>
              <a:t>aute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irure</a:t>
            </a:r>
            <a:r>
              <a:rPr lang="en-US" altLang="ko-KR" sz="1400" dirty="0">
                <a:solidFill>
                  <a:srgbClr val="451513"/>
                </a:solidFill>
              </a:rPr>
              <a:t> dolor in </a:t>
            </a:r>
            <a:r>
              <a:rPr lang="en-US" altLang="ko-KR" sz="1400" dirty="0" err="1">
                <a:solidFill>
                  <a:srgbClr val="451513"/>
                </a:solidFill>
              </a:rPr>
              <a:t>reprehenderit</a:t>
            </a:r>
            <a:r>
              <a:rPr lang="en-US" altLang="ko-KR" sz="1400" dirty="0">
                <a:solidFill>
                  <a:srgbClr val="451513"/>
                </a:solidFill>
              </a:rPr>
              <a:t> in </a:t>
            </a:r>
            <a:r>
              <a:rPr lang="en-US" altLang="ko-KR" sz="1400" dirty="0" err="1">
                <a:solidFill>
                  <a:srgbClr val="451513"/>
                </a:solidFill>
              </a:rPr>
              <a:t>voluptate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velit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esse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cillum</a:t>
            </a:r>
            <a:r>
              <a:rPr lang="en-US" altLang="ko-KR" sz="1400" dirty="0">
                <a:solidFill>
                  <a:srgbClr val="451513"/>
                </a:solidFill>
              </a:rPr>
              <a:t> dolore </a:t>
            </a:r>
            <a:r>
              <a:rPr lang="en-US" altLang="ko-KR" sz="1400" dirty="0" err="1">
                <a:solidFill>
                  <a:srgbClr val="451513"/>
                </a:solidFill>
              </a:rPr>
              <a:t>eu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fugiat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nulla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pariatur</a:t>
            </a:r>
            <a:r>
              <a:rPr lang="en-US" altLang="ko-KR" sz="1400" dirty="0">
                <a:solidFill>
                  <a:srgbClr val="451513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51513"/>
                </a:solidFill>
              </a:rPr>
              <a:t>Excepteur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sint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occaecat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cupidatat</a:t>
            </a:r>
            <a:r>
              <a:rPr lang="en-US" altLang="ko-KR" sz="1400" dirty="0">
                <a:solidFill>
                  <a:srgbClr val="451513"/>
                </a:solidFill>
              </a:rPr>
              <a:t> non </a:t>
            </a:r>
            <a:r>
              <a:rPr lang="en-US" altLang="ko-KR" sz="1400" dirty="0" err="1">
                <a:solidFill>
                  <a:srgbClr val="451513"/>
                </a:solidFill>
              </a:rPr>
              <a:t>proident</a:t>
            </a:r>
            <a:r>
              <a:rPr lang="en-US" altLang="ko-KR" sz="1400" dirty="0">
                <a:solidFill>
                  <a:srgbClr val="451513"/>
                </a:solidFill>
              </a:rPr>
              <a:t>!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C09C401-231E-499C-83AC-71563E673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59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E0E657-E693-49E9-B87A-6658BB1785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16F42638-F26D-478C-8762-4B333181D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A79099E-148F-4687-8BBF-FE74F17A9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49A101-3B26-4F1F-913A-FE261C33D77B}"/>
              </a:ext>
            </a:extLst>
          </p:cNvPr>
          <p:cNvSpPr txBox="1"/>
          <p:nvPr/>
        </p:nvSpPr>
        <p:spPr>
          <a:xfrm>
            <a:off x="6096000" y="10593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5151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51513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77EA7-0B45-468B-A833-29B3EE90A7F1}"/>
              </a:ext>
            </a:extLst>
          </p:cNvPr>
          <p:cNvSpPr txBox="1"/>
          <p:nvPr/>
        </p:nvSpPr>
        <p:spPr>
          <a:xfrm>
            <a:off x="6096000" y="21365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51513"/>
                </a:solidFill>
              </a:rPr>
              <a:t>Ut </a:t>
            </a:r>
            <a:r>
              <a:rPr lang="en-US" altLang="ko-KR" sz="1400" dirty="0" err="1">
                <a:solidFill>
                  <a:srgbClr val="451513"/>
                </a:solidFill>
              </a:rPr>
              <a:t>enim</a:t>
            </a:r>
            <a:r>
              <a:rPr lang="en-US" altLang="ko-KR" sz="1400" dirty="0">
                <a:solidFill>
                  <a:srgbClr val="451513"/>
                </a:solidFill>
              </a:rPr>
              <a:t> ad minim </a:t>
            </a:r>
            <a:r>
              <a:rPr lang="en-US" altLang="ko-KR" sz="1400" dirty="0" err="1">
                <a:solidFill>
                  <a:srgbClr val="451513"/>
                </a:solidFill>
              </a:rPr>
              <a:t>veniam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quis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nostrud</a:t>
            </a:r>
            <a:r>
              <a:rPr lang="en-US" altLang="ko-KR" sz="1400" dirty="0">
                <a:solidFill>
                  <a:srgbClr val="451513"/>
                </a:solidFill>
              </a:rPr>
              <a:t> exercitation </a:t>
            </a:r>
            <a:r>
              <a:rPr lang="en-US" altLang="ko-KR" sz="1400" dirty="0" err="1">
                <a:solidFill>
                  <a:srgbClr val="451513"/>
                </a:solidFill>
              </a:rPr>
              <a:t>ullamco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laboris</a:t>
            </a:r>
            <a:r>
              <a:rPr lang="en-US" altLang="ko-KR" sz="1400" dirty="0">
                <a:solidFill>
                  <a:srgbClr val="451513"/>
                </a:solidFill>
              </a:rPr>
              <a:t> nisi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aliquip</a:t>
            </a:r>
            <a:r>
              <a:rPr lang="en-US" altLang="ko-KR" sz="1400" dirty="0">
                <a:solidFill>
                  <a:srgbClr val="451513"/>
                </a:solidFill>
              </a:rPr>
              <a:t> ex </a:t>
            </a:r>
            <a:r>
              <a:rPr lang="en-US" altLang="ko-KR" sz="1400" dirty="0" err="1">
                <a:solidFill>
                  <a:srgbClr val="451513"/>
                </a:solidFill>
              </a:rPr>
              <a:t>ea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commodo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consequat</a:t>
            </a:r>
            <a:r>
              <a:rPr lang="en-US" altLang="ko-KR" sz="1400" dirty="0">
                <a:solidFill>
                  <a:srgbClr val="451513"/>
                </a:solidFill>
              </a:rPr>
              <a:t>. Duis </a:t>
            </a:r>
            <a:r>
              <a:rPr lang="en-US" altLang="ko-KR" sz="1400" dirty="0" err="1">
                <a:solidFill>
                  <a:srgbClr val="451513"/>
                </a:solidFill>
              </a:rPr>
              <a:t>aute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irure</a:t>
            </a:r>
            <a:r>
              <a:rPr lang="en-US" altLang="ko-KR" sz="1400" dirty="0">
                <a:solidFill>
                  <a:srgbClr val="451513"/>
                </a:solidFill>
              </a:rPr>
              <a:t> dolor in </a:t>
            </a:r>
            <a:r>
              <a:rPr lang="en-US" altLang="ko-KR" sz="1400" dirty="0" err="1">
                <a:solidFill>
                  <a:srgbClr val="451513"/>
                </a:solidFill>
              </a:rPr>
              <a:t>reprehenderit</a:t>
            </a:r>
            <a:r>
              <a:rPr lang="en-US" altLang="ko-KR" sz="1400" dirty="0">
                <a:solidFill>
                  <a:srgbClr val="451513"/>
                </a:solidFill>
              </a:rPr>
              <a:t> in </a:t>
            </a:r>
            <a:r>
              <a:rPr lang="en-US" altLang="ko-KR" sz="1400" dirty="0" err="1">
                <a:solidFill>
                  <a:srgbClr val="451513"/>
                </a:solidFill>
              </a:rPr>
              <a:t>voluptate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velit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esse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cillum</a:t>
            </a:r>
            <a:r>
              <a:rPr lang="en-US" altLang="ko-KR" sz="1400" dirty="0">
                <a:solidFill>
                  <a:srgbClr val="451513"/>
                </a:solidFill>
              </a:rPr>
              <a:t> dolore </a:t>
            </a:r>
            <a:r>
              <a:rPr lang="en-US" altLang="ko-KR" sz="1400" dirty="0" err="1">
                <a:solidFill>
                  <a:srgbClr val="451513"/>
                </a:solidFill>
              </a:rPr>
              <a:t>eu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fugiat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nulla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pariatur</a:t>
            </a:r>
            <a:r>
              <a:rPr lang="en-US" altLang="ko-KR" sz="1400" dirty="0">
                <a:solidFill>
                  <a:srgbClr val="451513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51513"/>
                </a:solidFill>
              </a:rPr>
              <a:t>Excepteur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sint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occaecat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cupidatat</a:t>
            </a:r>
            <a:r>
              <a:rPr lang="en-US" altLang="ko-KR" sz="1400" dirty="0">
                <a:solidFill>
                  <a:srgbClr val="451513"/>
                </a:solidFill>
              </a:rPr>
              <a:t> non </a:t>
            </a:r>
            <a:r>
              <a:rPr lang="en-US" altLang="ko-KR" sz="1400" dirty="0" err="1">
                <a:solidFill>
                  <a:srgbClr val="451513"/>
                </a:solidFill>
              </a:rPr>
              <a:t>proident</a:t>
            </a:r>
            <a:r>
              <a:rPr lang="en-US" altLang="ko-KR" sz="1400" dirty="0">
                <a:solidFill>
                  <a:srgbClr val="451513"/>
                </a:solidFill>
              </a:rPr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D2C4070-DC36-4512-B2C5-EE7A5F0596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50905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7C266E-28AB-4C7C-87BB-D513CEA0E79B}"/>
              </a:ext>
            </a:extLst>
          </p:cNvPr>
          <p:cNvSpPr txBox="1"/>
          <p:nvPr/>
        </p:nvSpPr>
        <p:spPr>
          <a:xfrm>
            <a:off x="7844457" y="1325444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51513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51513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3964FC-16CF-4FEB-AE3E-74B3D921B140}"/>
              </a:ext>
            </a:extLst>
          </p:cNvPr>
          <p:cNvSpPr txBox="1"/>
          <p:nvPr/>
        </p:nvSpPr>
        <p:spPr>
          <a:xfrm>
            <a:off x="7844458" y="2156441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51513"/>
                </a:solidFill>
              </a:rPr>
              <a:t>amet</a:t>
            </a:r>
            <a:r>
              <a:rPr lang="en-US" altLang="ko-KR" sz="1200" dirty="0">
                <a:solidFill>
                  <a:srgbClr val="451513"/>
                </a:solidFill>
              </a:rPr>
              <a:t>, </a:t>
            </a:r>
            <a:r>
              <a:rPr lang="en-US" altLang="ko-KR" sz="12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adipiscing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elit</a:t>
            </a:r>
            <a:r>
              <a:rPr lang="en-US" altLang="ko-KR" sz="1200" dirty="0">
                <a:solidFill>
                  <a:srgbClr val="451513"/>
                </a:solidFill>
              </a:rPr>
              <a:t>, sed do </a:t>
            </a:r>
            <a:r>
              <a:rPr lang="en-US" altLang="ko-KR" sz="1200" dirty="0" err="1">
                <a:solidFill>
                  <a:srgbClr val="451513"/>
                </a:solidFill>
              </a:rPr>
              <a:t>eiusmod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tempor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incididunt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ut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labore</a:t>
            </a:r>
            <a:r>
              <a:rPr lang="en-US" altLang="ko-KR" sz="1200" dirty="0">
                <a:solidFill>
                  <a:srgbClr val="45151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51513"/>
                </a:solidFill>
              </a:rPr>
              <a:t>aliqua</a:t>
            </a:r>
            <a:r>
              <a:rPr lang="en-US" altLang="ko-KR" sz="1200" dirty="0">
                <a:solidFill>
                  <a:srgbClr val="45151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51513"/>
                </a:solidFill>
              </a:rPr>
              <a:t>Ut </a:t>
            </a:r>
            <a:r>
              <a:rPr lang="en-US" altLang="ko-KR" sz="1200" dirty="0" err="1">
                <a:solidFill>
                  <a:srgbClr val="451513"/>
                </a:solidFill>
              </a:rPr>
              <a:t>enim</a:t>
            </a:r>
            <a:r>
              <a:rPr lang="en-US" altLang="ko-KR" sz="1200" dirty="0">
                <a:solidFill>
                  <a:srgbClr val="451513"/>
                </a:solidFill>
              </a:rPr>
              <a:t> ad minim </a:t>
            </a:r>
            <a:r>
              <a:rPr lang="en-US" altLang="ko-KR" sz="1200" dirty="0" err="1">
                <a:solidFill>
                  <a:srgbClr val="451513"/>
                </a:solidFill>
              </a:rPr>
              <a:t>veniam</a:t>
            </a:r>
            <a:r>
              <a:rPr lang="en-US" altLang="ko-KR" sz="1200" dirty="0">
                <a:solidFill>
                  <a:srgbClr val="451513"/>
                </a:solidFill>
              </a:rPr>
              <a:t>, </a:t>
            </a:r>
            <a:r>
              <a:rPr lang="en-US" altLang="ko-KR" sz="1200" dirty="0" err="1">
                <a:solidFill>
                  <a:srgbClr val="451513"/>
                </a:solidFill>
              </a:rPr>
              <a:t>quis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nostrud</a:t>
            </a:r>
            <a:r>
              <a:rPr lang="en-US" altLang="ko-KR" sz="1200" dirty="0">
                <a:solidFill>
                  <a:srgbClr val="451513"/>
                </a:solidFill>
              </a:rPr>
              <a:t> exercitation </a:t>
            </a:r>
            <a:r>
              <a:rPr lang="en-US" altLang="ko-KR" sz="1200" dirty="0" err="1">
                <a:solidFill>
                  <a:srgbClr val="451513"/>
                </a:solidFill>
              </a:rPr>
              <a:t>ullamco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laboris</a:t>
            </a:r>
            <a:r>
              <a:rPr lang="en-US" altLang="ko-KR" sz="1200" dirty="0">
                <a:solidFill>
                  <a:srgbClr val="451513"/>
                </a:solidFill>
              </a:rPr>
              <a:t> nisi </a:t>
            </a:r>
            <a:r>
              <a:rPr lang="en-US" altLang="ko-KR" sz="1200" dirty="0" err="1">
                <a:solidFill>
                  <a:srgbClr val="451513"/>
                </a:solidFill>
              </a:rPr>
              <a:t>ut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aliquip</a:t>
            </a:r>
            <a:r>
              <a:rPr lang="en-US" altLang="ko-KR" sz="1200" dirty="0">
                <a:solidFill>
                  <a:srgbClr val="451513"/>
                </a:solidFill>
              </a:rPr>
              <a:t> ex </a:t>
            </a:r>
            <a:r>
              <a:rPr lang="en-US" altLang="ko-KR" sz="1200" dirty="0" err="1">
                <a:solidFill>
                  <a:srgbClr val="451513"/>
                </a:solidFill>
              </a:rPr>
              <a:t>ea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commodo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consequat</a:t>
            </a:r>
            <a:r>
              <a:rPr lang="en-US" altLang="ko-KR" sz="1200" dirty="0">
                <a:solidFill>
                  <a:srgbClr val="451513"/>
                </a:solidFill>
              </a:rPr>
              <a:t>. Duis </a:t>
            </a:r>
            <a:r>
              <a:rPr lang="en-US" altLang="ko-KR" sz="1200" dirty="0" err="1">
                <a:solidFill>
                  <a:srgbClr val="451513"/>
                </a:solidFill>
              </a:rPr>
              <a:t>aute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irure</a:t>
            </a:r>
            <a:r>
              <a:rPr lang="en-US" altLang="ko-KR" sz="1200" dirty="0">
                <a:solidFill>
                  <a:srgbClr val="451513"/>
                </a:solidFill>
              </a:rPr>
              <a:t> dolor in </a:t>
            </a:r>
            <a:r>
              <a:rPr lang="en-US" altLang="ko-KR" sz="1200" dirty="0" err="1">
                <a:solidFill>
                  <a:srgbClr val="451513"/>
                </a:solidFill>
              </a:rPr>
              <a:t>reprehenderit</a:t>
            </a:r>
            <a:r>
              <a:rPr lang="en-US" altLang="ko-KR" sz="1200" dirty="0">
                <a:solidFill>
                  <a:srgbClr val="451513"/>
                </a:solidFill>
              </a:rPr>
              <a:t> in </a:t>
            </a:r>
            <a:r>
              <a:rPr lang="en-US" altLang="ko-KR" sz="1200" dirty="0" err="1">
                <a:solidFill>
                  <a:srgbClr val="451513"/>
                </a:solidFill>
              </a:rPr>
              <a:t>voluptate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velit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esse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cillum</a:t>
            </a:r>
            <a:r>
              <a:rPr lang="en-US" altLang="ko-KR" sz="1200" dirty="0">
                <a:solidFill>
                  <a:srgbClr val="451513"/>
                </a:solidFill>
              </a:rPr>
              <a:t> dolore </a:t>
            </a:r>
            <a:r>
              <a:rPr lang="en-US" altLang="ko-KR" sz="1200" dirty="0" err="1">
                <a:solidFill>
                  <a:srgbClr val="451513"/>
                </a:solidFill>
              </a:rPr>
              <a:t>eu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fugiat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nulla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pariatur</a:t>
            </a:r>
            <a:r>
              <a:rPr lang="en-US" altLang="ko-KR" sz="1200" dirty="0">
                <a:solidFill>
                  <a:srgbClr val="451513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51513"/>
                </a:solidFill>
              </a:rPr>
              <a:t>Excepteur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sint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occaecat</a:t>
            </a:r>
            <a:r>
              <a:rPr lang="en-US" altLang="ko-KR" sz="1200" dirty="0">
                <a:solidFill>
                  <a:srgbClr val="451513"/>
                </a:solidFill>
              </a:rPr>
              <a:t> </a:t>
            </a:r>
            <a:r>
              <a:rPr lang="en-US" altLang="ko-KR" sz="1200" dirty="0" err="1">
                <a:solidFill>
                  <a:srgbClr val="451513"/>
                </a:solidFill>
              </a:rPr>
              <a:t>cupidatat</a:t>
            </a:r>
            <a:r>
              <a:rPr lang="en-US" altLang="ko-KR" sz="1200" dirty="0">
                <a:solidFill>
                  <a:srgbClr val="451513"/>
                </a:solidFill>
              </a:rPr>
              <a:t> non </a:t>
            </a:r>
            <a:r>
              <a:rPr lang="en-US" altLang="ko-KR" sz="1200" dirty="0" err="1">
                <a:solidFill>
                  <a:srgbClr val="451513"/>
                </a:solidFill>
              </a:rPr>
              <a:t>proident</a:t>
            </a:r>
            <a:r>
              <a:rPr lang="en-US" altLang="ko-KR" sz="1200" dirty="0">
                <a:solidFill>
                  <a:srgbClr val="451513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C10ED95-4CD7-49FA-9C21-8CAF253D8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8035694-D73F-4269-B863-D90F07D09E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54878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E425D8AE-30A4-4355-AADB-FF2163923578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AB790B33-135C-4FE0-A5A1-0A9EC801BD8D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AA1C1FE4-7DAC-4776-9577-06F3E13C4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49334960-0E14-4A0E-B843-287558D9D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CFD63BF5-0862-4C2B-BDA0-7576A14D79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AA1C0FDB-A55E-457E-B058-3AF0129F42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D47A9C52-EA4A-4AA7-BB74-6B207220CE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FA2B120D-6510-4488-94C7-2DA4521C85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A8C41BF-E20C-4E56-81C7-0110019431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1C0EFC8-032D-4C14-A32A-238830634E4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F4E5F8E1-5BFF-4636-AE0B-32AE1FB9E0D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F8C59624-1972-48AC-AA21-A68EC5E09B0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69FE8029-2B36-42FA-80BA-C1C6402A1F1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5F776E0E-DA43-4537-889A-CC4ECDA587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05AE3622-E9C3-4C04-89FF-87C1C26306F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345D4D60-3317-411F-8ABE-6572C161055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261B0B9-50B0-4FBC-AE0C-CA18DC3671D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36AE48C5-4BA8-4566-B3BC-37366B3CEF9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904A7409-A146-4401-919C-8CEF28340962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7277B0E-B00E-4FEB-8DA4-F1B2A4211BA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BCF17555-496B-44CA-92FB-00D315EC343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6C5F15E-0B75-4A9F-937D-AFC6DCA46C28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C2A37AB-9F16-4BAF-8434-76D7F7276906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7245C91-A2D4-49DC-95A5-72F1CD8B9A7F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9116DAF8-1487-4605-BEFB-141F04D6A95B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93241F3B-7913-405A-A8A8-A40367DECEB7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538D1430-A185-4D4F-9150-ADE28422707E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2D3B9C3-73A0-41F4-91F0-B436ACF34BC5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C2C83DE9-5BB0-4935-A2C4-D76D8B4CD863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62E4EB39-E1E4-41AF-92D2-6D183B1CC7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6DC9598E-D3C6-45CA-986A-B8B1F1896E2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127CBF7F-F757-40C2-9666-D545A9E3A6C6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136B92E1-E6D8-4F3D-B238-4ACCE27B82F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65743BE-A5B3-4DD0-831E-4F60569A3A9B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59ED289-C1AC-47D6-B925-FDEE5895C53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81978E1-31F9-4D92-9571-FCBB7826F61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E40C1EF0-EB79-48C8-9597-7CD2A76AD919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F7D25991-00B4-4293-B745-1B755D2BE3DD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81255BB6-A4F3-4995-99C2-6559ED330A4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769B793-5A0C-426D-B2F2-F6153C91CFE0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23EB7E5C-0DA1-4530-A40C-827FE0D5CB4A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21259ED-64AD-4781-A579-00DEDE91094D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0FF17390-2A96-4D84-8ED0-7598D4E81279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D689154A-A526-44E6-91B8-ADB55CA2AB53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C693BF93-823E-4E16-BD6D-D7AD8EB304A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00971797-5EA7-404E-AC73-28B2CA660095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E69AAEBB-DB9E-477C-A5BE-D3CB394F235C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12BD59F-6F8F-42E0-9741-6FBC181C4FC6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4FD28553-C4A2-4BEA-862E-5E9715012A35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9BFAE6CF-4D35-4D91-ADAD-CB7474CE620B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7695296C-3330-48FA-9F5D-A4DE75EF3485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F7B9CC42-CFA3-4B6C-B529-AF0D61661B1F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75F40CB4-AAB0-47D5-8BD7-CF908AACF103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5B6599E6-A07C-445C-B799-921669E98001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CD70CCF8-D777-4073-8E73-BCB598EFF0E0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248C8A18-F758-4B57-BA79-3F390DD3205C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F75F7758-D7E2-4244-9F4E-2AE01DF61383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8AFEEE0A-7547-421B-8AC8-AFAD75B4512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BA8C003D-0C95-4501-A10F-C40E6FB6F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56C06002-AA6F-495E-9176-84D4D27E5F4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57FC0039-1148-4657-8F63-43E47293126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C37FEA49-2E9B-4599-824C-2C036B5D6F0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CCE2CDE5-CAB0-4C2E-885A-98874CF7AA46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C9A759EF-5CB0-420D-A449-5F1B672E923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C511F1A4-C828-4238-957B-400FDE1EA233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9AC80D64-D01D-47EB-B18B-A58B38ECB24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594C902-8CC5-4355-AE2B-27660480972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ACF6BB7-5A5A-4874-A7C0-598A56D27D02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CEBF0C1B-EBE6-4F6F-AD4B-52E9FFAB85A8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E96BA581-601F-400F-B387-0C11BF4B1957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FDDAE086-1557-4A5D-A098-09B3CBE6FE7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1A1F043F-0394-4EC3-A80E-00314234091E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2C5B87C7-F96B-4729-9434-4CAEDD3728EA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5D7B8080-E4BD-4E75-B1ED-14B22C6C658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D57B47B-47E1-49D8-935C-6226D72A6A1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49C9EDA6-AB89-4C95-B243-61A4E9184A21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B7693092-BC14-4177-B79F-98FAAC1C019D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431E752F-348D-4819-93EC-284D060C843F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E702BAD-7E6A-4FE7-8691-D37D6EB9D3D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149A6A3E-0FDF-45DD-816C-5E4B74D45B8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727D9C3E-F617-4754-A281-51A39182A361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664BAEF-FD86-436C-90D6-EE2CB92C765C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21F83C00-3D6A-4F96-8032-CDE3F510F2D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FF8282A1-14AA-4F99-BD98-5C70F9A79C7E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35F54A15-CB0A-4EFF-901F-E3E4B590AEC6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F50F4E4A-1913-4990-9AEA-A1C332DDA02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1E04C2CA-5A08-48F0-AFBE-FCBD2D293F7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D856BB01-F815-4059-B1BD-5A52E71F746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456E0591-C30C-402D-B8EE-91949747BCE7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928177F5-2A33-430A-9EB9-CD5E9912CCF1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8363C4FB-26CC-453F-A900-F85E5409AE17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5D9D460B-3D23-41AC-A83F-911834616F47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06F83D61-7C80-40B9-98F2-C13A8731401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B45ED4-CC16-454A-AFCE-567D643470CB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429435EA-FD93-430C-877B-CC00C4C4959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BF3ED104-0384-44FC-95E2-D1A9E60D17E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251EB570-01E1-4DB3-885F-3DA0799AFF83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AE3B929E-0FA1-41EF-8A23-FB4DC1CB7C28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C8C0B020-E22D-41DF-8A86-90F862CED933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5300DA7-3DB5-4419-BCF1-FF0AE7A47BE5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CF105AB7-FF2F-4F68-967C-D36D8ECEE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F9109B0-716C-4889-B72D-7D285708BE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5015F87-2ACA-4ABE-AE5C-BB31BF7FE2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7D48130-96EC-4FE7-B030-5F0522FED5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8D7781B4-5F19-446D-91A1-A326405449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9CF04FA6-8E7D-41D8-85F8-5DC6FEEED4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898F3AE0-8A0C-4CC2-B57F-F89D669A58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FB022907-76EA-41B4-B79C-C3F080D6822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E515E538-A5A4-4C88-BD53-357A37D8118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EBE264E0-FFEE-4D96-A061-4E0FC67B6F9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AB848634-807A-4131-872F-D9DD35616D0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B2A809FD-A23C-4DFC-9499-083BF36F9C6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7B6EDF22-7F6B-49FE-A2E3-2ADC0E1EF85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F14CCD85-F5DD-4FBA-8731-7AB12C8AB53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78EBD123-B969-4210-9FD3-D14B7373F43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F5A4FA3-24D2-431D-AAC9-935E489657D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4CB09469-0AC0-4CA2-A887-A60F2BB628A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1F3A5FA3-2663-413F-AD8D-C9676329D21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BA9FA2F5-143B-4E71-BD94-16B4ED6FF2E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B287DBF5-8351-439D-876E-053983B91F14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1FBE4E19-3DB3-4122-8A40-5B0E24900F44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419F24B5-E236-41C6-A9F9-64E51CE318D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DD34212E-153F-44EA-BEEE-FB21CA7095B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01BBF4A9-48CC-458F-8084-B07945DD5F5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7DEDC99C-0390-4937-89D5-5AF67856842B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ADA785BF-3135-4056-A363-FB3E1CD9898E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C00867D3-78F8-4D8D-B367-7B580FCB35F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AA1C9E78-11A2-4A12-AF4B-C8D1A86815B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BE1BFB3E-39CB-4409-96C7-5CDF77C57C7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D8AECD8D-BAB9-4442-8BA0-1DD3D3A6B7D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E055F0DF-E6E1-4BC6-B0B3-B084843B5BD6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B4EFDB8F-C566-49D0-A291-83FA161E32E8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953F78FA-9718-41D0-BEA1-EC562539393A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D9A045A3-F33A-4C39-B683-C8051052CF3A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9E3EDCB2-848F-409C-9E60-BF91AE1D9C62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C0A48DAC-15AA-4A94-9723-2F07DFC5D5DA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CFEEB205-1F68-49F0-BC49-DA59D1D78F8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E8240A86-74A8-438C-9373-1D1BAD51AE02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1AD53A-5CBB-45CF-A4DB-7CA7915EA83F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D8FBBE9-18B1-4B34-81AE-A81ABEF43FB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27FC92E9-38BD-45B5-B684-F4908B9A5624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7447AE41-420A-4E71-87CF-6255A618D2B0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8EA21F0D-00F3-4910-B731-4531060773B1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A855DBB-0BE4-4B6C-980B-F7296B51BD1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889E3D6D-6D56-4A3C-B8E7-27AC928E9BB1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937A980-1919-4059-AD2C-3BBA2E2DF3D1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8E59568-F0DE-44F9-AF8D-05EDA0FF451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8B044F19-3DCE-4372-A646-73E46B41513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B395D347-9B76-4256-B962-1C98052208F2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00A1E2C-2644-4924-A4F4-A9A9AFE54407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CFFFF61C-E133-4520-B642-D23E6D3D9E1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B7387D9A-C9CB-4371-977F-2053679BC121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DBE4779B-0CA3-4BDE-AB0E-37C634F90ADA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7D8D0223-6E57-446E-9FDF-F2A1460B212E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340E8B33-1F5A-4091-8E06-B9363606594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AC15DF2E-B2B4-434F-9248-678EA38C077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69C6BFF0-4B56-478A-BAB9-1D2E6BDC2418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ADBD0460-4FCF-4BDD-8DC7-E26269A53ED3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1E245781-CED9-4AB8-902E-0F4637A72C35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2121D9A3-F82A-452B-8648-D73DE5E45E0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B24BE6C0-0E36-40F6-A8E8-0602F2604F52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4E97EDB3-8E8D-4561-B9F3-6378CD65B34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F89C30E5-7A67-4C8B-BAC4-8FDB945BBE70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82AF976-D26F-4085-A243-6E6094FD70CE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1FAC7CC-8181-422D-9547-429215090295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4F3DADE-CE4C-4FE2-B17A-3782E1697DA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8656196E-8453-4F18-AF52-EB8AFE48D47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BEE26D6A-FFAF-4B97-A031-0C39E4AC4E6B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DDEBE2EF-AEAF-41EC-800A-BD2C2B79F3E4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C858249-39F9-4EFA-AEB9-165F4979290E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177B1EB5-3925-41FE-BFAB-0E8747064458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CC38E752-31B1-4EE3-B9D3-C149460C0126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37A94A5E-1323-4758-81DA-200D11A9E456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FAC8B323-A1BD-449A-8B63-2F299B3B3A0A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92D86B7E-E7A5-42BA-9B46-E45D8B44545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8FBB2397-6F66-41A0-B949-1B7A76D363E6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ABB882BA-F5A1-4C73-A8BF-EF52E2E5E570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EEC7971-0FDF-413D-8FDA-590AB8BB835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979BDD8-805B-4C7D-8DCE-30F5E59FA82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52A6C395-8600-4C7F-9619-41ADBEB42672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53DD69B-E57F-42C4-9193-D50D751226A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DFEAA47-B25A-47A0-B3B1-B3B14F91DD7F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8B3024EC-33BF-4609-965F-4D3E5F98E8DE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F879528A-D254-404B-93FA-D0FEDFB1CEB2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69609E01-B3F5-4521-A0B5-C7120F08296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D0BC1770-A5AE-414B-8821-EE784EB16A7A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73A2A11-9DE0-498B-9D89-239B51189707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9F84577F-7E87-4FBD-A188-4DC647B5B0B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689DB406-9883-4339-AA83-E930D0409F6B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4409BEC6-5BCE-4858-815A-F771613C9C8D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7317163A-E9E5-4A26-B952-532B1128430C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ACFDBDEB-495B-4209-9F7E-6469D68039E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F7EC7F8A-CB51-4351-86E2-4E3A6D6BACA4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5B547026-8A31-44DD-AD18-A4C4B79E8F94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5B391C9A-17A1-45FC-9826-DEEBBCA0B9F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5EC91C71-01A1-4619-86A3-19D559E9460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C594BAF-EBA1-4998-8614-DBA5497A8B88}"/>
              </a:ext>
            </a:extLst>
          </p:cNvPr>
          <p:cNvSpPr/>
          <p:nvPr/>
        </p:nvSpPr>
        <p:spPr>
          <a:xfrm>
            <a:off x="2807368" y="2944339"/>
            <a:ext cx="6577264" cy="120032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451513"/>
                </a:solidFill>
                <a:latin typeface="+mj-lt"/>
              </a:rPr>
              <a:t>Thanks !</a:t>
            </a:r>
            <a:endParaRPr lang="ko-KR" altLang="en-US" sz="7200" dirty="0">
              <a:solidFill>
                <a:srgbClr val="45151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73A41D0C-CCED-4F28-992E-8D32875B82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504754B-BD7F-4B55-AFD1-2614C41A85A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81DCECB-00CE-4297-BF4B-49D46EEEEAD2}"/>
              </a:ext>
            </a:extLst>
          </p:cNvPr>
          <p:cNvSpPr/>
          <p:nvPr/>
        </p:nvSpPr>
        <p:spPr>
          <a:xfrm>
            <a:off x="4508663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DC7151A-244F-40B5-ADC7-3E0C4AF14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E0407DA-E7CF-45A3-86F6-EEC1A327B33A}"/>
              </a:ext>
            </a:extLst>
          </p:cNvPr>
          <p:cNvSpPr/>
          <p:nvPr/>
        </p:nvSpPr>
        <p:spPr>
          <a:xfrm>
            <a:off x="3889954" y="3381059"/>
            <a:ext cx="32715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451513"/>
                </a:solidFill>
              </a:rPr>
              <a:t>Titan One Font download by </a:t>
            </a:r>
            <a:endParaRPr lang="ko-KR" altLang="en-US" sz="1100" dirty="0">
              <a:solidFill>
                <a:srgbClr val="451513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08F9DE3-8629-4E32-BE3B-C51C9A3E8158}"/>
              </a:ext>
            </a:extLst>
          </p:cNvPr>
          <p:cNvSpPr/>
          <p:nvPr/>
        </p:nvSpPr>
        <p:spPr>
          <a:xfrm>
            <a:off x="3889954" y="3642669"/>
            <a:ext cx="51876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45151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https://fonts.google.com/specimen/Titan+One</a:t>
            </a:r>
            <a:r>
              <a:rPr lang="en-US" altLang="ko-KR" sz="1100" dirty="0">
                <a:solidFill>
                  <a:srgbClr val="451513"/>
                </a:solidFill>
              </a:rPr>
              <a:t> Ctrl + Click</a:t>
            </a:r>
            <a:r>
              <a:rPr lang="ko-KR" altLang="en-US" sz="1100" dirty="0">
                <a:solidFill>
                  <a:srgbClr val="451513"/>
                </a:solidFill>
              </a:rPr>
              <a:t> </a:t>
            </a:r>
            <a:r>
              <a:rPr lang="en-US" altLang="ko-KR" sz="1100" dirty="0">
                <a:solidFill>
                  <a:srgbClr val="451513"/>
                </a:solidFill>
              </a:rPr>
              <a:t>to follow link</a:t>
            </a:r>
            <a:endParaRPr lang="ko-KR" altLang="en-US" sz="1100" dirty="0">
              <a:solidFill>
                <a:srgbClr val="451513"/>
              </a:solidFill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5D899F1-F616-46D7-A67A-E7CD5F7E44C9}"/>
              </a:ext>
            </a:extLst>
          </p:cNvPr>
          <p:cNvSpPr/>
          <p:nvPr/>
        </p:nvSpPr>
        <p:spPr>
          <a:xfrm>
            <a:off x="3889954" y="4165889"/>
            <a:ext cx="32715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451513"/>
                </a:solidFill>
              </a:rPr>
              <a:t>Poppins Font download by </a:t>
            </a:r>
            <a:endParaRPr lang="ko-KR" altLang="en-US" sz="1100" dirty="0">
              <a:solidFill>
                <a:srgbClr val="451513"/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24F0D27C-430F-42CE-B06B-41F67C42EFC3}"/>
              </a:ext>
            </a:extLst>
          </p:cNvPr>
          <p:cNvSpPr/>
          <p:nvPr/>
        </p:nvSpPr>
        <p:spPr>
          <a:xfrm>
            <a:off x="3889954" y="4427499"/>
            <a:ext cx="50145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45151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rgbClr val="451513"/>
                </a:solidFill>
              </a:rPr>
              <a:t> Ctrl + Click</a:t>
            </a:r>
            <a:r>
              <a:rPr lang="ko-KR" altLang="en-US" sz="1100" dirty="0">
                <a:solidFill>
                  <a:srgbClr val="451513"/>
                </a:solidFill>
              </a:rPr>
              <a:t> </a:t>
            </a:r>
            <a:r>
              <a:rPr lang="en-US" altLang="ko-KR" sz="1100" dirty="0">
                <a:solidFill>
                  <a:srgbClr val="451513"/>
                </a:solidFill>
              </a:rPr>
              <a:t>to follow link</a:t>
            </a:r>
            <a:endParaRPr lang="ko-KR" altLang="en-US" sz="1100" dirty="0">
              <a:solidFill>
                <a:srgbClr val="4515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8AD1314D-5D6D-48E0-8620-C10212B49407}"/>
              </a:ext>
            </a:extLst>
          </p:cNvPr>
          <p:cNvSpPr txBox="1"/>
          <p:nvPr/>
        </p:nvSpPr>
        <p:spPr>
          <a:xfrm>
            <a:off x="2718736" y="919170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557BA74-8F3E-4C3B-9E01-FF698E3EB2F2}"/>
              </a:ext>
            </a:extLst>
          </p:cNvPr>
          <p:cNvSpPr txBox="1"/>
          <p:nvPr/>
        </p:nvSpPr>
        <p:spPr>
          <a:xfrm>
            <a:off x="1291855" y="4159744"/>
            <a:ext cx="2838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6C4321B-4BE8-4F09-97DA-D993C8C16B1E}"/>
              </a:ext>
            </a:extLst>
          </p:cNvPr>
          <p:cNvSpPr/>
          <p:nvPr/>
        </p:nvSpPr>
        <p:spPr>
          <a:xfrm>
            <a:off x="1291854" y="3684091"/>
            <a:ext cx="2838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A7C83FAF-91C4-47D5-8476-05128BB0AEA4}"/>
              </a:ext>
            </a:extLst>
          </p:cNvPr>
          <p:cNvSpPr/>
          <p:nvPr/>
        </p:nvSpPr>
        <p:spPr>
          <a:xfrm>
            <a:off x="2147121" y="2352682"/>
            <a:ext cx="1126490" cy="1126488"/>
          </a:xfrm>
          <a:prstGeom prst="ellipse">
            <a:avLst/>
          </a:prstGeom>
          <a:solidFill>
            <a:srgbClr val="F86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4AA2CA56-9F30-4A4F-B869-344D10ED7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1080" y="2669497"/>
            <a:ext cx="578572" cy="49285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37667FA7-FB6B-4171-900C-3E9BE35CF9D8}"/>
              </a:ext>
            </a:extLst>
          </p:cNvPr>
          <p:cNvSpPr txBox="1"/>
          <p:nvPr/>
        </p:nvSpPr>
        <p:spPr>
          <a:xfrm>
            <a:off x="8061827" y="4159744"/>
            <a:ext cx="2838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45777EE-00A6-4313-9C1A-A40501E8440A}"/>
              </a:ext>
            </a:extLst>
          </p:cNvPr>
          <p:cNvSpPr/>
          <p:nvPr/>
        </p:nvSpPr>
        <p:spPr>
          <a:xfrm>
            <a:off x="8061826" y="3684091"/>
            <a:ext cx="2838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122006C8-B90F-48E9-8D08-CBC7DE0DC845}"/>
              </a:ext>
            </a:extLst>
          </p:cNvPr>
          <p:cNvSpPr/>
          <p:nvPr/>
        </p:nvSpPr>
        <p:spPr>
          <a:xfrm>
            <a:off x="8917959" y="2352682"/>
            <a:ext cx="1126490" cy="1126488"/>
          </a:xfrm>
          <a:prstGeom prst="ellipse">
            <a:avLst/>
          </a:prstGeom>
          <a:solidFill>
            <a:srgbClr val="F86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FCEBE550-6301-4E35-AD55-3511063DB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90702" y="2626639"/>
            <a:ext cx="653575" cy="57857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D8C91A3-F258-4671-B3EB-E4A37C29A453}"/>
              </a:ext>
            </a:extLst>
          </p:cNvPr>
          <p:cNvSpPr txBox="1"/>
          <p:nvPr/>
        </p:nvSpPr>
        <p:spPr>
          <a:xfrm>
            <a:off x="4676841" y="4159744"/>
            <a:ext cx="2838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endParaRPr lang="ko-KR" altLang="en-US" sz="1600" dirty="0">
              <a:solidFill>
                <a:srgbClr val="451513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3042D20-7F67-4DF8-8F9A-6334FCD34766}"/>
              </a:ext>
            </a:extLst>
          </p:cNvPr>
          <p:cNvSpPr/>
          <p:nvPr/>
        </p:nvSpPr>
        <p:spPr>
          <a:xfrm>
            <a:off x="4676840" y="3684091"/>
            <a:ext cx="2838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A00D2762-9F1B-4982-96F5-268EF2BC7305}"/>
              </a:ext>
            </a:extLst>
          </p:cNvPr>
          <p:cNvSpPr/>
          <p:nvPr/>
        </p:nvSpPr>
        <p:spPr>
          <a:xfrm>
            <a:off x="5532540" y="2352682"/>
            <a:ext cx="1126490" cy="1126488"/>
          </a:xfrm>
          <a:prstGeom prst="ellipse">
            <a:avLst/>
          </a:prstGeom>
          <a:solidFill>
            <a:srgbClr val="F86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5" name="그래픽 54">
            <a:extLst>
              <a:ext uri="{FF2B5EF4-FFF2-40B4-BE49-F238E27FC236}">
                <a16:creationId xmlns:a16="http://schemas.microsoft.com/office/drawing/2014/main" id="{D7618051-D885-4D96-A75D-317C53FB68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6141" y="2631997"/>
            <a:ext cx="439288" cy="56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4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22E0B2D-2DE3-4B18-BF7E-E774D8D319C1}"/>
              </a:ext>
            </a:extLst>
          </p:cNvPr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451513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451513"/>
                </a:solidFill>
                <a:latin typeface="+mj-lt"/>
              </a:rPr>
              <a:t>Slide Title</a:t>
            </a:r>
            <a:endParaRPr lang="ko-KR" altLang="en-US" sz="4800" dirty="0">
              <a:solidFill>
                <a:srgbClr val="45151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342AE349-2916-461E-823D-37958C16ADEB}"/>
              </a:ext>
            </a:extLst>
          </p:cNvPr>
          <p:cNvSpPr txBox="1"/>
          <p:nvPr/>
        </p:nvSpPr>
        <p:spPr>
          <a:xfrm>
            <a:off x="1070575" y="1426160"/>
            <a:ext cx="831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6A9B75-88AE-43ED-BD2A-3872FD8D0251}"/>
              </a:ext>
            </a:extLst>
          </p:cNvPr>
          <p:cNvSpPr txBox="1"/>
          <p:nvPr/>
        </p:nvSpPr>
        <p:spPr>
          <a:xfrm>
            <a:off x="1288163" y="396483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7ABED87-2281-46A6-A5EE-5A31439E31B6}"/>
              </a:ext>
            </a:extLst>
          </p:cNvPr>
          <p:cNvSpPr/>
          <p:nvPr/>
        </p:nvSpPr>
        <p:spPr>
          <a:xfrm>
            <a:off x="1288162" y="3058140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51513"/>
                </a:solidFill>
              </a:rPr>
              <a:t>Lorem ipsum dolor </a:t>
            </a:r>
            <a:r>
              <a:rPr lang="en-US" altLang="ko-KR">
                <a:solidFill>
                  <a:srgbClr val="451513"/>
                </a:solidFill>
              </a:rPr>
              <a:t>sit amet</a:t>
            </a:r>
            <a:endParaRPr lang="en-US" altLang="ko-KR" dirty="0">
              <a:solidFill>
                <a:srgbClr val="451513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8B8C4D7-E1FC-47B2-90F2-34A8755961CF}"/>
              </a:ext>
            </a:extLst>
          </p:cNvPr>
          <p:cNvSpPr/>
          <p:nvPr/>
        </p:nvSpPr>
        <p:spPr>
          <a:xfrm>
            <a:off x="1288218" y="2563395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</a:rPr>
              <a:t>01.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CA3306-C981-4A39-8482-74C91B1A0296}"/>
              </a:ext>
            </a:extLst>
          </p:cNvPr>
          <p:cNvSpPr txBox="1"/>
          <p:nvPr/>
        </p:nvSpPr>
        <p:spPr>
          <a:xfrm>
            <a:off x="3871313" y="396483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47945A9-88DD-435F-BB96-04E9E31083FF}"/>
              </a:ext>
            </a:extLst>
          </p:cNvPr>
          <p:cNvSpPr/>
          <p:nvPr/>
        </p:nvSpPr>
        <p:spPr>
          <a:xfrm>
            <a:off x="3871312" y="3058140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451513"/>
                </a:solidFill>
              </a:rPr>
              <a:t>Consectetur adipisicing elit</a:t>
            </a:r>
            <a:endParaRPr lang="en-US" altLang="ko-KR" dirty="0">
              <a:solidFill>
                <a:srgbClr val="45151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DB70EC4-A1A9-4B08-977D-438B89F9A60C}"/>
              </a:ext>
            </a:extLst>
          </p:cNvPr>
          <p:cNvSpPr/>
          <p:nvPr/>
        </p:nvSpPr>
        <p:spPr>
          <a:xfrm>
            <a:off x="3871368" y="2563395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</a:rPr>
              <a:t>02.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19FDA75-920E-4C90-832C-952EC85FCACD}"/>
              </a:ext>
            </a:extLst>
          </p:cNvPr>
          <p:cNvSpPr txBox="1"/>
          <p:nvPr/>
        </p:nvSpPr>
        <p:spPr>
          <a:xfrm>
            <a:off x="6483384" y="396483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D73F9C8-6D2B-4808-AD86-3E7A21A0F36D}"/>
              </a:ext>
            </a:extLst>
          </p:cNvPr>
          <p:cNvSpPr/>
          <p:nvPr/>
        </p:nvSpPr>
        <p:spPr>
          <a:xfrm>
            <a:off x="6483383" y="3058140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51513"/>
                </a:solidFill>
              </a:rPr>
              <a:t>Sed </a:t>
            </a:r>
            <a:r>
              <a:rPr lang="en-US" altLang="ko-KR">
                <a:solidFill>
                  <a:srgbClr val="451513"/>
                </a:solidFill>
              </a:rPr>
              <a:t>do eiusmod tempor</a:t>
            </a:r>
            <a:endParaRPr lang="en-US" altLang="ko-KR" dirty="0">
              <a:solidFill>
                <a:srgbClr val="451513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94951C2-211C-43F0-B7F3-C980D668D7B9}"/>
              </a:ext>
            </a:extLst>
          </p:cNvPr>
          <p:cNvSpPr/>
          <p:nvPr/>
        </p:nvSpPr>
        <p:spPr>
          <a:xfrm>
            <a:off x="6483439" y="2563395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</a:rPr>
              <a:t>03.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1F4BC2B-A621-4954-914A-9F13D0DD6CCF}"/>
              </a:ext>
            </a:extLst>
          </p:cNvPr>
          <p:cNvSpPr txBox="1"/>
          <p:nvPr/>
        </p:nvSpPr>
        <p:spPr>
          <a:xfrm>
            <a:off x="9062252" y="3964839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5A86F80-7EB6-4C23-92DA-47F3344FA9D4}"/>
              </a:ext>
            </a:extLst>
          </p:cNvPr>
          <p:cNvSpPr/>
          <p:nvPr/>
        </p:nvSpPr>
        <p:spPr>
          <a:xfrm>
            <a:off x="9062251" y="3058140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451513"/>
                </a:solidFill>
              </a:rPr>
              <a:t>Incididunt ut labore</a:t>
            </a:r>
            <a:r>
              <a:rPr lang="en-US" altLang="ko-KR" dirty="0">
                <a:solidFill>
                  <a:srgbClr val="451513"/>
                </a:solidFill>
              </a:rPr>
              <a:t> et dolore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9D771D5-D636-4541-AE4E-50CFE7362C0E}"/>
              </a:ext>
            </a:extLst>
          </p:cNvPr>
          <p:cNvSpPr/>
          <p:nvPr/>
        </p:nvSpPr>
        <p:spPr>
          <a:xfrm>
            <a:off x="9062307" y="2563395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래픽 12">
            <a:extLst>
              <a:ext uri="{FF2B5EF4-FFF2-40B4-BE49-F238E27FC236}">
                <a16:creationId xmlns:a16="http://schemas.microsoft.com/office/drawing/2014/main" id="{B61E8469-C2F4-48EB-B023-686052FD8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6605" y="2421441"/>
            <a:ext cx="437193" cy="31741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AFAE51E-ECF2-47EC-A9A5-74346A1F09E3}"/>
              </a:ext>
            </a:extLst>
          </p:cNvPr>
          <p:cNvSpPr txBox="1"/>
          <p:nvPr/>
        </p:nvSpPr>
        <p:spPr>
          <a:xfrm>
            <a:off x="5886606" y="2921168"/>
            <a:ext cx="5403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451513"/>
                </a:solidFill>
              </a:rPr>
              <a:t>amet</a:t>
            </a:r>
            <a:r>
              <a:rPr lang="en-US" altLang="ko-KR" sz="2000" dirty="0">
                <a:solidFill>
                  <a:srgbClr val="451513"/>
                </a:solidFill>
              </a:rPr>
              <a:t>, </a:t>
            </a:r>
            <a:r>
              <a:rPr lang="en-US" altLang="ko-KR" sz="2000" dirty="0" err="1">
                <a:solidFill>
                  <a:srgbClr val="451513"/>
                </a:solidFill>
              </a:rPr>
              <a:t>consectetur</a:t>
            </a:r>
            <a:r>
              <a:rPr lang="en-US" altLang="ko-KR" sz="2000" dirty="0">
                <a:solidFill>
                  <a:srgbClr val="451513"/>
                </a:solidFill>
              </a:rPr>
              <a:t> </a:t>
            </a:r>
            <a:r>
              <a:rPr lang="en-US" altLang="ko-KR" sz="2000" dirty="0" err="1">
                <a:solidFill>
                  <a:srgbClr val="451513"/>
                </a:solidFill>
              </a:rPr>
              <a:t>adipiscing</a:t>
            </a:r>
            <a:r>
              <a:rPr lang="en-US" altLang="ko-KR" sz="2000" dirty="0">
                <a:solidFill>
                  <a:srgbClr val="451513"/>
                </a:solidFill>
              </a:rPr>
              <a:t> </a:t>
            </a:r>
            <a:r>
              <a:rPr lang="en-US" altLang="ko-KR" sz="2000" dirty="0" err="1">
                <a:solidFill>
                  <a:srgbClr val="451513"/>
                </a:solidFill>
              </a:rPr>
              <a:t>elit</a:t>
            </a:r>
            <a:r>
              <a:rPr lang="en-US" altLang="ko-KR" sz="2000" dirty="0">
                <a:solidFill>
                  <a:srgbClr val="451513"/>
                </a:solidFill>
              </a:rPr>
              <a:t>, sed do </a:t>
            </a:r>
            <a:r>
              <a:rPr lang="en-US" altLang="ko-KR" sz="2000" dirty="0" err="1">
                <a:solidFill>
                  <a:srgbClr val="451513"/>
                </a:solidFill>
              </a:rPr>
              <a:t>eiusmod</a:t>
            </a:r>
            <a:r>
              <a:rPr lang="en-US" altLang="ko-KR" sz="2000" dirty="0">
                <a:solidFill>
                  <a:srgbClr val="451513"/>
                </a:solidFill>
              </a:rPr>
              <a:t> </a:t>
            </a:r>
            <a:r>
              <a:rPr lang="en-US" altLang="ko-KR" sz="2000" dirty="0" err="1">
                <a:solidFill>
                  <a:srgbClr val="451513"/>
                </a:solidFill>
              </a:rPr>
              <a:t>tempor</a:t>
            </a:r>
            <a:r>
              <a:rPr lang="en-US" altLang="ko-KR" sz="2000" dirty="0">
                <a:solidFill>
                  <a:srgbClr val="451513"/>
                </a:solidFill>
              </a:rPr>
              <a:t> </a:t>
            </a:r>
            <a:r>
              <a:rPr lang="en-US" altLang="ko-KR" sz="2000" dirty="0" err="1">
                <a:solidFill>
                  <a:srgbClr val="451513"/>
                </a:solidFill>
              </a:rPr>
              <a:t>incididunt</a:t>
            </a:r>
            <a:r>
              <a:rPr lang="en-US" altLang="ko-KR" sz="2000" dirty="0">
                <a:solidFill>
                  <a:srgbClr val="451513"/>
                </a:solidFill>
              </a:rPr>
              <a:t> </a:t>
            </a:r>
            <a:r>
              <a:rPr lang="en-US" altLang="ko-KR" sz="2000" dirty="0" err="1">
                <a:solidFill>
                  <a:srgbClr val="451513"/>
                </a:solidFill>
              </a:rPr>
              <a:t>ut</a:t>
            </a:r>
            <a:r>
              <a:rPr lang="en-US" altLang="ko-KR" sz="2000" dirty="0">
                <a:solidFill>
                  <a:srgbClr val="451513"/>
                </a:solidFill>
              </a:rPr>
              <a:t> </a:t>
            </a:r>
            <a:r>
              <a:rPr lang="en-US" altLang="ko-KR" sz="2000" dirty="0" err="1">
                <a:solidFill>
                  <a:srgbClr val="451513"/>
                </a:solidFill>
              </a:rPr>
              <a:t>labore</a:t>
            </a:r>
            <a:r>
              <a:rPr lang="en-US" altLang="ko-KR" sz="2000" dirty="0">
                <a:solidFill>
                  <a:srgbClr val="451513"/>
                </a:solidFill>
              </a:rPr>
              <a:t>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1895E1-24C2-4C69-8DAF-6A0E93E85D7D}"/>
              </a:ext>
            </a:extLst>
          </p:cNvPr>
          <p:cNvSpPr txBox="1"/>
          <p:nvPr/>
        </p:nvSpPr>
        <p:spPr>
          <a:xfrm>
            <a:off x="5886606" y="4100192"/>
            <a:ext cx="5403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- john doe, Founder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5A2B132-AEDE-4D2E-8908-BF8E63C068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479022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665C8AC6-F39C-44E4-88D4-34DA1AAE93FC}"/>
              </a:ext>
            </a:extLst>
          </p:cNvPr>
          <p:cNvSpPr txBox="1"/>
          <p:nvPr/>
        </p:nvSpPr>
        <p:spPr>
          <a:xfrm>
            <a:off x="867858" y="1056640"/>
            <a:ext cx="553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72F940-51A1-4E0D-84B6-DEC6726A5102}"/>
              </a:ext>
            </a:extLst>
          </p:cNvPr>
          <p:cNvSpPr txBox="1"/>
          <p:nvPr/>
        </p:nvSpPr>
        <p:spPr>
          <a:xfrm>
            <a:off x="867858" y="2133858"/>
            <a:ext cx="5532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51513"/>
                </a:solidFill>
              </a:rPr>
              <a:t>amet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adipiscing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elit</a:t>
            </a:r>
            <a:r>
              <a:rPr lang="en-US" altLang="ko-KR" sz="1600" dirty="0">
                <a:solidFill>
                  <a:srgbClr val="451513"/>
                </a:solidFill>
              </a:rPr>
              <a:t>, sed do </a:t>
            </a:r>
            <a:r>
              <a:rPr lang="en-US" altLang="ko-KR" sz="1600" dirty="0" err="1">
                <a:solidFill>
                  <a:srgbClr val="451513"/>
                </a:solidFill>
              </a:rPr>
              <a:t>eiusmod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tempor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incididunt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ut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labore</a:t>
            </a:r>
            <a:r>
              <a:rPr lang="en-US" altLang="ko-KR" sz="1600" dirty="0">
                <a:solidFill>
                  <a:srgbClr val="451513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51513"/>
                </a:solidFill>
              </a:rPr>
              <a:t>aliqua</a:t>
            </a:r>
            <a:r>
              <a:rPr lang="en-US" altLang="ko-KR" sz="1600" dirty="0">
                <a:solidFill>
                  <a:srgbClr val="451513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68AC97-4614-4CBB-B911-A5FF22F4B7A6}"/>
              </a:ext>
            </a:extLst>
          </p:cNvPr>
          <p:cNvSpPr txBox="1"/>
          <p:nvPr/>
        </p:nvSpPr>
        <p:spPr>
          <a:xfrm>
            <a:off x="867858" y="3487621"/>
            <a:ext cx="553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451513"/>
                </a:solidFill>
              </a:rPr>
              <a:t>Ut </a:t>
            </a:r>
            <a:r>
              <a:rPr lang="en-US" altLang="ko-KR" sz="2800" dirty="0" err="1">
                <a:solidFill>
                  <a:srgbClr val="451513"/>
                </a:solidFill>
              </a:rPr>
              <a:t>enim</a:t>
            </a:r>
            <a:r>
              <a:rPr lang="en-US" altLang="ko-KR" sz="2800" dirty="0">
                <a:solidFill>
                  <a:srgbClr val="451513"/>
                </a:solidFill>
              </a:rPr>
              <a:t> ad minim </a:t>
            </a:r>
            <a:r>
              <a:rPr lang="en-US" altLang="ko-KR" sz="2800" dirty="0" err="1">
                <a:solidFill>
                  <a:srgbClr val="451513"/>
                </a:solidFill>
              </a:rPr>
              <a:t>veniam</a:t>
            </a:r>
            <a:r>
              <a:rPr lang="en-US" altLang="ko-KR" sz="2800" dirty="0">
                <a:solidFill>
                  <a:srgbClr val="451513"/>
                </a:solidFill>
              </a:rPr>
              <a:t>,</a:t>
            </a:r>
            <a:endParaRPr lang="ko-KR" altLang="en-US" sz="2800" dirty="0">
              <a:solidFill>
                <a:srgbClr val="45151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995D181-6340-4C04-BE51-C2E146B90EB5}"/>
              </a:ext>
            </a:extLst>
          </p:cNvPr>
          <p:cNvSpPr txBox="1"/>
          <p:nvPr/>
        </p:nvSpPr>
        <p:spPr>
          <a:xfrm>
            <a:off x="867858" y="4564839"/>
            <a:ext cx="5532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451513"/>
                </a:solidFill>
              </a:rPr>
              <a:t>Ut </a:t>
            </a:r>
            <a:r>
              <a:rPr lang="en-US" altLang="ko-KR" sz="1600" dirty="0" err="1">
                <a:solidFill>
                  <a:srgbClr val="451513"/>
                </a:solidFill>
              </a:rPr>
              <a:t>enim</a:t>
            </a:r>
            <a:r>
              <a:rPr lang="en-US" altLang="ko-KR" sz="1600" dirty="0">
                <a:solidFill>
                  <a:srgbClr val="451513"/>
                </a:solidFill>
              </a:rPr>
              <a:t> ad minim </a:t>
            </a:r>
            <a:r>
              <a:rPr lang="en-US" altLang="ko-KR" sz="1600" dirty="0" err="1">
                <a:solidFill>
                  <a:srgbClr val="451513"/>
                </a:solidFill>
              </a:rPr>
              <a:t>veniam</a:t>
            </a:r>
            <a:r>
              <a:rPr lang="en-US" altLang="ko-KR" sz="1600" dirty="0">
                <a:solidFill>
                  <a:srgbClr val="451513"/>
                </a:solidFill>
              </a:rPr>
              <a:t>, </a:t>
            </a:r>
            <a:r>
              <a:rPr lang="en-US" altLang="ko-KR" sz="1600" dirty="0" err="1">
                <a:solidFill>
                  <a:srgbClr val="451513"/>
                </a:solidFill>
              </a:rPr>
              <a:t>quis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nostrud</a:t>
            </a:r>
            <a:r>
              <a:rPr lang="en-US" altLang="ko-KR" sz="1600" dirty="0">
                <a:solidFill>
                  <a:srgbClr val="451513"/>
                </a:solidFill>
              </a:rPr>
              <a:t> exercitation </a:t>
            </a:r>
            <a:r>
              <a:rPr lang="en-US" altLang="ko-KR" sz="1600" dirty="0" err="1">
                <a:solidFill>
                  <a:srgbClr val="451513"/>
                </a:solidFill>
              </a:rPr>
              <a:t>ullamco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laboris</a:t>
            </a:r>
            <a:r>
              <a:rPr lang="en-US" altLang="ko-KR" sz="1600" dirty="0">
                <a:solidFill>
                  <a:srgbClr val="451513"/>
                </a:solidFill>
              </a:rPr>
              <a:t> nisi </a:t>
            </a:r>
            <a:r>
              <a:rPr lang="en-US" altLang="ko-KR" sz="1600" dirty="0" err="1">
                <a:solidFill>
                  <a:srgbClr val="451513"/>
                </a:solidFill>
              </a:rPr>
              <a:t>ut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aliquip</a:t>
            </a:r>
            <a:r>
              <a:rPr lang="en-US" altLang="ko-KR" sz="1600" dirty="0">
                <a:solidFill>
                  <a:srgbClr val="451513"/>
                </a:solidFill>
              </a:rPr>
              <a:t> ex </a:t>
            </a:r>
            <a:r>
              <a:rPr lang="en-US" altLang="ko-KR" sz="1600" dirty="0" err="1">
                <a:solidFill>
                  <a:srgbClr val="451513"/>
                </a:solidFill>
              </a:rPr>
              <a:t>ea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commodo</a:t>
            </a:r>
            <a:r>
              <a:rPr lang="en-US" altLang="ko-KR" sz="1600" dirty="0">
                <a:solidFill>
                  <a:srgbClr val="451513"/>
                </a:solidFill>
              </a:rPr>
              <a:t> </a:t>
            </a:r>
            <a:r>
              <a:rPr lang="en-US" altLang="ko-KR" sz="1600" dirty="0" err="1">
                <a:solidFill>
                  <a:srgbClr val="451513"/>
                </a:solidFill>
              </a:rPr>
              <a:t>consequat</a:t>
            </a:r>
            <a:r>
              <a:rPr lang="en-US" altLang="ko-KR" sz="1600" dirty="0">
                <a:solidFill>
                  <a:srgbClr val="451513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277B562-84CE-4EFF-9F06-E4ADF0CD58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67C3168-54FE-4D19-A61D-797B5E60D732}"/>
              </a:ext>
            </a:extLst>
          </p:cNvPr>
          <p:cNvGrpSpPr/>
          <p:nvPr/>
        </p:nvGrpSpPr>
        <p:grpSpPr>
          <a:xfrm>
            <a:off x="7088553" y="5804618"/>
            <a:ext cx="4389219" cy="885482"/>
            <a:chOff x="7088553" y="5804618"/>
            <a:chExt cx="4389219" cy="885482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33020427-79A8-4040-B051-62588C4FF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4961" y="6107001"/>
              <a:ext cx="722811" cy="583099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76EB871F-2EAF-451D-A90E-24795627E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8553" y="6044907"/>
              <a:ext cx="1017756" cy="645193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D60AA212-75C9-4415-AA13-C1999869C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0217" y="6150660"/>
              <a:ext cx="865432" cy="539440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796B6BC2-2DE3-478E-86B5-2F8C008FD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3240" y="5804619"/>
              <a:ext cx="790046" cy="885481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04D8C1E-8043-4D5C-8FA9-FF02B0EA1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2580" y="5804618"/>
              <a:ext cx="765450" cy="885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0526216-AF7F-4F4E-AEF1-57A834CE95B1}"/>
              </a:ext>
            </a:extLst>
          </p:cNvPr>
          <p:cNvSpPr txBox="1"/>
          <p:nvPr/>
        </p:nvSpPr>
        <p:spPr>
          <a:xfrm>
            <a:off x="1987532" y="2095580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9CE92C8-EDD2-4FB0-88BC-2869326ECE0D}"/>
              </a:ext>
            </a:extLst>
          </p:cNvPr>
          <p:cNvSpPr/>
          <p:nvPr/>
        </p:nvSpPr>
        <p:spPr>
          <a:xfrm>
            <a:off x="1987531" y="1664908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12F254-7460-47BA-96C4-5015101DEB5E}"/>
              </a:ext>
            </a:extLst>
          </p:cNvPr>
          <p:cNvSpPr txBox="1"/>
          <p:nvPr/>
        </p:nvSpPr>
        <p:spPr>
          <a:xfrm>
            <a:off x="6601316" y="2095580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1043177-FD08-41C2-99FD-9B094289D8E4}"/>
              </a:ext>
            </a:extLst>
          </p:cNvPr>
          <p:cNvSpPr/>
          <p:nvPr/>
        </p:nvSpPr>
        <p:spPr>
          <a:xfrm>
            <a:off x="6601315" y="1664908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71D078-AE02-4E7A-9E4E-62141AC9CCEF}"/>
              </a:ext>
            </a:extLst>
          </p:cNvPr>
          <p:cNvSpPr txBox="1"/>
          <p:nvPr/>
        </p:nvSpPr>
        <p:spPr>
          <a:xfrm>
            <a:off x="1987532" y="4607294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35A5B0-5DD3-43F3-ACC0-52EF3D1FEFAE}"/>
              </a:ext>
            </a:extLst>
          </p:cNvPr>
          <p:cNvSpPr/>
          <p:nvPr/>
        </p:nvSpPr>
        <p:spPr>
          <a:xfrm>
            <a:off x="1987531" y="4176622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EE73A2-F280-42BB-9802-79DAB7C80147}"/>
              </a:ext>
            </a:extLst>
          </p:cNvPr>
          <p:cNvSpPr txBox="1"/>
          <p:nvPr/>
        </p:nvSpPr>
        <p:spPr>
          <a:xfrm>
            <a:off x="6601316" y="4607294"/>
            <a:ext cx="360315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,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r>
              <a:rPr lang="en-US" altLang="ko-KR" sz="1400" dirty="0">
                <a:solidFill>
                  <a:srgbClr val="451513"/>
                </a:solidFill>
              </a:rPr>
              <a:t>, sed do </a:t>
            </a:r>
            <a:r>
              <a:rPr lang="en-US" altLang="ko-KR" sz="1400" dirty="0" err="1">
                <a:solidFill>
                  <a:srgbClr val="451513"/>
                </a:solidFill>
              </a:rPr>
              <a:t>eiusmod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tempor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incididunt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ut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labore</a:t>
            </a:r>
            <a:r>
              <a:rPr lang="en-US" altLang="ko-KR" sz="1400" dirty="0">
                <a:solidFill>
                  <a:srgbClr val="45151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51513"/>
                </a:solidFill>
              </a:rPr>
              <a:t>aliqua</a:t>
            </a:r>
            <a:r>
              <a:rPr lang="en-US" altLang="ko-KR" sz="1400" dirty="0">
                <a:solidFill>
                  <a:srgbClr val="451513"/>
                </a:solidFill>
              </a:rPr>
              <a:t>.</a:t>
            </a:r>
            <a:endParaRPr lang="ko-KR" altLang="en-US" sz="1400" dirty="0">
              <a:solidFill>
                <a:srgbClr val="451513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D81266D-C2E0-4468-AD98-67841240D52A}"/>
              </a:ext>
            </a:extLst>
          </p:cNvPr>
          <p:cNvSpPr/>
          <p:nvPr/>
        </p:nvSpPr>
        <p:spPr>
          <a:xfrm>
            <a:off x="6601315" y="4176622"/>
            <a:ext cx="3603153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1C5A76D0-ED32-4E51-BCC6-EA623406D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1315" y="683394"/>
            <a:ext cx="816692" cy="84871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5611BE5-7F64-4BB9-932C-80C7BB7766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7531" y="783623"/>
            <a:ext cx="656555" cy="688582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7804AAD6-0FB7-46D9-BDFB-3FB00BA563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1314" y="3336624"/>
            <a:ext cx="768311" cy="680144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D7E3DA68-1FBE-4BAF-9AD5-9964772E2B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87530" y="3336624"/>
            <a:ext cx="768311" cy="68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08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21CB25DE-E32A-4055-904C-B4B6AEBD1ACB}"/>
              </a:ext>
            </a:extLst>
          </p:cNvPr>
          <p:cNvSpPr txBox="1"/>
          <p:nvPr/>
        </p:nvSpPr>
        <p:spPr>
          <a:xfrm>
            <a:off x="2484726" y="823497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51513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45151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그래픽 1">
            <a:extLst>
              <a:ext uri="{FF2B5EF4-FFF2-40B4-BE49-F238E27FC236}">
                <a16:creationId xmlns:a16="http://schemas.microsoft.com/office/drawing/2014/main" id="{5E2115C4-24C8-4B57-BC1A-8E2FDCEF5C4C}"/>
              </a:ext>
            </a:extLst>
          </p:cNvPr>
          <p:cNvSpPr/>
          <p:nvPr/>
        </p:nvSpPr>
        <p:spPr>
          <a:xfrm>
            <a:off x="1781001" y="2504310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noFill/>
          <a:ln w="25400" cap="rnd">
            <a:solidFill>
              <a:srgbClr val="F86A6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>
              <a:solidFill>
                <a:srgbClr val="451513"/>
              </a:solidFill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B320DFB1-8197-40EE-8A6A-60AB80CCEE52}"/>
              </a:ext>
            </a:extLst>
          </p:cNvPr>
          <p:cNvSpPr/>
          <p:nvPr/>
        </p:nvSpPr>
        <p:spPr>
          <a:xfrm>
            <a:off x="1612922" y="1778280"/>
            <a:ext cx="874692" cy="874692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86A6C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D97097E4-3E4F-4541-82D1-463109F5DF25}"/>
              </a:ext>
            </a:extLst>
          </p:cNvPr>
          <p:cNvSpPr/>
          <p:nvPr/>
        </p:nvSpPr>
        <p:spPr>
          <a:xfrm>
            <a:off x="4284048" y="2904952"/>
            <a:ext cx="874692" cy="874692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86A6C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964E1061-2482-4AAF-8A7C-3E36AAAACD34}"/>
              </a:ext>
            </a:extLst>
          </p:cNvPr>
          <p:cNvSpPr/>
          <p:nvPr/>
        </p:nvSpPr>
        <p:spPr>
          <a:xfrm>
            <a:off x="6930590" y="1778280"/>
            <a:ext cx="874692" cy="874692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86A6C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03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E7E29405-F6FE-46A6-98F9-FB418FA88959}"/>
              </a:ext>
            </a:extLst>
          </p:cNvPr>
          <p:cNvSpPr/>
          <p:nvPr/>
        </p:nvSpPr>
        <p:spPr>
          <a:xfrm>
            <a:off x="9515550" y="2904952"/>
            <a:ext cx="874692" cy="874692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86A6C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04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1AA51E0-72BA-4966-B71A-A07353B09678}"/>
              </a:ext>
            </a:extLst>
          </p:cNvPr>
          <p:cNvSpPr txBox="1"/>
          <p:nvPr/>
        </p:nvSpPr>
        <p:spPr>
          <a:xfrm>
            <a:off x="939597" y="3724913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endParaRPr lang="en-US" altLang="ko-KR" sz="1400" dirty="0">
              <a:solidFill>
                <a:srgbClr val="451513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166CBC3-8D96-44DE-BC70-AC962D6B3B4F}"/>
              </a:ext>
            </a:extLst>
          </p:cNvPr>
          <p:cNvSpPr/>
          <p:nvPr/>
        </p:nvSpPr>
        <p:spPr>
          <a:xfrm>
            <a:off x="939597" y="3329209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9A79BD5-2A15-4004-86C2-15AF7D1E5F7F}"/>
              </a:ext>
            </a:extLst>
          </p:cNvPr>
          <p:cNvSpPr txBox="1"/>
          <p:nvPr/>
        </p:nvSpPr>
        <p:spPr>
          <a:xfrm>
            <a:off x="3610723" y="4774110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endParaRPr lang="en-US" altLang="ko-KR" sz="1400" dirty="0">
              <a:solidFill>
                <a:srgbClr val="451513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74A7748-38BB-4DEF-8E7E-6BBF6E848496}"/>
              </a:ext>
            </a:extLst>
          </p:cNvPr>
          <p:cNvSpPr/>
          <p:nvPr/>
        </p:nvSpPr>
        <p:spPr>
          <a:xfrm>
            <a:off x="3610723" y="4378406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7992834-846B-4721-BABB-52E58A1819BF}"/>
              </a:ext>
            </a:extLst>
          </p:cNvPr>
          <p:cNvSpPr txBox="1"/>
          <p:nvPr/>
        </p:nvSpPr>
        <p:spPr>
          <a:xfrm>
            <a:off x="6257265" y="3724913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endParaRPr lang="en-US" altLang="ko-KR" sz="1400" dirty="0">
              <a:solidFill>
                <a:srgbClr val="451513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79078039-6DE2-4248-956E-CE1A58B750E3}"/>
              </a:ext>
            </a:extLst>
          </p:cNvPr>
          <p:cNvSpPr/>
          <p:nvPr/>
        </p:nvSpPr>
        <p:spPr>
          <a:xfrm>
            <a:off x="6257265" y="3329209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3907720-0AC3-460B-89C6-2066EF08A8DB}"/>
              </a:ext>
            </a:extLst>
          </p:cNvPr>
          <p:cNvSpPr txBox="1"/>
          <p:nvPr/>
        </p:nvSpPr>
        <p:spPr>
          <a:xfrm>
            <a:off x="8842225" y="4774110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5151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51513"/>
                </a:solidFill>
              </a:rPr>
              <a:t>amet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Consectetur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adipisicing</a:t>
            </a:r>
            <a:r>
              <a:rPr lang="en-US" altLang="ko-KR" sz="1400" dirty="0">
                <a:solidFill>
                  <a:srgbClr val="451513"/>
                </a:solidFill>
              </a:rPr>
              <a:t> </a:t>
            </a:r>
            <a:r>
              <a:rPr lang="en-US" altLang="ko-KR" sz="1400" dirty="0" err="1">
                <a:solidFill>
                  <a:srgbClr val="451513"/>
                </a:solidFill>
              </a:rPr>
              <a:t>elit</a:t>
            </a:r>
            <a:endParaRPr lang="en-US" altLang="ko-KR" sz="1400" dirty="0">
              <a:solidFill>
                <a:srgbClr val="451513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3B338DA6-8698-4471-B34B-B331B087DA72}"/>
              </a:ext>
            </a:extLst>
          </p:cNvPr>
          <p:cNvSpPr/>
          <p:nvPr/>
        </p:nvSpPr>
        <p:spPr>
          <a:xfrm>
            <a:off x="8842225" y="4378406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5151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151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180260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an One - Poppins Light">
      <a:majorFont>
        <a:latin typeface="Titan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6A6C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2737</TotalTime>
  <Words>1355</Words>
  <Application>Microsoft Office PowerPoint</Application>
  <PresentationFormat>와이드스크린</PresentationFormat>
  <Paragraphs>184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Wingdings</vt:lpstr>
      <vt:lpstr>Titan One</vt:lpstr>
      <vt:lpstr>Arial Unicode MS</vt:lpstr>
      <vt:lpstr>맑은 고딕</vt:lpstr>
      <vt:lpstr>Arial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278</cp:revision>
  <dcterms:created xsi:type="dcterms:W3CDTF">2019-04-06T05:20:47Z</dcterms:created>
  <dcterms:modified xsi:type="dcterms:W3CDTF">2022-01-05T07:52:53Z</dcterms:modified>
</cp:coreProperties>
</file>