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Montserrat"/>
      <p:regular r:id="rId24"/>
      <p:bold r:id="rId25"/>
      <p:italic r:id="rId26"/>
      <p:boldItalic r:id="rId27"/>
    </p:embeddedFont>
    <p:embeddedFont>
      <p:font typeface="Montserrat Black"/>
      <p:bold r:id="rId28"/>
      <p:boldItalic r:id="rId29"/>
    </p:embeddedFont>
    <p:embeddedFont>
      <p:font typeface="Montserrat Medium"/>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Montserrat-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Black-bold.fntdata"/><Relationship Id="rId27"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lack-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Medium-bold.fntdata"/><Relationship Id="rId30" Type="http://schemas.openxmlformats.org/officeDocument/2006/relationships/font" Target="fonts/MontserratMedium-regular.fntdata"/><Relationship Id="rId11" Type="http://schemas.openxmlformats.org/officeDocument/2006/relationships/slide" Target="slides/slide6.xml"/><Relationship Id="rId33" Type="http://schemas.openxmlformats.org/officeDocument/2006/relationships/font" Target="fonts/MontserratMedium-boldItalic.fntdata"/><Relationship Id="rId10" Type="http://schemas.openxmlformats.org/officeDocument/2006/relationships/slide" Target="slides/slide5.xml"/><Relationship Id="rId32" Type="http://schemas.openxmlformats.org/officeDocument/2006/relationships/font" Target="fonts/MontserratMedium-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FCE64D"/>
        </a:solidFill>
      </p:bgPr>
    </p:bg>
    <p:spTree>
      <p:nvGrpSpPr>
        <p:cNvPr id="15"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16176499" y="2286122"/>
            <a:ext cx="4222901" cy="5714758"/>
          </a:xfrm>
          <a:prstGeom prst="rect">
            <a:avLst/>
          </a:prstGeom>
          <a:noFill/>
          <a:ln>
            <a:noFill/>
          </a:ln>
        </p:spPr>
      </p:pic>
      <p:pic>
        <p:nvPicPr>
          <p:cNvPr id="17" name="Google Shape;17;p3"/>
          <p:cNvPicPr preferRelativeResize="0"/>
          <p:nvPr/>
        </p:nvPicPr>
        <p:blipFill>
          <a:blip r:embed="rId2">
            <a:alphaModFix/>
          </a:blip>
          <a:stretch>
            <a:fillRect/>
          </a:stretch>
        </p:blipFill>
        <p:spPr>
          <a:xfrm>
            <a:off x="-2111451" y="2286122"/>
            <a:ext cx="4222901" cy="57147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FCE64D"/>
        </a:solidFill>
      </p:bgPr>
    </p:bg>
    <p:spTree>
      <p:nvGrpSpPr>
        <p:cNvPr id="18" name="Shape 18"/>
        <p:cNvGrpSpPr/>
        <p:nvPr/>
      </p:nvGrpSpPr>
      <p:grpSpPr>
        <a:xfrm>
          <a:off x="0" y="0"/>
          <a:ext cx="0" cy="0"/>
          <a:chOff x="0" y="0"/>
          <a:chExt cx="0" cy="0"/>
        </a:xfrm>
      </p:grpSpPr>
      <p:pic>
        <p:nvPicPr>
          <p:cNvPr id="19" name="Google Shape;19;p4"/>
          <p:cNvPicPr preferRelativeResize="0"/>
          <p:nvPr/>
        </p:nvPicPr>
        <p:blipFill>
          <a:blip r:embed="rId2">
            <a:alphaModFix/>
          </a:blip>
          <a:stretch>
            <a:fillRect/>
          </a:stretch>
        </p:blipFill>
        <p:spPr>
          <a:xfrm>
            <a:off x="13929075" y="2848350"/>
            <a:ext cx="6264699" cy="4600039"/>
          </a:xfrm>
          <a:prstGeom prst="rect">
            <a:avLst/>
          </a:prstGeom>
          <a:noFill/>
          <a:ln>
            <a:noFill/>
          </a:ln>
        </p:spPr>
      </p:pic>
      <p:pic>
        <p:nvPicPr>
          <p:cNvPr id="20" name="Google Shape;20;p4"/>
          <p:cNvPicPr preferRelativeResize="0"/>
          <p:nvPr/>
        </p:nvPicPr>
        <p:blipFill>
          <a:blip r:embed="rId2">
            <a:alphaModFix/>
          </a:blip>
          <a:stretch>
            <a:fillRect/>
          </a:stretch>
        </p:blipFill>
        <p:spPr>
          <a:xfrm>
            <a:off x="-1905675" y="2848350"/>
            <a:ext cx="6264699" cy="460003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CE64D"/>
        </a:solidFill>
      </p:bgPr>
    </p:bg>
    <p:spTree>
      <p:nvGrpSpPr>
        <p:cNvPr id="21" name="Shape 21"/>
        <p:cNvGrpSpPr/>
        <p:nvPr/>
      </p:nvGrpSpPr>
      <p:grpSpPr>
        <a:xfrm>
          <a:off x="0" y="0"/>
          <a:ext cx="0" cy="0"/>
          <a:chOff x="0" y="0"/>
          <a:chExt cx="0" cy="0"/>
        </a:xfrm>
      </p:grpSpPr>
      <p:pic>
        <p:nvPicPr>
          <p:cNvPr id="22" name="Google Shape;22;p5"/>
          <p:cNvPicPr preferRelativeResize="0"/>
          <p:nvPr/>
        </p:nvPicPr>
        <p:blipFill>
          <a:blip r:embed="rId2">
            <a:alphaModFix/>
          </a:blip>
          <a:stretch>
            <a:fillRect/>
          </a:stretch>
        </p:blipFill>
        <p:spPr>
          <a:xfrm>
            <a:off x="15081775" y="2065138"/>
            <a:ext cx="3509100" cy="6156735"/>
          </a:xfrm>
          <a:prstGeom prst="rect">
            <a:avLst/>
          </a:prstGeom>
          <a:noFill/>
          <a:ln>
            <a:noFill/>
          </a:ln>
        </p:spPr>
      </p:pic>
      <p:pic>
        <p:nvPicPr>
          <p:cNvPr id="23" name="Google Shape;23;p5"/>
          <p:cNvPicPr preferRelativeResize="0"/>
          <p:nvPr/>
        </p:nvPicPr>
        <p:blipFill>
          <a:blip r:embed="rId2">
            <a:alphaModFix/>
          </a:blip>
          <a:stretch>
            <a:fillRect/>
          </a:stretch>
        </p:blipFill>
        <p:spPr>
          <a:xfrm>
            <a:off x="-302975" y="2060425"/>
            <a:ext cx="3509100" cy="615673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Montserrat"/>
              <a:buNone/>
              <a:defRPr i="0" sz="4400" u="none" cap="none" strike="noStrike">
                <a:solidFill>
                  <a:schemeClr val="dk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Montserrat"/>
              <a:buChar char="•"/>
              <a:defRPr i="0" sz="3200" u="none" cap="none" strike="noStrike">
                <a:solidFill>
                  <a:schemeClr val="dk1"/>
                </a:solidFill>
                <a:latin typeface="Montserrat"/>
                <a:ea typeface="Montserrat"/>
                <a:cs typeface="Montserrat"/>
                <a:sym typeface="Montserrat"/>
              </a:defRPr>
            </a:lvl1pPr>
            <a:lvl2pPr indent="-406400" lvl="1" marL="914400" marR="0" rtl="0" algn="l">
              <a:spcBef>
                <a:spcPts val="56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2pPr>
            <a:lvl3pPr indent="-381000" lvl="2" marL="1371600" marR="0" rtl="0" algn="l">
              <a:spcBef>
                <a:spcPts val="48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3pPr>
            <a:lvl4pPr indent="-355600" lvl="3" marL="18288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4pPr>
            <a:lvl5pPr indent="-355600" lvl="4" marL="22860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5pPr>
            <a:lvl6pPr indent="-355600" lvl="5" marL="27432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Font typeface="Montserrat"/>
              <a:buNone/>
              <a:defRPr i="0" sz="1200" u="none" cap="none" strike="noStrike">
                <a:solidFill>
                  <a:srgbClr val="888888"/>
                </a:solidFill>
                <a:latin typeface="Montserrat"/>
                <a:ea typeface="Montserrat"/>
                <a:cs typeface="Montserrat"/>
                <a:sym typeface="Montserrat"/>
              </a:defRPr>
            </a:lvl1pPr>
            <a:lvl2pPr lvl="1"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2pPr>
            <a:lvl3pPr lvl="2"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3pPr>
            <a:lvl4pPr lvl="3"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4pPr>
            <a:lvl5pPr lvl="4"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5pPr>
            <a:lvl6pPr lvl="5"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6pPr>
            <a:lvl7pPr lvl="6"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7pPr>
            <a:lvl8pPr lvl="7"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8pPr>
            <a:lvl9pPr lvl="8"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Font typeface="Montserrat"/>
              <a:buNone/>
              <a:defRPr i="0" sz="1200" u="none" cap="none" strike="noStrike">
                <a:solidFill>
                  <a:srgbClr val="888888"/>
                </a:solidFill>
                <a:latin typeface="Montserrat"/>
                <a:ea typeface="Montserrat"/>
                <a:cs typeface="Montserrat"/>
                <a:sym typeface="Montserrat"/>
              </a:defRPr>
            </a:lvl1pPr>
            <a:lvl2pPr lvl="1"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2pPr>
            <a:lvl3pPr lvl="2"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3pPr>
            <a:lvl4pPr lvl="3"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4pPr>
            <a:lvl5pPr lvl="4"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5pPr>
            <a:lvl6pPr lvl="5"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6pPr>
            <a:lvl7pPr lvl="6"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7pPr>
            <a:lvl8pPr lvl="7"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8pPr>
            <a:lvl9pPr lvl="8"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i="0" sz="1200" u="none" cap="none" strike="noStrike">
                <a:solidFill>
                  <a:srgbClr val="888888"/>
                </a:solidFill>
                <a:latin typeface="Montserrat"/>
                <a:ea typeface="Montserrat"/>
                <a:cs typeface="Montserrat"/>
                <a:sym typeface="Montserrat"/>
              </a:defRPr>
            </a:lvl1pPr>
            <a:lvl2pPr indent="0" lvl="1" marL="0" marR="0" rtl="0" algn="r">
              <a:spcBef>
                <a:spcPts val="0"/>
              </a:spcBef>
              <a:buNone/>
              <a:defRPr i="0" sz="1200" u="none" cap="none" strike="noStrike">
                <a:solidFill>
                  <a:srgbClr val="888888"/>
                </a:solidFill>
                <a:latin typeface="Montserrat"/>
                <a:ea typeface="Montserrat"/>
                <a:cs typeface="Montserrat"/>
                <a:sym typeface="Montserrat"/>
              </a:defRPr>
            </a:lvl2pPr>
            <a:lvl3pPr indent="0" lvl="2" marL="0" marR="0" rtl="0" algn="r">
              <a:spcBef>
                <a:spcPts val="0"/>
              </a:spcBef>
              <a:buNone/>
              <a:defRPr i="0" sz="1200" u="none" cap="none" strike="noStrike">
                <a:solidFill>
                  <a:srgbClr val="888888"/>
                </a:solidFill>
                <a:latin typeface="Montserrat"/>
                <a:ea typeface="Montserrat"/>
                <a:cs typeface="Montserrat"/>
                <a:sym typeface="Montserrat"/>
              </a:defRPr>
            </a:lvl3pPr>
            <a:lvl4pPr indent="0" lvl="3" marL="0" marR="0" rtl="0" algn="r">
              <a:spcBef>
                <a:spcPts val="0"/>
              </a:spcBef>
              <a:buNone/>
              <a:defRPr i="0" sz="1200" u="none" cap="none" strike="noStrike">
                <a:solidFill>
                  <a:srgbClr val="888888"/>
                </a:solidFill>
                <a:latin typeface="Montserrat"/>
                <a:ea typeface="Montserrat"/>
                <a:cs typeface="Montserrat"/>
                <a:sym typeface="Montserrat"/>
              </a:defRPr>
            </a:lvl4pPr>
            <a:lvl5pPr indent="0" lvl="4" marL="0" marR="0" rtl="0" algn="r">
              <a:spcBef>
                <a:spcPts val="0"/>
              </a:spcBef>
              <a:buNone/>
              <a:defRPr i="0" sz="1200" u="none" cap="none" strike="noStrike">
                <a:solidFill>
                  <a:srgbClr val="888888"/>
                </a:solidFill>
                <a:latin typeface="Montserrat"/>
                <a:ea typeface="Montserrat"/>
                <a:cs typeface="Montserrat"/>
                <a:sym typeface="Montserrat"/>
              </a:defRPr>
            </a:lvl5pPr>
            <a:lvl6pPr indent="0" lvl="5" marL="0" marR="0" rtl="0" algn="r">
              <a:spcBef>
                <a:spcPts val="0"/>
              </a:spcBef>
              <a:buNone/>
              <a:defRPr i="0" sz="1200" u="none" cap="none" strike="noStrike">
                <a:solidFill>
                  <a:srgbClr val="888888"/>
                </a:solidFill>
                <a:latin typeface="Montserrat"/>
                <a:ea typeface="Montserrat"/>
                <a:cs typeface="Montserrat"/>
                <a:sym typeface="Montserrat"/>
              </a:defRPr>
            </a:lvl6pPr>
            <a:lvl7pPr indent="0" lvl="6" marL="0" marR="0" rtl="0" algn="r">
              <a:spcBef>
                <a:spcPts val="0"/>
              </a:spcBef>
              <a:buNone/>
              <a:defRPr i="0" sz="1200" u="none" cap="none" strike="noStrike">
                <a:solidFill>
                  <a:srgbClr val="888888"/>
                </a:solidFill>
                <a:latin typeface="Montserrat"/>
                <a:ea typeface="Montserrat"/>
                <a:cs typeface="Montserrat"/>
                <a:sym typeface="Montserrat"/>
              </a:defRPr>
            </a:lvl7pPr>
            <a:lvl8pPr indent="0" lvl="7" marL="0" marR="0" rtl="0" algn="r">
              <a:spcBef>
                <a:spcPts val="0"/>
              </a:spcBef>
              <a:buNone/>
              <a:defRPr i="0" sz="1200" u="none" cap="none" strike="noStrike">
                <a:solidFill>
                  <a:srgbClr val="888888"/>
                </a:solidFill>
                <a:latin typeface="Montserrat"/>
                <a:ea typeface="Montserrat"/>
                <a:cs typeface="Montserrat"/>
                <a:sym typeface="Montserrat"/>
              </a:defRPr>
            </a:lvl8pPr>
            <a:lvl9pPr indent="0" lvl="8" marL="0" marR="0" rtl="0" algn="r">
              <a:spcBef>
                <a:spcPts val="0"/>
              </a:spcBef>
              <a:buNone/>
              <a:defRPr i="0" sz="1200" u="none" cap="none" strike="noStrike">
                <a:solidFill>
                  <a:srgbClr val="888888"/>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27.png"/><Relationship Id="rId5"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15.png"/><Relationship Id="rId5" Type="http://schemas.openxmlformats.org/officeDocument/2006/relationships/image" Target="../media/image28.png"/><Relationship Id="rId6"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40" Type="http://schemas.openxmlformats.org/officeDocument/2006/relationships/image" Target="../media/image59.png"/><Relationship Id="rId20" Type="http://schemas.openxmlformats.org/officeDocument/2006/relationships/image" Target="../media/image29.png"/><Relationship Id="rId42" Type="http://schemas.openxmlformats.org/officeDocument/2006/relationships/image" Target="../media/image57.png"/><Relationship Id="rId41" Type="http://schemas.openxmlformats.org/officeDocument/2006/relationships/image" Target="../media/image63.png"/><Relationship Id="rId22" Type="http://schemas.openxmlformats.org/officeDocument/2006/relationships/image" Target="../media/image40.png"/><Relationship Id="rId44" Type="http://schemas.openxmlformats.org/officeDocument/2006/relationships/image" Target="../media/image56.png"/><Relationship Id="rId21" Type="http://schemas.openxmlformats.org/officeDocument/2006/relationships/image" Target="../media/image31.png"/><Relationship Id="rId43" Type="http://schemas.openxmlformats.org/officeDocument/2006/relationships/image" Target="../media/image58.png"/><Relationship Id="rId24" Type="http://schemas.openxmlformats.org/officeDocument/2006/relationships/image" Target="../media/image39.png"/><Relationship Id="rId23"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2.png"/><Relationship Id="rId26" Type="http://schemas.openxmlformats.org/officeDocument/2006/relationships/image" Target="../media/image45.png"/><Relationship Id="rId25" Type="http://schemas.openxmlformats.org/officeDocument/2006/relationships/image" Target="../media/image48.png"/><Relationship Id="rId28" Type="http://schemas.openxmlformats.org/officeDocument/2006/relationships/image" Target="../media/image42.png"/><Relationship Id="rId27" Type="http://schemas.openxmlformats.org/officeDocument/2006/relationships/image" Target="../media/image43.png"/><Relationship Id="rId5" Type="http://schemas.openxmlformats.org/officeDocument/2006/relationships/image" Target="../media/image25.png"/><Relationship Id="rId6" Type="http://schemas.openxmlformats.org/officeDocument/2006/relationships/image" Target="../media/image20.png"/><Relationship Id="rId29" Type="http://schemas.openxmlformats.org/officeDocument/2006/relationships/image" Target="../media/image44.png"/><Relationship Id="rId7" Type="http://schemas.openxmlformats.org/officeDocument/2006/relationships/image" Target="../media/image8.png"/><Relationship Id="rId8" Type="http://schemas.openxmlformats.org/officeDocument/2006/relationships/image" Target="../media/image19.png"/><Relationship Id="rId31" Type="http://schemas.openxmlformats.org/officeDocument/2006/relationships/image" Target="../media/image60.png"/><Relationship Id="rId30" Type="http://schemas.openxmlformats.org/officeDocument/2006/relationships/image" Target="../media/image49.png"/><Relationship Id="rId11" Type="http://schemas.openxmlformats.org/officeDocument/2006/relationships/image" Target="../media/image32.png"/><Relationship Id="rId33" Type="http://schemas.openxmlformats.org/officeDocument/2006/relationships/image" Target="../media/image41.png"/><Relationship Id="rId10" Type="http://schemas.openxmlformats.org/officeDocument/2006/relationships/image" Target="../media/image16.png"/><Relationship Id="rId32" Type="http://schemas.openxmlformats.org/officeDocument/2006/relationships/image" Target="../media/image54.png"/><Relationship Id="rId13" Type="http://schemas.openxmlformats.org/officeDocument/2006/relationships/image" Target="../media/image47.png"/><Relationship Id="rId35" Type="http://schemas.openxmlformats.org/officeDocument/2006/relationships/image" Target="../media/image55.png"/><Relationship Id="rId12" Type="http://schemas.openxmlformats.org/officeDocument/2006/relationships/image" Target="../media/image26.png"/><Relationship Id="rId34" Type="http://schemas.openxmlformats.org/officeDocument/2006/relationships/image" Target="../media/image50.png"/><Relationship Id="rId15" Type="http://schemas.openxmlformats.org/officeDocument/2006/relationships/image" Target="../media/image38.png"/><Relationship Id="rId37" Type="http://schemas.openxmlformats.org/officeDocument/2006/relationships/image" Target="../media/image53.png"/><Relationship Id="rId14" Type="http://schemas.openxmlformats.org/officeDocument/2006/relationships/image" Target="../media/image30.png"/><Relationship Id="rId36" Type="http://schemas.openxmlformats.org/officeDocument/2006/relationships/image" Target="../media/image64.png"/><Relationship Id="rId17" Type="http://schemas.openxmlformats.org/officeDocument/2006/relationships/image" Target="../media/image36.png"/><Relationship Id="rId39" Type="http://schemas.openxmlformats.org/officeDocument/2006/relationships/image" Target="../media/image52.png"/><Relationship Id="rId16" Type="http://schemas.openxmlformats.org/officeDocument/2006/relationships/image" Target="../media/image33.png"/><Relationship Id="rId38" Type="http://schemas.openxmlformats.org/officeDocument/2006/relationships/image" Target="../media/image61.png"/><Relationship Id="rId19" Type="http://schemas.openxmlformats.org/officeDocument/2006/relationships/image" Target="../media/image34.png"/><Relationship Id="rId18"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pic>
        <p:nvPicPr>
          <p:cNvPr id="28" name="Google Shape;28;p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9" name="Google Shape;29;p6"/>
          <p:cNvGrpSpPr/>
          <p:nvPr/>
        </p:nvGrpSpPr>
        <p:grpSpPr>
          <a:xfrm>
            <a:off x="2360481" y="2727372"/>
            <a:ext cx="13567039" cy="4668636"/>
            <a:chOff x="0" y="-38100"/>
            <a:chExt cx="3106471" cy="1068987"/>
          </a:xfrm>
        </p:grpSpPr>
        <p:sp>
          <p:nvSpPr>
            <p:cNvPr id="30" name="Google Shape;30;p6"/>
            <p:cNvSpPr/>
            <p:nvPr/>
          </p:nvSpPr>
          <p:spPr>
            <a:xfrm>
              <a:off x="0" y="0"/>
              <a:ext cx="3106471" cy="1030887"/>
            </a:xfrm>
            <a:custGeom>
              <a:rect b="b" l="l" r="r" t="t"/>
              <a:pathLst>
                <a:path extrusionOk="0" h="1030887" w="3106471">
                  <a:moveTo>
                    <a:pt x="0" y="0"/>
                  </a:moveTo>
                  <a:lnTo>
                    <a:pt x="3106471" y="0"/>
                  </a:lnTo>
                  <a:lnTo>
                    <a:pt x="3106471" y="1030887"/>
                  </a:lnTo>
                  <a:lnTo>
                    <a:pt x="0" y="1030887"/>
                  </a:lnTo>
                  <a:close/>
                </a:path>
              </a:pathLst>
            </a:custGeom>
            <a:solidFill>
              <a:srgbClr val="FFFFFF"/>
            </a:solidFill>
            <a:ln>
              <a:noFill/>
            </a:ln>
          </p:spPr>
        </p:sp>
        <p:sp>
          <p:nvSpPr>
            <p:cNvPr id="31" name="Google Shape;31;p6"/>
            <p:cNvSpPr txBox="1"/>
            <p:nvPr/>
          </p:nvSpPr>
          <p:spPr>
            <a:xfrm>
              <a:off x="0" y="-38100"/>
              <a:ext cx="3106471" cy="106898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 name="Google Shape;32;p6"/>
          <p:cNvSpPr/>
          <p:nvPr/>
        </p:nvSpPr>
        <p:spPr>
          <a:xfrm>
            <a:off x="2882697" y="3188586"/>
            <a:ext cx="12522605" cy="3912606"/>
          </a:xfrm>
          <a:custGeom>
            <a:rect b="b" l="l" r="r" t="t"/>
            <a:pathLst>
              <a:path extrusionOk="0" h="526986" w="1686662">
                <a:moveTo>
                  <a:pt x="843331" y="0"/>
                </a:moveTo>
                <a:cubicBezTo>
                  <a:pt x="377572" y="0"/>
                  <a:pt x="0" y="117970"/>
                  <a:pt x="0" y="263493"/>
                </a:cubicBezTo>
                <a:cubicBezTo>
                  <a:pt x="0" y="409017"/>
                  <a:pt x="377572" y="526986"/>
                  <a:pt x="843331" y="526986"/>
                </a:cubicBezTo>
                <a:cubicBezTo>
                  <a:pt x="1309090" y="526986"/>
                  <a:pt x="1686662" y="409017"/>
                  <a:pt x="1686662" y="263493"/>
                </a:cubicBezTo>
                <a:cubicBezTo>
                  <a:pt x="1686662" y="117970"/>
                  <a:pt x="1309090" y="0"/>
                  <a:pt x="843331" y="0"/>
                </a:cubicBezTo>
                <a:close/>
              </a:path>
            </a:pathLst>
          </a:custGeom>
          <a:blipFill rotWithShape="1">
            <a:blip r:embed="rId4">
              <a:alphaModFix/>
            </a:blip>
            <a:stretch>
              <a:fillRect b="-98704" l="-34718" r="-32357" t="-20233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txBox="1"/>
          <p:nvPr/>
        </p:nvSpPr>
        <p:spPr>
          <a:xfrm>
            <a:off x="3246431" y="4353666"/>
            <a:ext cx="11795100" cy="14160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US" sz="9200" u="none" cap="none" strike="noStrike">
                <a:solidFill>
                  <a:srgbClr val="FFFFFF"/>
                </a:solidFill>
                <a:latin typeface="Montserrat Black"/>
                <a:ea typeface="Montserrat Black"/>
                <a:cs typeface="Montserrat Black"/>
                <a:sym typeface="Montserrat Black"/>
              </a:rPr>
              <a:t>INTERIOR DESIGN</a:t>
            </a:r>
            <a:endParaRPr sz="9200"/>
          </a:p>
        </p:txBody>
      </p:sp>
      <p:sp>
        <p:nvSpPr>
          <p:cNvPr id="34" name="Google Shape;34;p6"/>
          <p:cNvSpPr txBox="1"/>
          <p:nvPr/>
        </p:nvSpPr>
        <p:spPr>
          <a:xfrm>
            <a:off x="7979200" y="9771725"/>
            <a:ext cx="23295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FFFFFF"/>
                </a:solidFill>
                <a:latin typeface="Montserrat Black"/>
                <a:ea typeface="Montserrat Black"/>
                <a:cs typeface="Montserrat Black"/>
                <a:sym typeface="Montserrat Black"/>
              </a:rPr>
              <a:t>VISUAL ARTS MAJOR</a:t>
            </a:r>
            <a:endParaRPr/>
          </a:p>
        </p:txBody>
      </p:sp>
      <p:sp>
        <p:nvSpPr>
          <p:cNvPr id="35" name="Google Shape;35;p6"/>
          <p:cNvSpPr txBox="1"/>
          <p:nvPr/>
        </p:nvSpPr>
        <p:spPr>
          <a:xfrm>
            <a:off x="1028700" y="9771725"/>
            <a:ext cx="19572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FFFFFF"/>
                </a:solidFill>
                <a:latin typeface="Montserrat Black"/>
                <a:ea typeface="Montserrat Black"/>
                <a:cs typeface="Montserrat Black"/>
                <a:sym typeface="Montserrat Black"/>
              </a:rPr>
              <a:t>SLIDESCARNIVAL</a:t>
            </a:r>
            <a:endParaRPr/>
          </a:p>
        </p:txBody>
      </p:sp>
      <p:sp>
        <p:nvSpPr>
          <p:cNvPr id="36" name="Google Shape;36;p6"/>
          <p:cNvSpPr txBox="1"/>
          <p:nvPr/>
        </p:nvSpPr>
        <p:spPr>
          <a:xfrm>
            <a:off x="15822800" y="9771725"/>
            <a:ext cx="14364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FFFFFF"/>
                </a:solidFill>
                <a:latin typeface="Montserrat Black"/>
                <a:ea typeface="Montserrat Black"/>
                <a:cs typeface="Montserrat Black"/>
                <a:sym typeface="Montserrat Black"/>
              </a:rPr>
              <a:t>08/O6/2024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64D"/>
        </a:solidFill>
      </p:bgPr>
    </p:bg>
    <p:spTree>
      <p:nvGrpSpPr>
        <p:cNvPr id="143" name="Shape 143"/>
        <p:cNvGrpSpPr/>
        <p:nvPr/>
      </p:nvGrpSpPr>
      <p:grpSpPr>
        <a:xfrm>
          <a:off x="0" y="0"/>
          <a:ext cx="0" cy="0"/>
          <a:chOff x="0" y="0"/>
          <a:chExt cx="0" cy="0"/>
        </a:xfrm>
      </p:grpSpPr>
      <p:pic>
        <p:nvPicPr>
          <p:cNvPr id="144" name="Google Shape;144;p15"/>
          <p:cNvPicPr preferRelativeResize="0"/>
          <p:nvPr/>
        </p:nvPicPr>
        <p:blipFill>
          <a:blip r:embed="rId3">
            <a:alphaModFix/>
          </a:blip>
          <a:stretch>
            <a:fillRect/>
          </a:stretch>
        </p:blipFill>
        <p:spPr>
          <a:xfrm>
            <a:off x="15081775" y="2065138"/>
            <a:ext cx="3509100" cy="6156735"/>
          </a:xfrm>
          <a:prstGeom prst="rect">
            <a:avLst/>
          </a:prstGeom>
          <a:noFill/>
          <a:ln>
            <a:noFill/>
          </a:ln>
        </p:spPr>
      </p:pic>
      <p:pic>
        <p:nvPicPr>
          <p:cNvPr id="145" name="Google Shape;145;p15"/>
          <p:cNvPicPr preferRelativeResize="0"/>
          <p:nvPr/>
        </p:nvPicPr>
        <p:blipFill>
          <a:blip r:embed="rId3">
            <a:alphaModFix/>
          </a:blip>
          <a:stretch>
            <a:fillRect/>
          </a:stretch>
        </p:blipFill>
        <p:spPr>
          <a:xfrm>
            <a:off x="-302975" y="2060425"/>
            <a:ext cx="3509100" cy="6156735"/>
          </a:xfrm>
          <a:prstGeom prst="rect">
            <a:avLst/>
          </a:prstGeom>
          <a:noFill/>
          <a:ln>
            <a:noFill/>
          </a:ln>
        </p:spPr>
      </p:pic>
      <p:sp>
        <p:nvSpPr>
          <p:cNvPr id="146" name="Google Shape;146;p15"/>
          <p:cNvSpPr txBox="1"/>
          <p:nvPr/>
        </p:nvSpPr>
        <p:spPr>
          <a:xfrm>
            <a:off x="3837400" y="4312275"/>
            <a:ext cx="106131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OUR PRODUCTS</a:t>
            </a:r>
            <a:endParaRPr/>
          </a:p>
        </p:txBody>
      </p:sp>
      <p:sp>
        <p:nvSpPr>
          <p:cNvPr id="147" name="Google Shape;147;p15"/>
          <p:cNvSpPr txBox="1"/>
          <p:nvPr/>
        </p:nvSpPr>
        <p:spPr>
          <a:xfrm>
            <a:off x="7935625" y="9771725"/>
            <a:ext cx="24168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148" name="Google Shape;148;p15"/>
          <p:cNvSpPr txBox="1"/>
          <p:nvPr/>
        </p:nvSpPr>
        <p:spPr>
          <a:xfrm>
            <a:off x="1028700" y="9771725"/>
            <a:ext cx="18699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49" name="Google Shape;149;p15"/>
          <p:cNvSpPr txBox="1"/>
          <p:nvPr/>
        </p:nvSpPr>
        <p:spPr>
          <a:xfrm>
            <a:off x="15692025" y="9771725"/>
            <a:ext cx="15672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16"/>
          <p:cNvPicPr preferRelativeResize="0"/>
          <p:nvPr/>
        </p:nvPicPr>
        <p:blipFill>
          <a:blip r:embed="rId3">
            <a:alphaModFix/>
          </a:blip>
          <a:stretch>
            <a:fillRect/>
          </a:stretch>
        </p:blipFill>
        <p:spPr>
          <a:xfrm>
            <a:off x="12207750" y="2644321"/>
            <a:ext cx="5051549" cy="6612707"/>
          </a:xfrm>
          <a:prstGeom prst="rect">
            <a:avLst/>
          </a:prstGeom>
          <a:noFill/>
          <a:ln>
            <a:noFill/>
          </a:ln>
        </p:spPr>
      </p:pic>
      <p:pic>
        <p:nvPicPr>
          <p:cNvPr id="155" name="Google Shape;155;p16"/>
          <p:cNvPicPr preferRelativeResize="0"/>
          <p:nvPr/>
        </p:nvPicPr>
        <p:blipFill>
          <a:blip r:embed="rId4">
            <a:alphaModFix/>
          </a:blip>
          <a:stretch>
            <a:fillRect/>
          </a:stretch>
        </p:blipFill>
        <p:spPr>
          <a:xfrm>
            <a:off x="6615964" y="2645525"/>
            <a:ext cx="5051549" cy="6612722"/>
          </a:xfrm>
          <a:prstGeom prst="rect">
            <a:avLst/>
          </a:prstGeom>
          <a:noFill/>
          <a:ln>
            <a:noFill/>
          </a:ln>
        </p:spPr>
      </p:pic>
      <p:pic>
        <p:nvPicPr>
          <p:cNvPr id="156" name="Google Shape;156;p16"/>
          <p:cNvPicPr preferRelativeResize="0"/>
          <p:nvPr/>
        </p:nvPicPr>
        <p:blipFill>
          <a:blip r:embed="rId5">
            <a:alphaModFix/>
          </a:blip>
          <a:stretch>
            <a:fillRect/>
          </a:stretch>
        </p:blipFill>
        <p:spPr>
          <a:xfrm>
            <a:off x="1028700" y="2645527"/>
            <a:ext cx="5051599" cy="6612772"/>
          </a:xfrm>
          <a:prstGeom prst="rect">
            <a:avLst/>
          </a:prstGeom>
          <a:noFill/>
          <a:ln>
            <a:noFill/>
          </a:ln>
        </p:spPr>
      </p:pic>
      <p:grpSp>
        <p:nvGrpSpPr>
          <p:cNvPr id="157" name="Google Shape;157;p16"/>
          <p:cNvGrpSpPr/>
          <p:nvPr/>
        </p:nvGrpSpPr>
        <p:grpSpPr>
          <a:xfrm>
            <a:off x="1028700" y="7213888"/>
            <a:ext cx="5051562" cy="2044412"/>
            <a:chOff x="0" y="-28575"/>
            <a:chExt cx="1330453" cy="538446"/>
          </a:xfrm>
        </p:grpSpPr>
        <p:sp>
          <p:nvSpPr>
            <p:cNvPr id="158" name="Google Shape;158;p16"/>
            <p:cNvSpPr/>
            <p:nvPr/>
          </p:nvSpPr>
          <p:spPr>
            <a:xfrm>
              <a:off x="0" y="0"/>
              <a:ext cx="1330453" cy="509871"/>
            </a:xfrm>
            <a:custGeom>
              <a:rect b="b" l="l" r="r" t="t"/>
              <a:pathLst>
                <a:path extrusionOk="0" h="509871" w="1330453">
                  <a:moveTo>
                    <a:pt x="0" y="0"/>
                  </a:moveTo>
                  <a:lnTo>
                    <a:pt x="1330453" y="0"/>
                  </a:lnTo>
                  <a:lnTo>
                    <a:pt x="1330453" y="509871"/>
                  </a:lnTo>
                  <a:lnTo>
                    <a:pt x="0" y="509871"/>
                  </a:lnTo>
                  <a:close/>
                </a:path>
              </a:pathLst>
            </a:custGeom>
            <a:gradFill>
              <a:gsLst>
                <a:gs pos="0">
                  <a:srgbClr val="000000">
                    <a:alpha val="0"/>
                  </a:srgbClr>
                </a:gs>
                <a:gs pos="50000">
                  <a:srgbClr val="000000">
                    <a:alpha val="15686"/>
                  </a:srgbClr>
                </a:gs>
                <a:gs pos="100000">
                  <a:srgbClr val="000000">
                    <a:alpha val="62352"/>
                  </a:srgbClr>
                </a:gs>
              </a:gsLst>
              <a:lin ang="5400000" scaled="0"/>
            </a:gradFill>
            <a:ln>
              <a:noFill/>
            </a:ln>
          </p:spPr>
        </p:sp>
        <p:sp>
          <p:nvSpPr>
            <p:cNvPr id="159" name="Google Shape;159;p16"/>
            <p:cNvSpPr txBox="1"/>
            <p:nvPr/>
          </p:nvSpPr>
          <p:spPr>
            <a:xfrm>
              <a:off x="0" y="-28575"/>
              <a:ext cx="1330453" cy="538446"/>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0" name="Google Shape;160;p16"/>
          <p:cNvSpPr txBox="1"/>
          <p:nvPr/>
        </p:nvSpPr>
        <p:spPr>
          <a:xfrm>
            <a:off x="7957400" y="9771725"/>
            <a:ext cx="23733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161" name="Google Shape;161;p16"/>
          <p:cNvSpPr txBox="1"/>
          <p:nvPr/>
        </p:nvSpPr>
        <p:spPr>
          <a:xfrm>
            <a:off x="1028700" y="9771725"/>
            <a:ext cx="19926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62" name="Google Shape;162;p16"/>
          <p:cNvSpPr txBox="1"/>
          <p:nvPr/>
        </p:nvSpPr>
        <p:spPr>
          <a:xfrm>
            <a:off x="15953575" y="9771725"/>
            <a:ext cx="13056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163" name="Google Shape;163;p16"/>
          <p:cNvSpPr txBox="1"/>
          <p:nvPr/>
        </p:nvSpPr>
        <p:spPr>
          <a:xfrm>
            <a:off x="1028700"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OUR PRODUCTS</a:t>
            </a:r>
            <a:endParaRPr/>
          </a:p>
        </p:txBody>
      </p:sp>
      <p:sp>
        <p:nvSpPr>
          <p:cNvPr id="164" name="Google Shape;164;p16"/>
          <p:cNvSpPr txBox="1"/>
          <p:nvPr/>
        </p:nvSpPr>
        <p:spPr>
          <a:xfrm>
            <a:off x="1253954" y="8123348"/>
            <a:ext cx="4601055" cy="5378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FFF"/>
                </a:solidFill>
                <a:latin typeface="Montserrat"/>
                <a:ea typeface="Montserrat"/>
                <a:cs typeface="Montserrat"/>
                <a:sym typeface="Montserrat"/>
              </a:rPr>
              <a:t>Product One</a:t>
            </a:r>
            <a:endParaRPr/>
          </a:p>
        </p:txBody>
      </p:sp>
      <p:sp>
        <p:nvSpPr>
          <p:cNvPr id="165" name="Google Shape;165;p16"/>
          <p:cNvSpPr txBox="1"/>
          <p:nvPr/>
        </p:nvSpPr>
        <p:spPr>
          <a:xfrm>
            <a:off x="1253954" y="8623093"/>
            <a:ext cx="4601055"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Montserrat Medium"/>
                <a:ea typeface="Montserrat Medium"/>
                <a:cs typeface="Montserrat Medium"/>
                <a:sym typeface="Montserrat Medium"/>
              </a:rPr>
              <a:t>Elaborate here.</a:t>
            </a:r>
            <a:endParaRPr/>
          </a:p>
        </p:txBody>
      </p:sp>
      <p:grpSp>
        <p:nvGrpSpPr>
          <p:cNvPr id="166" name="Google Shape;166;p16"/>
          <p:cNvGrpSpPr/>
          <p:nvPr/>
        </p:nvGrpSpPr>
        <p:grpSpPr>
          <a:xfrm>
            <a:off x="6618219" y="7213888"/>
            <a:ext cx="5051562" cy="2044412"/>
            <a:chOff x="0" y="-28575"/>
            <a:chExt cx="1330453" cy="538446"/>
          </a:xfrm>
        </p:grpSpPr>
        <p:sp>
          <p:nvSpPr>
            <p:cNvPr id="167" name="Google Shape;167;p16"/>
            <p:cNvSpPr/>
            <p:nvPr/>
          </p:nvSpPr>
          <p:spPr>
            <a:xfrm>
              <a:off x="0" y="0"/>
              <a:ext cx="1330453" cy="509871"/>
            </a:xfrm>
            <a:custGeom>
              <a:rect b="b" l="l" r="r" t="t"/>
              <a:pathLst>
                <a:path extrusionOk="0" h="509871" w="1330453">
                  <a:moveTo>
                    <a:pt x="0" y="0"/>
                  </a:moveTo>
                  <a:lnTo>
                    <a:pt x="1330453" y="0"/>
                  </a:lnTo>
                  <a:lnTo>
                    <a:pt x="1330453" y="509871"/>
                  </a:lnTo>
                  <a:lnTo>
                    <a:pt x="0" y="509871"/>
                  </a:lnTo>
                  <a:close/>
                </a:path>
              </a:pathLst>
            </a:custGeom>
            <a:gradFill>
              <a:gsLst>
                <a:gs pos="0">
                  <a:srgbClr val="000000">
                    <a:alpha val="0"/>
                  </a:srgbClr>
                </a:gs>
                <a:gs pos="50000">
                  <a:srgbClr val="000000">
                    <a:alpha val="15686"/>
                  </a:srgbClr>
                </a:gs>
                <a:gs pos="100000">
                  <a:srgbClr val="000000">
                    <a:alpha val="62352"/>
                  </a:srgbClr>
                </a:gs>
              </a:gsLst>
              <a:lin ang="5400000" scaled="0"/>
            </a:gradFill>
            <a:ln>
              <a:noFill/>
            </a:ln>
          </p:spPr>
        </p:sp>
        <p:sp>
          <p:nvSpPr>
            <p:cNvPr id="168" name="Google Shape;168;p16"/>
            <p:cNvSpPr txBox="1"/>
            <p:nvPr/>
          </p:nvSpPr>
          <p:spPr>
            <a:xfrm>
              <a:off x="0" y="-28575"/>
              <a:ext cx="1330453" cy="538446"/>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9" name="Google Shape;169;p16"/>
          <p:cNvSpPr txBox="1"/>
          <p:nvPr/>
        </p:nvSpPr>
        <p:spPr>
          <a:xfrm>
            <a:off x="6843472" y="8123348"/>
            <a:ext cx="4601055" cy="5378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FFF"/>
                </a:solidFill>
                <a:latin typeface="Montserrat"/>
                <a:ea typeface="Montserrat"/>
                <a:cs typeface="Montserrat"/>
                <a:sym typeface="Montserrat"/>
              </a:rPr>
              <a:t>Product Two</a:t>
            </a:r>
            <a:endParaRPr/>
          </a:p>
        </p:txBody>
      </p:sp>
      <p:sp>
        <p:nvSpPr>
          <p:cNvPr id="170" name="Google Shape;170;p16"/>
          <p:cNvSpPr txBox="1"/>
          <p:nvPr/>
        </p:nvSpPr>
        <p:spPr>
          <a:xfrm>
            <a:off x="6843472" y="8623093"/>
            <a:ext cx="4601055"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Montserrat Medium"/>
                <a:ea typeface="Montserrat Medium"/>
                <a:cs typeface="Montserrat Medium"/>
                <a:sym typeface="Montserrat Medium"/>
              </a:rPr>
              <a:t>Elaborate here.</a:t>
            </a:r>
            <a:endParaRPr/>
          </a:p>
        </p:txBody>
      </p:sp>
      <p:grpSp>
        <p:nvGrpSpPr>
          <p:cNvPr id="171" name="Google Shape;171;p16"/>
          <p:cNvGrpSpPr/>
          <p:nvPr/>
        </p:nvGrpSpPr>
        <p:grpSpPr>
          <a:xfrm>
            <a:off x="12203181" y="7213888"/>
            <a:ext cx="5051562" cy="2044412"/>
            <a:chOff x="0" y="-28575"/>
            <a:chExt cx="1330453" cy="538446"/>
          </a:xfrm>
        </p:grpSpPr>
        <p:sp>
          <p:nvSpPr>
            <p:cNvPr id="172" name="Google Shape;172;p16"/>
            <p:cNvSpPr/>
            <p:nvPr/>
          </p:nvSpPr>
          <p:spPr>
            <a:xfrm>
              <a:off x="0" y="0"/>
              <a:ext cx="1330453" cy="509871"/>
            </a:xfrm>
            <a:custGeom>
              <a:rect b="b" l="l" r="r" t="t"/>
              <a:pathLst>
                <a:path extrusionOk="0" h="509871" w="1330453">
                  <a:moveTo>
                    <a:pt x="0" y="0"/>
                  </a:moveTo>
                  <a:lnTo>
                    <a:pt x="1330453" y="0"/>
                  </a:lnTo>
                  <a:lnTo>
                    <a:pt x="1330453" y="509871"/>
                  </a:lnTo>
                  <a:lnTo>
                    <a:pt x="0" y="509871"/>
                  </a:lnTo>
                  <a:close/>
                </a:path>
              </a:pathLst>
            </a:custGeom>
            <a:gradFill>
              <a:gsLst>
                <a:gs pos="0">
                  <a:srgbClr val="000000">
                    <a:alpha val="0"/>
                  </a:srgbClr>
                </a:gs>
                <a:gs pos="50000">
                  <a:srgbClr val="000000">
                    <a:alpha val="15686"/>
                  </a:srgbClr>
                </a:gs>
                <a:gs pos="100000">
                  <a:srgbClr val="000000">
                    <a:alpha val="62352"/>
                  </a:srgbClr>
                </a:gs>
              </a:gsLst>
              <a:lin ang="5400000" scaled="0"/>
            </a:gradFill>
            <a:ln>
              <a:noFill/>
            </a:ln>
          </p:spPr>
        </p:sp>
        <p:sp>
          <p:nvSpPr>
            <p:cNvPr id="173" name="Google Shape;173;p16"/>
            <p:cNvSpPr txBox="1"/>
            <p:nvPr/>
          </p:nvSpPr>
          <p:spPr>
            <a:xfrm>
              <a:off x="0" y="-28575"/>
              <a:ext cx="1330453" cy="538446"/>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4" name="Google Shape;174;p16"/>
          <p:cNvSpPr txBox="1"/>
          <p:nvPr/>
        </p:nvSpPr>
        <p:spPr>
          <a:xfrm>
            <a:off x="12428435" y="8123348"/>
            <a:ext cx="4601055" cy="5378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FFF"/>
                </a:solidFill>
                <a:latin typeface="Montserrat"/>
                <a:ea typeface="Montserrat"/>
                <a:cs typeface="Montserrat"/>
                <a:sym typeface="Montserrat"/>
              </a:rPr>
              <a:t>Product Three</a:t>
            </a:r>
            <a:endParaRPr/>
          </a:p>
        </p:txBody>
      </p:sp>
      <p:sp>
        <p:nvSpPr>
          <p:cNvPr id="175" name="Google Shape;175;p16"/>
          <p:cNvSpPr txBox="1"/>
          <p:nvPr/>
        </p:nvSpPr>
        <p:spPr>
          <a:xfrm>
            <a:off x="12428435" y="8623093"/>
            <a:ext cx="4601055"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Montserrat Medium"/>
                <a:ea typeface="Montserrat Medium"/>
                <a:cs typeface="Montserrat Medium"/>
                <a:sym typeface="Montserrat Medium"/>
              </a:rPr>
              <a:t>Elaborate here.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17"/>
          <p:cNvPicPr preferRelativeResize="0"/>
          <p:nvPr/>
        </p:nvPicPr>
        <p:blipFill>
          <a:blip r:embed="rId3">
            <a:alphaModFix/>
          </a:blip>
          <a:stretch>
            <a:fillRect/>
          </a:stretch>
        </p:blipFill>
        <p:spPr>
          <a:xfrm>
            <a:off x="1028700" y="2643050"/>
            <a:ext cx="11014525" cy="6611227"/>
          </a:xfrm>
          <a:prstGeom prst="rect">
            <a:avLst/>
          </a:prstGeom>
          <a:noFill/>
          <a:ln>
            <a:noFill/>
          </a:ln>
        </p:spPr>
      </p:pic>
      <p:sp>
        <p:nvSpPr>
          <p:cNvPr id="181" name="Google Shape;181;p17"/>
          <p:cNvSpPr txBox="1"/>
          <p:nvPr/>
        </p:nvSpPr>
        <p:spPr>
          <a:xfrm>
            <a:off x="7848450" y="9771725"/>
            <a:ext cx="25911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182" name="Google Shape;182;p17"/>
          <p:cNvSpPr txBox="1"/>
          <p:nvPr/>
        </p:nvSpPr>
        <p:spPr>
          <a:xfrm>
            <a:off x="1028700" y="9771725"/>
            <a:ext cx="22188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83" name="Google Shape;183;p17"/>
          <p:cNvSpPr txBox="1"/>
          <p:nvPr/>
        </p:nvSpPr>
        <p:spPr>
          <a:xfrm>
            <a:off x="15909975" y="9771725"/>
            <a:ext cx="13494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184" name="Google Shape;184;p17"/>
          <p:cNvSpPr txBox="1"/>
          <p:nvPr/>
        </p:nvSpPr>
        <p:spPr>
          <a:xfrm>
            <a:off x="1028700"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PRODUCT ONE</a:t>
            </a:r>
            <a:endParaRPr/>
          </a:p>
        </p:txBody>
      </p:sp>
      <p:sp>
        <p:nvSpPr>
          <p:cNvPr id="185" name="Google Shape;185;p17"/>
          <p:cNvSpPr txBox="1"/>
          <p:nvPr/>
        </p:nvSpPr>
        <p:spPr>
          <a:xfrm>
            <a:off x="12658245" y="2604944"/>
            <a:ext cx="4601100" cy="2650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on your topic here. Lorem ipsum dolor sit amet, consectetur adipiscing elit, sed do eiusmod tempor incididunt ut labore et dolore magna aliqua. A diam maecenas sed enim ut sem viverra aliquet eget.</a:t>
            </a:r>
            <a:endParaRPr/>
          </a:p>
        </p:txBody>
      </p:sp>
      <p:sp>
        <p:nvSpPr>
          <p:cNvPr id="186" name="Google Shape;186;p17"/>
          <p:cNvSpPr txBox="1"/>
          <p:nvPr/>
        </p:nvSpPr>
        <p:spPr>
          <a:xfrm>
            <a:off x="12658245" y="7320915"/>
            <a:ext cx="46011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Specification</a:t>
            </a:r>
            <a:endParaRPr/>
          </a:p>
        </p:txBody>
      </p:sp>
      <p:sp>
        <p:nvSpPr>
          <p:cNvPr id="187" name="Google Shape;187;p17"/>
          <p:cNvSpPr txBox="1"/>
          <p:nvPr/>
        </p:nvSpPr>
        <p:spPr>
          <a:xfrm>
            <a:off x="12658245" y="7823835"/>
            <a:ext cx="46011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p:txBody>
      </p:sp>
      <p:sp>
        <p:nvSpPr>
          <p:cNvPr id="188" name="Google Shape;188;p17"/>
          <p:cNvSpPr txBox="1"/>
          <p:nvPr/>
        </p:nvSpPr>
        <p:spPr>
          <a:xfrm>
            <a:off x="12658245" y="8399145"/>
            <a:ext cx="46011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Specification</a:t>
            </a:r>
            <a:endParaRPr/>
          </a:p>
        </p:txBody>
      </p:sp>
      <p:sp>
        <p:nvSpPr>
          <p:cNvPr id="189" name="Google Shape;189;p17"/>
          <p:cNvSpPr txBox="1"/>
          <p:nvPr/>
        </p:nvSpPr>
        <p:spPr>
          <a:xfrm>
            <a:off x="12658245" y="8902065"/>
            <a:ext cx="46011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p:txBody>
      </p:sp>
      <p:sp>
        <p:nvSpPr>
          <p:cNvPr id="190" name="Google Shape;190;p17"/>
          <p:cNvSpPr txBox="1"/>
          <p:nvPr/>
        </p:nvSpPr>
        <p:spPr>
          <a:xfrm>
            <a:off x="12658245" y="6242685"/>
            <a:ext cx="46011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Specification</a:t>
            </a:r>
            <a:endParaRPr/>
          </a:p>
        </p:txBody>
      </p:sp>
      <p:sp>
        <p:nvSpPr>
          <p:cNvPr id="191" name="Google Shape;191;p17"/>
          <p:cNvSpPr txBox="1"/>
          <p:nvPr/>
        </p:nvSpPr>
        <p:spPr>
          <a:xfrm>
            <a:off x="12658245" y="6745605"/>
            <a:ext cx="46011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18"/>
          <p:cNvPicPr preferRelativeResize="0"/>
          <p:nvPr/>
        </p:nvPicPr>
        <p:blipFill>
          <a:blip r:embed="rId3">
            <a:alphaModFix/>
          </a:blip>
          <a:stretch>
            <a:fillRect/>
          </a:stretch>
        </p:blipFill>
        <p:spPr>
          <a:xfrm>
            <a:off x="8758800" y="1028680"/>
            <a:ext cx="8500501" cy="8221409"/>
          </a:xfrm>
          <a:prstGeom prst="rect">
            <a:avLst/>
          </a:prstGeom>
          <a:noFill/>
          <a:ln>
            <a:noFill/>
          </a:ln>
        </p:spPr>
      </p:pic>
      <p:sp>
        <p:nvSpPr>
          <p:cNvPr id="197" name="Google Shape;197;p18"/>
          <p:cNvSpPr txBox="1"/>
          <p:nvPr/>
        </p:nvSpPr>
        <p:spPr>
          <a:xfrm>
            <a:off x="7761250" y="9771725"/>
            <a:ext cx="27654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198" name="Google Shape;198;p18"/>
          <p:cNvSpPr txBox="1"/>
          <p:nvPr/>
        </p:nvSpPr>
        <p:spPr>
          <a:xfrm>
            <a:off x="1028700" y="9771725"/>
            <a:ext cx="19923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99" name="Google Shape;199;p18"/>
          <p:cNvSpPr txBox="1"/>
          <p:nvPr/>
        </p:nvSpPr>
        <p:spPr>
          <a:xfrm>
            <a:off x="15779200" y="9771725"/>
            <a:ext cx="14802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200" name="Google Shape;200;p18"/>
          <p:cNvSpPr txBox="1"/>
          <p:nvPr/>
        </p:nvSpPr>
        <p:spPr>
          <a:xfrm>
            <a:off x="1028700" y="1209675"/>
            <a:ext cx="6042000" cy="2166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PRODUCT TWO</a:t>
            </a:r>
            <a:endParaRPr/>
          </a:p>
        </p:txBody>
      </p:sp>
      <p:sp>
        <p:nvSpPr>
          <p:cNvPr id="201" name="Google Shape;201;p18"/>
          <p:cNvSpPr txBox="1"/>
          <p:nvPr/>
        </p:nvSpPr>
        <p:spPr>
          <a:xfrm>
            <a:off x="1028700" y="3950335"/>
            <a:ext cx="7119000" cy="1874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on your topic here. Lorem ipsum dolor sit amet, consectetur adipiscing elit, sed do eiusmod tempor incididunt ut labore et dolore magna aliqua. A diam maecenas sed enim ut sem viverra aliquet eget.</a:t>
            </a:r>
            <a:endParaRPr/>
          </a:p>
        </p:txBody>
      </p:sp>
      <p:sp>
        <p:nvSpPr>
          <p:cNvPr id="202" name="Google Shape;202;p18"/>
          <p:cNvSpPr txBox="1"/>
          <p:nvPr/>
        </p:nvSpPr>
        <p:spPr>
          <a:xfrm>
            <a:off x="1028700" y="7320915"/>
            <a:ext cx="46011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Specification</a:t>
            </a:r>
            <a:endParaRPr/>
          </a:p>
        </p:txBody>
      </p:sp>
      <p:sp>
        <p:nvSpPr>
          <p:cNvPr id="203" name="Google Shape;203;p18"/>
          <p:cNvSpPr txBox="1"/>
          <p:nvPr/>
        </p:nvSpPr>
        <p:spPr>
          <a:xfrm>
            <a:off x="1028700" y="7823835"/>
            <a:ext cx="46011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p:txBody>
      </p:sp>
      <p:sp>
        <p:nvSpPr>
          <p:cNvPr id="204" name="Google Shape;204;p18"/>
          <p:cNvSpPr txBox="1"/>
          <p:nvPr/>
        </p:nvSpPr>
        <p:spPr>
          <a:xfrm>
            <a:off x="1028700" y="6242685"/>
            <a:ext cx="46011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Specification</a:t>
            </a:r>
            <a:endParaRPr/>
          </a:p>
        </p:txBody>
      </p:sp>
      <p:sp>
        <p:nvSpPr>
          <p:cNvPr id="205" name="Google Shape;205;p18"/>
          <p:cNvSpPr txBox="1"/>
          <p:nvPr/>
        </p:nvSpPr>
        <p:spPr>
          <a:xfrm>
            <a:off x="1028700" y="6745605"/>
            <a:ext cx="46011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19"/>
          <p:cNvPicPr preferRelativeResize="0"/>
          <p:nvPr/>
        </p:nvPicPr>
        <p:blipFill>
          <a:blip r:embed="rId3">
            <a:alphaModFix/>
          </a:blip>
          <a:stretch>
            <a:fillRect/>
          </a:stretch>
        </p:blipFill>
        <p:spPr>
          <a:xfrm>
            <a:off x="1028700" y="2590776"/>
            <a:ext cx="5476825" cy="6671288"/>
          </a:xfrm>
          <a:prstGeom prst="rect">
            <a:avLst/>
          </a:prstGeom>
          <a:noFill/>
          <a:ln>
            <a:noFill/>
          </a:ln>
        </p:spPr>
      </p:pic>
      <p:pic>
        <p:nvPicPr>
          <p:cNvPr id="211" name="Google Shape;211;p19"/>
          <p:cNvPicPr preferRelativeResize="0"/>
          <p:nvPr/>
        </p:nvPicPr>
        <p:blipFill>
          <a:blip r:embed="rId4">
            <a:alphaModFix/>
          </a:blip>
          <a:stretch>
            <a:fillRect/>
          </a:stretch>
        </p:blipFill>
        <p:spPr>
          <a:xfrm>
            <a:off x="7164100" y="1028700"/>
            <a:ext cx="4994399" cy="4347919"/>
          </a:xfrm>
          <a:prstGeom prst="rect">
            <a:avLst/>
          </a:prstGeom>
          <a:noFill/>
          <a:ln>
            <a:noFill/>
          </a:ln>
        </p:spPr>
      </p:pic>
      <p:pic>
        <p:nvPicPr>
          <p:cNvPr id="212" name="Google Shape;212;p19"/>
          <p:cNvPicPr preferRelativeResize="0"/>
          <p:nvPr/>
        </p:nvPicPr>
        <p:blipFill>
          <a:blip r:embed="rId5">
            <a:alphaModFix/>
          </a:blip>
          <a:stretch>
            <a:fillRect/>
          </a:stretch>
        </p:blipFill>
        <p:spPr>
          <a:xfrm>
            <a:off x="7164100" y="5928250"/>
            <a:ext cx="4994399" cy="3333825"/>
          </a:xfrm>
          <a:prstGeom prst="rect">
            <a:avLst/>
          </a:prstGeom>
          <a:noFill/>
          <a:ln>
            <a:noFill/>
          </a:ln>
        </p:spPr>
      </p:pic>
      <p:pic>
        <p:nvPicPr>
          <p:cNvPr id="213" name="Google Shape;213;p19"/>
          <p:cNvPicPr preferRelativeResize="0"/>
          <p:nvPr/>
        </p:nvPicPr>
        <p:blipFill>
          <a:blip r:embed="rId6">
            <a:alphaModFix/>
          </a:blip>
          <a:stretch>
            <a:fillRect/>
          </a:stretch>
        </p:blipFill>
        <p:spPr>
          <a:xfrm>
            <a:off x="12817075" y="1031246"/>
            <a:ext cx="4442251" cy="8224510"/>
          </a:xfrm>
          <a:prstGeom prst="rect">
            <a:avLst/>
          </a:prstGeom>
          <a:noFill/>
          <a:ln>
            <a:noFill/>
          </a:ln>
        </p:spPr>
      </p:pic>
      <p:sp>
        <p:nvSpPr>
          <p:cNvPr id="214" name="Google Shape;214;p19"/>
          <p:cNvSpPr txBox="1"/>
          <p:nvPr/>
        </p:nvSpPr>
        <p:spPr>
          <a:xfrm>
            <a:off x="7804850" y="9771725"/>
            <a:ext cx="26784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215" name="Google Shape;215;p19"/>
          <p:cNvSpPr txBox="1"/>
          <p:nvPr/>
        </p:nvSpPr>
        <p:spPr>
          <a:xfrm>
            <a:off x="1028700" y="9771725"/>
            <a:ext cx="21096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216" name="Google Shape;216;p19"/>
          <p:cNvSpPr txBox="1"/>
          <p:nvPr/>
        </p:nvSpPr>
        <p:spPr>
          <a:xfrm>
            <a:off x="15953575" y="9771725"/>
            <a:ext cx="13056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217" name="Google Shape;217;p19"/>
          <p:cNvSpPr txBox="1"/>
          <p:nvPr/>
        </p:nvSpPr>
        <p:spPr>
          <a:xfrm>
            <a:off x="1028700" y="1209675"/>
            <a:ext cx="60420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GALLERY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64D"/>
        </a:solidFill>
      </p:bgPr>
    </p:bg>
    <p:spTree>
      <p:nvGrpSpPr>
        <p:cNvPr id="221" name="Shape 221"/>
        <p:cNvGrpSpPr/>
        <p:nvPr/>
      </p:nvGrpSpPr>
      <p:grpSpPr>
        <a:xfrm>
          <a:off x="0" y="0"/>
          <a:ext cx="0" cy="0"/>
          <a:chOff x="0" y="0"/>
          <a:chExt cx="0" cy="0"/>
        </a:xfrm>
      </p:grpSpPr>
      <p:sp>
        <p:nvSpPr>
          <p:cNvPr id="222" name="Google Shape;222;p20"/>
          <p:cNvSpPr txBox="1"/>
          <p:nvPr/>
        </p:nvSpPr>
        <p:spPr>
          <a:xfrm>
            <a:off x="2407371" y="3267112"/>
            <a:ext cx="13473300" cy="32505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WRITE AN ORIGINAL STATEMENT OR INSPIRING QUOTE</a:t>
            </a:r>
            <a:endParaRPr/>
          </a:p>
        </p:txBody>
      </p:sp>
      <p:sp>
        <p:nvSpPr>
          <p:cNvPr id="223" name="Google Shape;223;p20"/>
          <p:cNvSpPr txBox="1"/>
          <p:nvPr/>
        </p:nvSpPr>
        <p:spPr>
          <a:xfrm>
            <a:off x="7892025" y="9771725"/>
            <a:ext cx="25041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224" name="Google Shape;224;p20"/>
          <p:cNvSpPr txBox="1"/>
          <p:nvPr/>
        </p:nvSpPr>
        <p:spPr>
          <a:xfrm>
            <a:off x="1028700" y="9771725"/>
            <a:ext cx="20487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225" name="Google Shape;225;p20"/>
          <p:cNvSpPr txBox="1"/>
          <p:nvPr/>
        </p:nvSpPr>
        <p:spPr>
          <a:xfrm>
            <a:off x="15880675" y="9771725"/>
            <a:ext cx="13785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226" name="Google Shape;226;p20"/>
          <p:cNvSpPr txBox="1"/>
          <p:nvPr/>
        </p:nvSpPr>
        <p:spPr>
          <a:xfrm>
            <a:off x="8119669" y="2048149"/>
            <a:ext cx="2048700" cy="1800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617" u="none" cap="none" strike="noStrike">
                <a:solidFill>
                  <a:srgbClr val="0158AA"/>
                </a:solidFill>
                <a:latin typeface="Montserrat Black"/>
                <a:ea typeface="Montserrat Black"/>
                <a:cs typeface="Montserrat Black"/>
                <a:sym typeface="Montserrat Black"/>
              </a:rPr>
              <a:t>“</a:t>
            </a:r>
            <a:endParaRPr/>
          </a:p>
        </p:txBody>
      </p:sp>
      <p:sp>
        <p:nvSpPr>
          <p:cNvPr id="227" name="Google Shape;227;p20"/>
          <p:cNvSpPr txBox="1"/>
          <p:nvPr/>
        </p:nvSpPr>
        <p:spPr>
          <a:xfrm>
            <a:off x="2741618" y="6853398"/>
            <a:ext cx="12804764" cy="356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 Include a credit, citation, or supporting message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64D"/>
        </a:solidFill>
      </p:bgPr>
    </p:bg>
    <p:spTree>
      <p:nvGrpSpPr>
        <p:cNvPr id="231" name="Shape 231"/>
        <p:cNvGrpSpPr/>
        <p:nvPr/>
      </p:nvGrpSpPr>
      <p:grpSpPr>
        <a:xfrm>
          <a:off x="0" y="0"/>
          <a:ext cx="0" cy="0"/>
          <a:chOff x="0" y="0"/>
          <a:chExt cx="0" cy="0"/>
        </a:xfrm>
      </p:grpSpPr>
      <p:sp>
        <p:nvSpPr>
          <p:cNvPr id="232" name="Google Shape;232;p21"/>
          <p:cNvSpPr txBox="1"/>
          <p:nvPr/>
        </p:nvSpPr>
        <p:spPr>
          <a:xfrm>
            <a:off x="7892025" y="9771725"/>
            <a:ext cx="25041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233" name="Google Shape;233;p21"/>
          <p:cNvSpPr txBox="1"/>
          <p:nvPr/>
        </p:nvSpPr>
        <p:spPr>
          <a:xfrm>
            <a:off x="1028700" y="9771725"/>
            <a:ext cx="19923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234" name="Google Shape;234;p21"/>
          <p:cNvSpPr txBox="1"/>
          <p:nvPr/>
        </p:nvSpPr>
        <p:spPr>
          <a:xfrm>
            <a:off x="15953575" y="9771725"/>
            <a:ext cx="13056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235" name="Google Shape;235;p21"/>
          <p:cNvSpPr txBox="1"/>
          <p:nvPr/>
        </p:nvSpPr>
        <p:spPr>
          <a:xfrm>
            <a:off x="9352815" y="4098290"/>
            <a:ext cx="6042000" cy="2166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CONTACT US</a:t>
            </a:r>
            <a:endParaRPr/>
          </a:p>
        </p:txBody>
      </p:sp>
      <p:sp>
        <p:nvSpPr>
          <p:cNvPr id="236" name="Google Shape;236;p21"/>
          <p:cNvSpPr txBox="1"/>
          <p:nvPr/>
        </p:nvSpPr>
        <p:spPr>
          <a:xfrm>
            <a:off x="2893079" y="4147150"/>
            <a:ext cx="5579908" cy="35623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123 Anywhere St., Any City,ST 12345</a:t>
            </a:r>
            <a:endParaRPr/>
          </a:p>
        </p:txBody>
      </p:sp>
      <p:sp>
        <p:nvSpPr>
          <p:cNvPr id="237" name="Google Shape;237;p21"/>
          <p:cNvSpPr txBox="1"/>
          <p:nvPr/>
        </p:nvSpPr>
        <p:spPr>
          <a:xfrm>
            <a:off x="2893079" y="4546741"/>
            <a:ext cx="5579908" cy="35623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123-456-7890</a:t>
            </a:r>
            <a:endParaRPr/>
          </a:p>
        </p:txBody>
      </p:sp>
      <p:sp>
        <p:nvSpPr>
          <p:cNvPr id="238" name="Google Shape;238;p21"/>
          <p:cNvSpPr txBox="1"/>
          <p:nvPr/>
        </p:nvSpPr>
        <p:spPr>
          <a:xfrm>
            <a:off x="2893079" y="4946332"/>
            <a:ext cx="5579908" cy="35623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hello@reallygreatsite.com</a:t>
            </a:r>
            <a:endParaRPr/>
          </a:p>
        </p:txBody>
      </p:sp>
      <p:sp>
        <p:nvSpPr>
          <p:cNvPr id="239" name="Google Shape;239;p21"/>
          <p:cNvSpPr txBox="1"/>
          <p:nvPr/>
        </p:nvSpPr>
        <p:spPr>
          <a:xfrm>
            <a:off x="2893079" y="5745515"/>
            <a:ext cx="5579908" cy="35623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reallygreatsite.com</a:t>
            </a:r>
            <a:endParaRPr/>
          </a:p>
        </p:txBody>
      </p:sp>
      <p:sp>
        <p:nvSpPr>
          <p:cNvPr id="240" name="Google Shape;240;p21"/>
          <p:cNvSpPr txBox="1"/>
          <p:nvPr/>
        </p:nvSpPr>
        <p:spPr>
          <a:xfrm>
            <a:off x="2893079" y="5345924"/>
            <a:ext cx="5579908" cy="35623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@reallygreatsite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grpSp>
        <p:nvGrpSpPr>
          <p:cNvPr id="245" name="Google Shape;245;p22"/>
          <p:cNvGrpSpPr/>
          <p:nvPr/>
        </p:nvGrpSpPr>
        <p:grpSpPr>
          <a:xfrm>
            <a:off x="774218" y="2177400"/>
            <a:ext cx="5097641" cy="7508818"/>
            <a:chOff x="0" y="-28575"/>
            <a:chExt cx="1342589" cy="1977631"/>
          </a:xfrm>
        </p:grpSpPr>
        <p:sp>
          <p:nvSpPr>
            <p:cNvPr id="246" name="Google Shape;246;p22"/>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0158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2"/>
            <p:cNvSpPr txBox="1"/>
            <p:nvPr/>
          </p:nvSpPr>
          <p:spPr>
            <a:xfrm>
              <a:off x="0" y="-28575"/>
              <a:ext cx="1342589"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22"/>
          <p:cNvGrpSpPr/>
          <p:nvPr/>
        </p:nvGrpSpPr>
        <p:grpSpPr>
          <a:xfrm>
            <a:off x="6109984" y="2177400"/>
            <a:ext cx="11512980" cy="7508818"/>
            <a:chOff x="0" y="-28575"/>
            <a:chExt cx="3032225" cy="1977631"/>
          </a:xfrm>
        </p:grpSpPr>
        <p:sp>
          <p:nvSpPr>
            <p:cNvPr id="249" name="Google Shape;249;p22"/>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0158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2"/>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1" name="Google Shape;251;p22"/>
          <p:cNvGrpSpPr/>
          <p:nvPr/>
        </p:nvGrpSpPr>
        <p:grpSpPr>
          <a:xfrm>
            <a:off x="1139005" y="2458118"/>
            <a:ext cx="4368067" cy="755733"/>
            <a:chOff x="0" y="-28575"/>
            <a:chExt cx="1150437" cy="199041"/>
          </a:xfrm>
        </p:grpSpPr>
        <p:sp>
          <p:nvSpPr>
            <p:cNvPr id="252" name="Google Shape;252;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158AA"/>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4" name="Google Shape;254;p22"/>
          <p:cNvGrpSpPr/>
          <p:nvPr/>
        </p:nvGrpSpPr>
        <p:grpSpPr>
          <a:xfrm>
            <a:off x="9682440" y="2458118"/>
            <a:ext cx="4368067" cy="755733"/>
            <a:chOff x="0" y="-28575"/>
            <a:chExt cx="1150437" cy="199041"/>
          </a:xfrm>
        </p:grpSpPr>
        <p:sp>
          <p:nvSpPr>
            <p:cNvPr id="255" name="Google Shape;255;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158AA"/>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7" name="Google Shape;257;p22"/>
          <p:cNvGrpSpPr/>
          <p:nvPr/>
        </p:nvGrpSpPr>
        <p:grpSpPr>
          <a:xfrm>
            <a:off x="1139005" y="7092517"/>
            <a:ext cx="4368067" cy="755733"/>
            <a:chOff x="0" y="-28575"/>
            <a:chExt cx="1150437" cy="199041"/>
          </a:xfrm>
        </p:grpSpPr>
        <p:sp>
          <p:nvSpPr>
            <p:cNvPr id="258" name="Google Shape;258;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158AA"/>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0" name="Google Shape;260;p22"/>
          <p:cNvGrpSpPr/>
          <p:nvPr/>
        </p:nvGrpSpPr>
        <p:grpSpPr>
          <a:xfrm>
            <a:off x="1981355" y="8059860"/>
            <a:ext cx="754204" cy="780719"/>
            <a:chOff x="0" y="-28575"/>
            <a:chExt cx="812800" cy="841375"/>
          </a:xfrm>
        </p:grpSpPr>
        <p:sp>
          <p:nvSpPr>
            <p:cNvPr id="261" name="Google Shape;261;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15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3" name="Google Shape;263;p22"/>
          <p:cNvGrpSpPr/>
          <p:nvPr/>
        </p:nvGrpSpPr>
        <p:grpSpPr>
          <a:xfrm>
            <a:off x="2914918" y="8059860"/>
            <a:ext cx="754204" cy="780719"/>
            <a:chOff x="0" y="-28575"/>
            <a:chExt cx="812800" cy="841375"/>
          </a:xfrm>
        </p:grpSpPr>
        <p:sp>
          <p:nvSpPr>
            <p:cNvPr id="264" name="Google Shape;264;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cap="rnd" cmpd="sng" w="38100">
              <a:solidFill>
                <a:srgbClr val="0158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6" name="Google Shape;266;p22"/>
          <p:cNvGrpSpPr/>
          <p:nvPr/>
        </p:nvGrpSpPr>
        <p:grpSpPr>
          <a:xfrm>
            <a:off x="6504578" y="4207587"/>
            <a:ext cx="9082499" cy="4159493"/>
            <a:chOff x="0" y="0"/>
            <a:chExt cx="12109999" cy="5545991"/>
          </a:xfrm>
        </p:grpSpPr>
        <p:sp>
          <p:nvSpPr>
            <p:cNvPr id="267" name="Google Shape;267;p22"/>
            <p:cNvSpPr/>
            <p:nvPr/>
          </p:nvSpPr>
          <p:spPr>
            <a:xfrm>
              <a:off x="9881206" y="1612844"/>
              <a:ext cx="851490" cy="732282"/>
            </a:xfrm>
            <a:custGeom>
              <a:rect b="b" l="l" r="r" t="t"/>
              <a:pathLst>
                <a:path extrusionOk="0" h="732282" w="851490">
                  <a:moveTo>
                    <a:pt x="0" y="0"/>
                  </a:moveTo>
                  <a:lnTo>
                    <a:pt x="851490" y="0"/>
                  </a:lnTo>
                  <a:lnTo>
                    <a:pt x="851490" y="732281"/>
                  </a:lnTo>
                  <a:lnTo>
                    <a:pt x="0" y="732281"/>
                  </a:lnTo>
                  <a:lnTo>
                    <a:pt x="0" y="0"/>
                  </a:lnTo>
                  <a:close/>
                </a:path>
              </a:pathLst>
            </a:custGeom>
            <a:blipFill rotWithShape="1">
              <a:blip r:embed="rId3">
                <a:alphaModFix/>
              </a:blip>
              <a:stretch>
                <a:fillRect b="0" l="0" r="0" t="0"/>
              </a:stretch>
            </a:blipFill>
            <a:ln>
              <a:noFill/>
            </a:ln>
          </p:spPr>
        </p:sp>
        <p:sp>
          <p:nvSpPr>
            <p:cNvPr id="268" name="Google Shape;268;p22"/>
            <p:cNvSpPr/>
            <p:nvPr/>
          </p:nvSpPr>
          <p:spPr>
            <a:xfrm>
              <a:off x="11438125" y="3027922"/>
              <a:ext cx="605189" cy="836316"/>
            </a:xfrm>
            <a:custGeom>
              <a:rect b="b" l="l" r="r" t="t"/>
              <a:pathLst>
                <a:path extrusionOk="0" h="836316" w="605189">
                  <a:moveTo>
                    <a:pt x="0" y="0"/>
                  </a:moveTo>
                  <a:lnTo>
                    <a:pt x="605189" y="0"/>
                  </a:lnTo>
                  <a:lnTo>
                    <a:pt x="605189" y="836316"/>
                  </a:lnTo>
                  <a:lnTo>
                    <a:pt x="0" y="836316"/>
                  </a:lnTo>
                  <a:lnTo>
                    <a:pt x="0" y="0"/>
                  </a:lnTo>
                  <a:close/>
                </a:path>
              </a:pathLst>
            </a:custGeom>
            <a:blipFill rotWithShape="1">
              <a:blip r:embed="rId4">
                <a:alphaModFix/>
              </a:blip>
              <a:stretch>
                <a:fillRect b="0" l="0" r="0" t="0"/>
              </a:stretch>
            </a:blipFill>
            <a:ln>
              <a:noFill/>
            </a:ln>
          </p:spPr>
        </p:sp>
        <p:sp>
          <p:nvSpPr>
            <p:cNvPr id="269" name="Google Shape;269;p22"/>
            <p:cNvSpPr/>
            <p:nvPr/>
          </p:nvSpPr>
          <p:spPr>
            <a:xfrm>
              <a:off x="10058044" y="3117023"/>
              <a:ext cx="498596" cy="747215"/>
            </a:xfrm>
            <a:custGeom>
              <a:rect b="b" l="l" r="r" t="t"/>
              <a:pathLst>
                <a:path extrusionOk="0" h="747215" w="498596">
                  <a:moveTo>
                    <a:pt x="0" y="0"/>
                  </a:moveTo>
                  <a:lnTo>
                    <a:pt x="498597" y="0"/>
                  </a:lnTo>
                  <a:lnTo>
                    <a:pt x="498597" y="747215"/>
                  </a:lnTo>
                  <a:lnTo>
                    <a:pt x="0" y="747215"/>
                  </a:lnTo>
                  <a:lnTo>
                    <a:pt x="0" y="0"/>
                  </a:lnTo>
                  <a:close/>
                </a:path>
              </a:pathLst>
            </a:custGeom>
            <a:blipFill rotWithShape="1">
              <a:blip r:embed="rId5">
                <a:alphaModFix/>
              </a:blip>
              <a:stretch>
                <a:fillRect b="0" l="0" r="0" t="0"/>
              </a:stretch>
            </a:blipFill>
            <a:ln>
              <a:noFill/>
            </a:ln>
          </p:spPr>
        </p:sp>
        <p:sp>
          <p:nvSpPr>
            <p:cNvPr id="270" name="Google Shape;270;p22"/>
            <p:cNvSpPr/>
            <p:nvPr/>
          </p:nvSpPr>
          <p:spPr>
            <a:xfrm>
              <a:off x="11283101" y="4617587"/>
              <a:ext cx="826898" cy="747215"/>
            </a:xfrm>
            <a:custGeom>
              <a:rect b="b" l="l" r="r" t="t"/>
              <a:pathLst>
                <a:path extrusionOk="0" h="747215" w="826898">
                  <a:moveTo>
                    <a:pt x="0" y="0"/>
                  </a:moveTo>
                  <a:lnTo>
                    <a:pt x="826898" y="0"/>
                  </a:lnTo>
                  <a:lnTo>
                    <a:pt x="826898" y="747216"/>
                  </a:lnTo>
                  <a:lnTo>
                    <a:pt x="0" y="747216"/>
                  </a:lnTo>
                  <a:lnTo>
                    <a:pt x="0" y="0"/>
                  </a:lnTo>
                  <a:close/>
                </a:path>
              </a:pathLst>
            </a:custGeom>
            <a:blipFill rotWithShape="1">
              <a:blip r:embed="rId6">
                <a:alphaModFix/>
              </a:blip>
              <a:stretch>
                <a:fillRect b="0" l="0" r="0" t="0"/>
              </a:stretch>
            </a:blipFill>
            <a:ln>
              <a:noFill/>
            </a:ln>
          </p:spPr>
        </p:sp>
        <p:sp>
          <p:nvSpPr>
            <p:cNvPr id="271" name="Google Shape;271;p22"/>
            <p:cNvSpPr/>
            <p:nvPr/>
          </p:nvSpPr>
          <p:spPr>
            <a:xfrm>
              <a:off x="11283101" y="44550"/>
              <a:ext cx="747215" cy="747215"/>
            </a:xfrm>
            <a:custGeom>
              <a:rect b="b" l="l" r="r" t="t"/>
              <a:pathLst>
                <a:path extrusionOk="0" h="747215" w="747215">
                  <a:moveTo>
                    <a:pt x="0" y="0"/>
                  </a:moveTo>
                  <a:lnTo>
                    <a:pt x="747215" y="0"/>
                  </a:lnTo>
                  <a:lnTo>
                    <a:pt x="747215" y="747216"/>
                  </a:lnTo>
                  <a:lnTo>
                    <a:pt x="0" y="747216"/>
                  </a:lnTo>
                  <a:lnTo>
                    <a:pt x="0" y="0"/>
                  </a:lnTo>
                  <a:close/>
                </a:path>
              </a:pathLst>
            </a:custGeom>
            <a:blipFill rotWithShape="1">
              <a:blip r:embed="rId7">
                <a:alphaModFix/>
              </a:blip>
              <a:stretch>
                <a:fillRect b="0" l="0" r="0" t="0"/>
              </a:stretch>
            </a:blipFill>
            <a:ln>
              <a:noFill/>
            </a:ln>
          </p:spPr>
        </p:sp>
        <p:sp>
          <p:nvSpPr>
            <p:cNvPr id="272" name="Google Shape;272;p22"/>
            <p:cNvSpPr/>
            <p:nvPr/>
          </p:nvSpPr>
          <p:spPr>
            <a:xfrm>
              <a:off x="9786504" y="52017"/>
              <a:ext cx="1022295" cy="628247"/>
            </a:xfrm>
            <a:custGeom>
              <a:rect b="b" l="l" r="r" t="t"/>
              <a:pathLst>
                <a:path extrusionOk="0" h="628247" w="1022295">
                  <a:moveTo>
                    <a:pt x="0" y="0"/>
                  </a:moveTo>
                  <a:lnTo>
                    <a:pt x="1022296" y="0"/>
                  </a:lnTo>
                  <a:lnTo>
                    <a:pt x="1022296" y="628247"/>
                  </a:lnTo>
                  <a:lnTo>
                    <a:pt x="0" y="628247"/>
                  </a:lnTo>
                  <a:lnTo>
                    <a:pt x="0" y="0"/>
                  </a:lnTo>
                  <a:close/>
                </a:path>
              </a:pathLst>
            </a:custGeom>
            <a:blipFill rotWithShape="1">
              <a:blip r:embed="rId8">
                <a:alphaModFix/>
              </a:blip>
              <a:stretch>
                <a:fillRect b="0" l="0" r="0" t="0"/>
              </a:stretch>
            </a:blipFill>
            <a:ln>
              <a:noFill/>
            </a:ln>
          </p:spPr>
        </p:sp>
        <p:sp>
          <p:nvSpPr>
            <p:cNvPr id="273" name="Google Shape;273;p22"/>
            <p:cNvSpPr/>
            <p:nvPr/>
          </p:nvSpPr>
          <p:spPr>
            <a:xfrm>
              <a:off x="11206997" y="1612844"/>
              <a:ext cx="836316" cy="836316"/>
            </a:xfrm>
            <a:custGeom>
              <a:rect b="b" l="l" r="r" t="t"/>
              <a:pathLst>
                <a:path extrusionOk="0" h="836316" w="836316">
                  <a:moveTo>
                    <a:pt x="0" y="0"/>
                  </a:moveTo>
                  <a:lnTo>
                    <a:pt x="836317" y="0"/>
                  </a:lnTo>
                  <a:lnTo>
                    <a:pt x="836317" y="836316"/>
                  </a:lnTo>
                  <a:lnTo>
                    <a:pt x="0" y="836316"/>
                  </a:lnTo>
                  <a:lnTo>
                    <a:pt x="0" y="0"/>
                  </a:lnTo>
                  <a:close/>
                </a:path>
              </a:pathLst>
            </a:custGeom>
            <a:blipFill rotWithShape="1">
              <a:blip r:embed="rId9">
                <a:alphaModFix/>
              </a:blip>
              <a:stretch>
                <a:fillRect b="0" l="0" r="0" t="0"/>
              </a:stretch>
            </a:blipFill>
            <a:ln>
              <a:noFill/>
            </a:ln>
          </p:spPr>
        </p:sp>
        <p:sp>
          <p:nvSpPr>
            <p:cNvPr id="274" name="Google Shape;274;p22"/>
            <p:cNvSpPr/>
            <p:nvPr/>
          </p:nvSpPr>
          <p:spPr>
            <a:xfrm>
              <a:off x="9974260" y="4636136"/>
              <a:ext cx="582380" cy="836316"/>
            </a:xfrm>
            <a:custGeom>
              <a:rect b="b" l="l" r="r" t="t"/>
              <a:pathLst>
                <a:path extrusionOk="0" h="836316" w="582380">
                  <a:moveTo>
                    <a:pt x="0" y="0"/>
                  </a:moveTo>
                  <a:lnTo>
                    <a:pt x="582381" y="0"/>
                  </a:lnTo>
                  <a:lnTo>
                    <a:pt x="582381" y="836316"/>
                  </a:lnTo>
                  <a:lnTo>
                    <a:pt x="0" y="836316"/>
                  </a:lnTo>
                  <a:lnTo>
                    <a:pt x="0" y="0"/>
                  </a:lnTo>
                  <a:close/>
                </a:path>
              </a:pathLst>
            </a:custGeom>
            <a:blipFill rotWithShape="1">
              <a:blip r:embed="rId10">
                <a:alphaModFix/>
              </a:blip>
              <a:stretch>
                <a:fillRect b="0" l="0" r="0" t="0"/>
              </a:stretch>
            </a:blipFill>
            <a:ln>
              <a:noFill/>
            </a:ln>
          </p:spPr>
        </p:sp>
        <p:sp>
          <p:nvSpPr>
            <p:cNvPr id="275" name="Google Shape;275;p22"/>
            <p:cNvSpPr/>
            <p:nvPr/>
          </p:nvSpPr>
          <p:spPr>
            <a:xfrm>
              <a:off x="5984838" y="8217"/>
              <a:ext cx="734438" cy="836316"/>
            </a:xfrm>
            <a:custGeom>
              <a:rect b="b" l="l" r="r" t="t"/>
              <a:pathLst>
                <a:path extrusionOk="0" h="836316" w="734438">
                  <a:moveTo>
                    <a:pt x="0" y="0"/>
                  </a:moveTo>
                  <a:lnTo>
                    <a:pt x="734438" y="0"/>
                  </a:lnTo>
                  <a:lnTo>
                    <a:pt x="734438" y="836316"/>
                  </a:lnTo>
                  <a:lnTo>
                    <a:pt x="0" y="836316"/>
                  </a:lnTo>
                  <a:lnTo>
                    <a:pt x="0" y="0"/>
                  </a:lnTo>
                  <a:close/>
                </a:path>
              </a:pathLst>
            </a:custGeom>
            <a:blipFill rotWithShape="1">
              <a:blip r:embed="rId11">
                <a:alphaModFix/>
              </a:blip>
              <a:stretch>
                <a:fillRect b="0" l="0" r="0" t="0"/>
              </a:stretch>
            </a:blipFill>
            <a:ln>
              <a:noFill/>
            </a:ln>
          </p:spPr>
        </p:sp>
        <p:sp>
          <p:nvSpPr>
            <p:cNvPr id="276" name="Google Shape;276;p22"/>
            <p:cNvSpPr/>
            <p:nvPr/>
          </p:nvSpPr>
          <p:spPr>
            <a:xfrm>
              <a:off x="8411035" y="159952"/>
              <a:ext cx="969652" cy="576502"/>
            </a:xfrm>
            <a:custGeom>
              <a:rect b="b" l="l" r="r" t="t"/>
              <a:pathLst>
                <a:path extrusionOk="0" h="576502" w="969652">
                  <a:moveTo>
                    <a:pt x="0" y="0"/>
                  </a:moveTo>
                  <a:lnTo>
                    <a:pt x="969651" y="0"/>
                  </a:lnTo>
                  <a:lnTo>
                    <a:pt x="969651" y="576502"/>
                  </a:lnTo>
                  <a:lnTo>
                    <a:pt x="0" y="576502"/>
                  </a:lnTo>
                  <a:lnTo>
                    <a:pt x="0" y="0"/>
                  </a:lnTo>
                  <a:close/>
                </a:path>
              </a:pathLst>
            </a:custGeom>
            <a:blipFill rotWithShape="1">
              <a:blip r:embed="rId12">
                <a:alphaModFix/>
              </a:blip>
              <a:stretch>
                <a:fillRect b="0" l="0" r="0" t="0"/>
              </a:stretch>
            </a:blipFill>
            <a:ln>
              <a:noFill/>
            </a:ln>
          </p:spPr>
        </p:sp>
        <p:sp>
          <p:nvSpPr>
            <p:cNvPr id="277" name="Google Shape;277;p22"/>
            <p:cNvSpPr/>
            <p:nvPr/>
          </p:nvSpPr>
          <p:spPr>
            <a:xfrm>
              <a:off x="1163272" y="52767"/>
              <a:ext cx="747215" cy="747215"/>
            </a:xfrm>
            <a:custGeom>
              <a:rect b="b" l="l" r="r" t="t"/>
              <a:pathLst>
                <a:path extrusionOk="0" h="747215" w="747215">
                  <a:moveTo>
                    <a:pt x="0" y="0"/>
                  </a:moveTo>
                  <a:lnTo>
                    <a:pt x="747215" y="0"/>
                  </a:lnTo>
                  <a:lnTo>
                    <a:pt x="747215" y="747216"/>
                  </a:lnTo>
                  <a:lnTo>
                    <a:pt x="0" y="747216"/>
                  </a:lnTo>
                  <a:lnTo>
                    <a:pt x="0" y="0"/>
                  </a:lnTo>
                  <a:close/>
                </a:path>
              </a:pathLst>
            </a:custGeom>
            <a:blipFill rotWithShape="1">
              <a:blip r:embed="rId13">
                <a:alphaModFix/>
              </a:blip>
              <a:stretch>
                <a:fillRect b="0" l="0" r="0" t="0"/>
              </a:stretch>
            </a:blipFill>
            <a:ln>
              <a:noFill/>
            </a:ln>
          </p:spPr>
        </p:sp>
        <p:sp>
          <p:nvSpPr>
            <p:cNvPr id="278" name="Google Shape;278;p22"/>
            <p:cNvSpPr/>
            <p:nvPr/>
          </p:nvSpPr>
          <p:spPr>
            <a:xfrm>
              <a:off x="6070" y="52767"/>
              <a:ext cx="747215" cy="747215"/>
            </a:xfrm>
            <a:custGeom>
              <a:rect b="b" l="l" r="r" t="t"/>
              <a:pathLst>
                <a:path extrusionOk="0" h="747215" w="747215">
                  <a:moveTo>
                    <a:pt x="0" y="0"/>
                  </a:moveTo>
                  <a:lnTo>
                    <a:pt x="747215" y="0"/>
                  </a:lnTo>
                  <a:lnTo>
                    <a:pt x="747215" y="747216"/>
                  </a:lnTo>
                  <a:lnTo>
                    <a:pt x="0" y="747216"/>
                  </a:lnTo>
                  <a:lnTo>
                    <a:pt x="0" y="0"/>
                  </a:lnTo>
                  <a:close/>
                </a:path>
              </a:pathLst>
            </a:custGeom>
            <a:blipFill rotWithShape="1">
              <a:blip r:embed="rId14">
                <a:alphaModFix/>
              </a:blip>
              <a:stretch>
                <a:fillRect b="0" l="0" r="0" t="0"/>
              </a:stretch>
            </a:blipFill>
            <a:ln>
              <a:noFill/>
            </a:ln>
          </p:spPr>
        </p:sp>
        <p:sp>
          <p:nvSpPr>
            <p:cNvPr id="279" name="Google Shape;279;p22"/>
            <p:cNvSpPr/>
            <p:nvPr/>
          </p:nvSpPr>
          <p:spPr>
            <a:xfrm>
              <a:off x="4709410" y="30609"/>
              <a:ext cx="829225" cy="791533"/>
            </a:xfrm>
            <a:custGeom>
              <a:rect b="b" l="l" r="r" t="t"/>
              <a:pathLst>
                <a:path extrusionOk="0" h="791533" w="829225">
                  <a:moveTo>
                    <a:pt x="0" y="0"/>
                  </a:moveTo>
                  <a:lnTo>
                    <a:pt x="829224" y="0"/>
                  </a:lnTo>
                  <a:lnTo>
                    <a:pt x="829224" y="791532"/>
                  </a:lnTo>
                  <a:lnTo>
                    <a:pt x="0" y="791532"/>
                  </a:lnTo>
                  <a:lnTo>
                    <a:pt x="0" y="0"/>
                  </a:lnTo>
                  <a:close/>
                </a:path>
              </a:pathLst>
            </a:custGeom>
            <a:blipFill rotWithShape="1">
              <a:blip r:embed="rId15">
                <a:alphaModFix/>
              </a:blip>
              <a:stretch>
                <a:fillRect b="0" l="0" r="0" t="0"/>
              </a:stretch>
            </a:blipFill>
            <a:ln>
              <a:noFill/>
            </a:ln>
          </p:spPr>
        </p:sp>
        <p:sp>
          <p:nvSpPr>
            <p:cNvPr id="280" name="Google Shape;280;p22"/>
            <p:cNvSpPr/>
            <p:nvPr/>
          </p:nvSpPr>
          <p:spPr>
            <a:xfrm>
              <a:off x="2337374" y="8217"/>
              <a:ext cx="830234" cy="836316"/>
            </a:xfrm>
            <a:custGeom>
              <a:rect b="b" l="l" r="r" t="t"/>
              <a:pathLst>
                <a:path extrusionOk="0" h="836316" w="830234">
                  <a:moveTo>
                    <a:pt x="0" y="0"/>
                  </a:moveTo>
                  <a:lnTo>
                    <a:pt x="830234" y="0"/>
                  </a:lnTo>
                  <a:lnTo>
                    <a:pt x="830234" y="836316"/>
                  </a:lnTo>
                  <a:lnTo>
                    <a:pt x="0" y="836316"/>
                  </a:lnTo>
                  <a:lnTo>
                    <a:pt x="0" y="0"/>
                  </a:lnTo>
                  <a:close/>
                </a:path>
              </a:pathLst>
            </a:custGeom>
            <a:blipFill rotWithShape="1">
              <a:blip r:embed="rId16">
                <a:alphaModFix/>
              </a:blip>
              <a:stretch>
                <a:fillRect b="0" l="0" r="0" t="0"/>
              </a:stretch>
            </a:blipFill>
            <a:ln>
              <a:noFill/>
            </a:ln>
          </p:spPr>
        </p:sp>
        <p:sp>
          <p:nvSpPr>
            <p:cNvPr id="281" name="Google Shape;281;p22"/>
            <p:cNvSpPr/>
            <p:nvPr/>
          </p:nvSpPr>
          <p:spPr>
            <a:xfrm>
              <a:off x="3586045" y="0"/>
              <a:ext cx="692517" cy="844533"/>
            </a:xfrm>
            <a:custGeom>
              <a:rect b="b" l="l" r="r" t="t"/>
              <a:pathLst>
                <a:path extrusionOk="0" h="844533" w="692517">
                  <a:moveTo>
                    <a:pt x="0" y="0"/>
                  </a:moveTo>
                  <a:lnTo>
                    <a:pt x="692517" y="0"/>
                  </a:lnTo>
                  <a:lnTo>
                    <a:pt x="692517" y="844533"/>
                  </a:lnTo>
                  <a:lnTo>
                    <a:pt x="0" y="844533"/>
                  </a:lnTo>
                  <a:lnTo>
                    <a:pt x="0" y="0"/>
                  </a:lnTo>
                  <a:close/>
                </a:path>
              </a:pathLst>
            </a:custGeom>
            <a:blipFill rotWithShape="1">
              <a:blip r:embed="rId17">
                <a:alphaModFix/>
              </a:blip>
              <a:stretch>
                <a:fillRect b="0" l="0" r="0" t="0"/>
              </a:stretch>
            </a:blipFill>
            <a:ln>
              <a:noFill/>
            </a:ln>
          </p:spPr>
        </p:sp>
        <p:sp>
          <p:nvSpPr>
            <p:cNvPr id="282" name="Google Shape;282;p22"/>
            <p:cNvSpPr/>
            <p:nvPr/>
          </p:nvSpPr>
          <p:spPr>
            <a:xfrm>
              <a:off x="7185148" y="52767"/>
              <a:ext cx="786558" cy="790871"/>
            </a:xfrm>
            <a:custGeom>
              <a:rect b="b" l="l" r="r" t="t"/>
              <a:pathLst>
                <a:path extrusionOk="0" h="790871" w="786558">
                  <a:moveTo>
                    <a:pt x="0" y="0"/>
                  </a:moveTo>
                  <a:lnTo>
                    <a:pt x="786557" y="0"/>
                  </a:lnTo>
                  <a:lnTo>
                    <a:pt x="786557" y="790872"/>
                  </a:lnTo>
                  <a:lnTo>
                    <a:pt x="0" y="790872"/>
                  </a:lnTo>
                  <a:lnTo>
                    <a:pt x="0" y="0"/>
                  </a:lnTo>
                  <a:close/>
                </a:path>
              </a:pathLst>
            </a:custGeom>
            <a:blipFill rotWithShape="1">
              <a:blip r:embed="rId18">
                <a:alphaModFix/>
              </a:blip>
              <a:stretch>
                <a:fillRect b="0" l="0" r="0" t="0"/>
              </a:stretch>
            </a:blipFill>
            <a:ln>
              <a:noFill/>
            </a:ln>
          </p:spPr>
        </p:sp>
        <p:sp>
          <p:nvSpPr>
            <p:cNvPr id="283" name="Google Shape;283;p22"/>
            <p:cNvSpPr/>
            <p:nvPr/>
          </p:nvSpPr>
          <p:spPr>
            <a:xfrm>
              <a:off x="7101075" y="1545180"/>
              <a:ext cx="675135" cy="836316"/>
            </a:xfrm>
            <a:custGeom>
              <a:rect b="b" l="l" r="r" t="t"/>
              <a:pathLst>
                <a:path extrusionOk="0" h="836316" w="675135">
                  <a:moveTo>
                    <a:pt x="0" y="0"/>
                  </a:moveTo>
                  <a:lnTo>
                    <a:pt x="675135" y="0"/>
                  </a:lnTo>
                  <a:lnTo>
                    <a:pt x="675135" y="836317"/>
                  </a:lnTo>
                  <a:lnTo>
                    <a:pt x="0" y="836317"/>
                  </a:lnTo>
                  <a:lnTo>
                    <a:pt x="0" y="0"/>
                  </a:lnTo>
                  <a:close/>
                </a:path>
              </a:pathLst>
            </a:custGeom>
            <a:blipFill rotWithShape="1">
              <a:blip r:embed="rId19">
                <a:alphaModFix/>
              </a:blip>
              <a:stretch>
                <a:fillRect b="0" l="0" r="0" t="0"/>
              </a:stretch>
            </a:blipFill>
            <a:ln>
              <a:noFill/>
            </a:ln>
          </p:spPr>
        </p:sp>
        <p:sp>
          <p:nvSpPr>
            <p:cNvPr id="284" name="Google Shape;284;p22"/>
            <p:cNvSpPr/>
            <p:nvPr/>
          </p:nvSpPr>
          <p:spPr>
            <a:xfrm>
              <a:off x="5646295" y="1545180"/>
              <a:ext cx="909039" cy="836316"/>
            </a:xfrm>
            <a:custGeom>
              <a:rect b="b" l="l" r="r" t="t"/>
              <a:pathLst>
                <a:path extrusionOk="0" h="836316" w="909039">
                  <a:moveTo>
                    <a:pt x="0" y="0"/>
                  </a:moveTo>
                  <a:lnTo>
                    <a:pt x="909039" y="0"/>
                  </a:lnTo>
                  <a:lnTo>
                    <a:pt x="909039" y="836317"/>
                  </a:lnTo>
                  <a:lnTo>
                    <a:pt x="0" y="836317"/>
                  </a:lnTo>
                  <a:lnTo>
                    <a:pt x="0" y="0"/>
                  </a:lnTo>
                  <a:close/>
                </a:path>
              </a:pathLst>
            </a:custGeom>
            <a:blipFill rotWithShape="1">
              <a:blip r:embed="rId20">
                <a:alphaModFix/>
              </a:blip>
              <a:stretch>
                <a:fillRect b="0" l="0" r="0" t="0"/>
              </a:stretch>
            </a:blipFill>
            <a:ln>
              <a:noFill/>
            </a:ln>
          </p:spPr>
        </p:sp>
        <p:sp>
          <p:nvSpPr>
            <p:cNvPr id="285" name="Google Shape;285;p22"/>
            <p:cNvSpPr/>
            <p:nvPr/>
          </p:nvSpPr>
          <p:spPr>
            <a:xfrm>
              <a:off x="8378096" y="1734837"/>
              <a:ext cx="955727" cy="549109"/>
            </a:xfrm>
            <a:custGeom>
              <a:rect b="b" l="l" r="r" t="t"/>
              <a:pathLst>
                <a:path extrusionOk="0" h="549109" w="955727">
                  <a:moveTo>
                    <a:pt x="0" y="0"/>
                  </a:moveTo>
                  <a:lnTo>
                    <a:pt x="955728" y="0"/>
                  </a:lnTo>
                  <a:lnTo>
                    <a:pt x="955728" y="549109"/>
                  </a:lnTo>
                  <a:lnTo>
                    <a:pt x="0" y="549109"/>
                  </a:lnTo>
                  <a:lnTo>
                    <a:pt x="0" y="0"/>
                  </a:lnTo>
                  <a:close/>
                </a:path>
              </a:pathLst>
            </a:custGeom>
            <a:blipFill rotWithShape="1">
              <a:blip r:embed="rId21">
                <a:alphaModFix/>
              </a:blip>
              <a:stretch>
                <a:fillRect b="0" l="0" r="0" t="0"/>
              </a:stretch>
            </a:blipFill>
            <a:ln>
              <a:noFill/>
            </a:ln>
          </p:spPr>
        </p:sp>
        <p:sp>
          <p:nvSpPr>
            <p:cNvPr id="286" name="Google Shape;286;p22"/>
            <p:cNvSpPr/>
            <p:nvPr/>
          </p:nvSpPr>
          <p:spPr>
            <a:xfrm>
              <a:off x="2900557" y="1545180"/>
              <a:ext cx="836316" cy="836316"/>
            </a:xfrm>
            <a:custGeom>
              <a:rect b="b" l="l" r="r" t="t"/>
              <a:pathLst>
                <a:path extrusionOk="0" h="836316" w="836316">
                  <a:moveTo>
                    <a:pt x="0" y="0"/>
                  </a:moveTo>
                  <a:lnTo>
                    <a:pt x="836316" y="0"/>
                  </a:lnTo>
                  <a:lnTo>
                    <a:pt x="836316" y="836317"/>
                  </a:lnTo>
                  <a:lnTo>
                    <a:pt x="0" y="836317"/>
                  </a:lnTo>
                  <a:lnTo>
                    <a:pt x="0" y="0"/>
                  </a:lnTo>
                  <a:close/>
                </a:path>
              </a:pathLst>
            </a:custGeom>
            <a:blipFill rotWithShape="1">
              <a:blip r:embed="rId22">
                <a:alphaModFix/>
              </a:blip>
              <a:stretch>
                <a:fillRect b="0" l="0" r="0" t="0"/>
              </a:stretch>
            </a:blipFill>
            <a:ln>
              <a:noFill/>
            </a:ln>
          </p:spPr>
        </p:sp>
        <p:sp>
          <p:nvSpPr>
            <p:cNvPr id="287" name="Google Shape;287;p22"/>
            <p:cNvSpPr/>
            <p:nvPr/>
          </p:nvSpPr>
          <p:spPr>
            <a:xfrm>
              <a:off x="6070" y="1545180"/>
              <a:ext cx="972461" cy="836316"/>
            </a:xfrm>
            <a:custGeom>
              <a:rect b="b" l="l" r="r" t="t"/>
              <a:pathLst>
                <a:path extrusionOk="0" h="836316" w="972461">
                  <a:moveTo>
                    <a:pt x="0" y="0"/>
                  </a:moveTo>
                  <a:lnTo>
                    <a:pt x="972461" y="0"/>
                  </a:lnTo>
                  <a:lnTo>
                    <a:pt x="972461" y="836317"/>
                  </a:lnTo>
                  <a:lnTo>
                    <a:pt x="0" y="836317"/>
                  </a:lnTo>
                  <a:lnTo>
                    <a:pt x="0" y="0"/>
                  </a:lnTo>
                  <a:close/>
                </a:path>
              </a:pathLst>
            </a:custGeom>
            <a:blipFill rotWithShape="1">
              <a:blip r:embed="rId23">
                <a:alphaModFix/>
              </a:blip>
              <a:stretch>
                <a:fillRect b="0" l="0" r="0" t="0"/>
              </a:stretch>
            </a:blipFill>
            <a:ln>
              <a:noFill/>
            </a:ln>
          </p:spPr>
        </p:sp>
        <p:sp>
          <p:nvSpPr>
            <p:cNvPr id="288" name="Google Shape;288;p22"/>
            <p:cNvSpPr/>
            <p:nvPr/>
          </p:nvSpPr>
          <p:spPr>
            <a:xfrm>
              <a:off x="4183748" y="1545180"/>
              <a:ext cx="834796" cy="836316"/>
            </a:xfrm>
            <a:custGeom>
              <a:rect b="b" l="l" r="r" t="t"/>
              <a:pathLst>
                <a:path extrusionOk="0" h="836316" w="834796">
                  <a:moveTo>
                    <a:pt x="0" y="0"/>
                  </a:moveTo>
                  <a:lnTo>
                    <a:pt x="834796" y="0"/>
                  </a:lnTo>
                  <a:lnTo>
                    <a:pt x="834796" y="836317"/>
                  </a:lnTo>
                  <a:lnTo>
                    <a:pt x="0" y="836317"/>
                  </a:lnTo>
                  <a:lnTo>
                    <a:pt x="0" y="0"/>
                  </a:lnTo>
                  <a:close/>
                </a:path>
              </a:pathLst>
            </a:custGeom>
            <a:blipFill rotWithShape="1">
              <a:blip r:embed="rId24">
                <a:alphaModFix/>
              </a:blip>
              <a:stretch>
                <a:fillRect b="0" l="0" r="0" t="0"/>
              </a:stretch>
            </a:blipFill>
            <a:ln>
              <a:noFill/>
            </a:ln>
          </p:spPr>
        </p:sp>
        <p:sp>
          <p:nvSpPr>
            <p:cNvPr id="289" name="Google Shape;289;p22"/>
            <p:cNvSpPr/>
            <p:nvPr/>
          </p:nvSpPr>
          <p:spPr>
            <a:xfrm>
              <a:off x="1521386" y="1545180"/>
              <a:ext cx="836316" cy="836316"/>
            </a:xfrm>
            <a:custGeom>
              <a:rect b="b" l="l" r="r" t="t"/>
              <a:pathLst>
                <a:path extrusionOk="0" h="836316" w="836316">
                  <a:moveTo>
                    <a:pt x="0" y="0"/>
                  </a:moveTo>
                  <a:lnTo>
                    <a:pt x="836316" y="0"/>
                  </a:lnTo>
                  <a:lnTo>
                    <a:pt x="836316" y="836317"/>
                  </a:lnTo>
                  <a:lnTo>
                    <a:pt x="0" y="836317"/>
                  </a:lnTo>
                  <a:lnTo>
                    <a:pt x="0" y="0"/>
                  </a:lnTo>
                  <a:close/>
                </a:path>
              </a:pathLst>
            </a:custGeom>
            <a:blipFill rotWithShape="1">
              <a:blip r:embed="rId25">
                <a:alphaModFix/>
              </a:blip>
              <a:stretch>
                <a:fillRect b="0" l="0" r="0" t="0"/>
              </a:stretch>
            </a:blipFill>
            <a:ln>
              <a:noFill/>
            </a:ln>
          </p:spPr>
        </p:sp>
        <p:sp>
          <p:nvSpPr>
            <p:cNvPr id="290" name="Google Shape;290;p22"/>
            <p:cNvSpPr/>
            <p:nvPr/>
          </p:nvSpPr>
          <p:spPr>
            <a:xfrm>
              <a:off x="6100458" y="3105134"/>
              <a:ext cx="916560" cy="723249"/>
            </a:xfrm>
            <a:custGeom>
              <a:rect b="b" l="l" r="r" t="t"/>
              <a:pathLst>
                <a:path extrusionOk="0" h="723249" w="916560">
                  <a:moveTo>
                    <a:pt x="0" y="0"/>
                  </a:moveTo>
                  <a:lnTo>
                    <a:pt x="916560" y="0"/>
                  </a:lnTo>
                  <a:lnTo>
                    <a:pt x="916560" y="723249"/>
                  </a:lnTo>
                  <a:lnTo>
                    <a:pt x="0" y="723249"/>
                  </a:lnTo>
                  <a:lnTo>
                    <a:pt x="0" y="0"/>
                  </a:lnTo>
                  <a:close/>
                </a:path>
              </a:pathLst>
            </a:custGeom>
            <a:blipFill rotWithShape="1">
              <a:blip r:embed="rId26">
                <a:alphaModFix/>
              </a:blip>
              <a:stretch>
                <a:fillRect b="0" l="0" r="0" t="0"/>
              </a:stretch>
            </a:blipFill>
            <a:ln>
              <a:noFill/>
            </a:ln>
          </p:spPr>
        </p:sp>
        <p:sp>
          <p:nvSpPr>
            <p:cNvPr id="291" name="Google Shape;291;p22"/>
            <p:cNvSpPr/>
            <p:nvPr/>
          </p:nvSpPr>
          <p:spPr>
            <a:xfrm>
              <a:off x="4695625" y="3139124"/>
              <a:ext cx="945262" cy="568876"/>
            </a:xfrm>
            <a:custGeom>
              <a:rect b="b" l="l" r="r" t="t"/>
              <a:pathLst>
                <a:path extrusionOk="0" h="568876" w="945262">
                  <a:moveTo>
                    <a:pt x="0" y="0"/>
                  </a:moveTo>
                  <a:lnTo>
                    <a:pt x="945262" y="0"/>
                  </a:lnTo>
                  <a:lnTo>
                    <a:pt x="945262" y="568876"/>
                  </a:lnTo>
                  <a:lnTo>
                    <a:pt x="0" y="568876"/>
                  </a:lnTo>
                  <a:lnTo>
                    <a:pt x="0" y="0"/>
                  </a:lnTo>
                  <a:close/>
                </a:path>
              </a:pathLst>
            </a:custGeom>
            <a:blipFill rotWithShape="1">
              <a:blip r:embed="rId27">
                <a:alphaModFix/>
              </a:blip>
              <a:stretch>
                <a:fillRect b="0" l="0" r="0" t="0"/>
              </a:stretch>
            </a:blipFill>
            <a:ln>
              <a:noFill/>
            </a:ln>
          </p:spPr>
        </p:sp>
        <p:sp>
          <p:nvSpPr>
            <p:cNvPr id="292" name="Google Shape;292;p22"/>
            <p:cNvSpPr/>
            <p:nvPr/>
          </p:nvSpPr>
          <p:spPr>
            <a:xfrm>
              <a:off x="2470039" y="3052225"/>
              <a:ext cx="777815" cy="829067"/>
            </a:xfrm>
            <a:custGeom>
              <a:rect b="b" l="l" r="r" t="t"/>
              <a:pathLst>
                <a:path extrusionOk="0" h="829067" w="777815">
                  <a:moveTo>
                    <a:pt x="0" y="0"/>
                  </a:moveTo>
                  <a:lnTo>
                    <a:pt x="777815" y="0"/>
                  </a:lnTo>
                  <a:lnTo>
                    <a:pt x="777815" y="829067"/>
                  </a:lnTo>
                  <a:lnTo>
                    <a:pt x="0" y="829067"/>
                  </a:lnTo>
                  <a:lnTo>
                    <a:pt x="0" y="0"/>
                  </a:lnTo>
                  <a:close/>
                </a:path>
              </a:pathLst>
            </a:custGeom>
            <a:blipFill rotWithShape="1">
              <a:blip r:embed="rId28">
                <a:alphaModFix/>
              </a:blip>
              <a:stretch>
                <a:fillRect b="0" l="0" r="0" t="0"/>
              </a:stretch>
            </a:blipFill>
            <a:ln>
              <a:noFill/>
            </a:ln>
          </p:spPr>
        </p:sp>
        <p:sp>
          <p:nvSpPr>
            <p:cNvPr id="293" name="Google Shape;293;p22"/>
            <p:cNvSpPr/>
            <p:nvPr/>
          </p:nvSpPr>
          <p:spPr>
            <a:xfrm>
              <a:off x="3707425" y="3061937"/>
              <a:ext cx="528629" cy="723249"/>
            </a:xfrm>
            <a:custGeom>
              <a:rect b="b" l="l" r="r" t="t"/>
              <a:pathLst>
                <a:path extrusionOk="0" h="723249" w="528629">
                  <a:moveTo>
                    <a:pt x="0" y="0"/>
                  </a:moveTo>
                  <a:lnTo>
                    <a:pt x="528629" y="0"/>
                  </a:lnTo>
                  <a:lnTo>
                    <a:pt x="528629" y="723249"/>
                  </a:lnTo>
                  <a:lnTo>
                    <a:pt x="0" y="723249"/>
                  </a:lnTo>
                  <a:lnTo>
                    <a:pt x="0" y="0"/>
                  </a:lnTo>
                  <a:close/>
                </a:path>
              </a:pathLst>
            </a:custGeom>
            <a:blipFill rotWithShape="1">
              <a:blip r:embed="rId29">
                <a:alphaModFix/>
              </a:blip>
              <a:stretch>
                <a:fillRect b="0" l="0" r="0" t="0"/>
              </a:stretch>
            </a:blipFill>
            <a:ln>
              <a:noFill/>
            </a:ln>
          </p:spPr>
        </p:sp>
        <p:sp>
          <p:nvSpPr>
            <p:cNvPr id="294" name="Google Shape;294;p22"/>
            <p:cNvSpPr/>
            <p:nvPr/>
          </p:nvSpPr>
          <p:spPr>
            <a:xfrm>
              <a:off x="1403635" y="3052225"/>
              <a:ext cx="604465" cy="829067"/>
            </a:xfrm>
            <a:custGeom>
              <a:rect b="b" l="l" r="r" t="t"/>
              <a:pathLst>
                <a:path extrusionOk="0" h="829067" w="604465">
                  <a:moveTo>
                    <a:pt x="0" y="0"/>
                  </a:moveTo>
                  <a:lnTo>
                    <a:pt x="604465" y="0"/>
                  </a:lnTo>
                  <a:lnTo>
                    <a:pt x="604465" y="829067"/>
                  </a:lnTo>
                  <a:lnTo>
                    <a:pt x="0" y="829067"/>
                  </a:lnTo>
                  <a:lnTo>
                    <a:pt x="0" y="0"/>
                  </a:lnTo>
                  <a:close/>
                </a:path>
              </a:pathLst>
            </a:custGeom>
            <a:blipFill rotWithShape="1">
              <a:blip r:embed="rId30">
                <a:alphaModFix/>
              </a:blip>
              <a:stretch>
                <a:fillRect b="0" l="0" r="0" t="0"/>
              </a:stretch>
            </a:blipFill>
            <a:ln>
              <a:noFill/>
            </a:ln>
          </p:spPr>
        </p:sp>
        <p:sp>
          <p:nvSpPr>
            <p:cNvPr id="295" name="Google Shape;295;p22"/>
            <p:cNvSpPr/>
            <p:nvPr/>
          </p:nvSpPr>
          <p:spPr>
            <a:xfrm>
              <a:off x="8664144" y="3105134"/>
              <a:ext cx="723249" cy="723249"/>
            </a:xfrm>
            <a:custGeom>
              <a:rect b="b" l="l" r="r" t="t"/>
              <a:pathLst>
                <a:path extrusionOk="0" h="723249" w="723249">
                  <a:moveTo>
                    <a:pt x="0" y="0"/>
                  </a:moveTo>
                  <a:lnTo>
                    <a:pt x="723249" y="0"/>
                  </a:lnTo>
                  <a:lnTo>
                    <a:pt x="723249" y="723249"/>
                  </a:lnTo>
                  <a:lnTo>
                    <a:pt x="0" y="723249"/>
                  </a:lnTo>
                  <a:lnTo>
                    <a:pt x="0" y="0"/>
                  </a:lnTo>
                  <a:close/>
                </a:path>
              </a:pathLst>
            </a:custGeom>
            <a:blipFill rotWithShape="1">
              <a:blip r:embed="rId31">
                <a:alphaModFix/>
              </a:blip>
              <a:stretch>
                <a:fillRect b="0" l="0" r="0" t="0"/>
              </a:stretch>
            </a:blipFill>
            <a:ln>
              <a:noFill/>
            </a:ln>
          </p:spPr>
        </p:sp>
        <p:sp>
          <p:nvSpPr>
            <p:cNvPr id="296" name="Google Shape;296;p22"/>
            <p:cNvSpPr/>
            <p:nvPr/>
          </p:nvSpPr>
          <p:spPr>
            <a:xfrm>
              <a:off x="7480140" y="3105134"/>
              <a:ext cx="723249" cy="723249"/>
            </a:xfrm>
            <a:custGeom>
              <a:rect b="b" l="l" r="r" t="t"/>
              <a:pathLst>
                <a:path extrusionOk="0" h="723249" w="723249">
                  <a:moveTo>
                    <a:pt x="0" y="0"/>
                  </a:moveTo>
                  <a:lnTo>
                    <a:pt x="723249" y="0"/>
                  </a:lnTo>
                  <a:lnTo>
                    <a:pt x="723249" y="723249"/>
                  </a:lnTo>
                  <a:lnTo>
                    <a:pt x="0" y="723249"/>
                  </a:lnTo>
                  <a:lnTo>
                    <a:pt x="0" y="0"/>
                  </a:lnTo>
                  <a:close/>
                </a:path>
              </a:pathLst>
            </a:custGeom>
            <a:blipFill rotWithShape="1">
              <a:blip r:embed="rId32">
                <a:alphaModFix/>
              </a:blip>
              <a:stretch>
                <a:fillRect b="0" l="0" r="0" t="0"/>
              </a:stretch>
            </a:blipFill>
            <a:ln>
              <a:noFill/>
            </a:ln>
          </p:spPr>
        </p:sp>
        <p:sp>
          <p:nvSpPr>
            <p:cNvPr id="297" name="Google Shape;297;p22"/>
            <p:cNvSpPr/>
            <p:nvPr/>
          </p:nvSpPr>
          <p:spPr>
            <a:xfrm>
              <a:off x="6070" y="3005404"/>
              <a:ext cx="936810" cy="836316"/>
            </a:xfrm>
            <a:custGeom>
              <a:rect b="b" l="l" r="r" t="t"/>
              <a:pathLst>
                <a:path extrusionOk="0" h="836316" w="936810">
                  <a:moveTo>
                    <a:pt x="0" y="0"/>
                  </a:moveTo>
                  <a:lnTo>
                    <a:pt x="936810" y="0"/>
                  </a:lnTo>
                  <a:lnTo>
                    <a:pt x="936810" y="836316"/>
                  </a:lnTo>
                  <a:lnTo>
                    <a:pt x="0" y="836316"/>
                  </a:lnTo>
                  <a:lnTo>
                    <a:pt x="0" y="0"/>
                  </a:lnTo>
                  <a:close/>
                </a:path>
              </a:pathLst>
            </a:custGeom>
            <a:blipFill rotWithShape="1">
              <a:blip r:embed="rId33">
                <a:alphaModFix/>
              </a:blip>
              <a:stretch>
                <a:fillRect b="0" l="0" r="0" t="0"/>
              </a:stretch>
            </a:blipFill>
            <a:ln>
              <a:noFill/>
            </a:ln>
          </p:spPr>
        </p:sp>
        <p:sp>
          <p:nvSpPr>
            <p:cNvPr id="298" name="Google Shape;298;p22"/>
            <p:cNvSpPr/>
            <p:nvPr/>
          </p:nvSpPr>
          <p:spPr>
            <a:xfrm>
              <a:off x="8486310" y="4653761"/>
              <a:ext cx="715983" cy="818691"/>
            </a:xfrm>
            <a:custGeom>
              <a:rect b="b" l="l" r="r" t="t"/>
              <a:pathLst>
                <a:path extrusionOk="0" h="818691" w="715983">
                  <a:moveTo>
                    <a:pt x="0" y="0"/>
                  </a:moveTo>
                  <a:lnTo>
                    <a:pt x="715982" y="0"/>
                  </a:lnTo>
                  <a:lnTo>
                    <a:pt x="715982" y="818691"/>
                  </a:lnTo>
                  <a:lnTo>
                    <a:pt x="0" y="818691"/>
                  </a:lnTo>
                  <a:lnTo>
                    <a:pt x="0" y="0"/>
                  </a:lnTo>
                  <a:close/>
                </a:path>
              </a:pathLst>
            </a:custGeom>
            <a:blipFill rotWithShape="1">
              <a:blip r:embed="rId34">
                <a:alphaModFix/>
              </a:blip>
              <a:stretch>
                <a:fillRect b="0" l="0" r="0" t="0"/>
              </a:stretch>
            </a:blipFill>
            <a:ln>
              <a:noFill/>
            </a:ln>
          </p:spPr>
        </p:sp>
        <p:sp>
          <p:nvSpPr>
            <p:cNvPr id="299" name="Google Shape;299;p22"/>
            <p:cNvSpPr/>
            <p:nvPr/>
          </p:nvSpPr>
          <p:spPr>
            <a:xfrm>
              <a:off x="7069006" y="4761411"/>
              <a:ext cx="861988" cy="603392"/>
            </a:xfrm>
            <a:custGeom>
              <a:rect b="b" l="l" r="r" t="t"/>
              <a:pathLst>
                <a:path extrusionOk="0" h="603392" w="861988">
                  <a:moveTo>
                    <a:pt x="0" y="0"/>
                  </a:moveTo>
                  <a:lnTo>
                    <a:pt x="861989" y="0"/>
                  </a:lnTo>
                  <a:lnTo>
                    <a:pt x="861989" y="603392"/>
                  </a:lnTo>
                  <a:lnTo>
                    <a:pt x="0" y="603392"/>
                  </a:lnTo>
                  <a:lnTo>
                    <a:pt x="0" y="0"/>
                  </a:lnTo>
                  <a:close/>
                </a:path>
              </a:pathLst>
            </a:custGeom>
            <a:blipFill rotWithShape="1">
              <a:blip r:embed="rId35">
                <a:alphaModFix/>
              </a:blip>
              <a:stretch>
                <a:fillRect b="0" l="0" r="0" t="0"/>
              </a:stretch>
            </a:blipFill>
            <a:ln>
              <a:noFill/>
            </a:ln>
          </p:spPr>
        </p:sp>
        <p:sp>
          <p:nvSpPr>
            <p:cNvPr id="300" name="Google Shape;300;p22"/>
            <p:cNvSpPr/>
            <p:nvPr/>
          </p:nvSpPr>
          <p:spPr>
            <a:xfrm>
              <a:off x="5768645" y="4761411"/>
              <a:ext cx="737479" cy="603392"/>
            </a:xfrm>
            <a:custGeom>
              <a:rect b="b" l="l" r="r" t="t"/>
              <a:pathLst>
                <a:path extrusionOk="0" h="603392" w="737479">
                  <a:moveTo>
                    <a:pt x="0" y="0"/>
                  </a:moveTo>
                  <a:lnTo>
                    <a:pt x="737479" y="0"/>
                  </a:lnTo>
                  <a:lnTo>
                    <a:pt x="737479" y="603392"/>
                  </a:lnTo>
                  <a:lnTo>
                    <a:pt x="0" y="603392"/>
                  </a:lnTo>
                  <a:lnTo>
                    <a:pt x="0" y="0"/>
                  </a:lnTo>
                  <a:close/>
                </a:path>
              </a:pathLst>
            </a:custGeom>
            <a:blipFill rotWithShape="1">
              <a:blip r:embed="rId36">
                <a:alphaModFix/>
              </a:blip>
              <a:stretch>
                <a:fillRect b="0" l="0" r="0" t="0"/>
              </a:stretch>
            </a:blipFill>
            <a:ln>
              <a:noFill/>
            </a:ln>
          </p:spPr>
        </p:sp>
        <p:sp>
          <p:nvSpPr>
            <p:cNvPr id="301" name="Google Shape;301;p22"/>
            <p:cNvSpPr/>
            <p:nvPr/>
          </p:nvSpPr>
          <p:spPr>
            <a:xfrm>
              <a:off x="3642300" y="4653761"/>
              <a:ext cx="412323" cy="818691"/>
            </a:xfrm>
            <a:custGeom>
              <a:rect b="b" l="l" r="r" t="t"/>
              <a:pathLst>
                <a:path extrusionOk="0" h="818691" w="412323">
                  <a:moveTo>
                    <a:pt x="0" y="0"/>
                  </a:moveTo>
                  <a:lnTo>
                    <a:pt x="412323" y="0"/>
                  </a:lnTo>
                  <a:lnTo>
                    <a:pt x="412323" y="818691"/>
                  </a:lnTo>
                  <a:lnTo>
                    <a:pt x="0" y="818691"/>
                  </a:lnTo>
                  <a:lnTo>
                    <a:pt x="0" y="0"/>
                  </a:lnTo>
                  <a:close/>
                </a:path>
              </a:pathLst>
            </a:custGeom>
            <a:blipFill rotWithShape="1">
              <a:blip r:embed="rId37">
                <a:alphaModFix/>
              </a:blip>
              <a:stretch>
                <a:fillRect b="0" l="0" r="0" t="0"/>
              </a:stretch>
            </a:blipFill>
            <a:ln>
              <a:noFill/>
            </a:ln>
          </p:spPr>
        </p:sp>
        <p:sp>
          <p:nvSpPr>
            <p:cNvPr id="302" name="Google Shape;302;p22"/>
            <p:cNvSpPr/>
            <p:nvPr/>
          </p:nvSpPr>
          <p:spPr>
            <a:xfrm>
              <a:off x="4609938" y="4761411"/>
              <a:ext cx="603392" cy="603392"/>
            </a:xfrm>
            <a:custGeom>
              <a:rect b="b" l="l" r="r" t="t"/>
              <a:pathLst>
                <a:path extrusionOk="0" h="603392" w="603392">
                  <a:moveTo>
                    <a:pt x="0" y="0"/>
                  </a:moveTo>
                  <a:lnTo>
                    <a:pt x="603392" y="0"/>
                  </a:lnTo>
                  <a:lnTo>
                    <a:pt x="603392" y="603392"/>
                  </a:lnTo>
                  <a:lnTo>
                    <a:pt x="0" y="603392"/>
                  </a:lnTo>
                  <a:lnTo>
                    <a:pt x="0" y="0"/>
                  </a:lnTo>
                  <a:close/>
                </a:path>
              </a:pathLst>
            </a:custGeom>
            <a:blipFill rotWithShape="1">
              <a:blip r:embed="rId38">
                <a:alphaModFix/>
              </a:blip>
              <a:stretch>
                <a:fillRect b="0" l="0" r="0" t="0"/>
              </a:stretch>
            </a:blipFill>
            <a:ln>
              <a:noFill/>
            </a:ln>
          </p:spPr>
        </p:sp>
        <p:sp>
          <p:nvSpPr>
            <p:cNvPr id="303" name="Google Shape;303;p22"/>
            <p:cNvSpPr/>
            <p:nvPr/>
          </p:nvSpPr>
          <p:spPr>
            <a:xfrm>
              <a:off x="0" y="4580223"/>
              <a:ext cx="519759" cy="965768"/>
            </a:xfrm>
            <a:custGeom>
              <a:rect b="b" l="l" r="r" t="t"/>
              <a:pathLst>
                <a:path extrusionOk="0" h="965768" w="519759">
                  <a:moveTo>
                    <a:pt x="0" y="0"/>
                  </a:moveTo>
                  <a:lnTo>
                    <a:pt x="519759" y="0"/>
                  </a:lnTo>
                  <a:lnTo>
                    <a:pt x="519759" y="965768"/>
                  </a:lnTo>
                  <a:lnTo>
                    <a:pt x="0" y="965768"/>
                  </a:lnTo>
                  <a:lnTo>
                    <a:pt x="0" y="0"/>
                  </a:lnTo>
                  <a:close/>
                </a:path>
              </a:pathLst>
            </a:custGeom>
            <a:blipFill rotWithShape="1">
              <a:blip r:embed="rId39">
                <a:alphaModFix/>
              </a:blip>
              <a:stretch>
                <a:fillRect b="0" l="0" r="0" t="0"/>
              </a:stretch>
            </a:blipFill>
            <a:ln>
              <a:noFill/>
            </a:ln>
          </p:spPr>
        </p:sp>
        <p:sp>
          <p:nvSpPr>
            <p:cNvPr id="304" name="Google Shape;304;p22"/>
            <p:cNvSpPr/>
            <p:nvPr/>
          </p:nvSpPr>
          <p:spPr>
            <a:xfrm>
              <a:off x="1076588" y="4580223"/>
              <a:ext cx="748031" cy="965768"/>
            </a:xfrm>
            <a:custGeom>
              <a:rect b="b" l="l" r="r" t="t"/>
              <a:pathLst>
                <a:path extrusionOk="0" h="965768" w="748031">
                  <a:moveTo>
                    <a:pt x="0" y="0"/>
                  </a:moveTo>
                  <a:lnTo>
                    <a:pt x="748031" y="0"/>
                  </a:lnTo>
                  <a:lnTo>
                    <a:pt x="748031" y="965768"/>
                  </a:lnTo>
                  <a:lnTo>
                    <a:pt x="0" y="965768"/>
                  </a:lnTo>
                  <a:lnTo>
                    <a:pt x="0" y="0"/>
                  </a:lnTo>
                  <a:close/>
                </a:path>
              </a:pathLst>
            </a:custGeom>
            <a:blipFill rotWithShape="1">
              <a:blip r:embed="rId40">
                <a:alphaModFix/>
              </a:blip>
              <a:stretch>
                <a:fillRect b="0" l="0" r="0" t="0"/>
              </a:stretch>
            </a:blipFill>
            <a:ln>
              <a:noFill/>
            </a:ln>
          </p:spPr>
        </p:sp>
        <p:sp>
          <p:nvSpPr>
            <p:cNvPr id="305" name="Google Shape;305;p22"/>
            <p:cNvSpPr/>
            <p:nvPr/>
          </p:nvSpPr>
          <p:spPr>
            <a:xfrm>
              <a:off x="2379934" y="4653761"/>
              <a:ext cx="707051" cy="818691"/>
            </a:xfrm>
            <a:custGeom>
              <a:rect b="b" l="l" r="r" t="t"/>
              <a:pathLst>
                <a:path extrusionOk="0" h="818691" w="707051">
                  <a:moveTo>
                    <a:pt x="0" y="0"/>
                  </a:moveTo>
                  <a:lnTo>
                    <a:pt x="707051" y="0"/>
                  </a:lnTo>
                  <a:lnTo>
                    <a:pt x="707051" y="818691"/>
                  </a:lnTo>
                  <a:lnTo>
                    <a:pt x="0" y="818691"/>
                  </a:lnTo>
                  <a:lnTo>
                    <a:pt x="0" y="0"/>
                  </a:lnTo>
                  <a:close/>
                </a:path>
              </a:pathLst>
            </a:custGeom>
            <a:blipFill rotWithShape="1">
              <a:blip r:embed="rId41">
                <a:alphaModFix/>
              </a:blip>
              <a:stretch>
                <a:fillRect b="0" l="0" r="0" t="0"/>
              </a:stretch>
            </a:blipFill>
            <a:ln>
              <a:noFill/>
            </a:ln>
          </p:spPr>
        </p:sp>
      </p:grpSp>
      <p:grpSp>
        <p:nvGrpSpPr>
          <p:cNvPr id="306" name="Google Shape;306;p22"/>
          <p:cNvGrpSpPr/>
          <p:nvPr/>
        </p:nvGrpSpPr>
        <p:grpSpPr>
          <a:xfrm>
            <a:off x="3796769" y="8059860"/>
            <a:ext cx="754204" cy="780719"/>
            <a:chOff x="0" y="-28575"/>
            <a:chExt cx="812800" cy="841375"/>
          </a:xfrm>
        </p:grpSpPr>
        <p:sp>
          <p:nvSpPr>
            <p:cNvPr id="307" name="Google Shape;307;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CE6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9" name="Google Shape;309;p22"/>
          <p:cNvSpPr/>
          <p:nvPr/>
        </p:nvSpPr>
        <p:spPr>
          <a:xfrm>
            <a:off x="16215727" y="4207587"/>
            <a:ext cx="723288" cy="1270953"/>
          </a:xfrm>
          <a:custGeom>
            <a:rect b="b" l="l" r="r" t="t"/>
            <a:pathLst>
              <a:path extrusionOk="0" h="1270953" w="723288">
                <a:moveTo>
                  <a:pt x="0" y="0"/>
                </a:moveTo>
                <a:lnTo>
                  <a:pt x="723288" y="0"/>
                </a:lnTo>
                <a:lnTo>
                  <a:pt x="723288" y="1270953"/>
                </a:lnTo>
                <a:lnTo>
                  <a:pt x="0" y="1270953"/>
                </a:lnTo>
                <a:lnTo>
                  <a:pt x="0" y="0"/>
                </a:lnTo>
                <a:close/>
              </a:path>
            </a:pathLst>
          </a:custGeom>
          <a:blipFill rotWithShape="1">
            <a:blip r:embed="rId42">
              <a:alphaModFix/>
            </a:blip>
            <a:stretch>
              <a:fillRect b="0" l="0" r="0" t="0"/>
            </a:stretch>
          </a:blipFill>
          <a:ln>
            <a:noFill/>
          </a:ln>
        </p:spPr>
      </p:sp>
      <p:sp>
        <p:nvSpPr>
          <p:cNvPr id="310" name="Google Shape;310;p22"/>
          <p:cNvSpPr/>
          <p:nvPr/>
        </p:nvSpPr>
        <p:spPr>
          <a:xfrm>
            <a:off x="16038931" y="6011904"/>
            <a:ext cx="1076880" cy="789060"/>
          </a:xfrm>
          <a:custGeom>
            <a:rect b="b" l="l" r="r" t="t"/>
            <a:pathLst>
              <a:path extrusionOk="0" h="789060" w="1076880">
                <a:moveTo>
                  <a:pt x="0" y="0"/>
                </a:moveTo>
                <a:lnTo>
                  <a:pt x="1076881" y="0"/>
                </a:lnTo>
                <a:lnTo>
                  <a:pt x="1076881" y="789059"/>
                </a:lnTo>
                <a:lnTo>
                  <a:pt x="0" y="789059"/>
                </a:lnTo>
                <a:lnTo>
                  <a:pt x="0" y="0"/>
                </a:lnTo>
                <a:close/>
              </a:path>
            </a:pathLst>
          </a:custGeom>
          <a:blipFill rotWithShape="1">
            <a:blip r:embed="rId43">
              <a:alphaModFix/>
            </a:blip>
            <a:stretch>
              <a:fillRect b="0" l="0" r="0" t="0"/>
            </a:stretch>
          </a:blipFill>
          <a:ln>
            <a:noFill/>
          </a:ln>
        </p:spPr>
      </p:sp>
      <p:sp>
        <p:nvSpPr>
          <p:cNvPr id="311" name="Google Shape;311;p22"/>
          <p:cNvSpPr/>
          <p:nvPr/>
        </p:nvSpPr>
        <p:spPr>
          <a:xfrm>
            <a:off x="16171736" y="7265356"/>
            <a:ext cx="811270" cy="1101724"/>
          </a:xfrm>
          <a:custGeom>
            <a:rect b="b" l="l" r="r" t="t"/>
            <a:pathLst>
              <a:path extrusionOk="0" h="1101724" w="811270">
                <a:moveTo>
                  <a:pt x="0" y="0"/>
                </a:moveTo>
                <a:lnTo>
                  <a:pt x="811270" y="0"/>
                </a:lnTo>
                <a:lnTo>
                  <a:pt x="811270" y="1101724"/>
                </a:lnTo>
                <a:lnTo>
                  <a:pt x="0" y="1101724"/>
                </a:lnTo>
                <a:lnTo>
                  <a:pt x="0" y="0"/>
                </a:lnTo>
                <a:close/>
              </a:path>
            </a:pathLst>
          </a:custGeom>
          <a:blipFill rotWithShape="1">
            <a:blip r:embed="rId44">
              <a:alphaModFix/>
            </a:blip>
            <a:stretch>
              <a:fillRect b="0" l="0" r="0" t="0"/>
            </a:stretch>
          </a:blipFill>
          <a:ln>
            <a:noFill/>
          </a:ln>
        </p:spPr>
      </p:sp>
      <p:sp>
        <p:nvSpPr>
          <p:cNvPr id="312" name="Google Shape;312;p22"/>
          <p:cNvSpPr txBox="1"/>
          <p:nvPr/>
        </p:nvSpPr>
        <p:spPr>
          <a:xfrm>
            <a:off x="1232396" y="3455296"/>
            <a:ext cx="4181285" cy="51003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158AA"/>
                </a:solidFill>
                <a:latin typeface="Montserrat"/>
                <a:ea typeface="Montserrat"/>
                <a:cs typeface="Montserrat"/>
                <a:sym typeface="Montserrat"/>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158AA"/>
                </a:solidFill>
                <a:latin typeface="Montserrat"/>
                <a:ea typeface="Montserrat"/>
                <a:cs typeface="Montserrat"/>
                <a:sym typeface="Montserrat"/>
              </a:rPr>
              <a:t>uses the following free fonts:</a:t>
            </a:r>
            <a:endParaRPr/>
          </a:p>
        </p:txBody>
      </p:sp>
      <p:sp>
        <p:nvSpPr>
          <p:cNvPr id="313" name="Google Shape;313;p22"/>
          <p:cNvSpPr txBox="1"/>
          <p:nvPr/>
        </p:nvSpPr>
        <p:spPr>
          <a:xfrm>
            <a:off x="1175455" y="6548106"/>
            <a:ext cx="4368067" cy="2528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158AA"/>
                </a:solidFill>
                <a:latin typeface="Montserrat"/>
                <a:ea typeface="Montserrat"/>
                <a:cs typeface="Montserrat"/>
                <a:sym typeface="Montserrat"/>
              </a:rPr>
              <a:t>You can find these fonts online too.</a:t>
            </a:r>
            <a:endParaRPr/>
          </a:p>
        </p:txBody>
      </p:sp>
      <p:sp>
        <p:nvSpPr>
          <p:cNvPr id="314" name="Google Shape;314;p22"/>
          <p:cNvSpPr txBox="1"/>
          <p:nvPr/>
        </p:nvSpPr>
        <p:spPr>
          <a:xfrm>
            <a:off x="1747770" y="4362434"/>
            <a:ext cx="3150600" cy="1852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97" u="none" cap="none" strike="noStrike">
                <a:solidFill>
                  <a:srgbClr val="0158AA"/>
                </a:solidFill>
                <a:latin typeface="Montserrat"/>
                <a:ea typeface="Montserrat"/>
                <a:cs typeface="Montserrat"/>
                <a:sym typeface="Montserrat"/>
              </a:rPr>
              <a:t>TITLES:</a:t>
            </a:r>
            <a:endParaRPr/>
          </a:p>
          <a:p>
            <a:pPr indent="0" lvl="0" marL="0" marR="0" rtl="0" algn="ctr">
              <a:lnSpc>
                <a:spcPct val="80000"/>
              </a:lnSpc>
              <a:spcBef>
                <a:spcPts val="0"/>
              </a:spcBef>
              <a:spcAft>
                <a:spcPts val="0"/>
              </a:spcAft>
              <a:buNone/>
            </a:pPr>
            <a:r>
              <a:rPr b="1" i="0" lang="en-US" sz="2110" u="none" cap="none" strike="noStrike">
                <a:solidFill>
                  <a:srgbClr val="0158AA"/>
                </a:solidFill>
                <a:latin typeface="Montserrat"/>
                <a:ea typeface="Montserrat"/>
                <a:cs typeface="Montserrat"/>
                <a:sym typeface="Montserrat"/>
              </a:rPr>
              <a:t>MONTSERRAT</a:t>
            </a:r>
            <a:endParaRPr/>
          </a:p>
          <a:p>
            <a:pPr indent="0" lvl="0" marL="0" marR="0" rtl="0" algn="ctr">
              <a:lnSpc>
                <a:spcPct val="80000"/>
              </a:lnSpc>
              <a:spcBef>
                <a:spcPts val="0"/>
              </a:spcBef>
              <a:spcAft>
                <a:spcPts val="0"/>
              </a:spcAft>
              <a:buNone/>
            </a:pPr>
            <a:r>
              <a:t/>
            </a:r>
            <a:endParaRPr b="1" i="0" sz="2110" u="none" cap="none" strike="noStrike">
              <a:solidFill>
                <a:srgbClr val="0158AA"/>
              </a:solidFill>
              <a:latin typeface="Montserrat"/>
              <a:ea typeface="Montserrat"/>
              <a:cs typeface="Montserrat"/>
              <a:sym typeface="Montserrat"/>
            </a:endParaRPr>
          </a:p>
          <a:p>
            <a:pPr indent="0" lvl="0" marL="0" marR="0" rtl="0" algn="ctr">
              <a:lnSpc>
                <a:spcPct val="80000"/>
              </a:lnSpc>
              <a:spcBef>
                <a:spcPts val="0"/>
              </a:spcBef>
              <a:spcAft>
                <a:spcPts val="0"/>
              </a:spcAft>
              <a:buNone/>
            </a:pPr>
            <a:r>
              <a:rPr b="1" i="0" lang="en-US" sz="1497" u="none" cap="none" strike="noStrike">
                <a:solidFill>
                  <a:srgbClr val="0158AA"/>
                </a:solidFill>
                <a:latin typeface="Montserrat"/>
                <a:ea typeface="Montserrat"/>
                <a:cs typeface="Montserrat"/>
                <a:sym typeface="Montserrat"/>
              </a:rPr>
              <a:t>HEADERS:</a:t>
            </a:r>
            <a:endParaRPr/>
          </a:p>
          <a:p>
            <a:pPr indent="0" lvl="0" marL="0" marR="0" rtl="0" algn="ctr">
              <a:lnSpc>
                <a:spcPct val="80000"/>
              </a:lnSpc>
              <a:spcBef>
                <a:spcPts val="0"/>
              </a:spcBef>
              <a:spcAft>
                <a:spcPts val="0"/>
              </a:spcAft>
              <a:buNone/>
            </a:pPr>
            <a:r>
              <a:rPr b="1" i="0" lang="en-US" sz="2110" u="none" cap="none" strike="noStrike">
                <a:solidFill>
                  <a:srgbClr val="0158AA"/>
                </a:solidFill>
                <a:latin typeface="Montserrat"/>
                <a:ea typeface="Montserrat"/>
                <a:cs typeface="Montserrat"/>
                <a:sym typeface="Montserrat"/>
              </a:rPr>
              <a:t>MONTSERRAT</a:t>
            </a:r>
            <a:endParaRPr/>
          </a:p>
          <a:p>
            <a:pPr indent="0" lvl="0" marL="0" marR="0" rtl="0" algn="ctr">
              <a:lnSpc>
                <a:spcPct val="80000"/>
              </a:lnSpc>
              <a:spcBef>
                <a:spcPts val="0"/>
              </a:spcBef>
              <a:spcAft>
                <a:spcPts val="0"/>
              </a:spcAft>
              <a:buNone/>
            </a:pPr>
            <a:r>
              <a:t/>
            </a:r>
            <a:endParaRPr b="1" i="0" sz="2110" u="none" cap="none" strike="noStrike">
              <a:solidFill>
                <a:srgbClr val="0158AA"/>
              </a:solidFill>
              <a:latin typeface="Montserrat"/>
              <a:ea typeface="Montserrat"/>
              <a:cs typeface="Montserrat"/>
              <a:sym typeface="Montserrat"/>
            </a:endParaRPr>
          </a:p>
          <a:p>
            <a:pPr indent="0" lvl="0" marL="0" marR="0" rtl="0" algn="ctr">
              <a:lnSpc>
                <a:spcPct val="80000"/>
              </a:lnSpc>
              <a:spcBef>
                <a:spcPts val="0"/>
              </a:spcBef>
              <a:spcAft>
                <a:spcPts val="0"/>
              </a:spcAft>
              <a:buNone/>
            </a:pPr>
            <a:r>
              <a:rPr b="1" i="0" lang="en-US" sz="1497" u="none" cap="none" strike="noStrike">
                <a:solidFill>
                  <a:srgbClr val="0158AA"/>
                </a:solidFill>
                <a:latin typeface="Montserrat"/>
                <a:ea typeface="Montserrat"/>
                <a:cs typeface="Montserrat"/>
                <a:sym typeface="Montserrat"/>
              </a:rPr>
              <a:t>BODY COPY:</a:t>
            </a:r>
            <a:endParaRPr/>
          </a:p>
          <a:p>
            <a:pPr indent="0" lvl="0" marL="0" marR="0" rtl="0" algn="ctr">
              <a:lnSpc>
                <a:spcPct val="80000"/>
              </a:lnSpc>
              <a:spcBef>
                <a:spcPts val="0"/>
              </a:spcBef>
              <a:spcAft>
                <a:spcPts val="0"/>
              </a:spcAft>
              <a:buNone/>
            </a:pPr>
            <a:r>
              <a:rPr b="1" i="0" lang="en-US" sz="2110" u="none" cap="none" strike="noStrike">
                <a:solidFill>
                  <a:srgbClr val="0158AA"/>
                </a:solidFill>
                <a:latin typeface="Montserrat"/>
                <a:ea typeface="Montserrat"/>
                <a:cs typeface="Montserrat"/>
                <a:sym typeface="Montserrat"/>
              </a:rPr>
              <a:t>MONTSERRAT</a:t>
            </a:r>
            <a:endParaRPr/>
          </a:p>
        </p:txBody>
      </p:sp>
      <p:sp>
        <p:nvSpPr>
          <p:cNvPr id="315" name="Google Shape;315;p22"/>
          <p:cNvSpPr txBox="1"/>
          <p:nvPr/>
        </p:nvSpPr>
        <p:spPr>
          <a:xfrm>
            <a:off x="1747770" y="8973552"/>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158AA"/>
                </a:solidFill>
                <a:latin typeface="Montserrat"/>
                <a:ea typeface="Montserrat"/>
                <a:cs typeface="Montserrat"/>
                <a:sym typeface="Montserrat"/>
              </a:rPr>
              <a:t>#0158AA</a:t>
            </a:r>
            <a:endParaRPr/>
          </a:p>
        </p:txBody>
      </p:sp>
      <p:sp>
        <p:nvSpPr>
          <p:cNvPr id="316" name="Google Shape;316;p22"/>
          <p:cNvSpPr txBox="1"/>
          <p:nvPr/>
        </p:nvSpPr>
        <p:spPr>
          <a:xfrm>
            <a:off x="2681333" y="8973552"/>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158AA"/>
                </a:solidFill>
                <a:latin typeface="Montserrat"/>
                <a:ea typeface="Montserrat"/>
                <a:cs typeface="Montserrat"/>
                <a:sym typeface="Montserrat"/>
              </a:rPr>
              <a:t>#FFFFFF</a:t>
            </a:r>
            <a:endParaRPr/>
          </a:p>
        </p:txBody>
      </p:sp>
      <p:sp>
        <p:nvSpPr>
          <p:cNvPr id="317" name="Google Shape;317;p22"/>
          <p:cNvSpPr txBox="1"/>
          <p:nvPr/>
        </p:nvSpPr>
        <p:spPr>
          <a:xfrm>
            <a:off x="4210005" y="1446041"/>
            <a:ext cx="9867990"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158AA"/>
                </a:solidFill>
                <a:latin typeface="Montserrat"/>
                <a:ea typeface="Montserrat"/>
                <a:cs typeface="Montserrat"/>
                <a:sym typeface="Montserrat"/>
              </a:rPr>
              <a:t>Use these design resources in your Canva Presentation.</a:t>
            </a:r>
            <a:endParaRPr/>
          </a:p>
        </p:txBody>
      </p:sp>
      <p:sp>
        <p:nvSpPr>
          <p:cNvPr id="318" name="Google Shape;318;p22"/>
          <p:cNvSpPr txBox="1"/>
          <p:nvPr/>
        </p:nvSpPr>
        <p:spPr>
          <a:xfrm>
            <a:off x="11706206" y="9915836"/>
            <a:ext cx="5916757" cy="175524"/>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0158AA"/>
                </a:solidFill>
                <a:latin typeface="Montserrat"/>
                <a:ea typeface="Montserrat"/>
                <a:cs typeface="Montserrat"/>
                <a:sym typeface="Montserrat"/>
              </a:rPr>
              <a:t>DON'T FORGET TO DELETE THIS PAGE BEFORE PRESENTING. </a:t>
            </a:r>
            <a:endParaRPr/>
          </a:p>
        </p:txBody>
      </p:sp>
      <p:sp>
        <p:nvSpPr>
          <p:cNvPr id="319" name="Google Shape;319;p22"/>
          <p:cNvSpPr txBox="1"/>
          <p:nvPr/>
        </p:nvSpPr>
        <p:spPr>
          <a:xfrm>
            <a:off x="5469973" y="553424"/>
            <a:ext cx="7348055" cy="74231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600" u="none" cap="none" strike="noStrike">
                <a:solidFill>
                  <a:srgbClr val="0158AA"/>
                </a:solidFill>
                <a:latin typeface="Montserrat"/>
                <a:ea typeface="Montserrat"/>
                <a:cs typeface="Montserrat"/>
                <a:sym typeface="Montserrat"/>
              </a:rPr>
              <a:t>Resource Page</a:t>
            </a:r>
            <a:endParaRPr/>
          </a:p>
        </p:txBody>
      </p:sp>
      <p:sp>
        <p:nvSpPr>
          <p:cNvPr id="320" name="Google Shape;320;p22"/>
          <p:cNvSpPr txBox="1"/>
          <p:nvPr/>
        </p:nvSpPr>
        <p:spPr>
          <a:xfrm>
            <a:off x="1747770" y="2702908"/>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0158AA"/>
                </a:solidFill>
                <a:latin typeface="Montserrat"/>
                <a:ea typeface="Montserrat"/>
                <a:cs typeface="Montserrat"/>
                <a:sym typeface="Montserrat"/>
              </a:rPr>
              <a:t>FONTS</a:t>
            </a:r>
            <a:endParaRPr/>
          </a:p>
        </p:txBody>
      </p:sp>
      <p:sp>
        <p:nvSpPr>
          <p:cNvPr id="321" name="Google Shape;321;p22"/>
          <p:cNvSpPr txBox="1"/>
          <p:nvPr/>
        </p:nvSpPr>
        <p:spPr>
          <a:xfrm>
            <a:off x="10146183" y="2702908"/>
            <a:ext cx="3440581"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0158AA"/>
                </a:solidFill>
                <a:latin typeface="Montserrat"/>
                <a:ea typeface="Montserrat"/>
                <a:cs typeface="Montserrat"/>
                <a:sym typeface="Montserrat"/>
              </a:rPr>
              <a:t>DESIGN ELEMENTS</a:t>
            </a:r>
            <a:endParaRPr/>
          </a:p>
        </p:txBody>
      </p:sp>
      <p:sp>
        <p:nvSpPr>
          <p:cNvPr id="322" name="Google Shape;322;p22"/>
          <p:cNvSpPr txBox="1"/>
          <p:nvPr/>
        </p:nvSpPr>
        <p:spPr>
          <a:xfrm>
            <a:off x="1747770" y="7306047"/>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0158AA"/>
                </a:solidFill>
                <a:latin typeface="Montserrat"/>
                <a:ea typeface="Montserrat"/>
                <a:cs typeface="Montserrat"/>
                <a:sym typeface="Montserrat"/>
              </a:rPr>
              <a:t>COLORS</a:t>
            </a:r>
            <a:endParaRPr/>
          </a:p>
        </p:txBody>
      </p:sp>
      <p:sp>
        <p:nvSpPr>
          <p:cNvPr id="323" name="Google Shape;323;p22"/>
          <p:cNvSpPr txBox="1"/>
          <p:nvPr/>
        </p:nvSpPr>
        <p:spPr>
          <a:xfrm>
            <a:off x="3563185" y="8973552"/>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158AA"/>
                </a:solidFill>
                <a:latin typeface="Montserrat"/>
                <a:ea typeface="Montserrat"/>
                <a:cs typeface="Montserrat"/>
                <a:sym typeface="Montserrat"/>
              </a:rPr>
              <a:t>#FCE64D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grpSp>
        <p:nvGrpSpPr>
          <p:cNvPr id="328" name="Google Shape;328;p23"/>
          <p:cNvGrpSpPr/>
          <p:nvPr/>
        </p:nvGrpSpPr>
        <p:grpSpPr>
          <a:xfrm>
            <a:off x="5995272" y="2401409"/>
            <a:ext cx="6297456" cy="2611613"/>
            <a:chOff x="0" y="-28575"/>
            <a:chExt cx="1658589" cy="687832"/>
          </a:xfrm>
        </p:grpSpPr>
        <p:sp>
          <p:nvSpPr>
            <p:cNvPr id="329" name="Google Shape;329;p23"/>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0158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3"/>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1" name="Google Shape;331;p23"/>
          <p:cNvGrpSpPr/>
          <p:nvPr/>
        </p:nvGrpSpPr>
        <p:grpSpPr>
          <a:xfrm>
            <a:off x="5995272" y="5476026"/>
            <a:ext cx="6297456" cy="2611613"/>
            <a:chOff x="0" y="-28575"/>
            <a:chExt cx="1658589" cy="687832"/>
          </a:xfrm>
        </p:grpSpPr>
        <p:sp>
          <p:nvSpPr>
            <p:cNvPr id="332" name="Google Shape;332;p23"/>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0158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3"/>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4" name="Google Shape;334;p23"/>
          <p:cNvSpPr txBox="1"/>
          <p:nvPr/>
        </p:nvSpPr>
        <p:spPr>
          <a:xfrm>
            <a:off x="3377480" y="1642941"/>
            <a:ext cx="11533039"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158AA"/>
                </a:solidFill>
                <a:latin typeface="Montserrat"/>
                <a:ea typeface="Montserrat"/>
                <a:cs typeface="Montserrat"/>
                <a:sym typeface="Montserrat"/>
              </a:rPr>
              <a:t>This presentation template is free for everyone to use thanks to the following:</a:t>
            </a:r>
            <a:endParaRPr/>
          </a:p>
        </p:txBody>
      </p:sp>
      <p:sp>
        <p:nvSpPr>
          <p:cNvPr id="335" name="Google Shape;335;p23"/>
          <p:cNvSpPr txBox="1"/>
          <p:nvPr/>
        </p:nvSpPr>
        <p:spPr>
          <a:xfrm>
            <a:off x="7108732" y="8846312"/>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0" lang="en-US" sz="2799" u="none" cap="none" strike="noStrike">
                <a:solidFill>
                  <a:srgbClr val="0158AA"/>
                </a:solidFill>
                <a:latin typeface="Montserrat"/>
                <a:ea typeface="Montserrat"/>
                <a:cs typeface="Montserrat"/>
                <a:sym typeface="Montserrat"/>
              </a:rPr>
              <a:t>Happy designing!</a:t>
            </a:r>
            <a:endParaRPr/>
          </a:p>
        </p:txBody>
      </p:sp>
      <p:sp>
        <p:nvSpPr>
          <p:cNvPr id="336" name="Google Shape;336;p23"/>
          <p:cNvSpPr txBox="1"/>
          <p:nvPr/>
        </p:nvSpPr>
        <p:spPr>
          <a:xfrm>
            <a:off x="4210005" y="4357790"/>
            <a:ext cx="9867990"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158AA"/>
                </a:solidFill>
                <a:latin typeface="Montserrat"/>
                <a:ea typeface="Montserrat"/>
                <a:cs typeface="Montserrat"/>
                <a:sym typeface="Montserrat"/>
              </a:rPr>
              <a:t>for the presentation template</a:t>
            </a:r>
            <a:endParaRPr/>
          </a:p>
        </p:txBody>
      </p:sp>
      <p:sp>
        <p:nvSpPr>
          <p:cNvPr id="337" name="Google Shape;337;p23"/>
          <p:cNvSpPr txBox="1"/>
          <p:nvPr/>
        </p:nvSpPr>
        <p:spPr>
          <a:xfrm>
            <a:off x="4210005" y="7062298"/>
            <a:ext cx="9867990"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158AA"/>
                </a:solidFill>
                <a:latin typeface="Montserrat"/>
                <a:ea typeface="Montserrat"/>
                <a:cs typeface="Montserrat"/>
                <a:sym typeface="Montserrat"/>
              </a:rPr>
              <a:t>for the photos</a:t>
            </a:r>
            <a:endParaRPr/>
          </a:p>
        </p:txBody>
      </p:sp>
      <p:sp>
        <p:nvSpPr>
          <p:cNvPr id="338" name="Google Shape;338;p23"/>
          <p:cNvSpPr txBox="1"/>
          <p:nvPr/>
        </p:nvSpPr>
        <p:spPr>
          <a:xfrm>
            <a:off x="5469973" y="750324"/>
            <a:ext cx="7348055" cy="74231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600" u="none" cap="none" strike="noStrike">
                <a:solidFill>
                  <a:srgbClr val="0158AA"/>
                </a:solidFill>
                <a:latin typeface="Montserrat"/>
                <a:ea typeface="Montserrat"/>
                <a:cs typeface="Montserrat"/>
                <a:sym typeface="Montserrat"/>
              </a:rPr>
              <a:t>Credits</a:t>
            </a:r>
            <a:endParaRPr/>
          </a:p>
        </p:txBody>
      </p:sp>
      <p:sp>
        <p:nvSpPr>
          <p:cNvPr id="339" name="Google Shape;339;p23"/>
          <p:cNvSpPr txBox="1"/>
          <p:nvPr/>
        </p:nvSpPr>
        <p:spPr>
          <a:xfrm>
            <a:off x="6110027" y="6320306"/>
            <a:ext cx="6067945" cy="62451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712" u="none" cap="none" strike="noStrike">
                <a:solidFill>
                  <a:srgbClr val="0158AA"/>
                </a:solidFill>
                <a:latin typeface="Montserrat"/>
                <a:ea typeface="Montserrat"/>
                <a:cs typeface="Montserrat"/>
                <a:sym typeface="Montserrat"/>
              </a:rPr>
              <a:t>Pexels, Pixabay</a:t>
            </a:r>
            <a:endParaRPr/>
          </a:p>
        </p:txBody>
      </p:sp>
      <p:pic>
        <p:nvPicPr>
          <p:cNvPr id="340" name="Google Shape;340;p23"/>
          <p:cNvPicPr preferRelativeResize="0"/>
          <p:nvPr/>
        </p:nvPicPr>
        <p:blipFill>
          <a:blip r:embed="rId3">
            <a:alphaModFix/>
          </a:blip>
          <a:stretch>
            <a:fillRect/>
          </a:stretch>
        </p:blipFill>
        <p:spPr>
          <a:xfrm>
            <a:off x="6753569" y="2937669"/>
            <a:ext cx="4774145" cy="1206100"/>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pic>
        <p:nvPicPr>
          <p:cNvPr id="41" name="Google Shape;41;p7"/>
          <p:cNvPicPr preferRelativeResize="0"/>
          <p:nvPr/>
        </p:nvPicPr>
        <p:blipFill>
          <a:blip r:embed="rId3">
            <a:alphaModFix/>
          </a:blip>
          <a:stretch>
            <a:fillRect/>
          </a:stretch>
        </p:blipFill>
        <p:spPr>
          <a:xfrm>
            <a:off x="12805025" y="1031269"/>
            <a:ext cx="5482974" cy="8224461"/>
          </a:xfrm>
          <a:prstGeom prst="rect">
            <a:avLst/>
          </a:prstGeom>
          <a:noFill/>
          <a:ln>
            <a:noFill/>
          </a:ln>
        </p:spPr>
      </p:pic>
      <p:sp>
        <p:nvSpPr>
          <p:cNvPr id="42" name="Google Shape;42;p7"/>
          <p:cNvSpPr txBox="1"/>
          <p:nvPr/>
        </p:nvSpPr>
        <p:spPr>
          <a:xfrm>
            <a:off x="1028700" y="1566350"/>
            <a:ext cx="10459500" cy="1354500"/>
          </a:xfrm>
          <a:prstGeom prst="rect">
            <a:avLst/>
          </a:prstGeom>
          <a:noFill/>
          <a:ln>
            <a:noFill/>
          </a:ln>
        </p:spPr>
        <p:txBody>
          <a:bodyPr anchorCtr="0" anchor="t" bIns="0" lIns="0" spcFirstLastPara="1" rIns="0" wrap="square" tIns="0">
            <a:spAutoFit/>
          </a:bodyPr>
          <a:lstStyle/>
          <a:p>
            <a:pPr indent="0" lvl="0" marL="0" marR="0" rtl="0" algn="l">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INTRODUCTION</a:t>
            </a:r>
            <a:endParaRPr/>
          </a:p>
        </p:txBody>
      </p:sp>
      <p:sp>
        <p:nvSpPr>
          <p:cNvPr id="43" name="Google Shape;43;p7"/>
          <p:cNvSpPr txBox="1"/>
          <p:nvPr/>
        </p:nvSpPr>
        <p:spPr>
          <a:xfrm>
            <a:off x="7870225" y="9771725"/>
            <a:ext cx="25476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44" name="Google Shape;44;p7"/>
          <p:cNvSpPr txBox="1"/>
          <p:nvPr/>
        </p:nvSpPr>
        <p:spPr>
          <a:xfrm>
            <a:off x="1028700" y="9771725"/>
            <a:ext cx="20442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45" name="Google Shape;45;p7"/>
          <p:cNvSpPr txBox="1"/>
          <p:nvPr/>
        </p:nvSpPr>
        <p:spPr>
          <a:xfrm>
            <a:off x="15603725" y="9771725"/>
            <a:ext cx="16557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46" name="Google Shape;46;p7"/>
          <p:cNvSpPr txBox="1"/>
          <p:nvPr/>
        </p:nvSpPr>
        <p:spPr>
          <a:xfrm>
            <a:off x="1028700" y="3173850"/>
            <a:ext cx="6954000" cy="1354500"/>
          </a:xfrm>
          <a:prstGeom prst="rect">
            <a:avLst/>
          </a:prstGeom>
          <a:noFill/>
          <a:ln>
            <a:noFill/>
          </a:ln>
        </p:spPr>
        <p:txBody>
          <a:bodyPr anchorCtr="0" anchor="t" bIns="0" lIns="0" spcFirstLastPara="1" rIns="0" wrap="square" tIns="0">
            <a:spAutoFit/>
          </a:bodyPr>
          <a:lstStyle/>
          <a:p>
            <a:pPr indent="0" lvl="0" marL="0" marR="0" rtl="0" algn="l">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ABOUT US</a:t>
            </a:r>
            <a:endParaRPr/>
          </a:p>
        </p:txBody>
      </p:sp>
      <p:sp>
        <p:nvSpPr>
          <p:cNvPr id="47" name="Google Shape;47;p7"/>
          <p:cNvSpPr txBox="1"/>
          <p:nvPr/>
        </p:nvSpPr>
        <p:spPr>
          <a:xfrm>
            <a:off x="1028700" y="4780909"/>
            <a:ext cx="10805700" cy="1354500"/>
          </a:xfrm>
          <a:prstGeom prst="rect">
            <a:avLst/>
          </a:prstGeom>
          <a:noFill/>
          <a:ln>
            <a:noFill/>
          </a:ln>
        </p:spPr>
        <p:txBody>
          <a:bodyPr anchorCtr="0" anchor="t" bIns="0" lIns="0" spcFirstLastPara="1" rIns="0" wrap="square" tIns="0">
            <a:spAutoFit/>
          </a:bodyPr>
          <a:lstStyle/>
          <a:p>
            <a:pPr indent="0" lvl="0" marL="0" marR="0" rtl="0" algn="l">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OUR PRODUCTS</a:t>
            </a:r>
            <a:endParaRPr/>
          </a:p>
        </p:txBody>
      </p:sp>
      <p:sp>
        <p:nvSpPr>
          <p:cNvPr id="48" name="Google Shape;48;p7"/>
          <p:cNvSpPr txBox="1"/>
          <p:nvPr/>
        </p:nvSpPr>
        <p:spPr>
          <a:xfrm>
            <a:off x="1028700" y="6387969"/>
            <a:ext cx="10401900" cy="1354500"/>
          </a:xfrm>
          <a:prstGeom prst="rect">
            <a:avLst/>
          </a:prstGeom>
          <a:noFill/>
          <a:ln>
            <a:noFill/>
          </a:ln>
        </p:spPr>
        <p:txBody>
          <a:bodyPr anchorCtr="0" anchor="t" bIns="0" lIns="0" spcFirstLastPara="1" rIns="0" wrap="square" tIns="0">
            <a:spAutoFit/>
          </a:bodyPr>
          <a:lstStyle/>
          <a:p>
            <a:pPr indent="0" lvl="0" marL="0" marR="0" rtl="0" algn="l">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CHAPTER TITLE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64D"/>
        </a:solidFill>
      </p:bgPr>
    </p:bg>
    <p:spTree>
      <p:nvGrpSpPr>
        <p:cNvPr id="52" name="Shape 52"/>
        <p:cNvGrpSpPr/>
        <p:nvPr/>
      </p:nvGrpSpPr>
      <p:grpSpPr>
        <a:xfrm>
          <a:off x="0" y="0"/>
          <a:ext cx="0" cy="0"/>
          <a:chOff x="0" y="0"/>
          <a:chExt cx="0" cy="0"/>
        </a:xfrm>
      </p:grpSpPr>
      <p:pic>
        <p:nvPicPr>
          <p:cNvPr id="53" name="Google Shape;53;p8"/>
          <p:cNvPicPr preferRelativeResize="0"/>
          <p:nvPr/>
        </p:nvPicPr>
        <p:blipFill>
          <a:blip r:embed="rId3">
            <a:alphaModFix/>
          </a:blip>
          <a:stretch>
            <a:fillRect/>
          </a:stretch>
        </p:blipFill>
        <p:spPr>
          <a:xfrm>
            <a:off x="16176499" y="2286122"/>
            <a:ext cx="4222901" cy="5714758"/>
          </a:xfrm>
          <a:prstGeom prst="rect">
            <a:avLst/>
          </a:prstGeom>
          <a:noFill/>
          <a:ln>
            <a:noFill/>
          </a:ln>
        </p:spPr>
      </p:pic>
      <p:pic>
        <p:nvPicPr>
          <p:cNvPr id="54" name="Google Shape;54;p8"/>
          <p:cNvPicPr preferRelativeResize="0"/>
          <p:nvPr/>
        </p:nvPicPr>
        <p:blipFill>
          <a:blip r:embed="rId3">
            <a:alphaModFix/>
          </a:blip>
          <a:stretch>
            <a:fillRect/>
          </a:stretch>
        </p:blipFill>
        <p:spPr>
          <a:xfrm>
            <a:off x="-2111451" y="2286122"/>
            <a:ext cx="4222901" cy="5714758"/>
          </a:xfrm>
          <a:prstGeom prst="rect">
            <a:avLst/>
          </a:prstGeom>
          <a:noFill/>
          <a:ln>
            <a:noFill/>
          </a:ln>
        </p:spPr>
      </p:pic>
      <p:sp>
        <p:nvSpPr>
          <p:cNvPr id="55" name="Google Shape;55;p8"/>
          <p:cNvSpPr txBox="1"/>
          <p:nvPr/>
        </p:nvSpPr>
        <p:spPr>
          <a:xfrm>
            <a:off x="4317437" y="4312275"/>
            <a:ext cx="96531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INTRODUCTION</a:t>
            </a:r>
            <a:endParaRPr/>
          </a:p>
        </p:txBody>
      </p:sp>
      <p:sp>
        <p:nvSpPr>
          <p:cNvPr id="56" name="Google Shape;56;p8"/>
          <p:cNvSpPr txBox="1"/>
          <p:nvPr/>
        </p:nvSpPr>
        <p:spPr>
          <a:xfrm>
            <a:off x="7935625" y="9771725"/>
            <a:ext cx="24168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57" name="Google Shape;57;p8"/>
          <p:cNvSpPr txBox="1"/>
          <p:nvPr/>
        </p:nvSpPr>
        <p:spPr>
          <a:xfrm>
            <a:off x="1028700" y="9771725"/>
            <a:ext cx="19791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58" name="Google Shape;58;p8"/>
          <p:cNvSpPr txBox="1"/>
          <p:nvPr/>
        </p:nvSpPr>
        <p:spPr>
          <a:xfrm>
            <a:off x="15822800" y="9771725"/>
            <a:ext cx="14364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9"/>
          <p:cNvPicPr preferRelativeResize="0"/>
          <p:nvPr/>
        </p:nvPicPr>
        <p:blipFill>
          <a:blip r:embed="rId3">
            <a:alphaModFix/>
          </a:blip>
          <a:stretch>
            <a:fillRect/>
          </a:stretch>
        </p:blipFill>
        <p:spPr>
          <a:xfrm>
            <a:off x="0" y="2162813"/>
            <a:ext cx="6939499" cy="5366341"/>
          </a:xfrm>
          <a:prstGeom prst="rect">
            <a:avLst/>
          </a:prstGeom>
          <a:noFill/>
          <a:ln>
            <a:noFill/>
          </a:ln>
        </p:spPr>
      </p:pic>
      <p:sp>
        <p:nvSpPr>
          <p:cNvPr id="64" name="Google Shape;64;p9"/>
          <p:cNvSpPr txBox="1"/>
          <p:nvPr/>
        </p:nvSpPr>
        <p:spPr>
          <a:xfrm>
            <a:off x="7583309" y="2343785"/>
            <a:ext cx="9675900" cy="2166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WELCOME TO PRESENTATION</a:t>
            </a:r>
            <a:endParaRPr/>
          </a:p>
        </p:txBody>
      </p:sp>
      <p:sp>
        <p:nvSpPr>
          <p:cNvPr id="65" name="Google Shape;65;p9"/>
          <p:cNvSpPr txBox="1"/>
          <p:nvPr/>
        </p:nvSpPr>
        <p:spPr>
          <a:xfrm>
            <a:off x="7892025" y="9771725"/>
            <a:ext cx="25041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66" name="Google Shape;66;p9"/>
          <p:cNvSpPr txBox="1"/>
          <p:nvPr/>
        </p:nvSpPr>
        <p:spPr>
          <a:xfrm>
            <a:off x="1028700" y="9771725"/>
            <a:ext cx="18918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67" name="Google Shape;67;p9"/>
          <p:cNvSpPr txBox="1"/>
          <p:nvPr/>
        </p:nvSpPr>
        <p:spPr>
          <a:xfrm>
            <a:off x="15888175" y="9771725"/>
            <a:ext cx="13710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68" name="Google Shape;68;p9"/>
          <p:cNvSpPr txBox="1"/>
          <p:nvPr/>
        </p:nvSpPr>
        <p:spPr>
          <a:xfrm>
            <a:off x="7583309" y="4577080"/>
            <a:ext cx="9675900" cy="3038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64D"/>
        </a:solidFill>
      </p:bgPr>
    </p:bg>
    <p:spTree>
      <p:nvGrpSpPr>
        <p:cNvPr id="72" name="Shape 72"/>
        <p:cNvGrpSpPr/>
        <p:nvPr/>
      </p:nvGrpSpPr>
      <p:grpSpPr>
        <a:xfrm>
          <a:off x="0" y="0"/>
          <a:ext cx="0" cy="0"/>
          <a:chOff x="0" y="0"/>
          <a:chExt cx="0" cy="0"/>
        </a:xfrm>
      </p:grpSpPr>
      <p:pic>
        <p:nvPicPr>
          <p:cNvPr id="73" name="Google Shape;73;p10"/>
          <p:cNvPicPr preferRelativeResize="0"/>
          <p:nvPr/>
        </p:nvPicPr>
        <p:blipFill>
          <a:blip r:embed="rId3">
            <a:alphaModFix/>
          </a:blip>
          <a:stretch>
            <a:fillRect/>
          </a:stretch>
        </p:blipFill>
        <p:spPr>
          <a:xfrm>
            <a:off x="13929075" y="2848350"/>
            <a:ext cx="6264699" cy="4600039"/>
          </a:xfrm>
          <a:prstGeom prst="rect">
            <a:avLst/>
          </a:prstGeom>
          <a:noFill/>
          <a:ln>
            <a:noFill/>
          </a:ln>
        </p:spPr>
      </p:pic>
      <p:pic>
        <p:nvPicPr>
          <p:cNvPr id="74" name="Google Shape;74;p10"/>
          <p:cNvPicPr preferRelativeResize="0"/>
          <p:nvPr/>
        </p:nvPicPr>
        <p:blipFill>
          <a:blip r:embed="rId3">
            <a:alphaModFix/>
          </a:blip>
          <a:stretch>
            <a:fillRect/>
          </a:stretch>
        </p:blipFill>
        <p:spPr>
          <a:xfrm>
            <a:off x="-1905675" y="2848350"/>
            <a:ext cx="6264699" cy="4600039"/>
          </a:xfrm>
          <a:prstGeom prst="rect">
            <a:avLst/>
          </a:prstGeom>
          <a:noFill/>
          <a:ln>
            <a:noFill/>
          </a:ln>
        </p:spPr>
      </p:pic>
      <p:sp>
        <p:nvSpPr>
          <p:cNvPr id="75" name="Google Shape;75;p10"/>
          <p:cNvSpPr txBox="1"/>
          <p:nvPr/>
        </p:nvSpPr>
        <p:spPr>
          <a:xfrm>
            <a:off x="5603600" y="4312275"/>
            <a:ext cx="70809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ABOUT US</a:t>
            </a:r>
            <a:endParaRPr/>
          </a:p>
        </p:txBody>
      </p:sp>
      <p:sp>
        <p:nvSpPr>
          <p:cNvPr id="76" name="Google Shape;76;p10"/>
          <p:cNvSpPr txBox="1"/>
          <p:nvPr/>
        </p:nvSpPr>
        <p:spPr>
          <a:xfrm>
            <a:off x="7804850" y="9771725"/>
            <a:ext cx="26784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77" name="Google Shape;77;p10"/>
          <p:cNvSpPr txBox="1"/>
          <p:nvPr/>
        </p:nvSpPr>
        <p:spPr>
          <a:xfrm>
            <a:off x="1028700" y="9771725"/>
            <a:ext cx="20226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78" name="Google Shape;78;p10"/>
          <p:cNvSpPr txBox="1"/>
          <p:nvPr/>
        </p:nvSpPr>
        <p:spPr>
          <a:xfrm>
            <a:off x="15844600" y="9771725"/>
            <a:ext cx="14148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1"/>
          <p:cNvSpPr txBox="1"/>
          <p:nvPr/>
        </p:nvSpPr>
        <p:spPr>
          <a:xfrm>
            <a:off x="1028700" y="1467601"/>
            <a:ext cx="8115300" cy="7584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Our company was created with the vision to be the best in the industry.</a:t>
            </a:r>
            <a:endParaRPr/>
          </a:p>
        </p:txBody>
      </p:sp>
      <p:sp>
        <p:nvSpPr>
          <p:cNvPr id="84" name="Google Shape;84;p11"/>
          <p:cNvSpPr txBox="1"/>
          <p:nvPr/>
        </p:nvSpPr>
        <p:spPr>
          <a:xfrm>
            <a:off x="7646500" y="9771725"/>
            <a:ext cx="29949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85" name="Google Shape;85;p11"/>
          <p:cNvSpPr txBox="1"/>
          <p:nvPr/>
        </p:nvSpPr>
        <p:spPr>
          <a:xfrm>
            <a:off x="1028700" y="9771725"/>
            <a:ext cx="19926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86" name="Google Shape;86;p11"/>
          <p:cNvSpPr txBox="1"/>
          <p:nvPr/>
        </p:nvSpPr>
        <p:spPr>
          <a:xfrm>
            <a:off x="15997150" y="9771725"/>
            <a:ext cx="12621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87" name="Google Shape;87;p11"/>
          <p:cNvSpPr txBox="1"/>
          <p:nvPr/>
        </p:nvSpPr>
        <p:spPr>
          <a:xfrm>
            <a:off x="10641498" y="1229476"/>
            <a:ext cx="66177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Who we are?</a:t>
            </a:r>
            <a:endParaRPr/>
          </a:p>
        </p:txBody>
      </p:sp>
      <p:sp>
        <p:nvSpPr>
          <p:cNvPr id="88" name="Google Shape;88;p11"/>
          <p:cNvSpPr txBox="1"/>
          <p:nvPr/>
        </p:nvSpPr>
        <p:spPr>
          <a:xfrm>
            <a:off x="10641498" y="1732396"/>
            <a:ext cx="6617700" cy="1874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on your topic here. Lorem ipsum dolor sit amet, consectetur adipiscing elit, sed do eiusmod tempor incididunt ut labore et dolore magna aliqua. A diam maecenas sed enim ut sem viverra aliquet eget.</a:t>
            </a:r>
            <a:endParaRPr/>
          </a:p>
        </p:txBody>
      </p:sp>
      <p:sp>
        <p:nvSpPr>
          <p:cNvPr id="89" name="Google Shape;89;p11"/>
          <p:cNvSpPr txBox="1"/>
          <p:nvPr/>
        </p:nvSpPr>
        <p:spPr>
          <a:xfrm>
            <a:off x="10641498" y="3942599"/>
            <a:ext cx="66177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What we do?</a:t>
            </a:r>
            <a:endParaRPr/>
          </a:p>
        </p:txBody>
      </p:sp>
      <p:sp>
        <p:nvSpPr>
          <p:cNvPr id="90" name="Google Shape;90;p11"/>
          <p:cNvSpPr txBox="1"/>
          <p:nvPr/>
        </p:nvSpPr>
        <p:spPr>
          <a:xfrm>
            <a:off x="10641498" y="4445519"/>
            <a:ext cx="6617700" cy="1874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on your topic here. Lorem ipsum dolor sit amet, consectetur adipiscing elit, sed do eiusmod tempor incididunt ut labore et dolore magna aliqua. A diam maecenas sed enim ut sem viverra aliquet eget.</a:t>
            </a:r>
            <a:endParaRPr/>
          </a:p>
        </p:txBody>
      </p:sp>
      <p:sp>
        <p:nvSpPr>
          <p:cNvPr id="91" name="Google Shape;91;p11"/>
          <p:cNvSpPr txBox="1"/>
          <p:nvPr/>
        </p:nvSpPr>
        <p:spPr>
          <a:xfrm>
            <a:off x="10641498" y="6655319"/>
            <a:ext cx="66177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Why we do?</a:t>
            </a:r>
            <a:endParaRPr/>
          </a:p>
        </p:txBody>
      </p:sp>
      <p:sp>
        <p:nvSpPr>
          <p:cNvPr id="92" name="Google Shape;92;p11"/>
          <p:cNvSpPr txBox="1"/>
          <p:nvPr/>
        </p:nvSpPr>
        <p:spPr>
          <a:xfrm>
            <a:off x="10641498" y="7158239"/>
            <a:ext cx="6617700" cy="1874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on your topic here. Lorem ipsum dolor sit amet, consectetur adipiscing elit, sed do eiusmod tempor incididunt ut labore et dolore magna aliqua. A diam maecenas sed enim ut sem viverra aliquet eget.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2"/>
          <p:cNvPicPr preferRelativeResize="0"/>
          <p:nvPr/>
        </p:nvPicPr>
        <p:blipFill>
          <a:blip r:embed="rId3">
            <a:alphaModFix/>
          </a:blip>
          <a:stretch>
            <a:fillRect/>
          </a:stretch>
        </p:blipFill>
        <p:spPr>
          <a:xfrm>
            <a:off x="1028700" y="4648199"/>
            <a:ext cx="16222413" cy="4610101"/>
          </a:xfrm>
          <a:prstGeom prst="rect">
            <a:avLst/>
          </a:prstGeom>
          <a:noFill/>
          <a:ln>
            <a:noFill/>
          </a:ln>
        </p:spPr>
      </p:pic>
      <p:sp>
        <p:nvSpPr>
          <p:cNvPr id="98" name="Google Shape;98;p12"/>
          <p:cNvSpPr txBox="1"/>
          <p:nvPr/>
        </p:nvSpPr>
        <p:spPr>
          <a:xfrm>
            <a:off x="7892025" y="9771725"/>
            <a:ext cx="25041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99" name="Google Shape;99;p12"/>
          <p:cNvSpPr txBox="1"/>
          <p:nvPr/>
        </p:nvSpPr>
        <p:spPr>
          <a:xfrm>
            <a:off x="1028700" y="9771725"/>
            <a:ext cx="22188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00" name="Google Shape;100;p12"/>
          <p:cNvSpPr txBox="1"/>
          <p:nvPr/>
        </p:nvSpPr>
        <p:spPr>
          <a:xfrm>
            <a:off x="15801000" y="9771725"/>
            <a:ext cx="14583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101" name="Google Shape;101;p12"/>
          <p:cNvSpPr txBox="1"/>
          <p:nvPr/>
        </p:nvSpPr>
        <p:spPr>
          <a:xfrm>
            <a:off x="1028700"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OUR HISTORY</a:t>
            </a:r>
            <a:endParaRPr/>
          </a:p>
        </p:txBody>
      </p:sp>
      <p:sp>
        <p:nvSpPr>
          <p:cNvPr id="102" name="Google Shape;102;p12"/>
          <p:cNvSpPr txBox="1"/>
          <p:nvPr/>
        </p:nvSpPr>
        <p:spPr>
          <a:xfrm>
            <a:off x="1028700" y="2328544"/>
            <a:ext cx="16230600" cy="1874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Presentations are communication tools that can be used as demonstrations, lectures, speeches, reports, and more. It is mostly presented before an audience. </a:t>
            </a:r>
            <a:endParaRPr/>
          </a:p>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Lorem ipsum dolor sit amet, consectetur adipiscing elit, sed do eiusmod tempor incididunt ut labore et dolore magna aliqua. Semper quis lectus nulla at. Risus quis varius quam quisque id diam vel quam. Dictum fusce ut placerat orci. Orci porta non pulvinar neque laoreet. Lectus vestibulum mattis ullamcorper velit.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cxnSp>
        <p:nvCxnSpPr>
          <p:cNvPr id="107" name="Google Shape;107;p13"/>
          <p:cNvCxnSpPr/>
          <p:nvPr/>
        </p:nvCxnSpPr>
        <p:spPr>
          <a:xfrm>
            <a:off x="0" y="5701700"/>
            <a:ext cx="18288000" cy="0"/>
          </a:xfrm>
          <a:prstGeom prst="straightConnector1">
            <a:avLst/>
          </a:prstGeom>
          <a:noFill/>
          <a:ln cap="flat" cmpd="sng" w="38100">
            <a:solidFill>
              <a:srgbClr val="0158AA"/>
            </a:solidFill>
            <a:prstDash val="solid"/>
            <a:round/>
            <a:headEnd len="sm" w="sm" type="none"/>
            <a:tailEnd len="sm" w="sm" type="none"/>
          </a:ln>
        </p:spPr>
      </p:cxnSp>
      <p:grpSp>
        <p:nvGrpSpPr>
          <p:cNvPr id="108" name="Google Shape;108;p13"/>
          <p:cNvGrpSpPr/>
          <p:nvPr/>
        </p:nvGrpSpPr>
        <p:grpSpPr>
          <a:xfrm>
            <a:off x="3053165" y="5579005"/>
            <a:ext cx="245389" cy="245389"/>
            <a:chOff x="0" y="0"/>
            <a:chExt cx="812800" cy="812800"/>
          </a:xfrm>
        </p:grpSpPr>
        <p:sp>
          <p:nvSpPr>
            <p:cNvPr id="109" name="Google Shape;109;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5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3"/>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1" name="Google Shape;111;p13"/>
          <p:cNvGrpSpPr/>
          <p:nvPr/>
        </p:nvGrpSpPr>
        <p:grpSpPr>
          <a:xfrm>
            <a:off x="9021306" y="5579005"/>
            <a:ext cx="245389" cy="245389"/>
            <a:chOff x="0" y="0"/>
            <a:chExt cx="812800" cy="812800"/>
          </a:xfrm>
        </p:grpSpPr>
        <p:sp>
          <p:nvSpPr>
            <p:cNvPr id="112" name="Google Shape;112;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5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14" name="Google Shape;114;p13"/>
          <p:cNvPicPr preferRelativeResize="0"/>
          <p:nvPr/>
        </p:nvPicPr>
        <p:blipFill>
          <a:blip r:embed="rId3">
            <a:alphaModFix/>
          </a:blip>
          <a:stretch>
            <a:fillRect/>
          </a:stretch>
        </p:blipFill>
        <p:spPr>
          <a:xfrm>
            <a:off x="1028705" y="6065533"/>
            <a:ext cx="4290925" cy="3008717"/>
          </a:xfrm>
          <a:prstGeom prst="rect">
            <a:avLst/>
          </a:prstGeom>
          <a:noFill/>
          <a:ln>
            <a:noFill/>
          </a:ln>
        </p:spPr>
      </p:pic>
      <p:pic>
        <p:nvPicPr>
          <p:cNvPr id="115" name="Google Shape;115;p13"/>
          <p:cNvPicPr preferRelativeResize="0"/>
          <p:nvPr/>
        </p:nvPicPr>
        <p:blipFill>
          <a:blip r:embed="rId4">
            <a:alphaModFix/>
          </a:blip>
          <a:stretch>
            <a:fillRect/>
          </a:stretch>
        </p:blipFill>
        <p:spPr>
          <a:xfrm>
            <a:off x="6997730" y="2366658"/>
            <a:ext cx="4290925" cy="3008717"/>
          </a:xfrm>
          <a:prstGeom prst="rect">
            <a:avLst/>
          </a:prstGeom>
          <a:noFill/>
          <a:ln>
            <a:noFill/>
          </a:ln>
        </p:spPr>
      </p:pic>
      <p:pic>
        <p:nvPicPr>
          <p:cNvPr id="116" name="Google Shape;116;p13"/>
          <p:cNvPicPr preferRelativeResize="0"/>
          <p:nvPr/>
        </p:nvPicPr>
        <p:blipFill>
          <a:blip r:embed="rId5">
            <a:alphaModFix/>
          </a:blip>
          <a:stretch>
            <a:fillRect/>
          </a:stretch>
        </p:blipFill>
        <p:spPr>
          <a:xfrm>
            <a:off x="12982962" y="6075850"/>
            <a:ext cx="4276212" cy="2998400"/>
          </a:xfrm>
          <a:prstGeom prst="rect">
            <a:avLst/>
          </a:prstGeom>
          <a:noFill/>
          <a:ln>
            <a:noFill/>
          </a:ln>
        </p:spPr>
      </p:pic>
      <p:grpSp>
        <p:nvGrpSpPr>
          <p:cNvPr id="117" name="Google Shape;117;p13"/>
          <p:cNvGrpSpPr/>
          <p:nvPr/>
        </p:nvGrpSpPr>
        <p:grpSpPr>
          <a:xfrm>
            <a:off x="14991219" y="5579005"/>
            <a:ext cx="245389" cy="245389"/>
            <a:chOff x="0" y="0"/>
            <a:chExt cx="812800" cy="812800"/>
          </a:xfrm>
        </p:grpSpPr>
        <p:sp>
          <p:nvSpPr>
            <p:cNvPr id="118" name="Google Shape;118;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5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0" name="Google Shape;120;p13"/>
          <p:cNvSpPr txBox="1"/>
          <p:nvPr/>
        </p:nvSpPr>
        <p:spPr>
          <a:xfrm>
            <a:off x="7783050" y="9771725"/>
            <a:ext cx="27219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121" name="Google Shape;121;p13"/>
          <p:cNvSpPr txBox="1"/>
          <p:nvPr/>
        </p:nvSpPr>
        <p:spPr>
          <a:xfrm>
            <a:off x="1028700" y="9771725"/>
            <a:ext cx="19926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22" name="Google Shape;122;p13"/>
          <p:cNvSpPr txBox="1"/>
          <p:nvPr/>
        </p:nvSpPr>
        <p:spPr>
          <a:xfrm>
            <a:off x="15931775" y="9771725"/>
            <a:ext cx="13275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123" name="Google Shape;123;p13"/>
          <p:cNvSpPr txBox="1"/>
          <p:nvPr/>
        </p:nvSpPr>
        <p:spPr>
          <a:xfrm>
            <a:off x="1028700"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TIMELINE</a:t>
            </a:r>
            <a:endParaRPr/>
          </a:p>
        </p:txBody>
      </p:sp>
      <p:sp>
        <p:nvSpPr>
          <p:cNvPr id="124" name="Google Shape;124;p13"/>
          <p:cNvSpPr txBox="1"/>
          <p:nvPr/>
        </p:nvSpPr>
        <p:spPr>
          <a:xfrm>
            <a:off x="1028700" y="3762940"/>
            <a:ext cx="42942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Main Point</a:t>
            </a:r>
            <a:endParaRPr/>
          </a:p>
        </p:txBody>
      </p:sp>
      <p:sp>
        <p:nvSpPr>
          <p:cNvPr id="125" name="Google Shape;125;p13"/>
          <p:cNvSpPr txBox="1"/>
          <p:nvPr/>
        </p:nvSpPr>
        <p:spPr>
          <a:xfrm>
            <a:off x="1028700" y="4265860"/>
            <a:ext cx="4294200" cy="1098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Lorem ipsum dolor sit amet, consectetur adipiscing elit.</a:t>
            </a:r>
            <a:endParaRPr/>
          </a:p>
        </p:txBody>
      </p:sp>
      <p:sp>
        <p:nvSpPr>
          <p:cNvPr id="126" name="Google Shape;126;p13"/>
          <p:cNvSpPr txBox="1"/>
          <p:nvPr/>
        </p:nvSpPr>
        <p:spPr>
          <a:xfrm>
            <a:off x="12964982" y="3762940"/>
            <a:ext cx="42942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Main Point</a:t>
            </a:r>
            <a:endParaRPr/>
          </a:p>
        </p:txBody>
      </p:sp>
      <p:sp>
        <p:nvSpPr>
          <p:cNvPr id="127" name="Google Shape;127;p13"/>
          <p:cNvSpPr txBox="1"/>
          <p:nvPr/>
        </p:nvSpPr>
        <p:spPr>
          <a:xfrm>
            <a:off x="12964982" y="4265860"/>
            <a:ext cx="4294200" cy="1098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Lorem ipsum dolor sit amet, consectetur adipiscing elit.</a:t>
            </a:r>
            <a:endParaRPr/>
          </a:p>
        </p:txBody>
      </p:sp>
      <p:sp>
        <p:nvSpPr>
          <p:cNvPr id="128" name="Google Shape;128;p13"/>
          <p:cNvSpPr txBox="1"/>
          <p:nvPr/>
        </p:nvSpPr>
        <p:spPr>
          <a:xfrm>
            <a:off x="6997727" y="6081569"/>
            <a:ext cx="42942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158AA"/>
                </a:solidFill>
                <a:latin typeface="Montserrat"/>
                <a:ea typeface="Montserrat"/>
                <a:cs typeface="Montserrat"/>
                <a:sym typeface="Montserrat"/>
              </a:rPr>
              <a:t>Main Point</a:t>
            </a:r>
            <a:endParaRPr/>
          </a:p>
        </p:txBody>
      </p:sp>
      <p:sp>
        <p:nvSpPr>
          <p:cNvPr id="129" name="Google Shape;129;p13"/>
          <p:cNvSpPr txBox="1"/>
          <p:nvPr/>
        </p:nvSpPr>
        <p:spPr>
          <a:xfrm>
            <a:off x="6997727" y="6584489"/>
            <a:ext cx="4294200" cy="1098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a:p>
            <a:pPr indent="0" lvl="0" marL="0" marR="0" rtl="0" algn="l">
              <a:lnSpc>
                <a:spcPct val="12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Lorem ipsum dolor sit amet, consectetur adipiscing elit.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14"/>
          <p:cNvPicPr preferRelativeResize="0"/>
          <p:nvPr/>
        </p:nvPicPr>
        <p:blipFill rotWithShape="1">
          <a:blip r:embed="rId3">
            <a:alphaModFix/>
          </a:blip>
          <a:srcRect b="0" l="0" r="0" t="0"/>
          <a:stretch/>
        </p:blipFill>
        <p:spPr>
          <a:xfrm>
            <a:off x="-594360" y="1624866"/>
            <a:ext cx="19476720" cy="9256494"/>
          </a:xfrm>
          <a:prstGeom prst="rect">
            <a:avLst/>
          </a:prstGeom>
          <a:noFill/>
          <a:ln>
            <a:noFill/>
          </a:ln>
        </p:spPr>
      </p:pic>
      <p:sp>
        <p:nvSpPr>
          <p:cNvPr id="135" name="Google Shape;135;p14"/>
          <p:cNvSpPr txBox="1"/>
          <p:nvPr/>
        </p:nvSpPr>
        <p:spPr>
          <a:xfrm>
            <a:off x="7957400" y="9771725"/>
            <a:ext cx="23733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VISUAL ARTS MAJOR</a:t>
            </a:r>
            <a:endParaRPr/>
          </a:p>
        </p:txBody>
      </p:sp>
      <p:sp>
        <p:nvSpPr>
          <p:cNvPr id="136" name="Google Shape;136;p14"/>
          <p:cNvSpPr txBox="1"/>
          <p:nvPr/>
        </p:nvSpPr>
        <p:spPr>
          <a:xfrm>
            <a:off x="1028700" y="9771725"/>
            <a:ext cx="19926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SLIDESCARNIVAL</a:t>
            </a:r>
            <a:endParaRPr/>
          </a:p>
        </p:txBody>
      </p:sp>
      <p:sp>
        <p:nvSpPr>
          <p:cNvPr id="137" name="Google Shape;137;p14"/>
          <p:cNvSpPr txBox="1"/>
          <p:nvPr/>
        </p:nvSpPr>
        <p:spPr>
          <a:xfrm>
            <a:off x="15801000" y="9771725"/>
            <a:ext cx="1458300" cy="2154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1400" u="none" cap="none" strike="noStrike">
                <a:solidFill>
                  <a:srgbClr val="0158AA"/>
                </a:solidFill>
                <a:latin typeface="Montserrat Black"/>
                <a:ea typeface="Montserrat Black"/>
                <a:cs typeface="Montserrat Black"/>
                <a:sym typeface="Montserrat Black"/>
              </a:rPr>
              <a:t>08/O6/2024</a:t>
            </a:r>
            <a:endParaRPr/>
          </a:p>
        </p:txBody>
      </p:sp>
      <p:sp>
        <p:nvSpPr>
          <p:cNvPr id="138" name="Google Shape;138;p14"/>
          <p:cNvSpPr txBox="1"/>
          <p:nvPr/>
        </p:nvSpPr>
        <p:spPr>
          <a:xfrm>
            <a:off x="1028700"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0158AA"/>
                </a:solidFill>
                <a:latin typeface="Montserrat Black"/>
                <a:ea typeface="Montserrat Black"/>
                <a:cs typeface="Montserrat Black"/>
                <a:sym typeface="Montserrat Black"/>
              </a:rPr>
              <a:t>MARKET RESEARCH</a:t>
            </a:r>
            <a:endParaRPr/>
          </a:p>
        </p:txBody>
      </p:sp>
      <p:sp>
        <p:nvSpPr>
          <p:cNvPr id="139" name="Google Shape;139;p14"/>
          <p:cNvSpPr txBox="1"/>
          <p:nvPr/>
        </p:nvSpPr>
        <p:spPr>
          <a:xfrm>
            <a:off x="1028700" y="2328544"/>
            <a:ext cx="16230600"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158AA"/>
                </a:solidFill>
                <a:latin typeface="Montserrat Medium"/>
                <a:ea typeface="Montserrat Medium"/>
                <a:cs typeface="Montserrat Medium"/>
                <a:sym typeface="Montserrat Medium"/>
              </a:rPr>
              <a:t>Elaborate here.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old Minimalism Visual Arts for Colle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