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y="5143500" cx="9144000"/>
  <p:notesSz cx="6858000" cy="9144000"/>
  <p:embeddedFontLst>
    <p:embeddedFont>
      <p:font typeface="Raleway"/>
      <p:regular r:id="rId36"/>
      <p:bold r:id="rId37"/>
      <p:italic r:id="rId38"/>
      <p:boldItalic r:id="rId39"/>
    </p:embeddedFont>
    <p:embeddedFont>
      <p:font typeface="Roboto"/>
      <p:regular r:id="rId40"/>
      <p:bold r:id="rId41"/>
      <p:italic r:id="rId42"/>
      <p:boldItalic r:id="rId43"/>
    </p:embeddedFont>
    <p:embeddedFont>
      <p:font typeface="Playfair Display"/>
      <p:regular r:id="rId44"/>
      <p:bold r:id="rId45"/>
      <p:italic r:id="rId46"/>
      <p:boldItalic r:id="rId47"/>
    </p:embeddedFont>
    <p:embeddedFont>
      <p:font typeface="Proza Libre"/>
      <p:regular r:id="rId48"/>
      <p:bold r:id="rId49"/>
      <p:italic r:id="rId50"/>
      <p:boldItalic r:id="rId51"/>
    </p:embeddedFont>
    <p:embeddedFont>
      <p:font typeface="Poppins"/>
      <p:regular r:id="rId52"/>
      <p:bold r:id="rId53"/>
      <p:italic r:id="rId54"/>
      <p:boldItalic r:id="rId55"/>
    </p:embeddedFont>
    <p:embeddedFont>
      <p:font typeface="Barlow Condensed"/>
      <p:regular r:id="rId56"/>
      <p:bold r:id="rId57"/>
      <p:italic r:id="rId58"/>
      <p:boldItalic r:id="rId59"/>
    </p:embeddedFont>
    <p:embeddedFont>
      <p:font typeface="Lora"/>
      <p:regular r:id="rId60"/>
      <p:bold r:id="rId61"/>
      <p:italic r:id="rId62"/>
      <p:boldItalic r:id="rId63"/>
    </p:embeddedFont>
    <p:embeddedFont>
      <p:font typeface="Poppins SemiBold"/>
      <p:regular r:id="rId64"/>
      <p:bold r:id="rId65"/>
      <p:italic r:id="rId66"/>
      <p:boldItalic r:id="rId67"/>
    </p:embeddedFont>
    <p:embeddedFont>
      <p:font typeface="Homemade Apple"/>
      <p:regular r:id="rId6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9248171-DFE3-4DEE-AC98-AE886BAD96A6}">
  <a:tblStyle styleId="{29248171-DFE3-4DEE-AC98-AE886BAD96A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regular.fntdata"/><Relationship Id="rId42" Type="http://schemas.openxmlformats.org/officeDocument/2006/relationships/font" Target="fonts/Roboto-italic.fntdata"/><Relationship Id="rId41" Type="http://schemas.openxmlformats.org/officeDocument/2006/relationships/font" Target="fonts/Roboto-bold.fntdata"/><Relationship Id="rId44" Type="http://schemas.openxmlformats.org/officeDocument/2006/relationships/font" Target="fonts/PlayfairDisplay-regular.fntdata"/><Relationship Id="rId43" Type="http://schemas.openxmlformats.org/officeDocument/2006/relationships/font" Target="fonts/Roboto-boldItalic.fntdata"/><Relationship Id="rId46" Type="http://schemas.openxmlformats.org/officeDocument/2006/relationships/font" Target="fonts/PlayfairDisplay-italic.fntdata"/><Relationship Id="rId45" Type="http://schemas.openxmlformats.org/officeDocument/2006/relationships/font" Target="fonts/PlayfairDisplay-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ProzaLibre-regular.fntdata"/><Relationship Id="rId47" Type="http://schemas.openxmlformats.org/officeDocument/2006/relationships/font" Target="fonts/PlayfairDisplay-boldItalic.fntdata"/><Relationship Id="rId49" Type="http://schemas.openxmlformats.org/officeDocument/2006/relationships/font" Target="fonts/ProzaLibre-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font" Target="fonts/Raleway-bold.fntdata"/><Relationship Id="rId36" Type="http://schemas.openxmlformats.org/officeDocument/2006/relationships/font" Target="fonts/Raleway-regular.fntdata"/><Relationship Id="rId39" Type="http://schemas.openxmlformats.org/officeDocument/2006/relationships/font" Target="fonts/Raleway-boldItalic.fntdata"/><Relationship Id="rId38" Type="http://schemas.openxmlformats.org/officeDocument/2006/relationships/font" Target="fonts/Raleway-italic.fntdata"/><Relationship Id="rId62" Type="http://schemas.openxmlformats.org/officeDocument/2006/relationships/font" Target="fonts/Lora-italic.fntdata"/><Relationship Id="rId61" Type="http://schemas.openxmlformats.org/officeDocument/2006/relationships/font" Target="fonts/Lora-bold.fntdata"/><Relationship Id="rId20" Type="http://schemas.openxmlformats.org/officeDocument/2006/relationships/slide" Target="slides/slide14.xml"/><Relationship Id="rId64" Type="http://schemas.openxmlformats.org/officeDocument/2006/relationships/font" Target="fonts/PoppinsSemiBold-regular.fntdata"/><Relationship Id="rId63" Type="http://schemas.openxmlformats.org/officeDocument/2006/relationships/font" Target="fonts/Lora-boldItalic.fntdata"/><Relationship Id="rId22" Type="http://schemas.openxmlformats.org/officeDocument/2006/relationships/slide" Target="slides/slide16.xml"/><Relationship Id="rId66" Type="http://schemas.openxmlformats.org/officeDocument/2006/relationships/font" Target="fonts/PoppinsSemiBold-italic.fntdata"/><Relationship Id="rId21" Type="http://schemas.openxmlformats.org/officeDocument/2006/relationships/slide" Target="slides/slide15.xml"/><Relationship Id="rId65" Type="http://schemas.openxmlformats.org/officeDocument/2006/relationships/font" Target="fonts/PoppinsSemiBold-bold.fntdata"/><Relationship Id="rId24" Type="http://schemas.openxmlformats.org/officeDocument/2006/relationships/slide" Target="slides/slide18.xml"/><Relationship Id="rId68" Type="http://schemas.openxmlformats.org/officeDocument/2006/relationships/font" Target="fonts/HomemadeApple-regular.fntdata"/><Relationship Id="rId23" Type="http://schemas.openxmlformats.org/officeDocument/2006/relationships/slide" Target="slides/slide17.xml"/><Relationship Id="rId67" Type="http://schemas.openxmlformats.org/officeDocument/2006/relationships/font" Target="fonts/PoppinsSemiBold-boldItalic.fntdata"/><Relationship Id="rId60" Type="http://schemas.openxmlformats.org/officeDocument/2006/relationships/font" Target="fonts/Lora-regular.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ProzaLibre-boldItalic.fntdata"/><Relationship Id="rId50" Type="http://schemas.openxmlformats.org/officeDocument/2006/relationships/font" Target="fonts/ProzaLibre-italic.fntdata"/><Relationship Id="rId53" Type="http://schemas.openxmlformats.org/officeDocument/2006/relationships/font" Target="fonts/Poppins-bold.fntdata"/><Relationship Id="rId52" Type="http://schemas.openxmlformats.org/officeDocument/2006/relationships/font" Target="fonts/Poppins-regular.fntdata"/><Relationship Id="rId11" Type="http://schemas.openxmlformats.org/officeDocument/2006/relationships/slide" Target="slides/slide5.xml"/><Relationship Id="rId55" Type="http://schemas.openxmlformats.org/officeDocument/2006/relationships/font" Target="fonts/Poppins-boldItalic.fntdata"/><Relationship Id="rId10" Type="http://schemas.openxmlformats.org/officeDocument/2006/relationships/slide" Target="slides/slide4.xml"/><Relationship Id="rId54" Type="http://schemas.openxmlformats.org/officeDocument/2006/relationships/font" Target="fonts/Poppins-italic.fntdata"/><Relationship Id="rId13" Type="http://schemas.openxmlformats.org/officeDocument/2006/relationships/slide" Target="slides/slide7.xml"/><Relationship Id="rId57" Type="http://schemas.openxmlformats.org/officeDocument/2006/relationships/font" Target="fonts/BarlowCondensed-bold.fntdata"/><Relationship Id="rId12" Type="http://schemas.openxmlformats.org/officeDocument/2006/relationships/slide" Target="slides/slide6.xml"/><Relationship Id="rId56" Type="http://schemas.openxmlformats.org/officeDocument/2006/relationships/font" Target="fonts/BarlowCondensed-regular.fntdata"/><Relationship Id="rId15" Type="http://schemas.openxmlformats.org/officeDocument/2006/relationships/slide" Target="slides/slide9.xml"/><Relationship Id="rId59" Type="http://schemas.openxmlformats.org/officeDocument/2006/relationships/font" Target="fonts/BarlowCondensed-boldItalic.fntdata"/><Relationship Id="rId14" Type="http://schemas.openxmlformats.org/officeDocument/2006/relationships/slide" Target="slides/slide8.xml"/><Relationship Id="rId58" Type="http://schemas.openxmlformats.org/officeDocument/2006/relationships/font" Target="fonts/BarlowCondense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51b28ef904_0_4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9" name="Google Shape;549;g51b28ef904_0_4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51b28ef904_0_4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51b28ef904_0_4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51b28ef904_0_4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51b28ef904_0_4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51b28ef904_0_5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51b28ef904_0_5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51b28ef904_0_5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8" name="Google Shape;588;g51b28ef904_0_5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51b28ef904_0_5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6" name="Google Shape;606;g51b28ef904_0_5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51b28ef904_0_6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0" name="Google Shape;620;g51b28ef904_0_6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51b28ef904_0_10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51b28ef904_0_10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51b28ef904_0_10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7" name="Google Shape;647;g51b28ef904_0_10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51b28ef904_0_10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51b28ef904_0_10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51b28ef904_0_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51b28ef904_0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51b28ef904_0_1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9" name="Google Shape;679;g51b28ef904_0_1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51b28ef904_0_1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4" name="Google Shape;694;g51b28ef904_0_1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51b28ef904_0_10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51b28ef904_0_10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51b28ef904_0_10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51b28ef904_0_10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51b28ef904_0_10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51b28ef904_0_10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g51b28ef904_0_10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0" name="Google Shape;730;g51b28ef904_0_10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51b28ef904_0_1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7" name="Google Shape;737;g51b28ef904_0_1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g51b28ef904_2_5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6" name="Google Shape;746;g51b28ef904_2_5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g51b28ef904_2_5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3" name="Google Shape;753;g51b28ef904_2_5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8a38dcae76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8" name="Google Shape;758;g8a38dcae76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51b28ef904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51b28ef904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51b28ef904_0_3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51b28ef904_0_3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51b28ef904_0_3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51b28ef904_0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51b28ef904_0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51b28ef904_0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51b28ef904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51b28ef904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51b28ef904_0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51b28ef904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51b28ef904_0_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51b28ef904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10.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4.png"/><Relationship Id="rId12" Type="http://schemas.openxmlformats.org/officeDocument/2006/relationships/image" Target="../media/image8.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9.png"/><Relationship Id="rId7" Type="http://schemas.openxmlformats.org/officeDocument/2006/relationships/hyperlink" Target="https://twitter.com/SlidesManiaSM/" TargetMode="External"/><Relationship Id="rId8"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2"/>
        </a:solidFill>
      </p:bgPr>
    </p:bg>
    <p:spTree>
      <p:nvGrpSpPr>
        <p:cNvPr id="10" name="Shape 10"/>
        <p:cNvGrpSpPr/>
        <p:nvPr/>
      </p:nvGrpSpPr>
      <p:grpSpPr>
        <a:xfrm>
          <a:off x="0" y="0"/>
          <a:ext cx="0" cy="0"/>
          <a:chOff x="0" y="0"/>
          <a:chExt cx="0" cy="0"/>
        </a:xfrm>
      </p:grpSpPr>
      <p:sp>
        <p:nvSpPr>
          <p:cNvPr id="11" name="Google Shape;11;p2"/>
          <p:cNvSpPr/>
          <p:nvPr/>
        </p:nvSpPr>
        <p:spPr>
          <a:xfrm>
            <a:off x="410325" y="414175"/>
            <a:ext cx="8312400" cy="42489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519908" y="1430375"/>
            <a:ext cx="8115300" cy="20526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FFFFFF"/>
              </a:buClr>
              <a:buSzPts val="5200"/>
              <a:buNone/>
              <a:defRPr sz="5200">
                <a:solidFill>
                  <a:srgbClr val="FFFFFF"/>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 name="Google Shape;13;p2"/>
          <p:cNvSpPr txBox="1"/>
          <p:nvPr>
            <p:ph idx="1" type="subTitle"/>
          </p:nvPr>
        </p:nvSpPr>
        <p:spPr>
          <a:xfrm>
            <a:off x="519900" y="3519925"/>
            <a:ext cx="81153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rgbClr val="FFFFFF"/>
              </a:buClr>
              <a:buSzPts val="2800"/>
              <a:buNone/>
              <a:defRPr sz="2800">
                <a:solidFill>
                  <a:srgbClr val="FFFFFF"/>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grpSp>
        <p:nvGrpSpPr>
          <p:cNvPr id="15" name="Google Shape;15;p2"/>
          <p:cNvGrpSpPr/>
          <p:nvPr/>
        </p:nvGrpSpPr>
        <p:grpSpPr>
          <a:xfrm>
            <a:off x="3870830" y="414175"/>
            <a:ext cx="1386058" cy="732000"/>
            <a:chOff x="3582525" y="414175"/>
            <a:chExt cx="1960478" cy="732000"/>
          </a:xfrm>
        </p:grpSpPr>
        <p:sp>
          <p:nvSpPr>
            <p:cNvPr id="16" name="Google Shape;16;p2"/>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 name="Google Shape;18;p2"/>
          <p:cNvSpPr txBox="1"/>
          <p:nvPr/>
        </p:nvSpPr>
        <p:spPr>
          <a:xfrm rot="5400000">
            <a:off x="-755550" y="48273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chemeClr val="accent2"/>
                </a:solidFill>
                <a:latin typeface="Barlow Condensed"/>
                <a:ea typeface="Barlow Condensed"/>
                <a:cs typeface="Barlow Condensed"/>
                <a:sym typeface="Barlow Condensed"/>
              </a:rPr>
              <a:t>SLIDESMANIA.COM</a:t>
            </a:r>
            <a:endParaRPr sz="1000">
              <a:solidFill>
                <a:schemeClr val="accent2"/>
              </a:solidFill>
              <a:latin typeface="Barlow Condensed"/>
              <a:ea typeface="Barlow Condensed"/>
              <a:cs typeface="Barlow Condensed"/>
              <a:sym typeface="Barlow Condense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3" name="Shape 113"/>
        <p:cNvGrpSpPr/>
        <p:nvPr/>
      </p:nvGrpSpPr>
      <p:grpSpPr>
        <a:xfrm>
          <a:off x="0" y="0"/>
          <a:ext cx="0" cy="0"/>
          <a:chOff x="0" y="0"/>
          <a:chExt cx="0" cy="0"/>
        </a:xfrm>
      </p:grpSpPr>
      <p:sp>
        <p:nvSpPr>
          <p:cNvPr id="114" name="Google Shape;114;p11"/>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115" name="Google Shape;115;p11"/>
          <p:cNvGrpSpPr/>
          <p:nvPr/>
        </p:nvGrpSpPr>
        <p:grpSpPr>
          <a:xfrm>
            <a:off x="3870830" y="223200"/>
            <a:ext cx="1386058" cy="732000"/>
            <a:chOff x="3582525" y="414175"/>
            <a:chExt cx="1960478" cy="732000"/>
          </a:xfrm>
        </p:grpSpPr>
        <p:sp>
          <p:nvSpPr>
            <p:cNvPr id="116" name="Google Shape;116;p11"/>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8" name="Google Shape;118;p11"/>
          <p:cNvSpPr txBox="1"/>
          <p:nvPr>
            <p:ph type="title"/>
          </p:nvPr>
        </p:nvSpPr>
        <p:spPr>
          <a:xfrm>
            <a:off x="311700" y="955200"/>
            <a:ext cx="8520600" cy="572700"/>
          </a:xfrm>
          <a:prstGeom prst="rect">
            <a:avLst/>
          </a:prstGeom>
        </p:spPr>
        <p:txBody>
          <a:bodyPr anchorCtr="0" anchor="t" bIns="91425" lIns="91425" spcFirstLastPara="1" rIns="91425" wrap="square" tIns="91425">
            <a:noAutofit/>
          </a:bodyPr>
          <a:lstStyle>
            <a:lvl1pPr lvl="0" algn="ctr">
              <a:spcBef>
                <a:spcPts val="0"/>
              </a:spcBef>
              <a:spcAft>
                <a:spcPts val="0"/>
              </a:spcAft>
              <a:buSzPts val="3000"/>
              <a:buNone/>
              <a:defRPr sz="3000"/>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119" name="Google Shape;119;p11"/>
          <p:cNvSpPr txBox="1"/>
          <p:nvPr>
            <p:ph idx="1" type="body"/>
          </p:nvPr>
        </p:nvSpPr>
        <p:spPr>
          <a:xfrm>
            <a:off x="464100" y="1762075"/>
            <a:ext cx="3831000" cy="2855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20" name="Google Shape;120;p11"/>
          <p:cNvSpPr txBox="1"/>
          <p:nvPr>
            <p:ph idx="2" type="body"/>
          </p:nvPr>
        </p:nvSpPr>
        <p:spPr>
          <a:xfrm>
            <a:off x="4793951" y="1762075"/>
            <a:ext cx="3831000" cy="2855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21" name="Google Shape;121;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_AND_TWO_COLUMNS_1">
    <p:bg>
      <p:bgPr>
        <a:solidFill>
          <a:schemeClr val="dk2"/>
        </a:solidFill>
      </p:bgPr>
    </p:bg>
    <p:spTree>
      <p:nvGrpSpPr>
        <p:cNvPr id="122" name="Shape 122"/>
        <p:cNvGrpSpPr/>
        <p:nvPr/>
      </p:nvGrpSpPr>
      <p:grpSpPr>
        <a:xfrm>
          <a:off x="0" y="0"/>
          <a:ext cx="0" cy="0"/>
          <a:chOff x="0" y="0"/>
          <a:chExt cx="0" cy="0"/>
        </a:xfrm>
      </p:grpSpPr>
      <p:sp>
        <p:nvSpPr>
          <p:cNvPr id="123" name="Google Shape;123;p12"/>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124" name="Google Shape;124;p12"/>
          <p:cNvGrpSpPr/>
          <p:nvPr/>
        </p:nvGrpSpPr>
        <p:grpSpPr>
          <a:xfrm>
            <a:off x="3870830" y="223200"/>
            <a:ext cx="1386058" cy="732000"/>
            <a:chOff x="3582525" y="414175"/>
            <a:chExt cx="1960478" cy="732000"/>
          </a:xfrm>
        </p:grpSpPr>
        <p:sp>
          <p:nvSpPr>
            <p:cNvPr id="125" name="Google Shape;125;p12"/>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2"/>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7" name="Google Shape;127;p12"/>
          <p:cNvSpPr txBox="1"/>
          <p:nvPr>
            <p:ph type="title"/>
          </p:nvPr>
        </p:nvSpPr>
        <p:spPr>
          <a:xfrm>
            <a:off x="312900" y="967625"/>
            <a:ext cx="8520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3000"/>
              <a:buNone/>
              <a:defRPr sz="3000">
                <a:solidFill>
                  <a:schemeClr val="lt1"/>
                </a:solidFill>
              </a:defRPr>
            </a:lvl1pPr>
            <a:lvl2pPr lvl="1" rtl="0" algn="ctr">
              <a:spcBef>
                <a:spcPts val="0"/>
              </a:spcBef>
              <a:spcAft>
                <a:spcPts val="0"/>
              </a:spcAft>
              <a:buClr>
                <a:schemeClr val="lt1"/>
              </a:buClr>
              <a:buSzPts val="2800"/>
              <a:buNone/>
              <a:defRPr>
                <a:solidFill>
                  <a:schemeClr val="lt1"/>
                </a:solidFill>
              </a:defRPr>
            </a:lvl2pPr>
            <a:lvl3pPr lvl="2" rtl="0" algn="ctr">
              <a:spcBef>
                <a:spcPts val="0"/>
              </a:spcBef>
              <a:spcAft>
                <a:spcPts val="0"/>
              </a:spcAft>
              <a:buClr>
                <a:schemeClr val="lt1"/>
              </a:buClr>
              <a:buSzPts val="2800"/>
              <a:buNone/>
              <a:defRPr>
                <a:solidFill>
                  <a:schemeClr val="lt1"/>
                </a:solidFill>
              </a:defRPr>
            </a:lvl3pPr>
            <a:lvl4pPr lvl="3" rtl="0" algn="ctr">
              <a:spcBef>
                <a:spcPts val="0"/>
              </a:spcBef>
              <a:spcAft>
                <a:spcPts val="0"/>
              </a:spcAft>
              <a:buClr>
                <a:schemeClr val="lt1"/>
              </a:buClr>
              <a:buSzPts val="2800"/>
              <a:buNone/>
              <a:defRPr>
                <a:solidFill>
                  <a:schemeClr val="lt1"/>
                </a:solidFill>
              </a:defRPr>
            </a:lvl4pPr>
            <a:lvl5pPr lvl="4" rtl="0" algn="ctr">
              <a:spcBef>
                <a:spcPts val="0"/>
              </a:spcBef>
              <a:spcAft>
                <a:spcPts val="0"/>
              </a:spcAft>
              <a:buClr>
                <a:schemeClr val="lt1"/>
              </a:buClr>
              <a:buSzPts val="2800"/>
              <a:buNone/>
              <a:defRPr>
                <a:solidFill>
                  <a:schemeClr val="lt1"/>
                </a:solidFill>
              </a:defRPr>
            </a:lvl5pPr>
            <a:lvl6pPr lvl="5" rtl="0" algn="ctr">
              <a:spcBef>
                <a:spcPts val="0"/>
              </a:spcBef>
              <a:spcAft>
                <a:spcPts val="0"/>
              </a:spcAft>
              <a:buClr>
                <a:schemeClr val="lt1"/>
              </a:buClr>
              <a:buSzPts val="2800"/>
              <a:buNone/>
              <a:defRPr>
                <a:solidFill>
                  <a:schemeClr val="lt1"/>
                </a:solidFill>
              </a:defRPr>
            </a:lvl6pPr>
            <a:lvl7pPr lvl="6" rtl="0" algn="ctr">
              <a:spcBef>
                <a:spcPts val="0"/>
              </a:spcBef>
              <a:spcAft>
                <a:spcPts val="0"/>
              </a:spcAft>
              <a:buClr>
                <a:schemeClr val="lt1"/>
              </a:buClr>
              <a:buSzPts val="2800"/>
              <a:buNone/>
              <a:defRPr>
                <a:solidFill>
                  <a:schemeClr val="lt1"/>
                </a:solidFill>
              </a:defRPr>
            </a:lvl7pPr>
            <a:lvl8pPr lvl="7" rtl="0" algn="ctr">
              <a:spcBef>
                <a:spcPts val="0"/>
              </a:spcBef>
              <a:spcAft>
                <a:spcPts val="0"/>
              </a:spcAft>
              <a:buClr>
                <a:schemeClr val="lt1"/>
              </a:buClr>
              <a:buSzPts val="2800"/>
              <a:buNone/>
              <a:defRPr>
                <a:solidFill>
                  <a:schemeClr val="lt1"/>
                </a:solidFill>
              </a:defRPr>
            </a:lvl8pPr>
            <a:lvl9pPr lvl="8" rtl="0" algn="ctr">
              <a:spcBef>
                <a:spcPts val="0"/>
              </a:spcBef>
              <a:spcAft>
                <a:spcPts val="0"/>
              </a:spcAft>
              <a:buClr>
                <a:schemeClr val="lt1"/>
              </a:buClr>
              <a:buSzPts val="2800"/>
              <a:buNone/>
              <a:defRPr>
                <a:solidFill>
                  <a:schemeClr val="lt1"/>
                </a:solidFill>
              </a:defRPr>
            </a:lvl9pPr>
          </a:lstStyle>
          <a:p/>
        </p:txBody>
      </p:sp>
      <p:sp>
        <p:nvSpPr>
          <p:cNvPr id="128" name="Google Shape;128;p12"/>
          <p:cNvSpPr txBox="1"/>
          <p:nvPr>
            <p:ph idx="1" type="body"/>
          </p:nvPr>
        </p:nvSpPr>
        <p:spPr>
          <a:xfrm>
            <a:off x="311700" y="2009950"/>
            <a:ext cx="2504100" cy="2608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chemeClr val="lt1"/>
              </a:buClr>
              <a:buSzPts val="1400"/>
              <a:buChar char="●"/>
              <a:defRPr sz="1400">
                <a:solidFill>
                  <a:schemeClr val="lt1"/>
                </a:solidFill>
              </a:defRPr>
            </a:lvl1pPr>
            <a:lvl2pPr indent="-304800" lvl="1" marL="914400" rtl="0">
              <a:spcBef>
                <a:spcPts val="1600"/>
              </a:spcBef>
              <a:spcAft>
                <a:spcPts val="0"/>
              </a:spcAft>
              <a:buClr>
                <a:schemeClr val="lt1"/>
              </a:buClr>
              <a:buSzPts val="1200"/>
              <a:buChar char="○"/>
              <a:defRPr sz="1200">
                <a:solidFill>
                  <a:schemeClr val="lt1"/>
                </a:solidFill>
              </a:defRPr>
            </a:lvl2pPr>
            <a:lvl3pPr indent="-304800" lvl="2" marL="1371600" rtl="0">
              <a:spcBef>
                <a:spcPts val="1600"/>
              </a:spcBef>
              <a:spcAft>
                <a:spcPts val="0"/>
              </a:spcAft>
              <a:buClr>
                <a:schemeClr val="lt1"/>
              </a:buClr>
              <a:buSzPts val="1200"/>
              <a:buChar char="■"/>
              <a:defRPr sz="1200">
                <a:solidFill>
                  <a:schemeClr val="lt1"/>
                </a:solidFill>
              </a:defRPr>
            </a:lvl3pPr>
            <a:lvl4pPr indent="-304800" lvl="3" marL="1828800" rtl="0">
              <a:spcBef>
                <a:spcPts val="1600"/>
              </a:spcBef>
              <a:spcAft>
                <a:spcPts val="0"/>
              </a:spcAft>
              <a:buClr>
                <a:schemeClr val="lt1"/>
              </a:buClr>
              <a:buSzPts val="1200"/>
              <a:buChar char="●"/>
              <a:defRPr sz="1200">
                <a:solidFill>
                  <a:schemeClr val="lt1"/>
                </a:solidFill>
              </a:defRPr>
            </a:lvl4pPr>
            <a:lvl5pPr indent="-304800" lvl="4" marL="2286000" rtl="0">
              <a:spcBef>
                <a:spcPts val="1600"/>
              </a:spcBef>
              <a:spcAft>
                <a:spcPts val="0"/>
              </a:spcAft>
              <a:buClr>
                <a:schemeClr val="lt1"/>
              </a:buClr>
              <a:buSzPts val="1200"/>
              <a:buChar char="○"/>
              <a:defRPr sz="1200">
                <a:solidFill>
                  <a:schemeClr val="lt1"/>
                </a:solidFill>
              </a:defRPr>
            </a:lvl5pPr>
            <a:lvl6pPr indent="-304800" lvl="5" marL="2743200" rtl="0">
              <a:spcBef>
                <a:spcPts val="1600"/>
              </a:spcBef>
              <a:spcAft>
                <a:spcPts val="0"/>
              </a:spcAft>
              <a:buClr>
                <a:schemeClr val="lt1"/>
              </a:buClr>
              <a:buSzPts val="1200"/>
              <a:buChar char="■"/>
              <a:defRPr sz="1200">
                <a:solidFill>
                  <a:schemeClr val="lt1"/>
                </a:solidFill>
              </a:defRPr>
            </a:lvl6pPr>
            <a:lvl7pPr indent="-304800" lvl="6" marL="3200400" rtl="0">
              <a:spcBef>
                <a:spcPts val="1600"/>
              </a:spcBef>
              <a:spcAft>
                <a:spcPts val="0"/>
              </a:spcAft>
              <a:buClr>
                <a:schemeClr val="lt1"/>
              </a:buClr>
              <a:buSzPts val="1200"/>
              <a:buChar char="●"/>
              <a:defRPr sz="1200">
                <a:solidFill>
                  <a:schemeClr val="lt1"/>
                </a:solidFill>
              </a:defRPr>
            </a:lvl7pPr>
            <a:lvl8pPr indent="-304800" lvl="7" marL="3657600" rtl="0">
              <a:spcBef>
                <a:spcPts val="1600"/>
              </a:spcBef>
              <a:spcAft>
                <a:spcPts val="0"/>
              </a:spcAft>
              <a:buClr>
                <a:schemeClr val="lt1"/>
              </a:buClr>
              <a:buSzPts val="1200"/>
              <a:buChar char="○"/>
              <a:defRPr sz="1200">
                <a:solidFill>
                  <a:schemeClr val="lt1"/>
                </a:solidFill>
              </a:defRPr>
            </a:lvl8pPr>
            <a:lvl9pPr indent="-304800" lvl="8" marL="4114800" rtl="0">
              <a:spcBef>
                <a:spcPts val="1600"/>
              </a:spcBef>
              <a:spcAft>
                <a:spcPts val="1600"/>
              </a:spcAft>
              <a:buClr>
                <a:schemeClr val="lt1"/>
              </a:buClr>
              <a:buSzPts val="1200"/>
              <a:buChar char="■"/>
              <a:defRPr sz="1200">
                <a:solidFill>
                  <a:schemeClr val="lt1"/>
                </a:solidFill>
              </a:defRPr>
            </a:lvl9pPr>
          </a:lstStyle>
          <a:p/>
        </p:txBody>
      </p:sp>
      <p:sp>
        <p:nvSpPr>
          <p:cNvPr id="129" name="Google Shape;12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130" name="Google Shape;130;p12"/>
          <p:cNvSpPr txBox="1"/>
          <p:nvPr>
            <p:ph idx="2" type="body"/>
          </p:nvPr>
        </p:nvSpPr>
        <p:spPr>
          <a:xfrm>
            <a:off x="3319950" y="2009950"/>
            <a:ext cx="2504100" cy="2608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chemeClr val="lt1"/>
              </a:buClr>
              <a:buSzPts val="1400"/>
              <a:buChar char="●"/>
              <a:defRPr sz="1400">
                <a:solidFill>
                  <a:schemeClr val="lt1"/>
                </a:solidFill>
              </a:defRPr>
            </a:lvl1pPr>
            <a:lvl2pPr indent="-304800" lvl="1" marL="914400" rtl="0">
              <a:spcBef>
                <a:spcPts val="1600"/>
              </a:spcBef>
              <a:spcAft>
                <a:spcPts val="0"/>
              </a:spcAft>
              <a:buClr>
                <a:schemeClr val="lt1"/>
              </a:buClr>
              <a:buSzPts val="1200"/>
              <a:buChar char="○"/>
              <a:defRPr sz="1200">
                <a:solidFill>
                  <a:schemeClr val="lt1"/>
                </a:solidFill>
              </a:defRPr>
            </a:lvl2pPr>
            <a:lvl3pPr indent="-304800" lvl="2" marL="1371600" rtl="0">
              <a:spcBef>
                <a:spcPts val="1600"/>
              </a:spcBef>
              <a:spcAft>
                <a:spcPts val="0"/>
              </a:spcAft>
              <a:buClr>
                <a:schemeClr val="lt1"/>
              </a:buClr>
              <a:buSzPts val="1200"/>
              <a:buChar char="■"/>
              <a:defRPr sz="1200">
                <a:solidFill>
                  <a:schemeClr val="lt1"/>
                </a:solidFill>
              </a:defRPr>
            </a:lvl3pPr>
            <a:lvl4pPr indent="-304800" lvl="3" marL="1828800" rtl="0">
              <a:spcBef>
                <a:spcPts val="1600"/>
              </a:spcBef>
              <a:spcAft>
                <a:spcPts val="0"/>
              </a:spcAft>
              <a:buClr>
                <a:schemeClr val="lt1"/>
              </a:buClr>
              <a:buSzPts val="1200"/>
              <a:buChar char="●"/>
              <a:defRPr sz="1200">
                <a:solidFill>
                  <a:schemeClr val="lt1"/>
                </a:solidFill>
              </a:defRPr>
            </a:lvl4pPr>
            <a:lvl5pPr indent="-304800" lvl="4" marL="2286000" rtl="0">
              <a:spcBef>
                <a:spcPts val="1600"/>
              </a:spcBef>
              <a:spcAft>
                <a:spcPts val="0"/>
              </a:spcAft>
              <a:buClr>
                <a:schemeClr val="lt1"/>
              </a:buClr>
              <a:buSzPts val="1200"/>
              <a:buChar char="○"/>
              <a:defRPr sz="1200">
                <a:solidFill>
                  <a:schemeClr val="lt1"/>
                </a:solidFill>
              </a:defRPr>
            </a:lvl5pPr>
            <a:lvl6pPr indent="-304800" lvl="5" marL="2743200" rtl="0">
              <a:spcBef>
                <a:spcPts val="1600"/>
              </a:spcBef>
              <a:spcAft>
                <a:spcPts val="0"/>
              </a:spcAft>
              <a:buClr>
                <a:schemeClr val="lt1"/>
              </a:buClr>
              <a:buSzPts val="1200"/>
              <a:buChar char="■"/>
              <a:defRPr sz="1200">
                <a:solidFill>
                  <a:schemeClr val="lt1"/>
                </a:solidFill>
              </a:defRPr>
            </a:lvl6pPr>
            <a:lvl7pPr indent="-304800" lvl="6" marL="3200400" rtl="0">
              <a:spcBef>
                <a:spcPts val="1600"/>
              </a:spcBef>
              <a:spcAft>
                <a:spcPts val="0"/>
              </a:spcAft>
              <a:buClr>
                <a:schemeClr val="lt1"/>
              </a:buClr>
              <a:buSzPts val="1200"/>
              <a:buChar char="●"/>
              <a:defRPr sz="1200">
                <a:solidFill>
                  <a:schemeClr val="lt1"/>
                </a:solidFill>
              </a:defRPr>
            </a:lvl7pPr>
            <a:lvl8pPr indent="-304800" lvl="7" marL="3657600" rtl="0">
              <a:spcBef>
                <a:spcPts val="1600"/>
              </a:spcBef>
              <a:spcAft>
                <a:spcPts val="0"/>
              </a:spcAft>
              <a:buClr>
                <a:schemeClr val="lt1"/>
              </a:buClr>
              <a:buSzPts val="1200"/>
              <a:buChar char="○"/>
              <a:defRPr sz="1200">
                <a:solidFill>
                  <a:schemeClr val="lt1"/>
                </a:solidFill>
              </a:defRPr>
            </a:lvl8pPr>
            <a:lvl9pPr indent="-304800" lvl="8" marL="4114800" rtl="0">
              <a:spcBef>
                <a:spcPts val="1600"/>
              </a:spcBef>
              <a:spcAft>
                <a:spcPts val="1600"/>
              </a:spcAft>
              <a:buClr>
                <a:schemeClr val="lt1"/>
              </a:buClr>
              <a:buSzPts val="1200"/>
              <a:buChar char="■"/>
              <a:defRPr sz="1200">
                <a:solidFill>
                  <a:schemeClr val="lt1"/>
                </a:solidFill>
              </a:defRPr>
            </a:lvl9pPr>
          </a:lstStyle>
          <a:p/>
        </p:txBody>
      </p:sp>
      <p:sp>
        <p:nvSpPr>
          <p:cNvPr id="131" name="Google Shape;131;p12"/>
          <p:cNvSpPr txBox="1"/>
          <p:nvPr>
            <p:ph idx="3" type="body"/>
          </p:nvPr>
        </p:nvSpPr>
        <p:spPr>
          <a:xfrm>
            <a:off x="6328200" y="2009950"/>
            <a:ext cx="2504100" cy="2608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chemeClr val="lt1"/>
              </a:buClr>
              <a:buSzPts val="1400"/>
              <a:buChar char="●"/>
              <a:defRPr sz="1400">
                <a:solidFill>
                  <a:schemeClr val="lt1"/>
                </a:solidFill>
              </a:defRPr>
            </a:lvl1pPr>
            <a:lvl2pPr indent="-304800" lvl="1" marL="914400" rtl="0">
              <a:spcBef>
                <a:spcPts val="1600"/>
              </a:spcBef>
              <a:spcAft>
                <a:spcPts val="0"/>
              </a:spcAft>
              <a:buClr>
                <a:schemeClr val="lt1"/>
              </a:buClr>
              <a:buSzPts val="1200"/>
              <a:buChar char="○"/>
              <a:defRPr sz="1200">
                <a:solidFill>
                  <a:schemeClr val="lt1"/>
                </a:solidFill>
              </a:defRPr>
            </a:lvl2pPr>
            <a:lvl3pPr indent="-304800" lvl="2" marL="1371600" rtl="0">
              <a:spcBef>
                <a:spcPts val="1600"/>
              </a:spcBef>
              <a:spcAft>
                <a:spcPts val="0"/>
              </a:spcAft>
              <a:buClr>
                <a:schemeClr val="lt1"/>
              </a:buClr>
              <a:buSzPts val="1200"/>
              <a:buChar char="■"/>
              <a:defRPr sz="1200">
                <a:solidFill>
                  <a:schemeClr val="lt1"/>
                </a:solidFill>
              </a:defRPr>
            </a:lvl3pPr>
            <a:lvl4pPr indent="-304800" lvl="3" marL="1828800" rtl="0">
              <a:spcBef>
                <a:spcPts val="1600"/>
              </a:spcBef>
              <a:spcAft>
                <a:spcPts val="0"/>
              </a:spcAft>
              <a:buClr>
                <a:schemeClr val="lt1"/>
              </a:buClr>
              <a:buSzPts val="1200"/>
              <a:buChar char="●"/>
              <a:defRPr sz="1200">
                <a:solidFill>
                  <a:schemeClr val="lt1"/>
                </a:solidFill>
              </a:defRPr>
            </a:lvl4pPr>
            <a:lvl5pPr indent="-304800" lvl="4" marL="2286000" rtl="0">
              <a:spcBef>
                <a:spcPts val="1600"/>
              </a:spcBef>
              <a:spcAft>
                <a:spcPts val="0"/>
              </a:spcAft>
              <a:buClr>
                <a:schemeClr val="lt1"/>
              </a:buClr>
              <a:buSzPts val="1200"/>
              <a:buChar char="○"/>
              <a:defRPr sz="1200">
                <a:solidFill>
                  <a:schemeClr val="lt1"/>
                </a:solidFill>
              </a:defRPr>
            </a:lvl5pPr>
            <a:lvl6pPr indent="-304800" lvl="5" marL="2743200" rtl="0">
              <a:spcBef>
                <a:spcPts val="1600"/>
              </a:spcBef>
              <a:spcAft>
                <a:spcPts val="0"/>
              </a:spcAft>
              <a:buClr>
                <a:schemeClr val="lt1"/>
              </a:buClr>
              <a:buSzPts val="1200"/>
              <a:buChar char="■"/>
              <a:defRPr sz="1200">
                <a:solidFill>
                  <a:schemeClr val="lt1"/>
                </a:solidFill>
              </a:defRPr>
            </a:lvl6pPr>
            <a:lvl7pPr indent="-304800" lvl="6" marL="3200400" rtl="0">
              <a:spcBef>
                <a:spcPts val="1600"/>
              </a:spcBef>
              <a:spcAft>
                <a:spcPts val="0"/>
              </a:spcAft>
              <a:buClr>
                <a:schemeClr val="lt1"/>
              </a:buClr>
              <a:buSzPts val="1200"/>
              <a:buChar char="●"/>
              <a:defRPr sz="1200">
                <a:solidFill>
                  <a:schemeClr val="lt1"/>
                </a:solidFill>
              </a:defRPr>
            </a:lvl7pPr>
            <a:lvl8pPr indent="-304800" lvl="7" marL="3657600" rtl="0">
              <a:spcBef>
                <a:spcPts val="1600"/>
              </a:spcBef>
              <a:spcAft>
                <a:spcPts val="0"/>
              </a:spcAft>
              <a:buClr>
                <a:schemeClr val="lt1"/>
              </a:buClr>
              <a:buSzPts val="1200"/>
              <a:buChar char="○"/>
              <a:defRPr sz="1200">
                <a:solidFill>
                  <a:schemeClr val="lt1"/>
                </a:solidFill>
              </a:defRPr>
            </a:lvl8pPr>
            <a:lvl9pPr indent="-304800" lvl="8" marL="4114800" rtl="0">
              <a:spcBef>
                <a:spcPts val="1600"/>
              </a:spcBef>
              <a:spcAft>
                <a:spcPts val="1600"/>
              </a:spcAft>
              <a:buClr>
                <a:schemeClr val="lt1"/>
              </a:buClr>
              <a:buSzPts val="1200"/>
              <a:buChar char="■"/>
              <a:defRPr sz="1200">
                <a:solidFill>
                  <a:schemeClr val="lt1"/>
                </a:solidFill>
              </a:defRPr>
            </a:lvl9pPr>
          </a:lstStyle>
          <a:p/>
        </p:txBody>
      </p:sp>
      <p:sp>
        <p:nvSpPr>
          <p:cNvPr id="132" name="Google Shape;132;p12"/>
          <p:cNvSpPr txBox="1"/>
          <p:nvPr/>
        </p:nvSpPr>
        <p:spPr>
          <a:xfrm rot="5400000">
            <a:off x="-755550" y="48273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chemeClr val="accent2"/>
                </a:solidFill>
                <a:latin typeface="Barlow Condensed"/>
                <a:ea typeface="Barlow Condensed"/>
                <a:cs typeface="Barlow Condensed"/>
                <a:sym typeface="Barlow Condensed"/>
              </a:rPr>
              <a:t>SLIDESMANIA.COM</a:t>
            </a:r>
            <a:endParaRPr sz="1000">
              <a:solidFill>
                <a:schemeClr val="accent2"/>
              </a:solidFill>
              <a:latin typeface="Barlow Condensed"/>
              <a:ea typeface="Barlow Condensed"/>
              <a:cs typeface="Barlow Condensed"/>
              <a:sym typeface="Barlow Condense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3" name="Shape 133"/>
        <p:cNvGrpSpPr/>
        <p:nvPr/>
      </p:nvGrpSpPr>
      <p:grpSpPr>
        <a:xfrm>
          <a:off x="0" y="0"/>
          <a:ext cx="0" cy="0"/>
          <a:chOff x="0" y="0"/>
          <a:chExt cx="0" cy="0"/>
        </a:xfrm>
      </p:grpSpPr>
      <p:sp>
        <p:nvSpPr>
          <p:cNvPr id="134" name="Google Shape;134;p13"/>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135" name="Google Shape;135;p13"/>
          <p:cNvGrpSpPr/>
          <p:nvPr/>
        </p:nvGrpSpPr>
        <p:grpSpPr>
          <a:xfrm>
            <a:off x="3870830" y="223200"/>
            <a:ext cx="1386058" cy="732000"/>
            <a:chOff x="3582525" y="414175"/>
            <a:chExt cx="1960478" cy="732000"/>
          </a:xfrm>
        </p:grpSpPr>
        <p:sp>
          <p:nvSpPr>
            <p:cNvPr id="136" name="Google Shape;136;p13"/>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3"/>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8" name="Google Shape;138;p13"/>
          <p:cNvSpPr txBox="1"/>
          <p:nvPr>
            <p:ph type="title"/>
          </p:nvPr>
        </p:nvSpPr>
        <p:spPr>
          <a:xfrm>
            <a:off x="311700" y="978425"/>
            <a:ext cx="8520600" cy="572700"/>
          </a:xfrm>
          <a:prstGeom prst="rect">
            <a:avLst/>
          </a:prstGeom>
        </p:spPr>
        <p:txBody>
          <a:bodyPr anchorCtr="0" anchor="t" bIns="91425" lIns="91425" spcFirstLastPara="1" rIns="91425" wrap="square" tIns="91425">
            <a:noAutofit/>
          </a:bodyPr>
          <a:lstStyle>
            <a:lvl1pPr lvl="0" algn="ctr">
              <a:spcBef>
                <a:spcPts val="0"/>
              </a:spcBef>
              <a:spcAft>
                <a:spcPts val="0"/>
              </a:spcAft>
              <a:buSzPts val="3000"/>
              <a:buNone/>
              <a:defRPr sz="3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9" name="Google Shape;139;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40" name="Shape 140"/>
        <p:cNvGrpSpPr/>
        <p:nvPr/>
      </p:nvGrpSpPr>
      <p:grpSpPr>
        <a:xfrm>
          <a:off x="0" y="0"/>
          <a:ext cx="0" cy="0"/>
          <a:chOff x="0" y="0"/>
          <a:chExt cx="0" cy="0"/>
        </a:xfrm>
      </p:grpSpPr>
      <p:sp>
        <p:nvSpPr>
          <p:cNvPr id="141" name="Google Shape;141;p14"/>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142" name="Google Shape;142;p14"/>
          <p:cNvGrpSpPr/>
          <p:nvPr/>
        </p:nvGrpSpPr>
        <p:grpSpPr>
          <a:xfrm>
            <a:off x="3870830" y="223200"/>
            <a:ext cx="1386058" cy="732000"/>
            <a:chOff x="3582525" y="414175"/>
            <a:chExt cx="1960478" cy="732000"/>
          </a:xfrm>
        </p:grpSpPr>
        <p:sp>
          <p:nvSpPr>
            <p:cNvPr id="143" name="Google Shape;143;p14"/>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4"/>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 name="Google Shape;145;p14"/>
          <p:cNvSpPr txBox="1"/>
          <p:nvPr>
            <p:ph type="title"/>
          </p:nvPr>
        </p:nvSpPr>
        <p:spPr>
          <a:xfrm>
            <a:off x="671700" y="891600"/>
            <a:ext cx="3355500" cy="6510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46" name="Google Shape;146;p14"/>
          <p:cNvSpPr txBox="1"/>
          <p:nvPr>
            <p:ph idx="1" type="body"/>
          </p:nvPr>
        </p:nvSpPr>
        <p:spPr>
          <a:xfrm>
            <a:off x="671700" y="1610082"/>
            <a:ext cx="3355500" cy="2739000"/>
          </a:xfrm>
          <a:prstGeom prst="rect">
            <a:avLst/>
          </a:prstGeom>
        </p:spPr>
        <p:txBody>
          <a:bodyPr anchorCtr="0" anchor="t" bIns="91425" lIns="91425" spcFirstLastPara="1" rIns="91425" wrap="square" tIns="91425">
            <a:noAutofit/>
          </a:bodyPr>
          <a:lstStyle>
            <a:lvl1pPr indent="-304800" lvl="0" marL="457200">
              <a:lnSpc>
                <a:spcPct val="100000"/>
              </a:lnSpc>
              <a:spcBef>
                <a:spcPts val="0"/>
              </a:spcBef>
              <a:spcAft>
                <a:spcPts val="0"/>
              </a:spcAft>
              <a:buSzPts val="1200"/>
              <a:buChar char="●"/>
              <a:defRPr sz="1200"/>
            </a:lvl1pPr>
            <a:lvl2pPr indent="-304800" lvl="1" marL="914400">
              <a:lnSpc>
                <a:spcPct val="100000"/>
              </a:lnSpc>
              <a:spcBef>
                <a:spcPts val="1600"/>
              </a:spcBef>
              <a:spcAft>
                <a:spcPts val="0"/>
              </a:spcAft>
              <a:buSzPts val="1200"/>
              <a:buChar char="○"/>
              <a:defRPr sz="1200"/>
            </a:lvl2pPr>
            <a:lvl3pPr indent="-304800" lvl="2" marL="1371600">
              <a:lnSpc>
                <a:spcPct val="100000"/>
              </a:lnSpc>
              <a:spcBef>
                <a:spcPts val="1600"/>
              </a:spcBef>
              <a:spcAft>
                <a:spcPts val="0"/>
              </a:spcAft>
              <a:buSzPts val="1200"/>
              <a:buChar char="■"/>
              <a:defRPr sz="1200"/>
            </a:lvl3pPr>
            <a:lvl4pPr indent="-304800" lvl="3" marL="1828800">
              <a:lnSpc>
                <a:spcPct val="100000"/>
              </a:lnSpc>
              <a:spcBef>
                <a:spcPts val="1600"/>
              </a:spcBef>
              <a:spcAft>
                <a:spcPts val="0"/>
              </a:spcAft>
              <a:buSzPts val="1200"/>
              <a:buChar char="●"/>
              <a:defRPr sz="1200"/>
            </a:lvl4pPr>
            <a:lvl5pPr indent="-304800" lvl="4" marL="2286000">
              <a:lnSpc>
                <a:spcPct val="100000"/>
              </a:lnSpc>
              <a:spcBef>
                <a:spcPts val="1600"/>
              </a:spcBef>
              <a:spcAft>
                <a:spcPts val="0"/>
              </a:spcAft>
              <a:buSzPts val="1200"/>
              <a:buChar char="○"/>
              <a:defRPr sz="1200"/>
            </a:lvl5pPr>
            <a:lvl6pPr indent="-304800" lvl="5" marL="2743200">
              <a:lnSpc>
                <a:spcPct val="100000"/>
              </a:lnSpc>
              <a:spcBef>
                <a:spcPts val="1600"/>
              </a:spcBef>
              <a:spcAft>
                <a:spcPts val="0"/>
              </a:spcAft>
              <a:buSzPts val="1200"/>
              <a:buChar char="■"/>
              <a:defRPr sz="1200"/>
            </a:lvl6pPr>
            <a:lvl7pPr indent="-304800" lvl="6" marL="3200400">
              <a:lnSpc>
                <a:spcPct val="100000"/>
              </a:lnSpc>
              <a:spcBef>
                <a:spcPts val="1600"/>
              </a:spcBef>
              <a:spcAft>
                <a:spcPts val="0"/>
              </a:spcAft>
              <a:buSzPts val="1200"/>
              <a:buChar char="●"/>
              <a:defRPr sz="1200"/>
            </a:lvl7pPr>
            <a:lvl8pPr indent="-304800" lvl="7" marL="3657600">
              <a:lnSpc>
                <a:spcPct val="100000"/>
              </a:lnSpc>
              <a:spcBef>
                <a:spcPts val="1600"/>
              </a:spcBef>
              <a:spcAft>
                <a:spcPts val="0"/>
              </a:spcAft>
              <a:buSzPts val="1200"/>
              <a:buChar char="○"/>
              <a:defRPr sz="1200"/>
            </a:lvl8pPr>
            <a:lvl9pPr indent="-304800" lvl="8" marL="4114800">
              <a:lnSpc>
                <a:spcPct val="100000"/>
              </a:lnSpc>
              <a:spcBef>
                <a:spcPts val="1600"/>
              </a:spcBef>
              <a:spcAft>
                <a:spcPts val="1600"/>
              </a:spcAft>
              <a:buSzPts val="1200"/>
              <a:buChar char="■"/>
              <a:defRPr sz="1200"/>
            </a:lvl9pPr>
          </a:lstStyle>
          <a:p/>
        </p:txBody>
      </p:sp>
      <p:sp>
        <p:nvSpPr>
          <p:cNvPr id="147" name="Google Shape;147;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2"/>
        </a:solidFill>
      </p:bgPr>
    </p:bg>
    <p:spTree>
      <p:nvGrpSpPr>
        <p:cNvPr id="148" name="Shape 148"/>
        <p:cNvGrpSpPr/>
        <p:nvPr/>
      </p:nvGrpSpPr>
      <p:grpSpPr>
        <a:xfrm>
          <a:off x="0" y="0"/>
          <a:ext cx="0" cy="0"/>
          <a:chOff x="0" y="0"/>
          <a:chExt cx="0" cy="0"/>
        </a:xfrm>
      </p:grpSpPr>
      <p:sp>
        <p:nvSpPr>
          <p:cNvPr id="149" name="Google Shape;149;p15"/>
          <p:cNvSpPr txBox="1"/>
          <p:nvPr>
            <p:ph type="title"/>
          </p:nvPr>
        </p:nvSpPr>
        <p:spPr>
          <a:xfrm>
            <a:off x="490250" y="557100"/>
            <a:ext cx="8164200" cy="39840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0" name="Google Shape;150;p15"/>
          <p:cNvSpPr/>
          <p:nvPr/>
        </p:nvSpPr>
        <p:spPr>
          <a:xfrm>
            <a:off x="410325" y="414175"/>
            <a:ext cx="8312400" cy="42489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151" name="Google Shape;151;p15"/>
          <p:cNvGrpSpPr/>
          <p:nvPr/>
        </p:nvGrpSpPr>
        <p:grpSpPr>
          <a:xfrm rot="8100000">
            <a:off x="-84487" y="319427"/>
            <a:ext cx="1518240" cy="731993"/>
            <a:chOff x="3582525" y="414175"/>
            <a:chExt cx="1960478" cy="732000"/>
          </a:xfrm>
        </p:grpSpPr>
        <p:sp>
          <p:nvSpPr>
            <p:cNvPr id="152" name="Google Shape;152;p15"/>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5"/>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 name="Google Shape;154;p15"/>
          <p:cNvGrpSpPr/>
          <p:nvPr/>
        </p:nvGrpSpPr>
        <p:grpSpPr>
          <a:xfrm rot="-2700000">
            <a:off x="7704458" y="4029581"/>
            <a:ext cx="1518240" cy="731993"/>
            <a:chOff x="3582525" y="414175"/>
            <a:chExt cx="1960478" cy="732000"/>
          </a:xfrm>
        </p:grpSpPr>
        <p:sp>
          <p:nvSpPr>
            <p:cNvPr id="155" name="Google Shape;155;p15"/>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5"/>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7" name="Google Shape;157;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158" name="Google Shape;158;p15"/>
          <p:cNvSpPr txBox="1"/>
          <p:nvPr/>
        </p:nvSpPr>
        <p:spPr>
          <a:xfrm rot="5400000">
            <a:off x="-755550" y="48273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chemeClr val="accent2"/>
                </a:solidFill>
                <a:latin typeface="Barlow Condensed"/>
                <a:ea typeface="Barlow Condensed"/>
                <a:cs typeface="Barlow Condensed"/>
                <a:sym typeface="Barlow Condensed"/>
              </a:rPr>
              <a:t>SLIDESMANIA.COM</a:t>
            </a:r>
            <a:endParaRPr sz="1000">
              <a:solidFill>
                <a:schemeClr val="accent2"/>
              </a:solidFill>
              <a:latin typeface="Barlow Condensed"/>
              <a:ea typeface="Barlow Condensed"/>
              <a:cs typeface="Barlow Condensed"/>
              <a:sym typeface="Barlow Condense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59" name="Shape 159"/>
        <p:cNvGrpSpPr/>
        <p:nvPr/>
      </p:nvGrpSpPr>
      <p:grpSpPr>
        <a:xfrm>
          <a:off x="0" y="0"/>
          <a:ext cx="0" cy="0"/>
          <a:chOff x="0" y="0"/>
          <a:chExt cx="0" cy="0"/>
        </a:xfrm>
      </p:grpSpPr>
      <p:sp>
        <p:nvSpPr>
          <p:cNvPr id="160" name="Google Shape;160;p1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6"/>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162" name="Google Shape;162;p16"/>
          <p:cNvGrpSpPr/>
          <p:nvPr/>
        </p:nvGrpSpPr>
        <p:grpSpPr>
          <a:xfrm>
            <a:off x="3870830" y="223200"/>
            <a:ext cx="1386058" cy="732000"/>
            <a:chOff x="3582525" y="414175"/>
            <a:chExt cx="1960478" cy="732000"/>
          </a:xfrm>
        </p:grpSpPr>
        <p:sp>
          <p:nvSpPr>
            <p:cNvPr id="163" name="Google Shape;163;p16"/>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6"/>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5" name="Google Shape;165;p16"/>
          <p:cNvSpPr txBox="1"/>
          <p:nvPr>
            <p:ph type="title"/>
          </p:nvPr>
        </p:nvSpPr>
        <p:spPr>
          <a:xfrm>
            <a:off x="3417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66" name="Google Shape;166;p16"/>
          <p:cNvSpPr txBox="1"/>
          <p:nvPr>
            <p:ph idx="1" type="subTitle"/>
          </p:nvPr>
        </p:nvSpPr>
        <p:spPr>
          <a:xfrm>
            <a:off x="3417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7" name="Google Shape;167;p1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68" name="Google Shape;168;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with picture">
  <p:cSld name="SECTION_TITLE_AND_DESCRIPTION_1">
    <p:spTree>
      <p:nvGrpSpPr>
        <p:cNvPr id="169" name="Shape 169"/>
        <p:cNvGrpSpPr/>
        <p:nvPr/>
      </p:nvGrpSpPr>
      <p:grpSpPr>
        <a:xfrm>
          <a:off x="0" y="0"/>
          <a:ext cx="0" cy="0"/>
          <a:chOff x="0" y="0"/>
          <a:chExt cx="0" cy="0"/>
        </a:xfrm>
      </p:grpSpPr>
      <p:sp>
        <p:nvSpPr>
          <p:cNvPr id="170" name="Google Shape;170;p1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7"/>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172" name="Google Shape;172;p17"/>
          <p:cNvGrpSpPr/>
          <p:nvPr/>
        </p:nvGrpSpPr>
        <p:grpSpPr>
          <a:xfrm>
            <a:off x="3870830" y="223200"/>
            <a:ext cx="1386058" cy="732000"/>
            <a:chOff x="3582525" y="414175"/>
            <a:chExt cx="1960478" cy="732000"/>
          </a:xfrm>
        </p:grpSpPr>
        <p:sp>
          <p:nvSpPr>
            <p:cNvPr id="173" name="Google Shape;173;p17"/>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7"/>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5" name="Google Shape;175;p17"/>
          <p:cNvSpPr txBox="1"/>
          <p:nvPr>
            <p:ph type="title"/>
          </p:nvPr>
        </p:nvSpPr>
        <p:spPr>
          <a:xfrm>
            <a:off x="4179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76" name="Google Shape;176;p17"/>
          <p:cNvSpPr txBox="1"/>
          <p:nvPr>
            <p:ph idx="1" type="subTitle"/>
          </p:nvPr>
        </p:nvSpPr>
        <p:spPr>
          <a:xfrm>
            <a:off x="4179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77" name="Google Shape;177;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8" name="Shape 178"/>
        <p:cNvGrpSpPr/>
        <p:nvPr/>
      </p:nvGrpSpPr>
      <p:grpSpPr>
        <a:xfrm>
          <a:off x="0" y="0"/>
          <a:ext cx="0" cy="0"/>
          <a:chOff x="0" y="0"/>
          <a:chExt cx="0" cy="0"/>
        </a:xfrm>
      </p:grpSpPr>
      <p:sp>
        <p:nvSpPr>
          <p:cNvPr id="179" name="Google Shape;179;p18"/>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180" name="Google Shape;180;p18"/>
          <p:cNvGrpSpPr/>
          <p:nvPr/>
        </p:nvGrpSpPr>
        <p:grpSpPr>
          <a:xfrm>
            <a:off x="3870830" y="223200"/>
            <a:ext cx="1386058" cy="732000"/>
            <a:chOff x="3582525" y="414175"/>
            <a:chExt cx="1960478" cy="732000"/>
          </a:xfrm>
        </p:grpSpPr>
        <p:sp>
          <p:nvSpPr>
            <p:cNvPr id="181" name="Google Shape;181;p18"/>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8"/>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3" name="Google Shape;183;p18"/>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184" name="Google Shape;184;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85" name="Shape 185"/>
        <p:cNvGrpSpPr/>
        <p:nvPr/>
      </p:nvGrpSpPr>
      <p:grpSpPr>
        <a:xfrm>
          <a:off x="0" y="0"/>
          <a:ext cx="0" cy="0"/>
          <a:chOff x="0" y="0"/>
          <a:chExt cx="0" cy="0"/>
        </a:xfrm>
      </p:grpSpPr>
      <p:sp>
        <p:nvSpPr>
          <p:cNvPr id="186" name="Google Shape;186;p19"/>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187" name="Google Shape;187;p19"/>
          <p:cNvGrpSpPr/>
          <p:nvPr/>
        </p:nvGrpSpPr>
        <p:grpSpPr>
          <a:xfrm>
            <a:off x="3870830" y="223200"/>
            <a:ext cx="1386058" cy="732000"/>
            <a:chOff x="3582525" y="414175"/>
            <a:chExt cx="1960478" cy="732000"/>
          </a:xfrm>
        </p:grpSpPr>
        <p:sp>
          <p:nvSpPr>
            <p:cNvPr id="188" name="Google Shape;188;p19"/>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9"/>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0" name="Google Shape;190;p19"/>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91" name="Google Shape;191;p19"/>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92" name="Google Shape;192;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dea">
  <p:cSld name="BIG_NUMBER_1">
    <p:spTree>
      <p:nvGrpSpPr>
        <p:cNvPr id="193" name="Shape 193"/>
        <p:cNvGrpSpPr/>
        <p:nvPr/>
      </p:nvGrpSpPr>
      <p:grpSpPr>
        <a:xfrm>
          <a:off x="0" y="0"/>
          <a:ext cx="0" cy="0"/>
          <a:chOff x="0" y="0"/>
          <a:chExt cx="0" cy="0"/>
        </a:xfrm>
      </p:grpSpPr>
      <p:sp>
        <p:nvSpPr>
          <p:cNvPr id="194" name="Google Shape;194;p20"/>
          <p:cNvSpPr txBox="1"/>
          <p:nvPr>
            <p:ph type="title"/>
          </p:nvPr>
        </p:nvSpPr>
        <p:spPr>
          <a:xfrm>
            <a:off x="311700" y="1101250"/>
            <a:ext cx="8520600" cy="19248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9600"/>
            </a:lvl1pPr>
            <a:lvl2pPr lvl="1" algn="ctr">
              <a:spcBef>
                <a:spcPts val="0"/>
              </a:spcBef>
              <a:spcAft>
                <a:spcPts val="0"/>
              </a:spcAft>
              <a:buNone/>
              <a:defRPr sz="9600"/>
            </a:lvl2pPr>
            <a:lvl3pPr lvl="2" algn="ctr">
              <a:spcBef>
                <a:spcPts val="0"/>
              </a:spcBef>
              <a:spcAft>
                <a:spcPts val="0"/>
              </a:spcAft>
              <a:buNone/>
              <a:defRPr sz="9600"/>
            </a:lvl3pPr>
            <a:lvl4pPr lvl="3" algn="ctr">
              <a:spcBef>
                <a:spcPts val="0"/>
              </a:spcBef>
              <a:spcAft>
                <a:spcPts val="0"/>
              </a:spcAft>
              <a:buNone/>
              <a:defRPr sz="9600"/>
            </a:lvl4pPr>
            <a:lvl5pPr lvl="4" algn="ctr">
              <a:spcBef>
                <a:spcPts val="0"/>
              </a:spcBef>
              <a:spcAft>
                <a:spcPts val="0"/>
              </a:spcAft>
              <a:buNone/>
              <a:defRPr sz="9600"/>
            </a:lvl5pPr>
            <a:lvl6pPr lvl="5" algn="ctr">
              <a:spcBef>
                <a:spcPts val="0"/>
              </a:spcBef>
              <a:spcAft>
                <a:spcPts val="0"/>
              </a:spcAft>
              <a:buNone/>
              <a:defRPr sz="9600"/>
            </a:lvl6pPr>
            <a:lvl7pPr lvl="6" algn="ctr">
              <a:spcBef>
                <a:spcPts val="0"/>
              </a:spcBef>
              <a:spcAft>
                <a:spcPts val="0"/>
              </a:spcAft>
              <a:buNone/>
              <a:defRPr sz="9600"/>
            </a:lvl7pPr>
            <a:lvl8pPr lvl="7" algn="ctr">
              <a:spcBef>
                <a:spcPts val="0"/>
              </a:spcBef>
              <a:spcAft>
                <a:spcPts val="0"/>
              </a:spcAft>
              <a:buNone/>
              <a:defRPr sz="9600"/>
            </a:lvl8pPr>
            <a:lvl9pPr lvl="8" algn="ctr">
              <a:spcBef>
                <a:spcPts val="0"/>
              </a:spcBef>
              <a:spcAft>
                <a:spcPts val="0"/>
              </a:spcAft>
              <a:buNone/>
              <a:defRPr sz="9600"/>
            </a:lvl9pPr>
          </a:lstStyle>
          <a:p/>
        </p:txBody>
      </p:sp>
      <p:sp>
        <p:nvSpPr>
          <p:cNvPr id="195" name="Google Shape;195;p20"/>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196" name="Google Shape;196;p20"/>
          <p:cNvGrpSpPr/>
          <p:nvPr/>
        </p:nvGrpSpPr>
        <p:grpSpPr>
          <a:xfrm>
            <a:off x="3870830" y="223200"/>
            <a:ext cx="1386058" cy="732000"/>
            <a:chOff x="3582525" y="414175"/>
            <a:chExt cx="1960478" cy="732000"/>
          </a:xfrm>
        </p:grpSpPr>
        <p:sp>
          <p:nvSpPr>
            <p:cNvPr id="197" name="Google Shape;197;p20"/>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0"/>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9" name="Google Shape;199;p20"/>
          <p:cNvSpPr txBox="1"/>
          <p:nvPr>
            <p:ph idx="1" type="body"/>
          </p:nvPr>
        </p:nvSpPr>
        <p:spPr>
          <a:xfrm>
            <a:off x="311700" y="33808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200" name="Google Shape;200;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ighlighted numbers or concepts">
  <p:cSld name="TITLE_1">
    <p:spTree>
      <p:nvGrpSpPr>
        <p:cNvPr id="19" name="Shape 19"/>
        <p:cNvGrpSpPr/>
        <p:nvPr/>
      </p:nvGrpSpPr>
      <p:grpSpPr>
        <a:xfrm>
          <a:off x="0" y="0"/>
          <a:ext cx="0" cy="0"/>
          <a:chOff x="0" y="0"/>
          <a:chExt cx="0" cy="0"/>
        </a:xfrm>
      </p:grpSpPr>
      <p:sp>
        <p:nvSpPr>
          <p:cNvPr id="20" name="Google Shape;20;p3"/>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21" name="Google Shape;21;p3"/>
          <p:cNvGrpSpPr/>
          <p:nvPr/>
        </p:nvGrpSpPr>
        <p:grpSpPr>
          <a:xfrm>
            <a:off x="3870830" y="223200"/>
            <a:ext cx="1386058" cy="732000"/>
            <a:chOff x="3582525" y="414175"/>
            <a:chExt cx="1960478" cy="732000"/>
          </a:xfrm>
        </p:grpSpPr>
        <p:sp>
          <p:nvSpPr>
            <p:cNvPr id="22" name="Google Shape;22;p3"/>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 name="Google Shape;24;p3"/>
          <p:cNvSpPr txBox="1"/>
          <p:nvPr>
            <p:ph type="ctrTitle"/>
          </p:nvPr>
        </p:nvSpPr>
        <p:spPr>
          <a:xfrm>
            <a:off x="311700" y="1658975"/>
            <a:ext cx="8520600" cy="941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25" name="Google Shape;25;p3"/>
          <p:cNvSpPr txBox="1"/>
          <p:nvPr>
            <p:ph idx="1" type="subTitle"/>
          </p:nvPr>
        </p:nvSpPr>
        <p:spPr>
          <a:xfrm>
            <a:off x="311700" y="2523875"/>
            <a:ext cx="8520600" cy="65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400"/>
              <a:buNone/>
              <a:defRPr sz="2400"/>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
        <p:nvSpPr>
          <p:cNvPr id="26" name="Google Shape;26;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dk2"/>
        </a:solidFill>
      </p:bgPr>
    </p:bg>
    <p:spTree>
      <p:nvGrpSpPr>
        <p:cNvPr id="201" name="Shape 201"/>
        <p:cNvGrpSpPr/>
        <p:nvPr/>
      </p:nvGrpSpPr>
      <p:grpSpPr>
        <a:xfrm>
          <a:off x="0" y="0"/>
          <a:ext cx="0" cy="0"/>
          <a:chOff x="0" y="0"/>
          <a:chExt cx="0" cy="0"/>
        </a:xfrm>
      </p:grpSpPr>
      <p:sp>
        <p:nvSpPr>
          <p:cNvPr id="202" name="Google Shape;202;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203" name="Google Shape;203;p21"/>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204" name="Google Shape;204;p21"/>
          <p:cNvGrpSpPr/>
          <p:nvPr/>
        </p:nvGrpSpPr>
        <p:grpSpPr>
          <a:xfrm>
            <a:off x="3870830" y="223200"/>
            <a:ext cx="1386058" cy="732000"/>
            <a:chOff x="3582525" y="414175"/>
            <a:chExt cx="1960478" cy="732000"/>
          </a:xfrm>
        </p:grpSpPr>
        <p:sp>
          <p:nvSpPr>
            <p:cNvPr id="205" name="Google Shape;205;p21"/>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1"/>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7" name="Google Shape;207;p21"/>
          <p:cNvSpPr txBox="1"/>
          <p:nvPr/>
        </p:nvSpPr>
        <p:spPr>
          <a:xfrm rot="5400000">
            <a:off x="-755550" y="48273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chemeClr val="accent2"/>
                </a:solidFill>
                <a:latin typeface="Barlow Condensed"/>
                <a:ea typeface="Barlow Condensed"/>
                <a:cs typeface="Barlow Condensed"/>
                <a:sym typeface="Barlow Condensed"/>
              </a:rPr>
              <a:t>SLIDESMANIA.COM</a:t>
            </a:r>
            <a:endParaRPr sz="1000">
              <a:solidFill>
                <a:schemeClr val="accent2"/>
              </a:solidFill>
              <a:latin typeface="Barlow Condensed"/>
              <a:ea typeface="Barlow Condensed"/>
              <a:cs typeface="Barlow Condensed"/>
              <a:sym typeface="Barlow Condense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uter">
  <p:cSld name="BLANK_2">
    <p:spTree>
      <p:nvGrpSpPr>
        <p:cNvPr id="208" name="Shape 208"/>
        <p:cNvGrpSpPr/>
        <p:nvPr/>
      </p:nvGrpSpPr>
      <p:grpSpPr>
        <a:xfrm>
          <a:off x="0" y="0"/>
          <a:ext cx="0" cy="0"/>
          <a:chOff x="0" y="0"/>
          <a:chExt cx="0" cy="0"/>
        </a:xfrm>
      </p:grpSpPr>
      <p:sp>
        <p:nvSpPr>
          <p:cNvPr id="209" name="Google Shape;209;p22"/>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210" name="Google Shape;210;p22"/>
          <p:cNvGrpSpPr/>
          <p:nvPr/>
        </p:nvGrpSpPr>
        <p:grpSpPr>
          <a:xfrm>
            <a:off x="3870830" y="223200"/>
            <a:ext cx="1386058" cy="732000"/>
            <a:chOff x="3582525" y="414175"/>
            <a:chExt cx="1960478" cy="732000"/>
          </a:xfrm>
        </p:grpSpPr>
        <p:sp>
          <p:nvSpPr>
            <p:cNvPr id="211" name="Google Shape;211;p22"/>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2"/>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3" name="Google Shape;213;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14" name="Google Shape;214;p22"/>
          <p:cNvSpPr txBox="1"/>
          <p:nvPr>
            <p:ph type="title"/>
          </p:nvPr>
        </p:nvSpPr>
        <p:spPr>
          <a:xfrm>
            <a:off x="341700" y="14617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15" name="Google Shape;215;p22"/>
          <p:cNvSpPr txBox="1"/>
          <p:nvPr>
            <p:ph idx="1" type="subTitle"/>
          </p:nvPr>
        </p:nvSpPr>
        <p:spPr>
          <a:xfrm>
            <a:off x="341700" y="30316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grpSp>
        <p:nvGrpSpPr>
          <p:cNvPr id="216" name="Google Shape;216;p22"/>
          <p:cNvGrpSpPr/>
          <p:nvPr/>
        </p:nvGrpSpPr>
        <p:grpSpPr>
          <a:xfrm>
            <a:off x="5159387" y="1107269"/>
            <a:ext cx="3502880" cy="2928967"/>
            <a:chOff x="1295330" y="1868507"/>
            <a:chExt cx="4365503" cy="3647530"/>
          </a:xfrm>
        </p:grpSpPr>
        <p:grpSp>
          <p:nvGrpSpPr>
            <p:cNvPr id="217" name="Google Shape;217;p22"/>
            <p:cNvGrpSpPr/>
            <p:nvPr/>
          </p:nvGrpSpPr>
          <p:grpSpPr>
            <a:xfrm>
              <a:off x="1295330" y="1868507"/>
              <a:ext cx="4365503" cy="3647530"/>
              <a:chOff x="6679223" y="1947864"/>
              <a:chExt cx="3956410" cy="3325308"/>
            </a:xfrm>
          </p:grpSpPr>
          <p:grpSp>
            <p:nvGrpSpPr>
              <p:cNvPr id="218" name="Google Shape;218;p22"/>
              <p:cNvGrpSpPr/>
              <p:nvPr/>
            </p:nvGrpSpPr>
            <p:grpSpPr>
              <a:xfrm>
                <a:off x="7996402" y="4725653"/>
                <a:ext cx="1328920" cy="547519"/>
                <a:chOff x="7059929" y="5060917"/>
                <a:chExt cx="1328920" cy="547519"/>
              </a:xfrm>
            </p:grpSpPr>
            <p:sp>
              <p:nvSpPr>
                <p:cNvPr id="219" name="Google Shape;219;p22"/>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20" name="Google Shape;220;p22"/>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21" name="Google Shape;221;p22"/>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nvGrpSpPr>
              <p:cNvPr id="222" name="Google Shape;222;p22"/>
              <p:cNvGrpSpPr/>
              <p:nvPr/>
            </p:nvGrpSpPr>
            <p:grpSpPr>
              <a:xfrm>
                <a:off x="6679223" y="1947864"/>
                <a:ext cx="3956410" cy="2777787"/>
                <a:chOff x="5742750" y="2283128"/>
                <a:chExt cx="3956410" cy="2777787"/>
              </a:xfrm>
            </p:grpSpPr>
            <p:sp>
              <p:nvSpPr>
                <p:cNvPr id="223" name="Google Shape;223;p22"/>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24" name="Google Shape;224;p22"/>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sp>
          <p:nvSpPr>
            <p:cNvPr id="225" name="Google Shape;225;p22"/>
            <p:cNvSpPr/>
            <p:nvPr/>
          </p:nvSpPr>
          <p:spPr>
            <a:xfrm>
              <a:off x="3370018" y="1929853"/>
              <a:ext cx="108000" cy="1080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p:cSld name="BLANK_2_1">
    <p:spTree>
      <p:nvGrpSpPr>
        <p:cNvPr id="226" name="Shape 226"/>
        <p:cNvGrpSpPr/>
        <p:nvPr/>
      </p:nvGrpSpPr>
      <p:grpSpPr>
        <a:xfrm>
          <a:off x="0" y="0"/>
          <a:ext cx="0" cy="0"/>
          <a:chOff x="0" y="0"/>
          <a:chExt cx="0" cy="0"/>
        </a:xfrm>
      </p:grpSpPr>
      <p:sp>
        <p:nvSpPr>
          <p:cNvPr id="227" name="Google Shape;227;p23"/>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228" name="Google Shape;228;p23"/>
          <p:cNvGrpSpPr/>
          <p:nvPr/>
        </p:nvGrpSpPr>
        <p:grpSpPr>
          <a:xfrm>
            <a:off x="3870830" y="223200"/>
            <a:ext cx="1386058" cy="732000"/>
            <a:chOff x="3582525" y="414175"/>
            <a:chExt cx="1960478" cy="732000"/>
          </a:xfrm>
        </p:grpSpPr>
        <p:sp>
          <p:nvSpPr>
            <p:cNvPr id="229" name="Google Shape;229;p23"/>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3"/>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1" name="Google Shape;231;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grpSp>
        <p:nvGrpSpPr>
          <p:cNvPr id="232" name="Google Shape;232;p23"/>
          <p:cNvGrpSpPr/>
          <p:nvPr/>
        </p:nvGrpSpPr>
        <p:grpSpPr>
          <a:xfrm>
            <a:off x="4573387" y="1363045"/>
            <a:ext cx="4291168" cy="2177795"/>
            <a:chOff x="3289100" y="2648488"/>
            <a:chExt cx="5622600" cy="2846047"/>
          </a:xfrm>
        </p:grpSpPr>
        <p:grpSp>
          <p:nvGrpSpPr>
            <p:cNvPr id="233" name="Google Shape;233;p23"/>
            <p:cNvGrpSpPr/>
            <p:nvPr/>
          </p:nvGrpSpPr>
          <p:grpSpPr>
            <a:xfrm>
              <a:off x="3289100" y="2648488"/>
              <a:ext cx="5622600" cy="2846047"/>
              <a:chOff x="1059475" y="2296088"/>
              <a:chExt cx="5622600" cy="2846047"/>
            </a:xfrm>
          </p:grpSpPr>
          <p:sp>
            <p:nvSpPr>
              <p:cNvPr id="234" name="Google Shape;234;p23"/>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235" name="Google Shape;235;p23"/>
              <p:cNvGrpSpPr/>
              <p:nvPr/>
            </p:nvGrpSpPr>
            <p:grpSpPr>
              <a:xfrm>
                <a:off x="1059475" y="5047935"/>
                <a:ext cx="5622600" cy="94200"/>
                <a:chOff x="1059475" y="5015277"/>
                <a:chExt cx="5622600" cy="188400"/>
              </a:xfrm>
            </p:grpSpPr>
            <p:sp>
              <p:nvSpPr>
                <p:cNvPr id="236" name="Google Shape;236;p23"/>
                <p:cNvSpPr/>
                <p:nvPr/>
              </p:nvSpPr>
              <p:spPr>
                <a:xfrm>
                  <a:off x="1059475" y="5015277"/>
                  <a:ext cx="5622600" cy="188400"/>
                </a:xfrm>
                <a:prstGeom prst="roundRect">
                  <a:avLst>
                    <a:gd fmla="val 35520" name="adj"/>
                  </a:avLst>
                </a:prstGeom>
                <a:solidFill>
                  <a:srgbClr val="BFBFBF"/>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37" name="Google Shape;237;p23"/>
                <p:cNvSpPr/>
                <p:nvPr/>
              </p:nvSpPr>
              <p:spPr>
                <a:xfrm>
                  <a:off x="3354359" y="5020473"/>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grpSp>
        <p:sp>
          <p:nvSpPr>
            <p:cNvPr id="238" name="Google Shape;238;p23"/>
            <p:cNvSpPr/>
            <p:nvPr/>
          </p:nvSpPr>
          <p:spPr>
            <a:xfrm>
              <a:off x="6037018" y="2768053"/>
              <a:ext cx="97200" cy="97200"/>
            </a:xfrm>
            <a:prstGeom prst="ellipse">
              <a:avLst/>
            </a:prstGeom>
            <a:solidFill>
              <a:srgbClr val="17171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sp>
        <p:nvSpPr>
          <p:cNvPr id="239" name="Google Shape;239;p23"/>
          <p:cNvSpPr txBox="1"/>
          <p:nvPr>
            <p:ph type="title"/>
          </p:nvPr>
        </p:nvSpPr>
        <p:spPr>
          <a:xfrm>
            <a:off x="341700" y="14617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40" name="Google Shape;240;p23"/>
          <p:cNvSpPr txBox="1"/>
          <p:nvPr>
            <p:ph idx="1" type="subTitle"/>
          </p:nvPr>
        </p:nvSpPr>
        <p:spPr>
          <a:xfrm>
            <a:off x="341700" y="30316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martphone">
  <p:cSld name="BLANK_2_1_1">
    <p:spTree>
      <p:nvGrpSpPr>
        <p:cNvPr id="241" name="Shape 241"/>
        <p:cNvGrpSpPr/>
        <p:nvPr/>
      </p:nvGrpSpPr>
      <p:grpSpPr>
        <a:xfrm>
          <a:off x="0" y="0"/>
          <a:ext cx="0" cy="0"/>
          <a:chOff x="0" y="0"/>
          <a:chExt cx="0" cy="0"/>
        </a:xfrm>
      </p:grpSpPr>
      <p:sp>
        <p:nvSpPr>
          <p:cNvPr id="242" name="Google Shape;242;p24"/>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243" name="Google Shape;243;p24"/>
          <p:cNvGrpSpPr/>
          <p:nvPr/>
        </p:nvGrpSpPr>
        <p:grpSpPr>
          <a:xfrm>
            <a:off x="3870830" y="223200"/>
            <a:ext cx="1386058" cy="732000"/>
            <a:chOff x="3582525" y="414175"/>
            <a:chExt cx="1960478" cy="732000"/>
          </a:xfrm>
        </p:grpSpPr>
        <p:sp>
          <p:nvSpPr>
            <p:cNvPr id="244" name="Google Shape;244;p24"/>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24"/>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6" name="Google Shape;246;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grpSp>
        <p:nvGrpSpPr>
          <p:cNvPr id="247" name="Google Shape;247;p24"/>
          <p:cNvGrpSpPr/>
          <p:nvPr/>
        </p:nvGrpSpPr>
        <p:grpSpPr>
          <a:xfrm>
            <a:off x="5861988" y="637516"/>
            <a:ext cx="2098813" cy="3868480"/>
            <a:chOff x="8625436" y="1258061"/>
            <a:chExt cx="2388000" cy="4396500"/>
          </a:xfrm>
        </p:grpSpPr>
        <p:sp>
          <p:nvSpPr>
            <p:cNvPr id="248" name="Google Shape;248;p24"/>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49" name="Google Shape;249;p24"/>
            <p:cNvSpPr/>
            <p:nvPr/>
          </p:nvSpPr>
          <p:spPr>
            <a:xfrm>
              <a:off x="10685218" y="1396453"/>
              <a:ext cx="97200" cy="97200"/>
            </a:xfrm>
            <a:prstGeom prst="ellipse">
              <a:avLst/>
            </a:prstGeom>
            <a:solidFill>
              <a:srgbClr val="17171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50" name="Google Shape;250;p24"/>
            <p:cNvSpPr/>
            <p:nvPr/>
          </p:nvSpPr>
          <p:spPr>
            <a:xfrm>
              <a:off x="9725916" y="5324400"/>
              <a:ext cx="180000" cy="180000"/>
            </a:xfrm>
            <a:prstGeom prst="ellipse">
              <a:avLst/>
            </a:prstGeom>
            <a:solidFill>
              <a:srgbClr val="17171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Calibri"/>
                <a:ea typeface="Calibri"/>
                <a:cs typeface="Calibri"/>
                <a:sym typeface="Calibri"/>
              </a:endParaRPr>
            </a:p>
          </p:txBody>
        </p:sp>
      </p:grpSp>
      <p:sp>
        <p:nvSpPr>
          <p:cNvPr id="251" name="Google Shape;251;p24"/>
          <p:cNvSpPr txBox="1"/>
          <p:nvPr>
            <p:ph type="title"/>
          </p:nvPr>
        </p:nvSpPr>
        <p:spPr>
          <a:xfrm>
            <a:off x="341700" y="14617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52" name="Google Shape;252;p24"/>
          <p:cNvSpPr txBox="1"/>
          <p:nvPr>
            <p:ph idx="1" type="subTitle"/>
          </p:nvPr>
        </p:nvSpPr>
        <p:spPr>
          <a:xfrm>
            <a:off x="341700" y="30316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cSld name="BLANK_2_1_1_1">
    <p:spTree>
      <p:nvGrpSpPr>
        <p:cNvPr id="253" name="Shape 253"/>
        <p:cNvGrpSpPr/>
        <p:nvPr/>
      </p:nvGrpSpPr>
      <p:grpSpPr>
        <a:xfrm>
          <a:off x="0" y="0"/>
          <a:ext cx="0" cy="0"/>
          <a:chOff x="0" y="0"/>
          <a:chExt cx="0" cy="0"/>
        </a:xfrm>
      </p:grpSpPr>
      <p:sp>
        <p:nvSpPr>
          <p:cNvPr id="254" name="Google Shape;254;p25"/>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255" name="Google Shape;255;p25"/>
          <p:cNvGrpSpPr/>
          <p:nvPr/>
        </p:nvGrpSpPr>
        <p:grpSpPr>
          <a:xfrm>
            <a:off x="3870830" y="223200"/>
            <a:ext cx="1386058" cy="732000"/>
            <a:chOff x="3582525" y="414175"/>
            <a:chExt cx="1960478" cy="732000"/>
          </a:xfrm>
        </p:grpSpPr>
        <p:sp>
          <p:nvSpPr>
            <p:cNvPr id="256" name="Google Shape;256;p25"/>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5"/>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8" name="Google Shape;258;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grpSp>
        <p:nvGrpSpPr>
          <p:cNvPr id="259" name="Google Shape;259;p25"/>
          <p:cNvGrpSpPr/>
          <p:nvPr/>
        </p:nvGrpSpPr>
        <p:grpSpPr>
          <a:xfrm>
            <a:off x="5598883" y="740371"/>
            <a:ext cx="2518370" cy="3688797"/>
            <a:chOff x="6953045" y="1252870"/>
            <a:chExt cx="3186600" cy="4559700"/>
          </a:xfrm>
        </p:grpSpPr>
        <p:sp>
          <p:nvSpPr>
            <p:cNvPr id="260" name="Google Shape;260;p25"/>
            <p:cNvSpPr/>
            <p:nvPr/>
          </p:nvSpPr>
          <p:spPr>
            <a:xfrm>
              <a:off x="6953045" y="1252870"/>
              <a:ext cx="3186600" cy="45597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61" name="Google Shape;261;p25"/>
            <p:cNvSpPr/>
            <p:nvPr/>
          </p:nvSpPr>
          <p:spPr>
            <a:xfrm>
              <a:off x="8413309" y="5416847"/>
              <a:ext cx="216000" cy="216000"/>
            </a:xfrm>
            <a:prstGeom prst="ellipse">
              <a:avLst/>
            </a:prstGeom>
            <a:solidFill>
              <a:srgbClr val="171717"/>
            </a:solidFill>
            <a:ln>
              <a:noFill/>
            </a:ln>
          </p:spPr>
          <p:txBody>
            <a:bodyPr anchorCtr="0" anchor="ctr" bIns="45700" lIns="90000"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62" name="Google Shape;262;p25"/>
            <p:cNvSpPr/>
            <p:nvPr/>
          </p:nvSpPr>
          <p:spPr>
            <a:xfrm>
              <a:off x="9770818" y="1396453"/>
              <a:ext cx="97200" cy="97200"/>
            </a:xfrm>
            <a:prstGeom prst="ellipse">
              <a:avLst/>
            </a:prstGeom>
            <a:solidFill>
              <a:srgbClr val="17171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sp>
        <p:nvSpPr>
          <p:cNvPr id="263" name="Google Shape;263;p25"/>
          <p:cNvSpPr txBox="1"/>
          <p:nvPr>
            <p:ph type="title"/>
          </p:nvPr>
        </p:nvSpPr>
        <p:spPr>
          <a:xfrm>
            <a:off x="341700" y="14617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64" name="Google Shape;264;p25"/>
          <p:cNvSpPr txBox="1"/>
          <p:nvPr>
            <p:ph idx="1" type="subTitle"/>
          </p:nvPr>
        </p:nvSpPr>
        <p:spPr>
          <a:xfrm>
            <a:off x="341700" y="30316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p:cSld name="BLANK_1">
    <p:spTree>
      <p:nvGrpSpPr>
        <p:cNvPr id="265" name="Shape 265"/>
        <p:cNvGrpSpPr/>
        <p:nvPr/>
      </p:nvGrpSpPr>
      <p:grpSpPr>
        <a:xfrm>
          <a:off x="0" y="0"/>
          <a:ext cx="0" cy="0"/>
          <a:chOff x="0" y="0"/>
          <a:chExt cx="0" cy="0"/>
        </a:xfrm>
      </p:grpSpPr>
      <p:sp>
        <p:nvSpPr>
          <p:cNvPr id="266" name="Google Shape;266;p26"/>
          <p:cNvSpPr/>
          <p:nvPr/>
        </p:nvSpPr>
        <p:spPr>
          <a:xfrm>
            <a:off x="104400" y="111600"/>
            <a:ext cx="8953800" cy="49437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67" name="Google Shape;267;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grpSp>
        <p:nvGrpSpPr>
          <p:cNvPr id="268" name="Google Shape;268;p26"/>
          <p:cNvGrpSpPr/>
          <p:nvPr/>
        </p:nvGrpSpPr>
        <p:grpSpPr>
          <a:xfrm>
            <a:off x="935816" y="1144359"/>
            <a:ext cx="7317283" cy="3582172"/>
            <a:chOff x="275475" y="1342375"/>
            <a:chExt cx="7012250" cy="3021400"/>
          </a:xfrm>
        </p:grpSpPr>
        <p:sp>
          <p:nvSpPr>
            <p:cNvPr id="269" name="Google Shape;269;p26"/>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6"/>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6"/>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6"/>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6"/>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6"/>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6"/>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6"/>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6"/>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6"/>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6"/>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6"/>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6"/>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6"/>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6"/>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6"/>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6"/>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6"/>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6"/>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6"/>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6"/>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6"/>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6"/>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26"/>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6"/>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6"/>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6"/>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6"/>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6"/>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6"/>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6"/>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6"/>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6"/>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6"/>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6"/>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6"/>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6"/>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6"/>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6"/>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6"/>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6"/>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6"/>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6"/>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6"/>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6"/>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6"/>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6"/>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6"/>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6"/>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6"/>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6"/>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6"/>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6"/>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6"/>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6"/>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6"/>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26"/>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6"/>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6"/>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6"/>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6"/>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6"/>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6"/>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6"/>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6"/>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6"/>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6"/>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6"/>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6"/>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6"/>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6"/>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6"/>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6"/>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6"/>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6"/>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6"/>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6"/>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6"/>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6"/>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6"/>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26"/>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6"/>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26"/>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6"/>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6"/>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6"/>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6"/>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6"/>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6"/>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6"/>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6"/>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26"/>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6"/>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6"/>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6"/>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6"/>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6"/>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26"/>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26"/>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26"/>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6"/>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6"/>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26"/>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26"/>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26"/>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6"/>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26"/>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26"/>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26"/>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6"/>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6"/>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26"/>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26"/>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26"/>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6"/>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26"/>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26"/>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26"/>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6"/>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26"/>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6"/>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26"/>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26"/>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26"/>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26"/>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26"/>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26"/>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26"/>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6"/>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26"/>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26"/>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26"/>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26"/>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6"/>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6"/>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26"/>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6"/>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26"/>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26"/>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6"/>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26"/>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26"/>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6"/>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26"/>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26"/>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26"/>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26"/>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26"/>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26"/>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26"/>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26"/>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26"/>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26"/>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26"/>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26"/>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6"/>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26"/>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26"/>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26"/>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26"/>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26"/>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26"/>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26"/>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26"/>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26"/>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26"/>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26"/>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6"/>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26"/>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26"/>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6"/>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6"/>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26"/>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26"/>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26"/>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26"/>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6"/>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26"/>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26"/>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6"/>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6"/>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6"/>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6"/>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6"/>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26"/>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6"/>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6"/>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26"/>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26"/>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26"/>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26"/>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6"/>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26"/>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26"/>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26"/>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26"/>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26"/>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26"/>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6"/>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26"/>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26"/>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6"/>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6"/>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26"/>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6"/>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6"/>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6"/>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26"/>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6"/>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6"/>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6"/>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80" name="Google Shape;480;p26"/>
          <p:cNvSpPr txBox="1"/>
          <p:nvPr>
            <p:ph type="title"/>
          </p:nvPr>
        </p:nvSpPr>
        <p:spPr>
          <a:xfrm>
            <a:off x="169500" y="229375"/>
            <a:ext cx="7097700" cy="583800"/>
          </a:xfrm>
          <a:prstGeom prst="rect">
            <a:avLst/>
          </a:prstGeom>
        </p:spPr>
        <p:txBody>
          <a:bodyPr anchorCtr="0" anchor="b" bIns="91425" lIns="91425" spcFirstLastPara="1" rIns="91425" wrap="square" tIns="91425">
            <a:noAutofit/>
          </a:bodyPr>
          <a:lstStyle>
            <a:lvl1pPr lvl="0" rtl="0">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481" name="Shape 481"/>
        <p:cNvGrpSpPr/>
        <p:nvPr/>
      </p:nvGrpSpPr>
      <p:grpSpPr>
        <a:xfrm>
          <a:off x="0" y="0"/>
          <a:ext cx="0" cy="0"/>
          <a:chOff x="0" y="0"/>
          <a:chExt cx="0" cy="0"/>
        </a:xfrm>
      </p:grpSpPr>
      <p:sp>
        <p:nvSpPr>
          <p:cNvPr id="482" name="Google Shape;482;p27"/>
          <p:cNvSpPr/>
          <p:nvPr/>
        </p:nvSpPr>
        <p:spPr>
          <a:xfrm>
            <a:off x="0" y="0"/>
            <a:ext cx="9132900" cy="5137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3" name="Google Shape;483;p27">
            <a:hlinkClick r:id="rId2"/>
          </p:cNvPr>
          <p:cNvPicPr preferRelativeResize="0"/>
          <p:nvPr/>
        </p:nvPicPr>
        <p:blipFill rotWithShape="1">
          <a:blip r:embed="rId3">
            <a:alphaModFix/>
          </a:blip>
          <a:srcRect b="0" l="0" r="0" t="0"/>
          <a:stretch/>
        </p:blipFill>
        <p:spPr>
          <a:xfrm>
            <a:off x="423400" y="435650"/>
            <a:ext cx="3735526" cy="1611900"/>
          </a:xfrm>
          <a:prstGeom prst="rect">
            <a:avLst/>
          </a:prstGeom>
          <a:noFill/>
          <a:ln>
            <a:noFill/>
          </a:ln>
        </p:spPr>
      </p:pic>
      <p:sp>
        <p:nvSpPr>
          <p:cNvPr id="484" name="Google Shape;484;p27"/>
          <p:cNvSpPr txBox="1"/>
          <p:nvPr/>
        </p:nvSpPr>
        <p:spPr>
          <a:xfrm>
            <a:off x="423400" y="2140975"/>
            <a:ext cx="5636400" cy="217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2600">
                <a:solidFill>
                  <a:srgbClr val="3F3F3F"/>
                </a:solidFill>
                <a:latin typeface="Poppins"/>
                <a:ea typeface="Poppins"/>
                <a:cs typeface="Poppins"/>
                <a:sym typeface="Poppins"/>
              </a:rPr>
              <a:t>Free </a:t>
            </a:r>
            <a:r>
              <a:rPr lang="en-GB" sz="2600">
                <a:solidFill>
                  <a:srgbClr val="3F3F3F"/>
                </a:solidFill>
                <a:latin typeface="Poppins"/>
                <a:ea typeface="Poppins"/>
                <a:cs typeface="Poppins"/>
                <a:sym typeface="Poppins"/>
              </a:rPr>
              <a:t>themes and templates for </a:t>
            </a:r>
            <a:r>
              <a:rPr b="1" lang="en-GB" sz="2600">
                <a:solidFill>
                  <a:srgbClr val="3F3F3F"/>
                </a:solidFill>
                <a:latin typeface="Poppins"/>
                <a:ea typeface="Poppins"/>
                <a:cs typeface="Poppins"/>
                <a:sym typeface="Poppins"/>
              </a:rPr>
              <a:t>Google Slides</a:t>
            </a:r>
            <a:r>
              <a:rPr lang="en-GB" sz="2600">
                <a:solidFill>
                  <a:srgbClr val="3F3F3F"/>
                </a:solidFill>
                <a:latin typeface="Poppins"/>
                <a:ea typeface="Poppins"/>
                <a:cs typeface="Poppins"/>
                <a:sym typeface="Poppins"/>
              </a:rPr>
              <a:t> or </a:t>
            </a:r>
            <a:r>
              <a:rPr b="1" lang="en-GB" sz="2600">
                <a:solidFill>
                  <a:srgbClr val="3F3F3F"/>
                </a:solidFill>
                <a:latin typeface="Poppins"/>
                <a:ea typeface="Poppins"/>
                <a:cs typeface="Poppins"/>
                <a:sym typeface="Poppins"/>
              </a:rPr>
              <a:t>PowerPoint</a:t>
            </a:r>
            <a:endParaRPr b="1" sz="2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2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2600">
              <a:solidFill>
                <a:srgbClr val="3F3F3F"/>
              </a:solidFill>
              <a:latin typeface="Poppins"/>
              <a:ea typeface="Poppins"/>
              <a:cs typeface="Poppins"/>
              <a:sym typeface="Poppins"/>
            </a:endParaRPr>
          </a:p>
          <a:p>
            <a:pPr indent="0" lvl="0" marL="0" marR="0" rtl="0" algn="l">
              <a:spcBef>
                <a:spcPts val="0"/>
              </a:spcBef>
              <a:spcAft>
                <a:spcPts val="0"/>
              </a:spcAft>
              <a:buNone/>
            </a:pPr>
            <a:r>
              <a:rPr b="1" lang="en-GB" sz="2100">
                <a:solidFill>
                  <a:srgbClr val="FFCB25"/>
                </a:solidFill>
                <a:latin typeface="Poppins"/>
                <a:ea typeface="Poppins"/>
                <a:cs typeface="Poppins"/>
                <a:sym typeface="Poppins"/>
              </a:rPr>
              <a:t>NOT to be sold as is or modified! </a:t>
            </a:r>
            <a:endParaRPr b="1" sz="2100">
              <a:solidFill>
                <a:srgbClr val="FFCB25"/>
              </a:solidFill>
              <a:latin typeface="Poppins"/>
              <a:ea typeface="Poppins"/>
              <a:cs typeface="Poppins"/>
              <a:sym typeface="Poppins"/>
            </a:endParaRPr>
          </a:p>
          <a:p>
            <a:pPr indent="0" lvl="0" marL="0" marR="0" rtl="0" algn="l">
              <a:spcBef>
                <a:spcPts val="0"/>
              </a:spcBef>
              <a:spcAft>
                <a:spcPts val="0"/>
              </a:spcAft>
              <a:buNone/>
            </a:pPr>
            <a:r>
              <a:rPr lang="en-GB">
                <a:solidFill>
                  <a:srgbClr val="3F3F3F"/>
                </a:solidFill>
                <a:latin typeface="Poppins"/>
                <a:ea typeface="Poppins"/>
                <a:cs typeface="Poppins"/>
                <a:sym typeface="Poppins"/>
              </a:rPr>
              <a:t>Read </a:t>
            </a:r>
            <a:r>
              <a:rPr lang="en-GB" u="sng">
                <a:solidFill>
                  <a:srgbClr val="3F3F3F"/>
                </a:solidFill>
                <a:latin typeface="Poppins"/>
                <a:ea typeface="Poppins"/>
                <a:cs typeface="Poppins"/>
                <a:sym typeface="Poppins"/>
                <a:hlinkClick r:id="rId4">
                  <a:extLst>
                    <a:ext uri="{A12FA001-AC4F-418D-AE19-62706E023703}">
                      <ahyp:hlinkClr val="tx"/>
                    </a:ext>
                  </a:extLst>
                </a:hlinkClick>
              </a:rPr>
              <a:t>FAQ</a:t>
            </a:r>
            <a:r>
              <a:rPr lang="en-GB">
                <a:solidFill>
                  <a:srgbClr val="3F3F3F"/>
                </a:solidFill>
                <a:latin typeface="Poppins"/>
                <a:ea typeface="Poppins"/>
                <a:cs typeface="Poppins"/>
                <a:sym typeface="Poppins"/>
              </a:rPr>
              <a:t> on slidesmania.com</a:t>
            </a:r>
            <a:endParaRPr>
              <a:solidFill>
                <a:srgbClr val="3F3F3F"/>
              </a:solidFill>
              <a:latin typeface="Poppins"/>
              <a:ea typeface="Poppins"/>
              <a:cs typeface="Poppins"/>
              <a:sym typeface="Poppins"/>
            </a:endParaRPr>
          </a:p>
        </p:txBody>
      </p:sp>
      <p:cxnSp>
        <p:nvCxnSpPr>
          <p:cNvPr id="485" name="Google Shape;485;p27"/>
          <p:cNvCxnSpPr/>
          <p:nvPr/>
        </p:nvCxnSpPr>
        <p:spPr>
          <a:xfrm>
            <a:off x="7808144" y="4261524"/>
            <a:ext cx="1120200" cy="9600"/>
          </a:xfrm>
          <a:prstGeom prst="straightConnector1">
            <a:avLst/>
          </a:prstGeom>
          <a:noFill/>
          <a:ln cap="flat" cmpd="sng" w="38100">
            <a:solidFill>
              <a:srgbClr val="FFCB25"/>
            </a:solidFill>
            <a:prstDash val="solid"/>
            <a:round/>
            <a:headEnd len="med" w="med" type="none"/>
            <a:tailEnd len="med" w="med" type="none"/>
          </a:ln>
        </p:spPr>
      </p:cxnSp>
      <p:pic>
        <p:nvPicPr>
          <p:cNvPr id="486" name="Google Shape;486;p27">
            <a:hlinkClick r:id="rId5"/>
          </p:cNvPr>
          <p:cNvPicPr preferRelativeResize="0"/>
          <p:nvPr/>
        </p:nvPicPr>
        <p:blipFill>
          <a:blip r:embed="rId6">
            <a:alphaModFix/>
          </a:blip>
          <a:stretch>
            <a:fillRect/>
          </a:stretch>
        </p:blipFill>
        <p:spPr>
          <a:xfrm>
            <a:off x="6831050" y="4418814"/>
            <a:ext cx="534282" cy="477823"/>
          </a:xfrm>
          <a:prstGeom prst="rect">
            <a:avLst/>
          </a:prstGeom>
          <a:noFill/>
          <a:ln>
            <a:noFill/>
          </a:ln>
        </p:spPr>
      </p:pic>
      <p:pic>
        <p:nvPicPr>
          <p:cNvPr id="487" name="Google Shape;487;p27">
            <a:hlinkClick r:id="rId7"/>
          </p:cNvPr>
          <p:cNvPicPr preferRelativeResize="0"/>
          <p:nvPr/>
        </p:nvPicPr>
        <p:blipFill>
          <a:blip r:embed="rId8">
            <a:alphaModFix/>
          </a:blip>
          <a:stretch>
            <a:fillRect/>
          </a:stretch>
        </p:blipFill>
        <p:spPr>
          <a:xfrm>
            <a:off x="7365332" y="4422179"/>
            <a:ext cx="530857" cy="471093"/>
          </a:xfrm>
          <a:prstGeom prst="rect">
            <a:avLst/>
          </a:prstGeom>
          <a:noFill/>
          <a:ln>
            <a:noFill/>
          </a:ln>
        </p:spPr>
      </p:pic>
      <p:pic>
        <p:nvPicPr>
          <p:cNvPr id="488" name="Google Shape;488;p27">
            <a:hlinkClick r:id="rId9"/>
          </p:cNvPr>
          <p:cNvPicPr preferRelativeResize="0"/>
          <p:nvPr/>
        </p:nvPicPr>
        <p:blipFill>
          <a:blip r:embed="rId10">
            <a:alphaModFix/>
          </a:blip>
          <a:stretch>
            <a:fillRect/>
          </a:stretch>
        </p:blipFill>
        <p:spPr>
          <a:xfrm>
            <a:off x="7925360" y="4423862"/>
            <a:ext cx="458935" cy="467728"/>
          </a:xfrm>
          <a:prstGeom prst="rect">
            <a:avLst/>
          </a:prstGeom>
          <a:noFill/>
          <a:ln>
            <a:noFill/>
          </a:ln>
        </p:spPr>
      </p:pic>
      <p:pic>
        <p:nvPicPr>
          <p:cNvPr id="489" name="Google Shape;489;p27">
            <a:hlinkClick r:id="rId11"/>
          </p:cNvPr>
          <p:cNvPicPr preferRelativeResize="0"/>
          <p:nvPr/>
        </p:nvPicPr>
        <p:blipFill>
          <a:blip r:embed="rId12">
            <a:alphaModFix/>
          </a:blip>
          <a:stretch>
            <a:fillRect/>
          </a:stretch>
        </p:blipFill>
        <p:spPr>
          <a:xfrm>
            <a:off x="8404190" y="4432274"/>
            <a:ext cx="524007" cy="450903"/>
          </a:xfrm>
          <a:prstGeom prst="rect">
            <a:avLst/>
          </a:prstGeom>
          <a:noFill/>
          <a:ln>
            <a:noFill/>
          </a:ln>
        </p:spPr>
      </p:pic>
      <p:sp>
        <p:nvSpPr>
          <p:cNvPr id="490" name="Google Shape;490;p27"/>
          <p:cNvSpPr txBox="1"/>
          <p:nvPr/>
        </p:nvSpPr>
        <p:spPr>
          <a:xfrm>
            <a:off x="5298010" y="3605699"/>
            <a:ext cx="3682200" cy="7500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GB" sz="1800">
                <a:solidFill>
                  <a:srgbClr val="252525"/>
                </a:solidFill>
                <a:latin typeface="Homemade Apple"/>
                <a:ea typeface="Homemade Apple"/>
                <a:cs typeface="Homemade Apple"/>
                <a:sym typeface="Homemade Apple"/>
              </a:rPr>
              <a:t>Sharing is caring!</a:t>
            </a:r>
            <a:endParaRPr b="1" sz="1800">
              <a:solidFill>
                <a:srgbClr val="252525"/>
              </a:solidFill>
              <a:latin typeface="Homemade Apple"/>
              <a:ea typeface="Homemade Apple"/>
              <a:cs typeface="Homemade Apple"/>
              <a:sym typeface="Homemade Apple"/>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4"/>
          <p:cNvSpPr/>
          <p:nvPr/>
        </p:nvSpPr>
        <p:spPr>
          <a:xfrm>
            <a:off x="410325" y="414175"/>
            <a:ext cx="8312400" cy="42489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29" name="Google Shape;29;p4"/>
          <p:cNvGrpSpPr/>
          <p:nvPr/>
        </p:nvGrpSpPr>
        <p:grpSpPr>
          <a:xfrm rot="8100000">
            <a:off x="-84487" y="319427"/>
            <a:ext cx="1518240" cy="731993"/>
            <a:chOff x="3582525" y="414175"/>
            <a:chExt cx="1960478" cy="732000"/>
          </a:xfrm>
        </p:grpSpPr>
        <p:sp>
          <p:nvSpPr>
            <p:cNvPr id="30" name="Google Shape;30;p4"/>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 name="Google Shape;32;p4"/>
          <p:cNvGrpSpPr/>
          <p:nvPr/>
        </p:nvGrpSpPr>
        <p:grpSpPr>
          <a:xfrm rot="-2700000">
            <a:off x="7704458" y="4029581"/>
            <a:ext cx="1518240" cy="731993"/>
            <a:chOff x="3582525" y="414175"/>
            <a:chExt cx="1960478" cy="732000"/>
          </a:xfrm>
        </p:grpSpPr>
        <p:sp>
          <p:nvSpPr>
            <p:cNvPr id="33" name="Google Shape;33;p4"/>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 name="Google Shape;35;p4"/>
          <p:cNvSpPr txBox="1"/>
          <p:nvPr>
            <p:ph type="title"/>
          </p:nvPr>
        </p:nvSpPr>
        <p:spPr>
          <a:xfrm>
            <a:off x="901550" y="2150850"/>
            <a:ext cx="7368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6" name="Google Shape;36;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SECTION_HEADER_2_2_1">
    <p:spTree>
      <p:nvGrpSpPr>
        <p:cNvPr id="37" name="Shape 37"/>
        <p:cNvGrpSpPr/>
        <p:nvPr/>
      </p:nvGrpSpPr>
      <p:grpSpPr>
        <a:xfrm>
          <a:off x="0" y="0"/>
          <a:ext cx="0" cy="0"/>
          <a:chOff x="0" y="0"/>
          <a:chExt cx="0" cy="0"/>
        </a:xfrm>
      </p:grpSpPr>
      <p:sp>
        <p:nvSpPr>
          <p:cNvPr id="38" name="Google Shape;38;p5"/>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39" name="Google Shape;39;p5"/>
          <p:cNvGrpSpPr/>
          <p:nvPr/>
        </p:nvGrpSpPr>
        <p:grpSpPr>
          <a:xfrm>
            <a:off x="3870830" y="223200"/>
            <a:ext cx="1386058" cy="732000"/>
            <a:chOff x="3582525" y="414175"/>
            <a:chExt cx="1960478" cy="732000"/>
          </a:xfrm>
        </p:grpSpPr>
        <p:sp>
          <p:nvSpPr>
            <p:cNvPr id="40" name="Google Shape;40;p5"/>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5"/>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 name="Google Shape;42;p5"/>
          <p:cNvSpPr txBox="1"/>
          <p:nvPr>
            <p:ph type="title"/>
          </p:nvPr>
        </p:nvSpPr>
        <p:spPr>
          <a:xfrm>
            <a:off x="324000" y="382800"/>
            <a:ext cx="3535200" cy="8418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43" name="Google Shape;43;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cxnSp>
        <p:nvCxnSpPr>
          <p:cNvPr id="44" name="Google Shape;44;p5"/>
          <p:cNvCxnSpPr/>
          <p:nvPr/>
        </p:nvCxnSpPr>
        <p:spPr>
          <a:xfrm>
            <a:off x="324000" y="3031200"/>
            <a:ext cx="8543700" cy="0"/>
          </a:xfrm>
          <a:prstGeom prst="straightConnector1">
            <a:avLst/>
          </a:prstGeom>
          <a:noFill/>
          <a:ln cap="flat" cmpd="sng" w="34925">
            <a:solidFill>
              <a:srgbClr val="272E3F"/>
            </a:solidFill>
            <a:prstDash val="solid"/>
            <a:miter lim="800000"/>
            <a:headEnd len="sm" w="sm" type="none"/>
            <a:tailEnd len="sm" w="sm" type="none"/>
          </a:ln>
        </p:spPr>
      </p:cxnSp>
      <p:sp>
        <p:nvSpPr>
          <p:cNvPr id="45" name="Google Shape;45;p5"/>
          <p:cNvSpPr/>
          <p:nvPr/>
        </p:nvSpPr>
        <p:spPr>
          <a:xfrm>
            <a:off x="1038601" y="2893800"/>
            <a:ext cx="432600" cy="291300"/>
          </a:xfrm>
          <a:prstGeom prst="triangle">
            <a:avLst>
              <a:gd fmla="val 50000" name="adj"/>
            </a:avLst>
          </a:prstGeom>
          <a:solidFill>
            <a:schemeClr val="accent2"/>
          </a:solidFill>
          <a:ln cap="flat" cmpd="sng" w="317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4000">
              <a:solidFill>
                <a:srgbClr val="FFFFFF"/>
              </a:solidFill>
              <a:latin typeface="Raleway"/>
              <a:ea typeface="Raleway"/>
              <a:cs typeface="Raleway"/>
              <a:sym typeface="Raleway"/>
            </a:endParaRPr>
          </a:p>
        </p:txBody>
      </p:sp>
      <p:sp>
        <p:nvSpPr>
          <p:cNvPr id="46" name="Google Shape;46;p5"/>
          <p:cNvSpPr/>
          <p:nvPr/>
        </p:nvSpPr>
        <p:spPr>
          <a:xfrm rot="10800000">
            <a:off x="2691001" y="2893800"/>
            <a:ext cx="432600" cy="291300"/>
          </a:xfrm>
          <a:prstGeom prst="triangle">
            <a:avLst>
              <a:gd fmla="val 50000" name="adj"/>
            </a:avLst>
          </a:prstGeom>
          <a:solidFill>
            <a:schemeClr val="accent2"/>
          </a:solidFill>
          <a:ln cap="flat" cmpd="sng" w="317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4000">
              <a:solidFill>
                <a:srgbClr val="FFFFFF"/>
              </a:solidFill>
              <a:latin typeface="Raleway"/>
              <a:ea typeface="Raleway"/>
              <a:cs typeface="Raleway"/>
              <a:sym typeface="Raleway"/>
            </a:endParaRPr>
          </a:p>
        </p:txBody>
      </p:sp>
      <p:sp>
        <p:nvSpPr>
          <p:cNvPr id="47" name="Google Shape;47;p5"/>
          <p:cNvSpPr/>
          <p:nvPr/>
        </p:nvSpPr>
        <p:spPr>
          <a:xfrm>
            <a:off x="4358401" y="2893800"/>
            <a:ext cx="432600" cy="291300"/>
          </a:xfrm>
          <a:prstGeom prst="triangle">
            <a:avLst>
              <a:gd fmla="val 50000" name="adj"/>
            </a:avLst>
          </a:prstGeom>
          <a:solidFill>
            <a:schemeClr val="accent2"/>
          </a:solidFill>
          <a:ln cap="flat" cmpd="sng" w="317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4000">
              <a:solidFill>
                <a:srgbClr val="FFFFFF"/>
              </a:solidFill>
              <a:latin typeface="Raleway"/>
              <a:ea typeface="Raleway"/>
              <a:cs typeface="Raleway"/>
              <a:sym typeface="Raleway"/>
            </a:endParaRPr>
          </a:p>
        </p:txBody>
      </p:sp>
      <p:sp>
        <p:nvSpPr>
          <p:cNvPr id="48" name="Google Shape;48;p5"/>
          <p:cNvSpPr/>
          <p:nvPr/>
        </p:nvSpPr>
        <p:spPr>
          <a:xfrm rot="10800000">
            <a:off x="6010801" y="2893800"/>
            <a:ext cx="432600" cy="291300"/>
          </a:xfrm>
          <a:prstGeom prst="triangle">
            <a:avLst>
              <a:gd fmla="val 50000" name="adj"/>
            </a:avLst>
          </a:prstGeom>
          <a:solidFill>
            <a:schemeClr val="accent2"/>
          </a:solidFill>
          <a:ln cap="flat" cmpd="sng" w="317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4000">
              <a:solidFill>
                <a:srgbClr val="FFFFFF"/>
              </a:solidFill>
              <a:latin typeface="Raleway"/>
              <a:ea typeface="Raleway"/>
              <a:cs typeface="Raleway"/>
              <a:sym typeface="Raleway"/>
            </a:endParaRPr>
          </a:p>
        </p:txBody>
      </p:sp>
      <p:sp>
        <p:nvSpPr>
          <p:cNvPr id="49" name="Google Shape;49;p5"/>
          <p:cNvSpPr/>
          <p:nvPr/>
        </p:nvSpPr>
        <p:spPr>
          <a:xfrm>
            <a:off x="7663201" y="2885550"/>
            <a:ext cx="432600" cy="291300"/>
          </a:xfrm>
          <a:prstGeom prst="triangle">
            <a:avLst>
              <a:gd fmla="val 50000" name="adj"/>
            </a:avLst>
          </a:prstGeom>
          <a:solidFill>
            <a:schemeClr val="accent2"/>
          </a:solidFill>
          <a:ln cap="flat" cmpd="sng" w="3175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4000">
              <a:solidFill>
                <a:srgbClr val="FFFFFF"/>
              </a:solidFill>
              <a:latin typeface="Raleway"/>
              <a:ea typeface="Raleway"/>
              <a:cs typeface="Raleway"/>
              <a:sym typeface="Raleway"/>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rvices">
  <p:cSld name="SECTION_HEADER_2_1_3">
    <p:spTree>
      <p:nvGrpSpPr>
        <p:cNvPr id="50" name="Shape 50"/>
        <p:cNvGrpSpPr/>
        <p:nvPr/>
      </p:nvGrpSpPr>
      <p:grpSpPr>
        <a:xfrm>
          <a:off x="0" y="0"/>
          <a:ext cx="0" cy="0"/>
          <a:chOff x="0" y="0"/>
          <a:chExt cx="0" cy="0"/>
        </a:xfrm>
      </p:grpSpPr>
      <p:sp>
        <p:nvSpPr>
          <p:cNvPr id="51" name="Google Shape;51;p6"/>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52" name="Google Shape;52;p6"/>
          <p:cNvGrpSpPr/>
          <p:nvPr/>
        </p:nvGrpSpPr>
        <p:grpSpPr>
          <a:xfrm>
            <a:off x="3870830" y="223200"/>
            <a:ext cx="1386058" cy="732000"/>
            <a:chOff x="3582525" y="414175"/>
            <a:chExt cx="1960478" cy="732000"/>
          </a:xfrm>
        </p:grpSpPr>
        <p:sp>
          <p:nvSpPr>
            <p:cNvPr id="53" name="Google Shape;53;p6"/>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6"/>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5" name="Google Shape;55;p6"/>
          <p:cNvSpPr txBox="1"/>
          <p:nvPr>
            <p:ph type="title"/>
          </p:nvPr>
        </p:nvSpPr>
        <p:spPr>
          <a:xfrm>
            <a:off x="371700" y="381225"/>
            <a:ext cx="3559200" cy="8418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56" name="Google Shape;56;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7" name="Google Shape;57;p6"/>
          <p:cNvSpPr/>
          <p:nvPr/>
        </p:nvSpPr>
        <p:spPr>
          <a:xfrm>
            <a:off x="1318475" y="1724105"/>
            <a:ext cx="1999500" cy="30633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Lora"/>
              <a:ea typeface="Lora"/>
              <a:cs typeface="Lora"/>
              <a:sym typeface="Lora"/>
            </a:endParaRPr>
          </a:p>
        </p:txBody>
      </p:sp>
      <p:sp>
        <p:nvSpPr>
          <p:cNvPr id="58" name="Google Shape;58;p6"/>
          <p:cNvSpPr/>
          <p:nvPr/>
        </p:nvSpPr>
        <p:spPr>
          <a:xfrm>
            <a:off x="1318475" y="4131825"/>
            <a:ext cx="1999500" cy="362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Lora"/>
              <a:ea typeface="Lora"/>
              <a:cs typeface="Lora"/>
              <a:sym typeface="Lora"/>
            </a:endParaRPr>
          </a:p>
        </p:txBody>
      </p:sp>
      <p:sp>
        <p:nvSpPr>
          <p:cNvPr id="59" name="Google Shape;59;p6"/>
          <p:cNvSpPr/>
          <p:nvPr/>
        </p:nvSpPr>
        <p:spPr>
          <a:xfrm>
            <a:off x="3497943" y="1719900"/>
            <a:ext cx="1999500" cy="30633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Lora"/>
              <a:ea typeface="Lora"/>
              <a:cs typeface="Lora"/>
              <a:sym typeface="Lora"/>
            </a:endParaRPr>
          </a:p>
        </p:txBody>
      </p:sp>
      <p:sp>
        <p:nvSpPr>
          <p:cNvPr id="60" name="Google Shape;60;p6"/>
          <p:cNvSpPr/>
          <p:nvPr/>
        </p:nvSpPr>
        <p:spPr>
          <a:xfrm>
            <a:off x="3497950" y="4127625"/>
            <a:ext cx="1999500" cy="3624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Lora"/>
              <a:ea typeface="Lora"/>
              <a:cs typeface="Lora"/>
              <a:sym typeface="Lora"/>
            </a:endParaRPr>
          </a:p>
        </p:txBody>
      </p:sp>
      <p:sp>
        <p:nvSpPr>
          <p:cNvPr id="61" name="Google Shape;61;p6"/>
          <p:cNvSpPr/>
          <p:nvPr/>
        </p:nvSpPr>
        <p:spPr>
          <a:xfrm>
            <a:off x="5673622" y="1724105"/>
            <a:ext cx="1999500" cy="30633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Lora"/>
              <a:ea typeface="Lora"/>
              <a:cs typeface="Lora"/>
              <a:sym typeface="Lora"/>
            </a:endParaRPr>
          </a:p>
        </p:txBody>
      </p:sp>
      <p:sp>
        <p:nvSpPr>
          <p:cNvPr id="62" name="Google Shape;62;p6"/>
          <p:cNvSpPr/>
          <p:nvPr/>
        </p:nvSpPr>
        <p:spPr>
          <a:xfrm>
            <a:off x="5673625" y="4131825"/>
            <a:ext cx="1999500" cy="362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Lora"/>
              <a:ea typeface="Lora"/>
              <a:cs typeface="Lora"/>
              <a:sym typeface="Lora"/>
            </a:endParaRPr>
          </a:p>
        </p:txBody>
      </p:sp>
      <p:sp>
        <p:nvSpPr>
          <p:cNvPr id="63" name="Google Shape;63;p6"/>
          <p:cNvSpPr txBox="1"/>
          <p:nvPr/>
        </p:nvSpPr>
        <p:spPr>
          <a:xfrm>
            <a:off x="3613879" y="2793213"/>
            <a:ext cx="1764000" cy="1245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None/>
            </a:pPr>
            <a:r>
              <a:t/>
            </a:r>
            <a:endParaRPr sz="2800">
              <a:solidFill>
                <a:srgbClr val="000000"/>
              </a:solidFill>
              <a:latin typeface="Calibri"/>
              <a:ea typeface="Calibri"/>
              <a:cs typeface="Calibri"/>
              <a:sym typeface="Calibri"/>
            </a:endParaRPr>
          </a:p>
        </p:txBody>
      </p:sp>
      <p:sp>
        <p:nvSpPr>
          <p:cNvPr id="64" name="Google Shape;64;p6"/>
          <p:cNvSpPr txBox="1"/>
          <p:nvPr/>
        </p:nvSpPr>
        <p:spPr>
          <a:xfrm>
            <a:off x="5809716" y="2787902"/>
            <a:ext cx="1764000" cy="1245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None/>
            </a:pPr>
            <a:r>
              <a:t/>
            </a:r>
            <a:endParaRPr sz="2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epts">
  <p:cSld name="SECTION_HEADER_2_1_2">
    <p:bg>
      <p:bgPr>
        <a:solidFill>
          <a:schemeClr val="dk2"/>
        </a:solidFill>
      </p:bgPr>
    </p:bg>
    <p:spTree>
      <p:nvGrpSpPr>
        <p:cNvPr id="65" name="Shape 65"/>
        <p:cNvGrpSpPr/>
        <p:nvPr/>
      </p:nvGrpSpPr>
      <p:grpSpPr>
        <a:xfrm>
          <a:off x="0" y="0"/>
          <a:ext cx="0" cy="0"/>
          <a:chOff x="0" y="0"/>
          <a:chExt cx="0" cy="0"/>
        </a:xfrm>
      </p:grpSpPr>
      <p:sp>
        <p:nvSpPr>
          <p:cNvPr id="66" name="Google Shape;66;p7"/>
          <p:cNvSpPr txBox="1"/>
          <p:nvPr>
            <p:ph type="title"/>
          </p:nvPr>
        </p:nvSpPr>
        <p:spPr>
          <a:xfrm>
            <a:off x="311700" y="21480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7" name="Google Shape;67;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8" name="Google Shape;68;p7"/>
          <p:cNvSpPr/>
          <p:nvPr/>
        </p:nvSpPr>
        <p:spPr>
          <a:xfrm>
            <a:off x="634325" y="1724100"/>
            <a:ext cx="1707900" cy="25935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Lora"/>
              <a:ea typeface="Lora"/>
              <a:cs typeface="Lora"/>
              <a:sym typeface="Lora"/>
            </a:endParaRPr>
          </a:p>
        </p:txBody>
      </p:sp>
      <p:sp>
        <p:nvSpPr>
          <p:cNvPr id="69" name="Google Shape;69;p7"/>
          <p:cNvSpPr/>
          <p:nvPr/>
        </p:nvSpPr>
        <p:spPr>
          <a:xfrm>
            <a:off x="2707100" y="1724100"/>
            <a:ext cx="1707900" cy="25935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Lora"/>
              <a:ea typeface="Lora"/>
              <a:cs typeface="Lora"/>
              <a:sym typeface="Lora"/>
            </a:endParaRPr>
          </a:p>
        </p:txBody>
      </p:sp>
      <p:sp>
        <p:nvSpPr>
          <p:cNvPr id="70" name="Google Shape;70;p7"/>
          <p:cNvSpPr/>
          <p:nvPr/>
        </p:nvSpPr>
        <p:spPr>
          <a:xfrm>
            <a:off x="4733625" y="1724100"/>
            <a:ext cx="1707900" cy="25935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Lora"/>
              <a:ea typeface="Lora"/>
              <a:cs typeface="Lora"/>
              <a:sym typeface="Lora"/>
            </a:endParaRPr>
          </a:p>
        </p:txBody>
      </p:sp>
      <p:sp>
        <p:nvSpPr>
          <p:cNvPr id="71" name="Google Shape;71;p7"/>
          <p:cNvSpPr/>
          <p:nvPr/>
        </p:nvSpPr>
        <p:spPr>
          <a:xfrm>
            <a:off x="6806400" y="1724100"/>
            <a:ext cx="1707900" cy="25935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Lora"/>
              <a:ea typeface="Lora"/>
              <a:cs typeface="Lora"/>
              <a:sym typeface="Lora"/>
            </a:endParaRPr>
          </a:p>
        </p:txBody>
      </p:sp>
      <p:grpSp>
        <p:nvGrpSpPr>
          <p:cNvPr id="72" name="Google Shape;72;p7"/>
          <p:cNvGrpSpPr/>
          <p:nvPr/>
        </p:nvGrpSpPr>
        <p:grpSpPr>
          <a:xfrm>
            <a:off x="795243" y="1724100"/>
            <a:ext cx="1386058" cy="732000"/>
            <a:chOff x="3582525" y="414175"/>
            <a:chExt cx="1960478" cy="732000"/>
          </a:xfrm>
        </p:grpSpPr>
        <p:sp>
          <p:nvSpPr>
            <p:cNvPr id="73" name="Google Shape;73;p7"/>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 name="Google Shape;75;p7"/>
          <p:cNvGrpSpPr/>
          <p:nvPr/>
        </p:nvGrpSpPr>
        <p:grpSpPr>
          <a:xfrm>
            <a:off x="2844893" y="1724100"/>
            <a:ext cx="1386058" cy="732000"/>
            <a:chOff x="3582525" y="414175"/>
            <a:chExt cx="1960478" cy="732000"/>
          </a:xfrm>
        </p:grpSpPr>
        <p:sp>
          <p:nvSpPr>
            <p:cNvPr id="76" name="Google Shape;76;p7"/>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7"/>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 name="Google Shape;78;p7"/>
          <p:cNvGrpSpPr/>
          <p:nvPr/>
        </p:nvGrpSpPr>
        <p:grpSpPr>
          <a:xfrm>
            <a:off x="4917668" y="1724100"/>
            <a:ext cx="1386058" cy="732000"/>
            <a:chOff x="3582525" y="414175"/>
            <a:chExt cx="1960478" cy="732000"/>
          </a:xfrm>
        </p:grpSpPr>
        <p:sp>
          <p:nvSpPr>
            <p:cNvPr id="79" name="Google Shape;79;p7"/>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7"/>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 name="Google Shape;81;p7"/>
          <p:cNvGrpSpPr/>
          <p:nvPr/>
        </p:nvGrpSpPr>
        <p:grpSpPr>
          <a:xfrm>
            <a:off x="6944193" y="1724100"/>
            <a:ext cx="1386058" cy="732000"/>
            <a:chOff x="3582525" y="414175"/>
            <a:chExt cx="1960478" cy="732000"/>
          </a:xfrm>
        </p:grpSpPr>
        <p:sp>
          <p:nvSpPr>
            <p:cNvPr id="82" name="Google Shape;82;p7"/>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7"/>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7"/>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85" name="Google Shape;85;p7"/>
          <p:cNvSpPr txBox="1"/>
          <p:nvPr/>
        </p:nvSpPr>
        <p:spPr>
          <a:xfrm rot="5400000">
            <a:off x="-755550" y="48273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chemeClr val="accent2"/>
                </a:solidFill>
                <a:latin typeface="Barlow Condensed"/>
                <a:ea typeface="Barlow Condensed"/>
                <a:cs typeface="Barlow Condensed"/>
                <a:sym typeface="Barlow Condensed"/>
              </a:rPr>
              <a:t>SLIDESMANIA.COM</a:t>
            </a:r>
            <a:endParaRPr sz="1000">
              <a:solidFill>
                <a:schemeClr val="accent2"/>
              </a:solidFill>
              <a:latin typeface="Barlow Condensed"/>
              <a:ea typeface="Barlow Condensed"/>
              <a:cs typeface="Barlow Condensed"/>
              <a:sym typeface="Barlow Condense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s">
  <p:cSld name="SECTION_HEADER_2_1_1_1">
    <p:spTree>
      <p:nvGrpSpPr>
        <p:cNvPr id="86" name="Shape 86"/>
        <p:cNvGrpSpPr/>
        <p:nvPr/>
      </p:nvGrpSpPr>
      <p:grpSpPr>
        <a:xfrm>
          <a:off x="0" y="0"/>
          <a:ext cx="0" cy="0"/>
          <a:chOff x="0" y="0"/>
          <a:chExt cx="0" cy="0"/>
        </a:xfrm>
      </p:grpSpPr>
      <p:sp>
        <p:nvSpPr>
          <p:cNvPr id="87" name="Google Shape;87;p8"/>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88" name="Google Shape;88;p8"/>
          <p:cNvGrpSpPr/>
          <p:nvPr/>
        </p:nvGrpSpPr>
        <p:grpSpPr>
          <a:xfrm>
            <a:off x="3870830" y="223200"/>
            <a:ext cx="1386058" cy="732000"/>
            <a:chOff x="3582525" y="414175"/>
            <a:chExt cx="1960478" cy="732000"/>
          </a:xfrm>
        </p:grpSpPr>
        <p:sp>
          <p:nvSpPr>
            <p:cNvPr id="89" name="Google Shape;89;p8"/>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8"/>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1" name="Google Shape;91;p8"/>
          <p:cNvSpPr txBox="1"/>
          <p:nvPr>
            <p:ph type="title"/>
          </p:nvPr>
        </p:nvSpPr>
        <p:spPr>
          <a:xfrm>
            <a:off x="303563" y="76680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92" name="Google Shape;92;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93" name="Google Shape;93;p8"/>
          <p:cNvSpPr/>
          <p:nvPr/>
        </p:nvSpPr>
        <p:spPr>
          <a:xfrm>
            <a:off x="345600" y="1684175"/>
            <a:ext cx="1798200" cy="1798200"/>
          </a:xfrm>
          <a:custGeom>
            <a:rect b="b" l="l" r="r" t="t"/>
            <a:pathLst>
              <a:path extrusionOk="0" h="2160000" w="2160000">
                <a:moveTo>
                  <a:pt x="1080000" y="180000"/>
                </a:moveTo>
                <a:cubicBezTo>
                  <a:pt x="582944" y="180000"/>
                  <a:pt x="180000" y="582944"/>
                  <a:pt x="180000" y="1080000"/>
                </a:cubicBezTo>
                <a:cubicBezTo>
                  <a:pt x="180000" y="1577056"/>
                  <a:pt x="582944" y="1980000"/>
                  <a:pt x="1080000" y="1980000"/>
                </a:cubicBezTo>
                <a:cubicBezTo>
                  <a:pt x="1577056" y="1980000"/>
                  <a:pt x="1980000" y="1577056"/>
                  <a:pt x="1980000" y="1080000"/>
                </a:cubicBezTo>
                <a:cubicBezTo>
                  <a:pt x="1980000" y="582944"/>
                  <a:pt x="1577056" y="180000"/>
                  <a:pt x="1080000" y="180000"/>
                </a:cubicBezTo>
                <a:close/>
                <a:moveTo>
                  <a:pt x="1080000" y="0"/>
                </a:moveTo>
                <a:cubicBezTo>
                  <a:pt x="1676468" y="0"/>
                  <a:pt x="2160000" y="483532"/>
                  <a:pt x="2160000" y="1080000"/>
                </a:cubicBezTo>
                <a:cubicBezTo>
                  <a:pt x="2160000" y="1676468"/>
                  <a:pt x="1676468" y="2160000"/>
                  <a:pt x="1080000" y="2160000"/>
                </a:cubicBezTo>
                <a:cubicBezTo>
                  <a:pt x="483532" y="2160000"/>
                  <a:pt x="0" y="1676468"/>
                  <a:pt x="0" y="1080000"/>
                </a:cubicBezTo>
                <a:cubicBezTo>
                  <a:pt x="0" y="483532"/>
                  <a:pt x="483532" y="0"/>
                  <a:pt x="1080000" y="0"/>
                </a:cubicBezTo>
                <a:close/>
              </a:path>
            </a:pathLst>
          </a:custGeom>
          <a:solidFill>
            <a:srgbClr val="F3F3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94" name="Google Shape;94;p8"/>
          <p:cNvSpPr/>
          <p:nvPr/>
        </p:nvSpPr>
        <p:spPr>
          <a:xfrm>
            <a:off x="2526000" y="1684175"/>
            <a:ext cx="1798200" cy="1798200"/>
          </a:xfrm>
          <a:custGeom>
            <a:rect b="b" l="l" r="r" t="t"/>
            <a:pathLst>
              <a:path extrusionOk="0" h="2160000" w="2160000">
                <a:moveTo>
                  <a:pt x="1080000" y="180000"/>
                </a:moveTo>
                <a:cubicBezTo>
                  <a:pt x="582944" y="180000"/>
                  <a:pt x="180000" y="582944"/>
                  <a:pt x="180000" y="1080000"/>
                </a:cubicBezTo>
                <a:cubicBezTo>
                  <a:pt x="180000" y="1577056"/>
                  <a:pt x="582944" y="1980000"/>
                  <a:pt x="1080000" y="1980000"/>
                </a:cubicBezTo>
                <a:cubicBezTo>
                  <a:pt x="1577056" y="1980000"/>
                  <a:pt x="1980000" y="1577056"/>
                  <a:pt x="1980000" y="1080000"/>
                </a:cubicBezTo>
                <a:cubicBezTo>
                  <a:pt x="1980000" y="582944"/>
                  <a:pt x="1577056" y="180000"/>
                  <a:pt x="1080000" y="180000"/>
                </a:cubicBezTo>
                <a:close/>
                <a:moveTo>
                  <a:pt x="1080000" y="0"/>
                </a:moveTo>
                <a:cubicBezTo>
                  <a:pt x="1676468" y="0"/>
                  <a:pt x="2160000" y="483532"/>
                  <a:pt x="2160000" y="1080000"/>
                </a:cubicBezTo>
                <a:cubicBezTo>
                  <a:pt x="2160000" y="1676468"/>
                  <a:pt x="1676468" y="2160000"/>
                  <a:pt x="1080000" y="2160000"/>
                </a:cubicBezTo>
                <a:cubicBezTo>
                  <a:pt x="483532" y="2160000"/>
                  <a:pt x="0" y="1676468"/>
                  <a:pt x="0" y="1080000"/>
                </a:cubicBezTo>
                <a:cubicBezTo>
                  <a:pt x="0" y="483532"/>
                  <a:pt x="483532" y="0"/>
                  <a:pt x="1080000" y="0"/>
                </a:cubicBezTo>
                <a:close/>
              </a:path>
            </a:pathLst>
          </a:custGeom>
          <a:solidFill>
            <a:srgbClr val="F3F3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95" name="Google Shape;95;p8"/>
          <p:cNvSpPr/>
          <p:nvPr/>
        </p:nvSpPr>
        <p:spPr>
          <a:xfrm>
            <a:off x="4794000" y="1684175"/>
            <a:ext cx="1798200" cy="1798200"/>
          </a:xfrm>
          <a:custGeom>
            <a:rect b="b" l="l" r="r" t="t"/>
            <a:pathLst>
              <a:path extrusionOk="0" h="2160000" w="2160000">
                <a:moveTo>
                  <a:pt x="1080000" y="180000"/>
                </a:moveTo>
                <a:cubicBezTo>
                  <a:pt x="582944" y="180000"/>
                  <a:pt x="180000" y="582944"/>
                  <a:pt x="180000" y="1080000"/>
                </a:cubicBezTo>
                <a:cubicBezTo>
                  <a:pt x="180000" y="1577056"/>
                  <a:pt x="582944" y="1980000"/>
                  <a:pt x="1080000" y="1980000"/>
                </a:cubicBezTo>
                <a:cubicBezTo>
                  <a:pt x="1577056" y="1980000"/>
                  <a:pt x="1980000" y="1577056"/>
                  <a:pt x="1980000" y="1080000"/>
                </a:cubicBezTo>
                <a:cubicBezTo>
                  <a:pt x="1980000" y="582944"/>
                  <a:pt x="1577056" y="180000"/>
                  <a:pt x="1080000" y="180000"/>
                </a:cubicBezTo>
                <a:close/>
                <a:moveTo>
                  <a:pt x="1080000" y="0"/>
                </a:moveTo>
                <a:cubicBezTo>
                  <a:pt x="1676468" y="0"/>
                  <a:pt x="2160000" y="483532"/>
                  <a:pt x="2160000" y="1080000"/>
                </a:cubicBezTo>
                <a:cubicBezTo>
                  <a:pt x="2160000" y="1676468"/>
                  <a:pt x="1676468" y="2160000"/>
                  <a:pt x="1080000" y="2160000"/>
                </a:cubicBezTo>
                <a:cubicBezTo>
                  <a:pt x="483532" y="2160000"/>
                  <a:pt x="0" y="1676468"/>
                  <a:pt x="0" y="1080000"/>
                </a:cubicBezTo>
                <a:cubicBezTo>
                  <a:pt x="0" y="483532"/>
                  <a:pt x="483532" y="0"/>
                  <a:pt x="1080000" y="0"/>
                </a:cubicBezTo>
                <a:close/>
              </a:path>
            </a:pathLst>
          </a:custGeom>
          <a:solidFill>
            <a:srgbClr val="F3F3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96" name="Google Shape;96;p8"/>
          <p:cNvSpPr/>
          <p:nvPr/>
        </p:nvSpPr>
        <p:spPr>
          <a:xfrm>
            <a:off x="6974400" y="1684175"/>
            <a:ext cx="1798200" cy="1798200"/>
          </a:xfrm>
          <a:custGeom>
            <a:rect b="b" l="l" r="r" t="t"/>
            <a:pathLst>
              <a:path extrusionOk="0" h="2160000" w="2160000">
                <a:moveTo>
                  <a:pt x="1080000" y="180000"/>
                </a:moveTo>
                <a:cubicBezTo>
                  <a:pt x="582944" y="180000"/>
                  <a:pt x="180000" y="582944"/>
                  <a:pt x="180000" y="1080000"/>
                </a:cubicBezTo>
                <a:cubicBezTo>
                  <a:pt x="180000" y="1577056"/>
                  <a:pt x="582944" y="1980000"/>
                  <a:pt x="1080000" y="1980000"/>
                </a:cubicBezTo>
                <a:cubicBezTo>
                  <a:pt x="1577056" y="1980000"/>
                  <a:pt x="1980000" y="1577056"/>
                  <a:pt x="1980000" y="1080000"/>
                </a:cubicBezTo>
                <a:cubicBezTo>
                  <a:pt x="1980000" y="582944"/>
                  <a:pt x="1577056" y="180000"/>
                  <a:pt x="1080000" y="180000"/>
                </a:cubicBezTo>
                <a:close/>
                <a:moveTo>
                  <a:pt x="1080000" y="0"/>
                </a:moveTo>
                <a:cubicBezTo>
                  <a:pt x="1676468" y="0"/>
                  <a:pt x="2160000" y="483532"/>
                  <a:pt x="2160000" y="1080000"/>
                </a:cubicBezTo>
                <a:cubicBezTo>
                  <a:pt x="2160000" y="1676468"/>
                  <a:pt x="1676468" y="2160000"/>
                  <a:pt x="1080000" y="2160000"/>
                </a:cubicBezTo>
                <a:cubicBezTo>
                  <a:pt x="483532" y="2160000"/>
                  <a:pt x="0" y="1676468"/>
                  <a:pt x="0" y="1080000"/>
                </a:cubicBezTo>
                <a:cubicBezTo>
                  <a:pt x="0" y="483532"/>
                  <a:pt x="483532" y="0"/>
                  <a:pt x="1080000" y="0"/>
                </a:cubicBezTo>
                <a:close/>
              </a:path>
            </a:pathLst>
          </a:custGeom>
          <a:solidFill>
            <a:srgbClr val="F3F3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image">
  <p:cSld name="SECTION_HEADER_1">
    <p:spTree>
      <p:nvGrpSpPr>
        <p:cNvPr id="97" name="Shape 97"/>
        <p:cNvGrpSpPr/>
        <p:nvPr/>
      </p:nvGrpSpPr>
      <p:grpSpPr>
        <a:xfrm>
          <a:off x="0" y="0"/>
          <a:ext cx="0" cy="0"/>
          <a:chOff x="0" y="0"/>
          <a:chExt cx="0" cy="0"/>
        </a:xfrm>
      </p:grpSpPr>
      <p:sp>
        <p:nvSpPr>
          <p:cNvPr id="98" name="Google Shape;98;p9"/>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99" name="Google Shape;99;p9"/>
          <p:cNvGrpSpPr/>
          <p:nvPr/>
        </p:nvGrpSpPr>
        <p:grpSpPr>
          <a:xfrm>
            <a:off x="3870830" y="223200"/>
            <a:ext cx="1386058" cy="732000"/>
            <a:chOff x="3582525" y="414175"/>
            <a:chExt cx="1960478" cy="732000"/>
          </a:xfrm>
        </p:grpSpPr>
        <p:sp>
          <p:nvSpPr>
            <p:cNvPr id="100" name="Google Shape;100;p9"/>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9"/>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 name="Google Shape;102;p9"/>
          <p:cNvSpPr txBox="1"/>
          <p:nvPr>
            <p:ph type="title"/>
          </p:nvPr>
        </p:nvSpPr>
        <p:spPr>
          <a:xfrm>
            <a:off x="234650" y="4125425"/>
            <a:ext cx="8520600" cy="8418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103" name="Google Shape;103;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104" name="Shape 104"/>
        <p:cNvGrpSpPr/>
        <p:nvPr/>
      </p:nvGrpSpPr>
      <p:grpSpPr>
        <a:xfrm>
          <a:off x="0" y="0"/>
          <a:ext cx="0" cy="0"/>
          <a:chOff x="0" y="0"/>
          <a:chExt cx="0" cy="0"/>
        </a:xfrm>
      </p:grpSpPr>
      <p:sp>
        <p:nvSpPr>
          <p:cNvPr id="105" name="Google Shape;105;p10"/>
          <p:cNvSpPr/>
          <p:nvPr/>
        </p:nvSpPr>
        <p:spPr>
          <a:xfrm>
            <a:off x="223200" y="228000"/>
            <a:ext cx="8700000" cy="4656000"/>
          </a:xfrm>
          <a:prstGeom prst="rect">
            <a:avLst/>
          </a:prstGeom>
          <a:no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grpSp>
        <p:nvGrpSpPr>
          <p:cNvPr id="106" name="Google Shape;106;p10"/>
          <p:cNvGrpSpPr/>
          <p:nvPr/>
        </p:nvGrpSpPr>
        <p:grpSpPr>
          <a:xfrm>
            <a:off x="3870830" y="223200"/>
            <a:ext cx="1386058" cy="732000"/>
            <a:chOff x="3582525" y="414175"/>
            <a:chExt cx="1960478" cy="732000"/>
          </a:xfrm>
        </p:grpSpPr>
        <p:sp>
          <p:nvSpPr>
            <p:cNvPr id="107" name="Google Shape;107;p10"/>
            <p:cNvSpPr/>
            <p:nvPr/>
          </p:nvSpPr>
          <p:spPr>
            <a:xfrm rot="10800000">
              <a:off x="3582525" y="414175"/>
              <a:ext cx="984000" cy="732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0"/>
            <p:cNvSpPr/>
            <p:nvPr/>
          </p:nvSpPr>
          <p:spPr>
            <a:xfrm flipH="1" rot="10800000">
              <a:off x="4559003" y="414175"/>
              <a:ext cx="984000" cy="7320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10"/>
          <p:cNvSpPr txBox="1"/>
          <p:nvPr>
            <p:ph type="title"/>
          </p:nvPr>
        </p:nvSpPr>
        <p:spPr>
          <a:xfrm>
            <a:off x="595200" y="921275"/>
            <a:ext cx="7877400" cy="572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000"/>
              <a:buNone/>
              <a:defRPr sz="3000">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110" name="Google Shape;110;p10"/>
          <p:cNvSpPr txBox="1"/>
          <p:nvPr>
            <p:ph idx="1" type="body"/>
          </p:nvPr>
        </p:nvSpPr>
        <p:spPr>
          <a:xfrm>
            <a:off x="595200" y="1692000"/>
            <a:ext cx="7877400" cy="2773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111" name="Google Shape;111;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112" name="Google Shape;112;p10"/>
          <p:cNvSpPr txBox="1"/>
          <p:nvPr/>
        </p:nvSpPr>
        <p:spPr>
          <a:xfrm rot="5400000">
            <a:off x="-755550" y="48273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chemeClr val="accent2"/>
                </a:solidFill>
                <a:latin typeface="Barlow Condensed"/>
                <a:ea typeface="Barlow Condensed"/>
                <a:cs typeface="Barlow Condensed"/>
                <a:sym typeface="Barlow Condensed"/>
              </a:rPr>
              <a:t>SLIDESMANIA.COM</a:t>
            </a:r>
            <a:endParaRPr sz="1000">
              <a:solidFill>
                <a:schemeClr val="accent2"/>
              </a:solidFill>
              <a:latin typeface="Barlow Condensed"/>
              <a:ea typeface="Barlow Condensed"/>
              <a:cs typeface="Barlow Condensed"/>
              <a:sym typeface="Barlow Condense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7"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272E3F"/>
              </a:buClr>
              <a:buSzPts val="2800"/>
              <a:buFont typeface="Playfair Display"/>
              <a:buNone/>
              <a:defRPr sz="2800">
                <a:solidFill>
                  <a:srgbClr val="272E3F"/>
                </a:solidFill>
                <a:latin typeface="Playfair Display"/>
                <a:ea typeface="Playfair Display"/>
                <a:cs typeface="Playfair Display"/>
                <a:sym typeface="Playfair Display"/>
              </a:defRPr>
            </a:lvl1pPr>
            <a:lvl2pPr lvl="1">
              <a:spcBef>
                <a:spcPts val="0"/>
              </a:spcBef>
              <a:spcAft>
                <a:spcPts val="0"/>
              </a:spcAft>
              <a:buClr>
                <a:srgbClr val="272E3F"/>
              </a:buClr>
              <a:buSzPts val="2800"/>
              <a:buFont typeface="Poppins SemiBold"/>
              <a:buNone/>
              <a:defRPr sz="2800">
                <a:solidFill>
                  <a:srgbClr val="272E3F"/>
                </a:solidFill>
                <a:latin typeface="Poppins SemiBold"/>
                <a:ea typeface="Poppins SemiBold"/>
                <a:cs typeface="Poppins SemiBold"/>
                <a:sym typeface="Poppins SemiBold"/>
              </a:defRPr>
            </a:lvl2pPr>
            <a:lvl3pPr lvl="2">
              <a:spcBef>
                <a:spcPts val="0"/>
              </a:spcBef>
              <a:spcAft>
                <a:spcPts val="0"/>
              </a:spcAft>
              <a:buClr>
                <a:srgbClr val="272E3F"/>
              </a:buClr>
              <a:buSzPts val="2800"/>
              <a:buFont typeface="Poppins SemiBold"/>
              <a:buNone/>
              <a:defRPr sz="2800">
                <a:solidFill>
                  <a:srgbClr val="272E3F"/>
                </a:solidFill>
                <a:latin typeface="Poppins SemiBold"/>
                <a:ea typeface="Poppins SemiBold"/>
                <a:cs typeface="Poppins SemiBold"/>
                <a:sym typeface="Poppins SemiBold"/>
              </a:defRPr>
            </a:lvl3pPr>
            <a:lvl4pPr lvl="3">
              <a:spcBef>
                <a:spcPts val="0"/>
              </a:spcBef>
              <a:spcAft>
                <a:spcPts val="0"/>
              </a:spcAft>
              <a:buClr>
                <a:srgbClr val="272E3F"/>
              </a:buClr>
              <a:buSzPts val="2800"/>
              <a:buFont typeface="Poppins SemiBold"/>
              <a:buNone/>
              <a:defRPr sz="2800">
                <a:solidFill>
                  <a:srgbClr val="272E3F"/>
                </a:solidFill>
                <a:latin typeface="Poppins SemiBold"/>
                <a:ea typeface="Poppins SemiBold"/>
                <a:cs typeface="Poppins SemiBold"/>
                <a:sym typeface="Poppins SemiBold"/>
              </a:defRPr>
            </a:lvl4pPr>
            <a:lvl5pPr lvl="4">
              <a:spcBef>
                <a:spcPts val="0"/>
              </a:spcBef>
              <a:spcAft>
                <a:spcPts val="0"/>
              </a:spcAft>
              <a:buClr>
                <a:srgbClr val="272E3F"/>
              </a:buClr>
              <a:buSzPts val="2800"/>
              <a:buFont typeface="Poppins SemiBold"/>
              <a:buNone/>
              <a:defRPr sz="2800">
                <a:solidFill>
                  <a:srgbClr val="272E3F"/>
                </a:solidFill>
                <a:latin typeface="Poppins SemiBold"/>
                <a:ea typeface="Poppins SemiBold"/>
                <a:cs typeface="Poppins SemiBold"/>
                <a:sym typeface="Poppins SemiBold"/>
              </a:defRPr>
            </a:lvl5pPr>
            <a:lvl6pPr lvl="5">
              <a:spcBef>
                <a:spcPts val="0"/>
              </a:spcBef>
              <a:spcAft>
                <a:spcPts val="0"/>
              </a:spcAft>
              <a:buClr>
                <a:srgbClr val="272E3F"/>
              </a:buClr>
              <a:buSzPts val="2800"/>
              <a:buFont typeface="Poppins SemiBold"/>
              <a:buNone/>
              <a:defRPr sz="2800">
                <a:solidFill>
                  <a:srgbClr val="272E3F"/>
                </a:solidFill>
                <a:latin typeface="Poppins SemiBold"/>
                <a:ea typeface="Poppins SemiBold"/>
                <a:cs typeface="Poppins SemiBold"/>
                <a:sym typeface="Poppins SemiBold"/>
              </a:defRPr>
            </a:lvl6pPr>
            <a:lvl7pPr lvl="6">
              <a:spcBef>
                <a:spcPts val="0"/>
              </a:spcBef>
              <a:spcAft>
                <a:spcPts val="0"/>
              </a:spcAft>
              <a:buClr>
                <a:srgbClr val="272E3F"/>
              </a:buClr>
              <a:buSzPts val="2800"/>
              <a:buFont typeface="Poppins SemiBold"/>
              <a:buNone/>
              <a:defRPr sz="2800">
                <a:solidFill>
                  <a:srgbClr val="272E3F"/>
                </a:solidFill>
                <a:latin typeface="Poppins SemiBold"/>
                <a:ea typeface="Poppins SemiBold"/>
                <a:cs typeface="Poppins SemiBold"/>
                <a:sym typeface="Poppins SemiBold"/>
              </a:defRPr>
            </a:lvl7pPr>
            <a:lvl8pPr lvl="7">
              <a:spcBef>
                <a:spcPts val="0"/>
              </a:spcBef>
              <a:spcAft>
                <a:spcPts val="0"/>
              </a:spcAft>
              <a:buClr>
                <a:srgbClr val="272E3F"/>
              </a:buClr>
              <a:buSzPts val="2800"/>
              <a:buFont typeface="Poppins SemiBold"/>
              <a:buNone/>
              <a:defRPr sz="2800">
                <a:solidFill>
                  <a:srgbClr val="272E3F"/>
                </a:solidFill>
                <a:latin typeface="Poppins SemiBold"/>
                <a:ea typeface="Poppins SemiBold"/>
                <a:cs typeface="Poppins SemiBold"/>
                <a:sym typeface="Poppins SemiBold"/>
              </a:defRPr>
            </a:lvl8pPr>
            <a:lvl9pPr lvl="8">
              <a:spcBef>
                <a:spcPts val="0"/>
              </a:spcBef>
              <a:spcAft>
                <a:spcPts val="0"/>
              </a:spcAft>
              <a:buClr>
                <a:srgbClr val="272E3F"/>
              </a:buClr>
              <a:buSzPts val="2800"/>
              <a:buFont typeface="Poppins SemiBold"/>
              <a:buNone/>
              <a:defRPr sz="2800">
                <a:solidFill>
                  <a:srgbClr val="272E3F"/>
                </a:solidFill>
                <a:latin typeface="Poppins SemiBold"/>
                <a:ea typeface="Poppins SemiBold"/>
                <a:cs typeface="Poppins SemiBold"/>
                <a:sym typeface="Poppins SemiBo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rgbClr val="272E3F"/>
              </a:buClr>
              <a:buSzPts val="1800"/>
              <a:buFont typeface="Proza Libre"/>
              <a:buChar char="●"/>
              <a:defRPr sz="1800">
                <a:solidFill>
                  <a:srgbClr val="272E3F"/>
                </a:solidFill>
                <a:latin typeface="Proza Libre"/>
                <a:ea typeface="Proza Libre"/>
                <a:cs typeface="Proza Libre"/>
                <a:sym typeface="Proza Libre"/>
              </a:defRPr>
            </a:lvl1pPr>
            <a:lvl2pPr indent="-317500" lvl="1" marL="914400">
              <a:lnSpc>
                <a:spcPct val="115000"/>
              </a:lnSpc>
              <a:spcBef>
                <a:spcPts val="1600"/>
              </a:spcBef>
              <a:spcAft>
                <a:spcPts val="0"/>
              </a:spcAft>
              <a:buClr>
                <a:srgbClr val="272E3F"/>
              </a:buClr>
              <a:buSzPts val="1400"/>
              <a:buFont typeface="Proza Libre"/>
              <a:buChar char="○"/>
              <a:defRPr>
                <a:solidFill>
                  <a:srgbClr val="272E3F"/>
                </a:solidFill>
                <a:latin typeface="Proza Libre"/>
                <a:ea typeface="Proza Libre"/>
                <a:cs typeface="Proza Libre"/>
                <a:sym typeface="Proza Libre"/>
              </a:defRPr>
            </a:lvl2pPr>
            <a:lvl3pPr indent="-317500" lvl="2" marL="1371600">
              <a:lnSpc>
                <a:spcPct val="115000"/>
              </a:lnSpc>
              <a:spcBef>
                <a:spcPts val="1600"/>
              </a:spcBef>
              <a:spcAft>
                <a:spcPts val="0"/>
              </a:spcAft>
              <a:buClr>
                <a:srgbClr val="272E3F"/>
              </a:buClr>
              <a:buSzPts val="1400"/>
              <a:buFont typeface="Proza Libre"/>
              <a:buChar char="■"/>
              <a:defRPr>
                <a:solidFill>
                  <a:srgbClr val="272E3F"/>
                </a:solidFill>
                <a:latin typeface="Proza Libre"/>
                <a:ea typeface="Proza Libre"/>
                <a:cs typeface="Proza Libre"/>
                <a:sym typeface="Proza Libre"/>
              </a:defRPr>
            </a:lvl3pPr>
            <a:lvl4pPr indent="-317500" lvl="3" marL="1828800">
              <a:lnSpc>
                <a:spcPct val="115000"/>
              </a:lnSpc>
              <a:spcBef>
                <a:spcPts val="1600"/>
              </a:spcBef>
              <a:spcAft>
                <a:spcPts val="0"/>
              </a:spcAft>
              <a:buClr>
                <a:srgbClr val="272E3F"/>
              </a:buClr>
              <a:buSzPts val="1400"/>
              <a:buFont typeface="Proza Libre"/>
              <a:buChar char="●"/>
              <a:defRPr>
                <a:solidFill>
                  <a:srgbClr val="272E3F"/>
                </a:solidFill>
                <a:latin typeface="Proza Libre"/>
                <a:ea typeface="Proza Libre"/>
                <a:cs typeface="Proza Libre"/>
                <a:sym typeface="Proza Libre"/>
              </a:defRPr>
            </a:lvl4pPr>
            <a:lvl5pPr indent="-317500" lvl="4" marL="2286000">
              <a:lnSpc>
                <a:spcPct val="115000"/>
              </a:lnSpc>
              <a:spcBef>
                <a:spcPts val="1600"/>
              </a:spcBef>
              <a:spcAft>
                <a:spcPts val="0"/>
              </a:spcAft>
              <a:buClr>
                <a:srgbClr val="272E3F"/>
              </a:buClr>
              <a:buSzPts val="1400"/>
              <a:buFont typeface="Proza Libre"/>
              <a:buChar char="○"/>
              <a:defRPr>
                <a:solidFill>
                  <a:srgbClr val="272E3F"/>
                </a:solidFill>
                <a:latin typeface="Proza Libre"/>
                <a:ea typeface="Proza Libre"/>
                <a:cs typeface="Proza Libre"/>
                <a:sym typeface="Proza Libre"/>
              </a:defRPr>
            </a:lvl5pPr>
            <a:lvl6pPr indent="-317500" lvl="5" marL="2743200">
              <a:lnSpc>
                <a:spcPct val="115000"/>
              </a:lnSpc>
              <a:spcBef>
                <a:spcPts val="1600"/>
              </a:spcBef>
              <a:spcAft>
                <a:spcPts val="0"/>
              </a:spcAft>
              <a:buClr>
                <a:srgbClr val="272E3F"/>
              </a:buClr>
              <a:buSzPts val="1400"/>
              <a:buFont typeface="Proza Libre"/>
              <a:buChar char="■"/>
              <a:defRPr>
                <a:solidFill>
                  <a:srgbClr val="272E3F"/>
                </a:solidFill>
                <a:latin typeface="Proza Libre"/>
                <a:ea typeface="Proza Libre"/>
                <a:cs typeface="Proza Libre"/>
                <a:sym typeface="Proza Libre"/>
              </a:defRPr>
            </a:lvl6pPr>
            <a:lvl7pPr indent="-317500" lvl="6" marL="3200400">
              <a:lnSpc>
                <a:spcPct val="115000"/>
              </a:lnSpc>
              <a:spcBef>
                <a:spcPts val="1600"/>
              </a:spcBef>
              <a:spcAft>
                <a:spcPts val="0"/>
              </a:spcAft>
              <a:buClr>
                <a:srgbClr val="272E3F"/>
              </a:buClr>
              <a:buSzPts val="1400"/>
              <a:buFont typeface="Proza Libre"/>
              <a:buChar char="●"/>
              <a:defRPr>
                <a:solidFill>
                  <a:srgbClr val="272E3F"/>
                </a:solidFill>
                <a:latin typeface="Proza Libre"/>
                <a:ea typeface="Proza Libre"/>
                <a:cs typeface="Proza Libre"/>
                <a:sym typeface="Proza Libre"/>
              </a:defRPr>
            </a:lvl7pPr>
            <a:lvl8pPr indent="-317500" lvl="7" marL="3657600">
              <a:lnSpc>
                <a:spcPct val="115000"/>
              </a:lnSpc>
              <a:spcBef>
                <a:spcPts val="1600"/>
              </a:spcBef>
              <a:spcAft>
                <a:spcPts val="0"/>
              </a:spcAft>
              <a:buClr>
                <a:srgbClr val="272E3F"/>
              </a:buClr>
              <a:buSzPts val="1400"/>
              <a:buFont typeface="Proza Libre"/>
              <a:buChar char="○"/>
              <a:defRPr>
                <a:solidFill>
                  <a:srgbClr val="272E3F"/>
                </a:solidFill>
                <a:latin typeface="Proza Libre"/>
                <a:ea typeface="Proza Libre"/>
                <a:cs typeface="Proza Libre"/>
                <a:sym typeface="Proza Libre"/>
              </a:defRPr>
            </a:lvl8pPr>
            <a:lvl9pPr indent="-317500" lvl="8" marL="4114800">
              <a:lnSpc>
                <a:spcPct val="115000"/>
              </a:lnSpc>
              <a:spcBef>
                <a:spcPts val="1600"/>
              </a:spcBef>
              <a:spcAft>
                <a:spcPts val="1600"/>
              </a:spcAft>
              <a:buClr>
                <a:srgbClr val="272E3F"/>
              </a:buClr>
              <a:buSzPts val="1400"/>
              <a:buFont typeface="Proza Libre"/>
              <a:buChar char="■"/>
              <a:defRPr>
                <a:solidFill>
                  <a:srgbClr val="272E3F"/>
                </a:solidFill>
                <a:latin typeface="Proza Libre"/>
                <a:ea typeface="Proza Libre"/>
                <a:cs typeface="Proza Libre"/>
                <a:sym typeface="Proza Libre"/>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
        <p:nvSpPr>
          <p:cNvPr id="9" name="Google Shape;9;p1"/>
          <p:cNvSpPr txBox="1"/>
          <p:nvPr/>
        </p:nvSpPr>
        <p:spPr>
          <a:xfrm rot="5400000">
            <a:off x="-755550" y="4827375"/>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chemeClr val="dk2"/>
                </a:solidFill>
                <a:latin typeface="Barlow Condensed"/>
                <a:ea typeface="Barlow Condensed"/>
                <a:cs typeface="Barlow Condensed"/>
                <a:sym typeface="Barlow Condensed"/>
              </a:rPr>
              <a:t>SLIDESMANIA.COM</a:t>
            </a:r>
            <a:endParaRPr sz="1000">
              <a:solidFill>
                <a:schemeClr val="dk2"/>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5.xml"/><Relationship Id="rId3"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12.jpg"/><Relationship Id="rId4" Type="http://schemas.openxmlformats.org/officeDocument/2006/relationships/image" Target="../media/image1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8.xml"/><Relationship Id="rId3" Type="http://schemas.openxmlformats.org/officeDocument/2006/relationships/hyperlink" Target="https://slidesmania.com/" TargetMode="External"/><Relationship Id="rId4" Type="http://schemas.openxmlformats.org/officeDocument/2006/relationships/hyperlink" Target="https://slidesmania.com/" TargetMode="External"/><Relationship Id="rId5" Type="http://schemas.openxmlformats.org/officeDocument/2006/relationships/hyperlink" Target="https://slidesmania.com/"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28"/>
          <p:cNvSpPr txBox="1"/>
          <p:nvPr>
            <p:ph type="ctrTitle"/>
          </p:nvPr>
        </p:nvSpPr>
        <p:spPr>
          <a:xfrm>
            <a:off x="1871700" y="1631600"/>
            <a:ext cx="540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GB">
                <a:latin typeface="Playfair Display"/>
                <a:ea typeface="Playfair Display"/>
                <a:cs typeface="Playfair Display"/>
                <a:sym typeface="Playfair Display"/>
              </a:rPr>
              <a:t>Here goes your </a:t>
            </a:r>
            <a:r>
              <a:rPr lang="en-GB">
                <a:highlight>
                  <a:schemeClr val="accent1"/>
                </a:highlight>
                <a:latin typeface="Playfair Display"/>
                <a:ea typeface="Playfair Display"/>
                <a:cs typeface="Playfair Display"/>
                <a:sym typeface="Playfair Display"/>
              </a:rPr>
              <a:t>presentation</a:t>
            </a:r>
            <a:r>
              <a:rPr lang="en-GB">
                <a:latin typeface="Playfair Display"/>
                <a:ea typeface="Playfair Display"/>
                <a:cs typeface="Playfair Display"/>
                <a:sym typeface="Playfair Display"/>
              </a:rPr>
              <a:t> title</a:t>
            </a:r>
            <a:endParaRPr>
              <a:latin typeface="Playfair Display"/>
              <a:ea typeface="Playfair Display"/>
              <a:cs typeface="Playfair Display"/>
              <a:sym typeface="Playfair Display"/>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pic>
        <p:nvPicPr>
          <p:cNvPr id="551" name="Google Shape;551;p37"/>
          <p:cNvPicPr preferRelativeResize="0"/>
          <p:nvPr/>
        </p:nvPicPr>
        <p:blipFill rotWithShape="1">
          <a:blip r:embed="rId3">
            <a:alphaModFix/>
          </a:blip>
          <a:srcRect b="29228" l="0" r="0" t="0"/>
          <a:stretch/>
        </p:blipFill>
        <p:spPr>
          <a:xfrm>
            <a:off x="4154075" y="1314125"/>
            <a:ext cx="4450576" cy="3149750"/>
          </a:xfrm>
          <a:prstGeom prst="rect">
            <a:avLst/>
          </a:prstGeom>
          <a:noFill/>
          <a:ln>
            <a:noFill/>
          </a:ln>
        </p:spPr>
      </p:pic>
      <p:sp>
        <p:nvSpPr>
          <p:cNvPr id="552" name="Google Shape;552;p37"/>
          <p:cNvSpPr txBox="1"/>
          <p:nvPr>
            <p:ph type="title"/>
          </p:nvPr>
        </p:nvSpPr>
        <p:spPr>
          <a:xfrm>
            <a:off x="494100" y="1461775"/>
            <a:ext cx="3449400" cy="14823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GB"/>
              <a:t>Add </a:t>
            </a:r>
            <a:r>
              <a:rPr lang="en-GB">
                <a:solidFill>
                  <a:srgbClr val="FFFFFF"/>
                </a:solidFill>
                <a:highlight>
                  <a:schemeClr val="accent1"/>
                </a:highlight>
              </a:rPr>
              <a:t>images!</a:t>
            </a:r>
            <a:endParaRPr>
              <a:solidFill>
                <a:srgbClr val="FFFFFF"/>
              </a:solidFill>
              <a:highlight>
                <a:schemeClr val="accent1"/>
              </a:highlight>
            </a:endParaRPr>
          </a:p>
        </p:txBody>
      </p:sp>
      <p:sp>
        <p:nvSpPr>
          <p:cNvPr id="553" name="Google Shape;553;p37"/>
          <p:cNvSpPr txBox="1"/>
          <p:nvPr>
            <p:ph idx="1" type="subTitle"/>
          </p:nvPr>
        </p:nvSpPr>
        <p:spPr>
          <a:xfrm>
            <a:off x="494100" y="3031675"/>
            <a:ext cx="3449400" cy="1235100"/>
          </a:xfrm>
          <a:prstGeom prst="rect">
            <a:avLst/>
          </a:prstGeom>
        </p:spPr>
        <p:txBody>
          <a:bodyPr anchorCtr="0" anchor="t" bIns="91425" lIns="91425" spcFirstLastPara="1" rIns="91425" wrap="square" tIns="91425">
            <a:noAutofit/>
          </a:bodyPr>
          <a:lstStyle/>
          <a:p>
            <a:pPr indent="0" lvl="0" marL="0" rtl="0" algn="r">
              <a:lnSpc>
                <a:spcPct val="115000"/>
              </a:lnSpc>
              <a:spcBef>
                <a:spcPts val="0"/>
              </a:spcBef>
              <a:spcAft>
                <a:spcPts val="0"/>
              </a:spcAft>
              <a:buClr>
                <a:schemeClr val="dk1"/>
              </a:buClr>
              <a:buSzPts val="1100"/>
              <a:buFont typeface="Arial"/>
              <a:buNone/>
            </a:pPr>
            <a:r>
              <a:rPr lang="en-GB" sz="1400">
                <a:solidFill>
                  <a:schemeClr val="dk1"/>
                </a:solidFill>
              </a:rPr>
              <a:t>Images are a big part of any slideshow presentation. They help your audience connect with your ideas on a more emotional level.</a:t>
            </a:r>
            <a:endParaRPr sz="1400">
              <a:solidFill>
                <a:schemeClr val="dk1"/>
              </a:solidFill>
            </a:endParaRPr>
          </a:p>
          <a:p>
            <a:pPr indent="0" lvl="0" marL="0" rtl="0" algn="r">
              <a:spcBef>
                <a:spcPts val="0"/>
              </a:spcBef>
              <a:spcAft>
                <a:spcPts val="0"/>
              </a:spcAft>
              <a:buNone/>
            </a:pPr>
            <a:r>
              <a:t/>
            </a:r>
            <a:endParaRPr sz="1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57" name="Shape 557"/>
        <p:cNvGrpSpPr/>
        <p:nvPr/>
      </p:nvGrpSpPr>
      <p:grpSpPr>
        <a:xfrm>
          <a:off x="0" y="0"/>
          <a:ext cx="0" cy="0"/>
          <a:chOff x="0" y="0"/>
          <a:chExt cx="0" cy="0"/>
        </a:xfrm>
      </p:grpSpPr>
      <p:sp>
        <p:nvSpPr>
          <p:cNvPr id="558" name="Google Shape;558;p38"/>
          <p:cNvSpPr txBox="1"/>
          <p:nvPr>
            <p:ph type="title"/>
          </p:nvPr>
        </p:nvSpPr>
        <p:spPr>
          <a:xfrm>
            <a:off x="234650" y="4125425"/>
            <a:ext cx="87021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highlight>
                  <a:schemeClr val="accent2"/>
                </a:highlight>
              </a:rPr>
              <a:t>You can just add them as backgrounds.</a:t>
            </a:r>
            <a:endParaRPr>
              <a:solidFill>
                <a:srgbClr val="FFFFFF"/>
              </a:solidFill>
              <a:highlight>
                <a:schemeClr val="accent2"/>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39"/>
          <p:cNvSpPr txBox="1"/>
          <p:nvPr>
            <p:ph type="title"/>
          </p:nvPr>
        </p:nvSpPr>
        <p:spPr>
          <a:xfrm>
            <a:off x="472425" y="628925"/>
            <a:ext cx="3492300" cy="144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sz="3000"/>
              <a:t>Add </a:t>
            </a:r>
            <a:r>
              <a:rPr lang="en-GB" sz="3000">
                <a:solidFill>
                  <a:srgbClr val="FFFFFF"/>
                </a:solidFill>
                <a:highlight>
                  <a:schemeClr val="accent1"/>
                </a:highlight>
              </a:rPr>
              <a:t>diagrams</a:t>
            </a:r>
            <a:r>
              <a:rPr lang="en-GB" sz="3000">
                <a:solidFill>
                  <a:srgbClr val="FFFFFF"/>
                </a:solidFill>
              </a:rPr>
              <a:t> </a:t>
            </a:r>
            <a:r>
              <a:rPr lang="en-GB" sz="3000"/>
              <a:t>to explain your ideas</a:t>
            </a:r>
            <a:endParaRPr sz="3000"/>
          </a:p>
        </p:txBody>
      </p:sp>
      <p:sp>
        <p:nvSpPr>
          <p:cNvPr id="564" name="Google Shape;564;p39"/>
          <p:cNvSpPr txBox="1"/>
          <p:nvPr>
            <p:ph idx="4294967295" type="body"/>
          </p:nvPr>
        </p:nvSpPr>
        <p:spPr>
          <a:xfrm>
            <a:off x="216075" y="4470525"/>
            <a:ext cx="8692500" cy="408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i="1" lang="en-GB" sz="1000"/>
              <a:t>You can insert them directly from Google Slides, and change their color by selecting the different shapes that make up the diagram. Same goes for PowerPoint users.</a:t>
            </a:r>
            <a:endParaRPr i="1" sz="1000"/>
          </a:p>
        </p:txBody>
      </p:sp>
      <p:sp>
        <p:nvSpPr>
          <p:cNvPr id="565" name="Google Shape;565;p39"/>
          <p:cNvSpPr/>
          <p:nvPr/>
        </p:nvSpPr>
        <p:spPr>
          <a:xfrm rot="-3193285">
            <a:off x="6155763" y="1983131"/>
            <a:ext cx="1091821" cy="1108964"/>
          </a:xfrm>
          <a:prstGeom prst="ellipse">
            <a:avLst/>
          </a:prstGeom>
          <a:solidFill>
            <a:schemeClr val="dk2"/>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grpSp>
        <p:nvGrpSpPr>
          <p:cNvPr id="566" name="Google Shape;566;p39"/>
          <p:cNvGrpSpPr/>
          <p:nvPr/>
        </p:nvGrpSpPr>
        <p:grpSpPr>
          <a:xfrm>
            <a:off x="6374606" y="1689467"/>
            <a:ext cx="2526520" cy="2671661"/>
            <a:chOff x="4184863" y="1520198"/>
            <a:chExt cx="2958454" cy="3298347"/>
          </a:xfrm>
        </p:grpSpPr>
        <p:sp>
          <p:nvSpPr>
            <p:cNvPr id="567" name="Google Shape;567;p39"/>
            <p:cNvSpPr/>
            <p:nvPr/>
          </p:nvSpPr>
          <p:spPr>
            <a:xfrm rot="-3280088">
              <a:off x="4136321" y="2563569"/>
              <a:ext cx="3184127" cy="1211606"/>
            </a:xfrm>
            <a:custGeom>
              <a:rect b="b" l="l" r="r" t="t"/>
              <a:pathLst>
                <a:path extrusionOk="0" h="187" w="492">
                  <a:moveTo>
                    <a:pt x="457" y="0"/>
                  </a:moveTo>
                  <a:cubicBezTo>
                    <a:pt x="416" y="91"/>
                    <a:pt x="325" y="155"/>
                    <a:pt x="218" y="155"/>
                  </a:cubicBezTo>
                  <a:cubicBezTo>
                    <a:pt x="137" y="155"/>
                    <a:pt x="64" y="118"/>
                    <a:pt x="17" y="60"/>
                  </a:cubicBezTo>
                  <a:cubicBezTo>
                    <a:pt x="11" y="70"/>
                    <a:pt x="5" y="80"/>
                    <a:pt x="0" y="90"/>
                  </a:cubicBezTo>
                  <a:cubicBezTo>
                    <a:pt x="54" y="150"/>
                    <a:pt x="132" y="187"/>
                    <a:pt x="218" y="187"/>
                  </a:cubicBezTo>
                  <a:cubicBezTo>
                    <a:pt x="343" y="187"/>
                    <a:pt x="449" y="109"/>
                    <a:pt x="492" y="0"/>
                  </a:cubicBezTo>
                  <a:cubicBezTo>
                    <a:pt x="480" y="0"/>
                    <a:pt x="468" y="1"/>
                    <a:pt x="457" y="0"/>
                  </a:cubicBezTo>
                  <a:close/>
                </a:path>
              </a:pathLst>
            </a:custGeom>
            <a:solidFill>
              <a:schemeClr val="accent1"/>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p39"/>
            <p:cNvSpPr/>
            <p:nvPr/>
          </p:nvSpPr>
          <p:spPr>
            <a:xfrm rot="-3280088">
              <a:off x="4100923" y="2460157"/>
              <a:ext cx="2729637" cy="1205146"/>
            </a:xfrm>
            <a:custGeom>
              <a:rect b="b" l="l" r="r" t="t"/>
              <a:pathLst>
                <a:path extrusionOk="0" h="194" w="440">
                  <a:moveTo>
                    <a:pt x="262" y="39"/>
                  </a:moveTo>
                  <a:cubicBezTo>
                    <a:pt x="206" y="71"/>
                    <a:pt x="134" y="53"/>
                    <a:pt x="100" y="0"/>
                  </a:cubicBezTo>
                  <a:cubicBezTo>
                    <a:pt x="57" y="25"/>
                    <a:pt x="24" y="60"/>
                    <a:pt x="0" y="99"/>
                  </a:cubicBezTo>
                  <a:cubicBezTo>
                    <a:pt x="47" y="157"/>
                    <a:pt x="120" y="194"/>
                    <a:pt x="201" y="194"/>
                  </a:cubicBezTo>
                  <a:cubicBezTo>
                    <a:pt x="308" y="194"/>
                    <a:pt x="399" y="130"/>
                    <a:pt x="440" y="39"/>
                  </a:cubicBezTo>
                  <a:cubicBezTo>
                    <a:pt x="393" y="37"/>
                    <a:pt x="346" y="24"/>
                    <a:pt x="303" y="0"/>
                  </a:cubicBezTo>
                  <a:cubicBezTo>
                    <a:pt x="292" y="15"/>
                    <a:pt x="279" y="29"/>
                    <a:pt x="262" y="39"/>
                  </a:cubicBezTo>
                  <a:close/>
                </a:path>
              </a:pathLst>
            </a:custGeom>
            <a:solidFill>
              <a:schemeClr val="accent1"/>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p39"/>
            <p:cNvSpPr txBox="1"/>
            <p:nvPr/>
          </p:nvSpPr>
          <p:spPr>
            <a:xfrm rot="-3779206">
              <a:off x="4733052" y="2863735"/>
              <a:ext cx="1577952" cy="563236"/>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570" name="Google Shape;570;p39"/>
          <p:cNvGrpSpPr/>
          <p:nvPr/>
        </p:nvGrpSpPr>
        <p:grpSpPr>
          <a:xfrm>
            <a:off x="5241236" y="400327"/>
            <a:ext cx="2812714" cy="2610562"/>
            <a:chOff x="2857731" y="-71332"/>
            <a:chExt cx="3293577" cy="3222916"/>
          </a:xfrm>
        </p:grpSpPr>
        <p:sp>
          <p:nvSpPr>
            <p:cNvPr id="571" name="Google Shape;571;p39"/>
            <p:cNvSpPr/>
            <p:nvPr/>
          </p:nvSpPr>
          <p:spPr>
            <a:xfrm rot="-3280089">
              <a:off x="3410337" y="297186"/>
              <a:ext cx="2188366" cy="2485879"/>
            </a:xfrm>
            <a:custGeom>
              <a:rect b="b" l="l" r="r" t="t"/>
              <a:pathLst>
                <a:path extrusionOk="0" h="384" w="338">
                  <a:moveTo>
                    <a:pt x="45" y="32"/>
                  </a:moveTo>
                  <a:cubicBezTo>
                    <a:pt x="189" y="32"/>
                    <a:pt x="306" y="148"/>
                    <a:pt x="306" y="292"/>
                  </a:cubicBezTo>
                  <a:cubicBezTo>
                    <a:pt x="306" y="325"/>
                    <a:pt x="300" y="355"/>
                    <a:pt x="289" y="384"/>
                  </a:cubicBezTo>
                  <a:cubicBezTo>
                    <a:pt x="301" y="384"/>
                    <a:pt x="312" y="384"/>
                    <a:pt x="324" y="383"/>
                  </a:cubicBezTo>
                  <a:cubicBezTo>
                    <a:pt x="333" y="354"/>
                    <a:pt x="338" y="324"/>
                    <a:pt x="338" y="292"/>
                  </a:cubicBezTo>
                  <a:cubicBezTo>
                    <a:pt x="338" y="131"/>
                    <a:pt x="207" y="0"/>
                    <a:pt x="45" y="0"/>
                  </a:cubicBezTo>
                  <a:cubicBezTo>
                    <a:pt x="30" y="0"/>
                    <a:pt x="15" y="1"/>
                    <a:pt x="0" y="3"/>
                  </a:cubicBezTo>
                  <a:cubicBezTo>
                    <a:pt x="6" y="13"/>
                    <a:pt x="12" y="23"/>
                    <a:pt x="18" y="33"/>
                  </a:cubicBezTo>
                  <a:cubicBezTo>
                    <a:pt x="27" y="32"/>
                    <a:pt x="36" y="32"/>
                    <a:pt x="45" y="32"/>
                  </a:cubicBezTo>
                  <a:close/>
                </a:path>
              </a:pathLst>
            </a:custGeom>
            <a:solidFill>
              <a:schemeClr val="accent3"/>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p39"/>
            <p:cNvSpPr/>
            <p:nvPr/>
          </p:nvSpPr>
          <p:spPr>
            <a:xfrm rot="-3280088">
              <a:off x="3667674" y="581521"/>
              <a:ext cx="1790169" cy="2186080"/>
            </a:xfrm>
            <a:custGeom>
              <a:rect b="b" l="l" r="r" t="t"/>
              <a:pathLst>
                <a:path extrusionOk="0" h="352" w="288">
                  <a:moveTo>
                    <a:pt x="27" y="0"/>
                  </a:moveTo>
                  <a:cubicBezTo>
                    <a:pt x="18" y="0"/>
                    <a:pt x="9" y="0"/>
                    <a:pt x="0" y="1"/>
                  </a:cubicBezTo>
                  <a:cubicBezTo>
                    <a:pt x="21" y="43"/>
                    <a:pt x="34" y="90"/>
                    <a:pt x="35" y="140"/>
                  </a:cubicBezTo>
                  <a:cubicBezTo>
                    <a:pt x="74" y="142"/>
                    <a:pt x="111" y="163"/>
                    <a:pt x="132" y="200"/>
                  </a:cubicBezTo>
                  <a:cubicBezTo>
                    <a:pt x="153" y="236"/>
                    <a:pt x="153" y="279"/>
                    <a:pt x="136" y="315"/>
                  </a:cubicBezTo>
                  <a:cubicBezTo>
                    <a:pt x="179" y="339"/>
                    <a:pt x="225" y="351"/>
                    <a:pt x="271" y="352"/>
                  </a:cubicBezTo>
                  <a:cubicBezTo>
                    <a:pt x="282" y="323"/>
                    <a:pt x="288" y="293"/>
                    <a:pt x="288" y="260"/>
                  </a:cubicBezTo>
                  <a:cubicBezTo>
                    <a:pt x="288" y="116"/>
                    <a:pt x="171" y="0"/>
                    <a:pt x="27" y="0"/>
                  </a:cubicBezTo>
                  <a:close/>
                </a:path>
              </a:pathLst>
            </a:custGeom>
            <a:solidFill>
              <a:schemeClr val="accent3"/>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p39"/>
            <p:cNvSpPr txBox="1"/>
            <p:nvPr/>
          </p:nvSpPr>
          <p:spPr>
            <a:xfrm>
              <a:off x="3782825" y="1153125"/>
              <a:ext cx="1578000" cy="56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574" name="Google Shape;574;p39"/>
          <p:cNvGrpSpPr/>
          <p:nvPr/>
        </p:nvGrpSpPr>
        <p:grpSpPr>
          <a:xfrm>
            <a:off x="4474476" y="1822690"/>
            <a:ext cx="2924466" cy="2529046"/>
            <a:chOff x="1959887" y="1684671"/>
            <a:chExt cx="3424433" cy="3122279"/>
          </a:xfrm>
        </p:grpSpPr>
        <p:sp>
          <p:nvSpPr>
            <p:cNvPr id="575" name="Google Shape;575;p39"/>
            <p:cNvSpPr/>
            <p:nvPr/>
          </p:nvSpPr>
          <p:spPr>
            <a:xfrm rot="-3280088">
              <a:off x="2859669" y="1740600"/>
              <a:ext cx="1624870" cy="3045726"/>
            </a:xfrm>
            <a:custGeom>
              <a:rect b="b" l="l" r="r" t="t"/>
              <a:pathLst>
                <a:path extrusionOk="0" h="470" w="251">
                  <a:moveTo>
                    <a:pt x="32" y="286"/>
                  </a:moveTo>
                  <a:cubicBezTo>
                    <a:pt x="32" y="157"/>
                    <a:pt x="127" y="49"/>
                    <a:pt x="251" y="29"/>
                  </a:cubicBezTo>
                  <a:cubicBezTo>
                    <a:pt x="245" y="19"/>
                    <a:pt x="239" y="9"/>
                    <a:pt x="233" y="0"/>
                  </a:cubicBezTo>
                  <a:cubicBezTo>
                    <a:pt x="100" y="28"/>
                    <a:pt x="0" y="145"/>
                    <a:pt x="0" y="286"/>
                  </a:cubicBezTo>
                  <a:cubicBezTo>
                    <a:pt x="0" y="356"/>
                    <a:pt x="25" y="420"/>
                    <a:pt x="65" y="470"/>
                  </a:cubicBezTo>
                  <a:cubicBezTo>
                    <a:pt x="70" y="460"/>
                    <a:pt x="76" y="450"/>
                    <a:pt x="82" y="440"/>
                  </a:cubicBezTo>
                  <a:cubicBezTo>
                    <a:pt x="51" y="397"/>
                    <a:pt x="32" y="344"/>
                    <a:pt x="32" y="286"/>
                  </a:cubicBezTo>
                  <a:close/>
                </a:path>
              </a:pathLst>
            </a:custGeom>
            <a:solidFill>
              <a:schemeClr val="accent2"/>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p39"/>
            <p:cNvSpPr/>
            <p:nvPr/>
          </p:nvSpPr>
          <p:spPr>
            <a:xfrm rot="-3280089">
              <a:off x="3037225" y="1789647"/>
              <a:ext cx="1575644" cy="2550423"/>
            </a:xfrm>
            <a:custGeom>
              <a:rect b="b" l="l" r="r" t="t"/>
              <a:pathLst>
                <a:path extrusionOk="0" h="411" w="254">
                  <a:moveTo>
                    <a:pt x="152" y="311"/>
                  </a:moveTo>
                  <a:cubicBezTo>
                    <a:pt x="124" y="254"/>
                    <a:pt x="145" y="185"/>
                    <a:pt x="200" y="153"/>
                  </a:cubicBezTo>
                  <a:cubicBezTo>
                    <a:pt x="217" y="143"/>
                    <a:pt x="236" y="137"/>
                    <a:pt x="254" y="136"/>
                  </a:cubicBezTo>
                  <a:cubicBezTo>
                    <a:pt x="253" y="87"/>
                    <a:pt x="241" y="41"/>
                    <a:pt x="219" y="0"/>
                  </a:cubicBezTo>
                  <a:cubicBezTo>
                    <a:pt x="95" y="20"/>
                    <a:pt x="0" y="128"/>
                    <a:pt x="0" y="257"/>
                  </a:cubicBezTo>
                  <a:cubicBezTo>
                    <a:pt x="0" y="315"/>
                    <a:pt x="19" y="368"/>
                    <a:pt x="50" y="411"/>
                  </a:cubicBezTo>
                  <a:cubicBezTo>
                    <a:pt x="75" y="371"/>
                    <a:pt x="110" y="337"/>
                    <a:pt x="152" y="311"/>
                  </a:cubicBezTo>
                  <a:close/>
                </a:path>
              </a:pathLst>
            </a:custGeom>
            <a:solidFill>
              <a:schemeClr val="accent2"/>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p39"/>
            <p:cNvSpPr txBox="1"/>
            <p:nvPr/>
          </p:nvSpPr>
          <p:spPr>
            <a:xfrm flipH="1" rot="3725110">
              <a:off x="2866277" y="2863871"/>
              <a:ext cx="1577671" cy="563103"/>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sp>
        <p:nvSpPr>
          <p:cNvPr id="578" name="Google Shape;578;p39"/>
          <p:cNvSpPr txBox="1"/>
          <p:nvPr/>
        </p:nvSpPr>
        <p:spPr>
          <a:xfrm>
            <a:off x="472425" y="1918075"/>
            <a:ext cx="3492300" cy="2282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GB">
                <a:solidFill>
                  <a:srgbClr val="272E3F"/>
                </a:solidFill>
                <a:latin typeface="Proza Libre"/>
                <a:ea typeface="Proza Libre"/>
                <a:cs typeface="Proza Libre"/>
                <a:sym typeface="Proza Libre"/>
              </a:rPr>
              <a:t>Lorem ipsum dolor sit amet, consectetuer adipiscing elit. Aenean commodo ligula eget dolor. Aenean massa.</a:t>
            </a:r>
            <a:endParaRPr>
              <a:solidFill>
                <a:srgbClr val="272E3F"/>
              </a:solidFill>
              <a:latin typeface="Proza Libre"/>
              <a:ea typeface="Proza Libre"/>
              <a:cs typeface="Proza Libre"/>
              <a:sym typeface="Proza Libre"/>
            </a:endParaRPr>
          </a:p>
          <a:p>
            <a:pPr indent="0" lvl="0" marL="0" rtl="0" algn="ctr">
              <a:lnSpc>
                <a:spcPct val="115000"/>
              </a:lnSpc>
              <a:spcBef>
                <a:spcPts val="800"/>
              </a:spcBef>
              <a:spcAft>
                <a:spcPts val="800"/>
              </a:spcAft>
              <a:buNone/>
            </a:pPr>
            <a:r>
              <a:rPr lang="en-GB">
                <a:solidFill>
                  <a:srgbClr val="272E3F"/>
                </a:solidFill>
                <a:latin typeface="Proza Libre"/>
                <a:ea typeface="Proza Libre"/>
                <a:cs typeface="Proza Libre"/>
                <a:sym typeface="Proza Libre"/>
              </a:rPr>
              <a:t>Cum sociis natoque penatibus et magnis dis parturient montes, nascetur ridiculus mus. </a:t>
            </a:r>
            <a:endParaRPr>
              <a:solidFill>
                <a:srgbClr val="272E3F"/>
              </a:solidFill>
              <a:latin typeface="Proza Libre"/>
              <a:ea typeface="Proza Libre"/>
              <a:cs typeface="Proza Libre"/>
              <a:sym typeface="Proza Libr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82" name="Shape 582"/>
        <p:cNvGrpSpPr/>
        <p:nvPr/>
      </p:nvGrpSpPr>
      <p:grpSpPr>
        <a:xfrm>
          <a:off x="0" y="0"/>
          <a:ext cx="0" cy="0"/>
          <a:chOff x="0" y="0"/>
          <a:chExt cx="0" cy="0"/>
        </a:xfrm>
      </p:grpSpPr>
      <p:sp>
        <p:nvSpPr>
          <p:cNvPr id="583" name="Google Shape;583;p40"/>
          <p:cNvSpPr txBox="1"/>
          <p:nvPr>
            <p:ph type="title"/>
          </p:nvPr>
        </p:nvSpPr>
        <p:spPr>
          <a:xfrm>
            <a:off x="430750" y="627200"/>
            <a:ext cx="3524400" cy="1258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sz="3000">
                <a:solidFill>
                  <a:srgbClr val="FFFFFF"/>
                </a:solidFill>
              </a:rPr>
              <a:t>And tables to compare data</a:t>
            </a:r>
            <a:endParaRPr sz="3000">
              <a:solidFill>
                <a:srgbClr val="FFFFFF"/>
              </a:solidFill>
            </a:endParaRPr>
          </a:p>
        </p:txBody>
      </p:sp>
      <p:graphicFrame>
        <p:nvGraphicFramePr>
          <p:cNvPr id="584" name="Google Shape;584;p40"/>
          <p:cNvGraphicFramePr/>
          <p:nvPr/>
        </p:nvGraphicFramePr>
        <p:xfrm>
          <a:off x="952500" y="2266950"/>
          <a:ext cx="3000000" cy="3000000"/>
        </p:xfrm>
        <a:graphic>
          <a:graphicData uri="http://schemas.openxmlformats.org/drawingml/2006/table">
            <a:tbl>
              <a:tblPr>
                <a:noFill/>
                <a:tableStyleId>{29248171-DFE3-4DEE-AC98-AE886BAD96A6}</a:tableStyleId>
              </a:tblPr>
              <a:tblGrid>
                <a:gridCol w="1809750"/>
                <a:gridCol w="1809750"/>
                <a:gridCol w="1809750"/>
                <a:gridCol w="1809750"/>
              </a:tblGrid>
              <a:tr h="381000">
                <a:tc>
                  <a:txBody>
                    <a:bodyPr/>
                    <a:lstStyle/>
                    <a:p>
                      <a:pPr indent="0" lvl="0" marL="0" rtl="0" algn="l">
                        <a:spcBef>
                          <a:spcPts val="0"/>
                        </a:spcBef>
                        <a:spcAft>
                          <a:spcPts val="0"/>
                        </a:spcAft>
                        <a:buNone/>
                      </a:pPr>
                      <a:r>
                        <a:t/>
                      </a:r>
                      <a:endParaRPr b="1">
                        <a:solidFill>
                          <a:schemeClr val="accent1"/>
                        </a:solidFill>
                        <a:latin typeface="Proza Libre"/>
                        <a:ea typeface="Proza Libre"/>
                        <a:cs typeface="Proza Libre"/>
                        <a:sym typeface="Proza Libre"/>
                      </a:endParaRPr>
                    </a:p>
                  </a:txBody>
                  <a:tcPr marT="91425" marB="91425" marR="91425" marL="91425"/>
                </a:tc>
                <a:tc>
                  <a:txBody>
                    <a:bodyPr/>
                    <a:lstStyle/>
                    <a:p>
                      <a:pPr indent="0" lvl="0" marL="0" rtl="0" algn="l">
                        <a:spcBef>
                          <a:spcPts val="0"/>
                        </a:spcBef>
                        <a:spcAft>
                          <a:spcPts val="0"/>
                        </a:spcAft>
                        <a:buNone/>
                      </a:pPr>
                      <a:r>
                        <a:rPr b="1" lang="en-GB">
                          <a:solidFill>
                            <a:schemeClr val="accent1"/>
                          </a:solidFill>
                          <a:latin typeface="Proza Libre"/>
                          <a:ea typeface="Proza Libre"/>
                          <a:cs typeface="Proza Libre"/>
                          <a:sym typeface="Proza Libre"/>
                        </a:rPr>
                        <a:t>1P</a:t>
                      </a:r>
                      <a:endParaRPr b="1">
                        <a:solidFill>
                          <a:schemeClr val="accent1"/>
                        </a:solidFill>
                        <a:latin typeface="Proza Libre"/>
                        <a:ea typeface="Proza Libre"/>
                        <a:cs typeface="Proza Libre"/>
                        <a:sym typeface="Proza Libre"/>
                      </a:endParaRPr>
                    </a:p>
                  </a:txBody>
                  <a:tcPr marT="91425" marB="91425" marR="91425" marL="91425"/>
                </a:tc>
                <a:tc>
                  <a:txBody>
                    <a:bodyPr/>
                    <a:lstStyle/>
                    <a:p>
                      <a:pPr indent="0" lvl="0" marL="0" rtl="0" algn="l">
                        <a:spcBef>
                          <a:spcPts val="0"/>
                        </a:spcBef>
                        <a:spcAft>
                          <a:spcPts val="0"/>
                        </a:spcAft>
                        <a:buNone/>
                      </a:pPr>
                      <a:r>
                        <a:rPr b="1" lang="en-GB">
                          <a:solidFill>
                            <a:schemeClr val="accent1"/>
                          </a:solidFill>
                          <a:latin typeface="Proza Libre"/>
                          <a:ea typeface="Proza Libre"/>
                          <a:cs typeface="Proza Libre"/>
                          <a:sym typeface="Proza Libre"/>
                        </a:rPr>
                        <a:t>2P</a:t>
                      </a:r>
                      <a:endParaRPr b="1">
                        <a:solidFill>
                          <a:schemeClr val="accent1"/>
                        </a:solidFill>
                        <a:latin typeface="Proza Libre"/>
                        <a:ea typeface="Proza Libre"/>
                        <a:cs typeface="Proza Libre"/>
                        <a:sym typeface="Proza Libre"/>
                      </a:endParaRPr>
                    </a:p>
                  </a:txBody>
                  <a:tcPr marT="91425" marB="91425" marR="91425" marL="91425"/>
                </a:tc>
                <a:tc>
                  <a:txBody>
                    <a:bodyPr/>
                    <a:lstStyle/>
                    <a:p>
                      <a:pPr indent="0" lvl="0" marL="0" rtl="0" algn="l">
                        <a:spcBef>
                          <a:spcPts val="0"/>
                        </a:spcBef>
                        <a:spcAft>
                          <a:spcPts val="0"/>
                        </a:spcAft>
                        <a:buNone/>
                      </a:pPr>
                      <a:r>
                        <a:rPr b="1" lang="en-GB">
                          <a:solidFill>
                            <a:schemeClr val="accent1"/>
                          </a:solidFill>
                          <a:latin typeface="Proza Libre"/>
                          <a:ea typeface="Proza Libre"/>
                          <a:cs typeface="Proza Libre"/>
                          <a:sym typeface="Proza Libre"/>
                        </a:rPr>
                        <a:t>3P</a:t>
                      </a:r>
                      <a:endParaRPr b="1">
                        <a:solidFill>
                          <a:schemeClr val="accent1"/>
                        </a:solidFill>
                        <a:latin typeface="Proza Libre"/>
                        <a:ea typeface="Proza Libre"/>
                        <a:cs typeface="Proza Libre"/>
                        <a:sym typeface="Proza Libre"/>
                      </a:endParaRPr>
                    </a:p>
                  </a:txBody>
                  <a:tcPr marT="91425" marB="91425" marR="91425" marL="91425"/>
                </a:tc>
              </a:tr>
              <a:tr h="381000">
                <a:tc>
                  <a:txBody>
                    <a:bodyPr/>
                    <a:lstStyle/>
                    <a:p>
                      <a:pPr indent="0" lvl="0" marL="0" rtl="0" algn="l">
                        <a:spcBef>
                          <a:spcPts val="0"/>
                        </a:spcBef>
                        <a:spcAft>
                          <a:spcPts val="0"/>
                        </a:spcAft>
                        <a:buNone/>
                      </a:pPr>
                      <a:r>
                        <a:rPr b="1" lang="en-GB">
                          <a:solidFill>
                            <a:schemeClr val="accent1"/>
                          </a:solidFill>
                          <a:latin typeface="Proza Libre"/>
                          <a:ea typeface="Proza Libre"/>
                          <a:cs typeface="Proza Libre"/>
                          <a:sym typeface="Proza Libre"/>
                        </a:rPr>
                        <a:t>DOGS</a:t>
                      </a:r>
                      <a:endParaRPr b="1">
                        <a:solidFill>
                          <a:schemeClr val="accent1"/>
                        </a:solidFill>
                        <a:latin typeface="Proza Libre"/>
                        <a:ea typeface="Proza Libre"/>
                        <a:cs typeface="Proza Libre"/>
                        <a:sym typeface="Proza Libre"/>
                      </a:endParaRPr>
                    </a:p>
                  </a:txBody>
                  <a:tcPr marT="91425" marB="91425" marR="91425" marL="91425"/>
                </a:tc>
                <a:tc>
                  <a:txBody>
                    <a:bodyPr/>
                    <a:lstStyle/>
                    <a:p>
                      <a:pPr indent="0" lvl="0" marL="0" rtl="0" algn="l">
                        <a:spcBef>
                          <a:spcPts val="0"/>
                        </a:spcBef>
                        <a:spcAft>
                          <a:spcPts val="0"/>
                        </a:spcAft>
                        <a:buNone/>
                      </a:pPr>
                      <a:r>
                        <a:rPr lang="en-GB">
                          <a:solidFill>
                            <a:srgbClr val="FFFFFF"/>
                          </a:solidFill>
                          <a:latin typeface="Proza Libre"/>
                          <a:ea typeface="Proza Libre"/>
                          <a:cs typeface="Proza Libre"/>
                          <a:sym typeface="Proza Libre"/>
                        </a:rPr>
                        <a:t>150,000</a:t>
                      </a:r>
                      <a:endParaRPr>
                        <a:solidFill>
                          <a:srgbClr val="FFFFFF"/>
                        </a:solidFill>
                        <a:latin typeface="Proza Libre"/>
                        <a:ea typeface="Proza Libre"/>
                        <a:cs typeface="Proza Libre"/>
                        <a:sym typeface="Proza Libre"/>
                      </a:endParaRPr>
                    </a:p>
                  </a:txBody>
                  <a:tcPr marT="91425" marB="91425" marR="91425" marL="91425"/>
                </a:tc>
                <a:tc>
                  <a:txBody>
                    <a:bodyPr/>
                    <a:lstStyle/>
                    <a:p>
                      <a:pPr indent="0" lvl="0" marL="0" rtl="0" algn="l">
                        <a:spcBef>
                          <a:spcPts val="0"/>
                        </a:spcBef>
                        <a:spcAft>
                          <a:spcPts val="0"/>
                        </a:spcAft>
                        <a:buNone/>
                      </a:pPr>
                      <a:r>
                        <a:rPr lang="en-GB">
                          <a:solidFill>
                            <a:srgbClr val="FFFFFF"/>
                          </a:solidFill>
                          <a:latin typeface="Proza Libre"/>
                          <a:ea typeface="Proza Libre"/>
                          <a:cs typeface="Proza Libre"/>
                          <a:sym typeface="Proza Libre"/>
                        </a:rPr>
                        <a:t>160,000</a:t>
                      </a:r>
                      <a:endParaRPr>
                        <a:solidFill>
                          <a:srgbClr val="FFFFFF"/>
                        </a:solidFill>
                        <a:latin typeface="Proza Libre"/>
                        <a:ea typeface="Proza Libre"/>
                        <a:cs typeface="Proza Libre"/>
                        <a:sym typeface="Proza Libre"/>
                      </a:endParaRPr>
                    </a:p>
                  </a:txBody>
                  <a:tcPr marT="91425" marB="91425" marR="91425" marL="91425"/>
                </a:tc>
                <a:tc>
                  <a:txBody>
                    <a:bodyPr/>
                    <a:lstStyle/>
                    <a:p>
                      <a:pPr indent="0" lvl="0" marL="0" rtl="0" algn="l">
                        <a:spcBef>
                          <a:spcPts val="0"/>
                        </a:spcBef>
                        <a:spcAft>
                          <a:spcPts val="0"/>
                        </a:spcAft>
                        <a:buNone/>
                      </a:pPr>
                      <a:r>
                        <a:rPr lang="en-GB">
                          <a:solidFill>
                            <a:srgbClr val="FFFFFF"/>
                          </a:solidFill>
                          <a:latin typeface="Proza Libre"/>
                          <a:ea typeface="Proza Libre"/>
                          <a:cs typeface="Proza Libre"/>
                          <a:sym typeface="Proza Libre"/>
                        </a:rPr>
                        <a:t>350,000</a:t>
                      </a:r>
                      <a:endParaRPr>
                        <a:solidFill>
                          <a:srgbClr val="FFFFFF"/>
                        </a:solidFill>
                        <a:latin typeface="Proza Libre"/>
                        <a:ea typeface="Proza Libre"/>
                        <a:cs typeface="Proza Libre"/>
                        <a:sym typeface="Proza Libre"/>
                      </a:endParaRPr>
                    </a:p>
                  </a:txBody>
                  <a:tcPr marT="91425" marB="91425" marR="91425" marL="91425"/>
                </a:tc>
              </a:tr>
              <a:tr h="381000">
                <a:tc>
                  <a:txBody>
                    <a:bodyPr/>
                    <a:lstStyle/>
                    <a:p>
                      <a:pPr indent="0" lvl="0" marL="0" rtl="0" algn="l">
                        <a:spcBef>
                          <a:spcPts val="0"/>
                        </a:spcBef>
                        <a:spcAft>
                          <a:spcPts val="0"/>
                        </a:spcAft>
                        <a:buNone/>
                      </a:pPr>
                      <a:r>
                        <a:rPr b="1" lang="en-GB">
                          <a:solidFill>
                            <a:schemeClr val="accent1"/>
                          </a:solidFill>
                          <a:latin typeface="Proza Libre"/>
                          <a:ea typeface="Proza Libre"/>
                          <a:cs typeface="Proza Libre"/>
                          <a:sym typeface="Proza Libre"/>
                        </a:rPr>
                        <a:t>CATS</a:t>
                      </a:r>
                      <a:endParaRPr b="1">
                        <a:solidFill>
                          <a:schemeClr val="accent1"/>
                        </a:solidFill>
                        <a:latin typeface="Proza Libre"/>
                        <a:ea typeface="Proza Libre"/>
                        <a:cs typeface="Proza Libre"/>
                        <a:sym typeface="Proza Libre"/>
                      </a:endParaRPr>
                    </a:p>
                  </a:txBody>
                  <a:tcPr marT="91425" marB="91425" marR="91425" marL="91425"/>
                </a:tc>
                <a:tc>
                  <a:txBody>
                    <a:bodyPr/>
                    <a:lstStyle/>
                    <a:p>
                      <a:pPr indent="0" lvl="0" marL="0" rtl="0" algn="l">
                        <a:spcBef>
                          <a:spcPts val="0"/>
                        </a:spcBef>
                        <a:spcAft>
                          <a:spcPts val="0"/>
                        </a:spcAft>
                        <a:buNone/>
                      </a:pPr>
                      <a:r>
                        <a:rPr lang="en-GB">
                          <a:solidFill>
                            <a:srgbClr val="FFFFFF"/>
                          </a:solidFill>
                          <a:latin typeface="Proza Libre"/>
                          <a:ea typeface="Proza Libre"/>
                          <a:cs typeface="Proza Libre"/>
                          <a:sym typeface="Proza Libre"/>
                        </a:rPr>
                        <a:t>99,000</a:t>
                      </a:r>
                      <a:endParaRPr>
                        <a:solidFill>
                          <a:srgbClr val="FFFFFF"/>
                        </a:solidFill>
                        <a:latin typeface="Proza Libre"/>
                        <a:ea typeface="Proza Libre"/>
                        <a:cs typeface="Proza Libre"/>
                        <a:sym typeface="Proza Libre"/>
                      </a:endParaRPr>
                    </a:p>
                  </a:txBody>
                  <a:tcPr marT="91425" marB="91425" marR="91425" marL="91425"/>
                </a:tc>
                <a:tc>
                  <a:txBody>
                    <a:bodyPr/>
                    <a:lstStyle/>
                    <a:p>
                      <a:pPr indent="0" lvl="0" marL="0" rtl="0" algn="l">
                        <a:spcBef>
                          <a:spcPts val="0"/>
                        </a:spcBef>
                        <a:spcAft>
                          <a:spcPts val="0"/>
                        </a:spcAft>
                        <a:buNone/>
                      </a:pPr>
                      <a:r>
                        <a:rPr lang="en-GB">
                          <a:solidFill>
                            <a:srgbClr val="FFFFFF"/>
                          </a:solidFill>
                          <a:latin typeface="Proza Libre"/>
                          <a:ea typeface="Proza Libre"/>
                          <a:cs typeface="Proza Libre"/>
                          <a:sym typeface="Proza Libre"/>
                        </a:rPr>
                        <a:t>150,000</a:t>
                      </a:r>
                      <a:endParaRPr>
                        <a:solidFill>
                          <a:srgbClr val="FFFFFF"/>
                        </a:solidFill>
                        <a:latin typeface="Proza Libre"/>
                        <a:ea typeface="Proza Libre"/>
                        <a:cs typeface="Proza Libre"/>
                        <a:sym typeface="Proza Libre"/>
                      </a:endParaRPr>
                    </a:p>
                  </a:txBody>
                  <a:tcPr marT="91425" marB="91425" marR="91425" marL="91425"/>
                </a:tc>
                <a:tc>
                  <a:txBody>
                    <a:bodyPr/>
                    <a:lstStyle/>
                    <a:p>
                      <a:pPr indent="0" lvl="0" marL="0" rtl="0" algn="l">
                        <a:spcBef>
                          <a:spcPts val="0"/>
                        </a:spcBef>
                        <a:spcAft>
                          <a:spcPts val="0"/>
                        </a:spcAft>
                        <a:buNone/>
                      </a:pPr>
                      <a:r>
                        <a:rPr lang="en-GB">
                          <a:solidFill>
                            <a:srgbClr val="FFFFFF"/>
                          </a:solidFill>
                          <a:latin typeface="Proza Libre"/>
                          <a:ea typeface="Proza Libre"/>
                          <a:cs typeface="Proza Libre"/>
                          <a:sym typeface="Proza Libre"/>
                        </a:rPr>
                        <a:t>255,000</a:t>
                      </a:r>
                      <a:endParaRPr>
                        <a:solidFill>
                          <a:srgbClr val="FFFFFF"/>
                        </a:solidFill>
                        <a:latin typeface="Proza Libre"/>
                        <a:ea typeface="Proza Libre"/>
                        <a:cs typeface="Proza Libre"/>
                        <a:sym typeface="Proza Libre"/>
                      </a:endParaRPr>
                    </a:p>
                  </a:txBody>
                  <a:tcPr marT="91425" marB="91425" marR="91425" marL="91425"/>
                </a:tc>
              </a:tr>
              <a:tr h="381000">
                <a:tc>
                  <a:txBody>
                    <a:bodyPr/>
                    <a:lstStyle/>
                    <a:p>
                      <a:pPr indent="0" lvl="0" marL="0" rtl="0" algn="l">
                        <a:spcBef>
                          <a:spcPts val="0"/>
                        </a:spcBef>
                        <a:spcAft>
                          <a:spcPts val="0"/>
                        </a:spcAft>
                        <a:buNone/>
                      </a:pPr>
                      <a:r>
                        <a:rPr b="1" lang="en-GB">
                          <a:solidFill>
                            <a:schemeClr val="accent1"/>
                          </a:solidFill>
                          <a:latin typeface="Proza Libre"/>
                          <a:ea typeface="Proza Libre"/>
                          <a:cs typeface="Proza Libre"/>
                          <a:sym typeface="Proza Libre"/>
                        </a:rPr>
                        <a:t>ELEPHANTS</a:t>
                      </a:r>
                      <a:endParaRPr b="1">
                        <a:solidFill>
                          <a:schemeClr val="accent1"/>
                        </a:solidFill>
                        <a:latin typeface="Proza Libre"/>
                        <a:ea typeface="Proza Libre"/>
                        <a:cs typeface="Proza Libre"/>
                        <a:sym typeface="Proza Libre"/>
                      </a:endParaRPr>
                    </a:p>
                  </a:txBody>
                  <a:tcPr marT="91425" marB="91425" marR="91425" marL="91425"/>
                </a:tc>
                <a:tc>
                  <a:txBody>
                    <a:bodyPr/>
                    <a:lstStyle/>
                    <a:p>
                      <a:pPr indent="0" lvl="0" marL="0" rtl="0" algn="l">
                        <a:spcBef>
                          <a:spcPts val="0"/>
                        </a:spcBef>
                        <a:spcAft>
                          <a:spcPts val="0"/>
                        </a:spcAft>
                        <a:buNone/>
                      </a:pPr>
                      <a:r>
                        <a:rPr lang="en-GB">
                          <a:solidFill>
                            <a:srgbClr val="FFFFFF"/>
                          </a:solidFill>
                          <a:latin typeface="Proza Libre"/>
                          <a:ea typeface="Proza Libre"/>
                          <a:cs typeface="Proza Libre"/>
                          <a:sym typeface="Proza Libre"/>
                        </a:rPr>
                        <a:t>25,000</a:t>
                      </a:r>
                      <a:endParaRPr>
                        <a:solidFill>
                          <a:srgbClr val="FFFFFF"/>
                        </a:solidFill>
                        <a:latin typeface="Proza Libre"/>
                        <a:ea typeface="Proza Libre"/>
                        <a:cs typeface="Proza Libre"/>
                        <a:sym typeface="Proza Libre"/>
                      </a:endParaRPr>
                    </a:p>
                  </a:txBody>
                  <a:tcPr marT="91425" marB="91425" marR="91425" marL="91425"/>
                </a:tc>
                <a:tc>
                  <a:txBody>
                    <a:bodyPr/>
                    <a:lstStyle/>
                    <a:p>
                      <a:pPr indent="0" lvl="0" marL="0" rtl="0" algn="l">
                        <a:spcBef>
                          <a:spcPts val="0"/>
                        </a:spcBef>
                        <a:spcAft>
                          <a:spcPts val="0"/>
                        </a:spcAft>
                        <a:buNone/>
                      </a:pPr>
                      <a:r>
                        <a:rPr lang="en-GB">
                          <a:solidFill>
                            <a:srgbClr val="FFFFFF"/>
                          </a:solidFill>
                          <a:latin typeface="Proza Libre"/>
                          <a:ea typeface="Proza Libre"/>
                          <a:cs typeface="Proza Libre"/>
                          <a:sym typeface="Proza Libre"/>
                        </a:rPr>
                        <a:t>125,000</a:t>
                      </a:r>
                      <a:endParaRPr>
                        <a:solidFill>
                          <a:srgbClr val="FFFFFF"/>
                        </a:solidFill>
                        <a:latin typeface="Proza Libre"/>
                        <a:ea typeface="Proza Libre"/>
                        <a:cs typeface="Proza Libre"/>
                        <a:sym typeface="Proza Libre"/>
                      </a:endParaRPr>
                    </a:p>
                  </a:txBody>
                  <a:tcPr marT="91425" marB="91425" marR="91425" marL="91425"/>
                </a:tc>
                <a:tc>
                  <a:txBody>
                    <a:bodyPr/>
                    <a:lstStyle/>
                    <a:p>
                      <a:pPr indent="0" lvl="0" marL="0" rtl="0" algn="l">
                        <a:spcBef>
                          <a:spcPts val="0"/>
                        </a:spcBef>
                        <a:spcAft>
                          <a:spcPts val="0"/>
                        </a:spcAft>
                        <a:buNone/>
                      </a:pPr>
                      <a:r>
                        <a:rPr lang="en-GB">
                          <a:solidFill>
                            <a:srgbClr val="FFFFFF"/>
                          </a:solidFill>
                          <a:latin typeface="Proza Libre"/>
                          <a:ea typeface="Proza Libre"/>
                          <a:cs typeface="Proza Libre"/>
                          <a:sym typeface="Proza Libre"/>
                        </a:rPr>
                        <a:t>99,000</a:t>
                      </a:r>
                      <a:endParaRPr>
                        <a:solidFill>
                          <a:srgbClr val="FFFFFF"/>
                        </a:solidFill>
                        <a:latin typeface="Proza Libre"/>
                        <a:ea typeface="Proza Libre"/>
                        <a:cs typeface="Proza Libre"/>
                        <a:sym typeface="Proza Libre"/>
                      </a:endParaRPr>
                    </a:p>
                  </a:txBody>
                  <a:tcPr marT="91425" marB="91425" marR="91425" marL="91425"/>
                </a:tc>
              </a:tr>
            </a:tbl>
          </a:graphicData>
        </a:graphic>
      </p:graphicFrame>
      <p:sp>
        <p:nvSpPr>
          <p:cNvPr id="585" name="Google Shape;585;p40"/>
          <p:cNvSpPr txBox="1"/>
          <p:nvPr/>
        </p:nvSpPr>
        <p:spPr>
          <a:xfrm rot="5400000">
            <a:off x="-501450" y="4573275"/>
            <a:ext cx="10716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chemeClr val="accent2"/>
                </a:solidFill>
                <a:latin typeface="Barlow Condensed"/>
                <a:ea typeface="Barlow Condensed"/>
                <a:cs typeface="Barlow Condensed"/>
                <a:sym typeface="Barlow Condensed"/>
              </a:rPr>
              <a:t>SLIDESMANIA.COM</a:t>
            </a:r>
            <a:endParaRPr sz="1000">
              <a:solidFill>
                <a:schemeClr val="accent2"/>
              </a:solidFill>
              <a:latin typeface="Barlow Condensed"/>
              <a:ea typeface="Barlow Condensed"/>
              <a:cs typeface="Barlow Condensed"/>
              <a:sym typeface="Barlow Condense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41"/>
          <p:cNvSpPr txBox="1"/>
          <p:nvPr>
            <p:ph type="title"/>
          </p:nvPr>
        </p:nvSpPr>
        <p:spPr>
          <a:xfrm>
            <a:off x="311700" y="445025"/>
            <a:ext cx="35775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sz="3000"/>
              <a:t>Or charts</a:t>
            </a:r>
            <a:endParaRPr sz="3000"/>
          </a:p>
        </p:txBody>
      </p:sp>
      <p:sp>
        <p:nvSpPr>
          <p:cNvPr id="591" name="Google Shape;591;p41"/>
          <p:cNvSpPr txBox="1"/>
          <p:nvPr>
            <p:ph idx="4294967295" type="body"/>
          </p:nvPr>
        </p:nvSpPr>
        <p:spPr>
          <a:xfrm>
            <a:off x="216075" y="4470525"/>
            <a:ext cx="8692500" cy="408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i="1" lang="en-GB" sz="1000"/>
              <a:t>Charts are a more visual way to present and compare data. You can insert them from Google Sheets if you are working on Google Slides or from Excel for PowerPoint users.  Or can create them using shapes, like the one above.</a:t>
            </a:r>
            <a:endParaRPr i="1" sz="1000"/>
          </a:p>
        </p:txBody>
      </p:sp>
      <p:sp>
        <p:nvSpPr>
          <p:cNvPr id="592" name="Google Shape;592;p41"/>
          <p:cNvSpPr/>
          <p:nvPr/>
        </p:nvSpPr>
        <p:spPr>
          <a:xfrm flipH="1" rot="5341739">
            <a:off x="3018371" y="1130909"/>
            <a:ext cx="3186458" cy="3186458"/>
          </a:xfrm>
          <a:prstGeom prst="blockArc">
            <a:avLst>
              <a:gd fmla="val 9926046" name="adj1"/>
              <a:gd fmla="val 16220256" name="adj2"/>
              <a:gd fmla="val 22397" name="adj3"/>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93" name="Google Shape;593;p41"/>
          <p:cNvSpPr/>
          <p:nvPr/>
        </p:nvSpPr>
        <p:spPr>
          <a:xfrm flipH="1" rot="5341739">
            <a:off x="3018371" y="1130909"/>
            <a:ext cx="3186458" cy="3186458"/>
          </a:xfrm>
          <a:prstGeom prst="blockArc">
            <a:avLst>
              <a:gd fmla="val 7565045" name="adj1"/>
              <a:gd fmla="val 10386500" name="adj2"/>
              <a:gd fmla="val 22455" name="adj3"/>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94" name="Google Shape;594;p41"/>
          <p:cNvSpPr/>
          <p:nvPr/>
        </p:nvSpPr>
        <p:spPr>
          <a:xfrm flipH="1" rot="5341739">
            <a:off x="3018371" y="1130909"/>
            <a:ext cx="3186458" cy="3186458"/>
          </a:xfrm>
          <a:prstGeom prst="blockArc">
            <a:avLst>
              <a:gd fmla="val 21565017" name="adj1"/>
              <a:gd fmla="val 7784743" name="adj2"/>
              <a:gd fmla="val 22644" name="adj3"/>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95" name="Google Shape;595;p41"/>
          <p:cNvSpPr/>
          <p:nvPr/>
        </p:nvSpPr>
        <p:spPr>
          <a:xfrm flipH="1" rot="5341739">
            <a:off x="3018371" y="1130909"/>
            <a:ext cx="3186458" cy="3186458"/>
          </a:xfrm>
          <a:prstGeom prst="blockArc">
            <a:avLst>
              <a:gd fmla="val 16177254" name="adj1"/>
              <a:gd fmla="val 21595992" name="adj2"/>
              <a:gd fmla="val 22510" name="adj3"/>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cxnSp>
        <p:nvCxnSpPr>
          <p:cNvPr id="596" name="Google Shape;596;p41"/>
          <p:cNvCxnSpPr/>
          <p:nvPr/>
        </p:nvCxnSpPr>
        <p:spPr>
          <a:xfrm>
            <a:off x="5400675" y="1500200"/>
            <a:ext cx="1725300" cy="10800"/>
          </a:xfrm>
          <a:prstGeom prst="straightConnector1">
            <a:avLst/>
          </a:prstGeom>
          <a:noFill/>
          <a:ln cap="flat" cmpd="sng" w="9525">
            <a:solidFill>
              <a:schemeClr val="dk2"/>
            </a:solidFill>
            <a:prstDash val="solid"/>
            <a:round/>
            <a:headEnd len="med" w="med" type="oval"/>
            <a:tailEnd len="med" w="med" type="oval"/>
          </a:ln>
        </p:spPr>
      </p:cxnSp>
      <p:cxnSp>
        <p:nvCxnSpPr>
          <p:cNvPr id="597" name="Google Shape;597;p41"/>
          <p:cNvCxnSpPr/>
          <p:nvPr/>
        </p:nvCxnSpPr>
        <p:spPr>
          <a:xfrm>
            <a:off x="5679001" y="3689750"/>
            <a:ext cx="1299900" cy="10800"/>
          </a:xfrm>
          <a:prstGeom prst="straightConnector1">
            <a:avLst/>
          </a:prstGeom>
          <a:noFill/>
          <a:ln cap="flat" cmpd="sng" w="9525">
            <a:solidFill>
              <a:schemeClr val="dk2"/>
            </a:solidFill>
            <a:prstDash val="solid"/>
            <a:round/>
            <a:headEnd len="med" w="med" type="oval"/>
            <a:tailEnd len="med" w="med" type="oval"/>
          </a:ln>
        </p:spPr>
      </p:cxnSp>
      <p:cxnSp>
        <p:nvCxnSpPr>
          <p:cNvPr id="598" name="Google Shape;598;p41"/>
          <p:cNvCxnSpPr/>
          <p:nvPr/>
        </p:nvCxnSpPr>
        <p:spPr>
          <a:xfrm>
            <a:off x="2121700" y="1789500"/>
            <a:ext cx="1500600" cy="0"/>
          </a:xfrm>
          <a:prstGeom prst="straightConnector1">
            <a:avLst/>
          </a:prstGeom>
          <a:noFill/>
          <a:ln cap="flat" cmpd="sng" w="9525">
            <a:solidFill>
              <a:schemeClr val="dk2"/>
            </a:solidFill>
            <a:prstDash val="solid"/>
            <a:round/>
            <a:headEnd len="med" w="med" type="oval"/>
            <a:tailEnd len="med" w="med" type="oval"/>
          </a:ln>
        </p:spPr>
      </p:cxnSp>
      <p:cxnSp>
        <p:nvCxnSpPr>
          <p:cNvPr id="599" name="Google Shape;599;p41"/>
          <p:cNvCxnSpPr>
            <a:stCxn id="600" idx="3"/>
          </p:cNvCxnSpPr>
          <p:nvPr/>
        </p:nvCxnSpPr>
        <p:spPr>
          <a:xfrm>
            <a:off x="2433125" y="3879775"/>
            <a:ext cx="1455900" cy="5400"/>
          </a:xfrm>
          <a:prstGeom prst="straightConnector1">
            <a:avLst/>
          </a:prstGeom>
          <a:noFill/>
          <a:ln cap="flat" cmpd="sng" w="9525">
            <a:solidFill>
              <a:schemeClr val="dk2"/>
            </a:solidFill>
            <a:prstDash val="solid"/>
            <a:round/>
            <a:headEnd len="med" w="med" type="oval"/>
            <a:tailEnd len="med" w="med" type="oval"/>
          </a:ln>
        </p:spPr>
      </p:cxnSp>
      <p:sp>
        <p:nvSpPr>
          <p:cNvPr id="601" name="Google Shape;601;p41"/>
          <p:cNvSpPr txBox="1"/>
          <p:nvPr/>
        </p:nvSpPr>
        <p:spPr>
          <a:xfrm>
            <a:off x="7195800" y="1217950"/>
            <a:ext cx="1475400" cy="63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400">
                <a:solidFill>
                  <a:srgbClr val="272E3F"/>
                </a:solidFill>
                <a:latin typeface="Proza Libre"/>
                <a:ea typeface="Proza Libre"/>
                <a:cs typeface="Proza Libre"/>
                <a:sym typeface="Proza Libre"/>
              </a:rPr>
              <a:t>21.80%</a:t>
            </a:r>
            <a:endParaRPr b="1" sz="2400">
              <a:solidFill>
                <a:srgbClr val="272E3F"/>
              </a:solidFill>
              <a:latin typeface="Proza Libre"/>
              <a:ea typeface="Proza Libre"/>
              <a:cs typeface="Proza Libre"/>
              <a:sym typeface="Proza Libre"/>
            </a:endParaRPr>
          </a:p>
        </p:txBody>
      </p:sp>
      <p:sp>
        <p:nvSpPr>
          <p:cNvPr id="602" name="Google Shape;602;p41"/>
          <p:cNvSpPr txBox="1"/>
          <p:nvPr/>
        </p:nvSpPr>
        <p:spPr>
          <a:xfrm>
            <a:off x="7109875" y="3378350"/>
            <a:ext cx="1422000" cy="63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400">
                <a:solidFill>
                  <a:srgbClr val="272E3F"/>
                </a:solidFill>
                <a:latin typeface="Proza Libre"/>
                <a:ea typeface="Proza Libre"/>
                <a:cs typeface="Proza Libre"/>
                <a:sym typeface="Proza Libre"/>
              </a:rPr>
              <a:t>32.70%</a:t>
            </a:r>
            <a:endParaRPr b="1" sz="2400">
              <a:solidFill>
                <a:srgbClr val="272E3F"/>
              </a:solidFill>
              <a:latin typeface="Proza Libre"/>
              <a:ea typeface="Proza Libre"/>
              <a:cs typeface="Proza Libre"/>
              <a:sym typeface="Proza Libre"/>
            </a:endParaRPr>
          </a:p>
        </p:txBody>
      </p:sp>
      <p:sp>
        <p:nvSpPr>
          <p:cNvPr id="600" name="Google Shape;600;p41"/>
          <p:cNvSpPr txBox="1"/>
          <p:nvPr/>
        </p:nvSpPr>
        <p:spPr>
          <a:xfrm>
            <a:off x="891125" y="3562975"/>
            <a:ext cx="1542000" cy="63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400">
                <a:solidFill>
                  <a:srgbClr val="272E3F"/>
                </a:solidFill>
                <a:latin typeface="Proza Libre"/>
                <a:ea typeface="Proza Libre"/>
                <a:cs typeface="Proza Libre"/>
                <a:sym typeface="Proza Libre"/>
              </a:rPr>
              <a:t>10.90%</a:t>
            </a:r>
            <a:endParaRPr b="1" sz="2400">
              <a:solidFill>
                <a:srgbClr val="272E3F"/>
              </a:solidFill>
              <a:latin typeface="Proza Libre"/>
              <a:ea typeface="Proza Libre"/>
              <a:cs typeface="Proza Libre"/>
              <a:sym typeface="Proza Libre"/>
            </a:endParaRPr>
          </a:p>
        </p:txBody>
      </p:sp>
      <p:sp>
        <p:nvSpPr>
          <p:cNvPr id="603" name="Google Shape;603;p41"/>
          <p:cNvSpPr txBox="1"/>
          <p:nvPr/>
        </p:nvSpPr>
        <p:spPr>
          <a:xfrm>
            <a:off x="540300" y="1445525"/>
            <a:ext cx="1542000" cy="63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400">
                <a:solidFill>
                  <a:srgbClr val="272E3F"/>
                </a:solidFill>
                <a:latin typeface="Proza Libre"/>
                <a:ea typeface="Proza Libre"/>
                <a:cs typeface="Proza Libre"/>
                <a:sym typeface="Proza Libre"/>
              </a:rPr>
              <a:t>34.50</a:t>
            </a:r>
            <a:r>
              <a:rPr b="1" lang="en-GB" sz="2400">
                <a:solidFill>
                  <a:srgbClr val="272E3F"/>
                </a:solidFill>
                <a:latin typeface="Proza Libre"/>
                <a:ea typeface="Proza Libre"/>
                <a:cs typeface="Proza Libre"/>
                <a:sym typeface="Proza Libre"/>
              </a:rPr>
              <a:t>%</a:t>
            </a:r>
            <a:endParaRPr b="1" sz="2400">
              <a:solidFill>
                <a:srgbClr val="272E3F"/>
              </a:solidFill>
              <a:latin typeface="Proza Libre"/>
              <a:ea typeface="Proza Libre"/>
              <a:cs typeface="Proza Libre"/>
              <a:sym typeface="Proza Libr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42"/>
          <p:cNvSpPr txBox="1"/>
          <p:nvPr>
            <p:ph type="title"/>
          </p:nvPr>
        </p:nvSpPr>
        <p:spPr>
          <a:xfrm>
            <a:off x="169500" y="229375"/>
            <a:ext cx="8531700" cy="583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GB" sz="3000"/>
              <a:t>Add your </a:t>
            </a:r>
            <a:r>
              <a:rPr lang="en-GB" sz="3000">
                <a:solidFill>
                  <a:srgbClr val="FFFFFF"/>
                </a:solidFill>
                <a:highlight>
                  <a:schemeClr val="accent2"/>
                </a:highlight>
              </a:rPr>
              <a:t>map title</a:t>
            </a:r>
            <a:r>
              <a:rPr lang="en-GB" sz="3000"/>
              <a:t> here</a:t>
            </a:r>
            <a:endParaRPr sz="3000"/>
          </a:p>
        </p:txBody>
      </p:sp>
      <p:sp>
        <p:nvSpPr>
          <p:cNvPr id="609" name="Google Shape;609;p42"/>
          <p:cNvSpPr/>
          <p:nvPr/>
        </p:nvSpPr>
        <p:spPr>
          <a:xfrm>
            <a:off x="7615250" y="2050175"/>
            <a:ext cx="1357500" cy="976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i="0" lang="en-GB" u="none" strike="noStrike">
                <a:solidFill>
                  <a:srgbClr val="272E3F"/>
                </a:solidFill>
                <a:latin typeface="Proza Libre"/>
                <a:ea typeface="Proza Libre"/>
                <a:cs typeface="Proza Libre"/>
                <a:sym typeface="Proza Libre"/>
              </a:rPr>
              <a:t>Also, you can use them to show markets. </a:t>
            </a:r>
            <a:endParaRPr>
              <a:solidFill>
                <a:srgbClr val="272E3F"/>
              </a:solidFill>
              <a:latin typeface="Proza Libre"/>
              <a:ea typeface="Proza Libre"/>
              <a:cs typeface="Proza Libre"/>
              <a:sym typeface="Proza Libre"/>
            </a:endParaRPr>
          </a:p>
        </p:txBody>
      </p:sp>
      <p:sp>
        <p:nvSpPr>
          <p:cNvPr id="610" name="Google Shape;610;p42"/>
          <p:cNvSpPr/>
          <p:nvPr/>
        </p:nvSpPr>
        <p:spPr>
          <a:xfrm>
            <a:off x="169500" y="1667375"/>
            <a:ext cx="1079100" cy="562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0" lang="en-GB" u="none" strike="noStrike">
                <a:solidFill>
                  <a:srgbClr val="272E3F"/>
                </a:solidFill>
                <a:latin typeface="Proza Libre"/>
                <a:ea typeface="Proza Libre"/>
                <a:cs typeface="Proza Libre"/>
                <a:sym typeface="Proza Libre"/>
              </a:rPr>
              <a:t>You can use maps to showcase your offices.</a:t>
            </a:r>
            <a:endParaRPr>
              <a:solidFill>
                <a:srgbClr val="272E3F"/>
              </a:solidFill>
              <a:latin typeface="Proza Libre"/>
              <a:ea typeface="Proza Libre"/>
              <a:cs typeface="Proza Libre"/>
              <a:sym typeface="Proza Libre"/>
            </a:endParaRPr>
          </a:p>
        </p:txBody>
      </p:sp>
      <p:sp>
        <p:nvSpPr>
          <p:cNvPr id="611" name="Google Shape;611;p42"/>
          <p:cNvSpPr/>
          <p:nvPr/>
        </p:nvSpPr>
        <p:spPr>
          <a:xfrm>
            <a:off x="169510" y="3447701"/>
            <a:ext cx="1919700" cy="729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0" lang="en-GB" u="none" strike="noStrike">
                <a:solidFill>
                  <a:srgbClr val="272E3F"/>
                </a:solidFill>
                <a:latin typeface="Proza Libre"/>
                <a:ea typeface="Proza Libre"/>
                <a:cs typeface="Proza Libre"/>
                <a:sym typeface="Proza Libre"/>
              </a:rPr>
              <a:t>Or as charts, highlighting the countries and adding your data. </a:t>
            </a:r>
            <a:endParaRPr>
              <a:solidFill>
                <a:srgbClr val="272E3F"/>
              </a:solidFill>
              <a:latin typeface="Proza Libre"/>
              <a:ea typeface="Proza Libre"/>
              <a:cs typeface="Proza Libre"/>
              <a:sym typeface="Proza Libre"/>
            </a:endParaRPr>
          </a:p>
        </p:txBody>
      </p:sp>
      <p:cxnSp>
        <p:nvCxnSpPr>
          <p:cNvPr id="612" name="Google Shape;612;p42"/>
          <p:cNvCxnSpPr>
            <a:stCxn id="613" idx="1"/>
            <a:endCxn id="610" idx="0"/>
          </p:cNvCxnSpPr>
          <p:nvPr/>
        </p:nvCxnSpPr>
        <p:spPr>
          <a:xfrm rot="10800000">
            <a:off x="709147" y="1667500"/>
            <a:ext cx="2049300" cy="52800"/>
          </a:xfrm>
          <a:prstGeom prst="bentConnector4">
            <a:avLst>
              <a:gd fmla="val -17443" name="adj1"/>
              <a:gd fmla="val 791903" name="adj2"/>
            </a:avLst>
          </a:prstGeom>
          <a:noFill/>
          <a:ln cap="flat" cmpd="sng" w="19050">
            <a:solidFill>
              <a:srgbClr val="272E3F"/>
            </a:solidFill>
            <a:prstDash val="solid"/>
            <a:miter lim="800000"/>
            <a:headEnd len="sm" w="sm" type="none"/>
            <a:tailEnd len="sm" w="sm" type="none"/>
          </a:ln>
        </p:spPr>
      </p:cxnSp>
      <p:cxnSp>
        <p:nvCxnSpPr>
          <p:cNvPr id="614" name="Google Shape;614;p42"/>
          <p:cNvCxnSpPr>
            <a:stCxn id="615" idx="5"/>
            <a:endCxn id="611" idx="0"/>
          </p:cNvCxnSpPr>
          <p:nvPr/>
        </p:nvCxnSpPr>
        <p:spPr>
          <a:xfrm rot="10800000">
            <a:off x="1129272" y="3447725"/>
            <a:ext cx="2250000" cy="239700"/>
          </a:xfrm>
          <a:prstGeom prst="bentConnector4">
            <a:avLst>
              <a:gd fmla="val 31320" name="adj1"/>
              <a:gd fmla="val 199353" name="adj2"/>
            </a:avLst>
          </a:prstGeom>
          <a:noFill/>
          <a:ln cap="flat" cmpd="sng" w="19050">
            <a:solidFill>
              <a:srgbClr val="272E3F"/>
            </a:solidFill>
            <a:prstDash val="solid"/>
            <a:miter lim="800000"/>
            <a:headEnd len="sm" w="sm" type="none"/>
            <a:tailEnd len="sm" w="sm" type="none"/>
          </a:ln>
        </p:spPr>
      </p:cxnSp>
      <p:cxnSp>
        <p:nvCxnSpPr>
          <p:cNvPr id="616" name="Google Shape;616;p42"/>
          <p:cNvCxnSpPr>
            <a:stCxn id="617" idx="2"/>
            <a:endCxn id="609" idx="0"/>
          </p:cNvCxnSpPr>
          <p:nvPr/>
        </p:nvCxnSpPr>
        <p:spPr>
          <a:xfrm rot="-5400000">
            <a:off x="7150122" y="2623300"/>
            <a:ext cx="1716900" cy="570900"/>
          </a:xfrm>
          <a:prstGeom prst="bentConnector5">
            <a:avLst>
              <a:gd fmla="val 21566" name="adj1"/>
              <a:gd fmla="val -60605" name="adj2"/>
              <a:gd fmla="val 113877" name="adj3"/>
            </a:avLst>
          </a:prstGeom>
          <a:noFill/>
          <a:ln cap="flat" cmpd="sng" w="19050">
            <a:solidFill>
              <a:srgbClr val="272E3F"/>
            </a:solidFill>
            <a:prstDash val="solid"/>
            <a:miter lim="800000"/>
            <a:headEnd len="sm" w="sm" type="none"/>
            <a:tailEnd len="sm" w="sm" type="none"/>
          </a:ln>
        </p:spPr>
      </p:cxnSp>
      <p:sp>
        <p:nvSpPr>
          <p:cNvPr id="613" name="Google Shape;613;p42"/>
          <p:cNvSpPr/>
          <p:nvPr/>
        </p:nvSpPr>
        <p:spPr>
          <a:xfrm rot="10800000">
            <a:off x="2400472" y="1540300"/>
            <a:ext cx="477300" cy="360000"/>
          </a:xfrm>
          <a:prstGeom prst="triangle">
            <a:avLst>
              <a:gd fmla="val 50000" name="adj"/>
            </a:avLst>
          </a:prstGeom>
          <a:solidFill>
            <a:schemeClr val="dk2"/>
          </a:solidFill>
          <a:ln cap="flat" cmpd="sng" w="12700">
            <a:solidFill>
              <a:srgbClr val="FFFFFF"/>
            </a:solidFill>
            <a:prstDash val="solid"/>
            <a:miter lim="800000"/>
            <a:headEnd len="sm" w="sm" type="none"/>
            <a:tailEnd len="sm" w="sm" type="none"/>
          </a:ln>
          <a:effectLst>
            <a:outerShdw blurRad="50800" rotWithShape="0" algn="tl" dir="2700000" dist="5715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GB" sz="1800">
                <a:solidFill>
                  <a:srgbClr val="FFFFFF"/>
                </a:solidFill>
                <a:latin typeface="Calibri"/>
                <a:ea typeface="Calibri"/>
                <a:cs typeface="Calibri"/>
                <a:sym typeface="Calibri"/>
              </a:rPr>
              <a:t> </a:t>
            </a:r>
            <a:endParaRPr sz="1800">
              <a:solidFill>
                <a:srgbClr val="FFFFFF"/>
              </a:solidFill>
              <a:latin typeface="Calibri"/>
              <a:ea typeface="Calibri"/>
              <a:cs typeface="Calibri"/>
              <a:sym typeface="Calibri"/>
            </a:endParaRPr>
          </a:p>
        </p:txBody>
      </p:sp>
      <p:sp>
        <p:nvSpPr>
          <p:cNvPr id="615" name="Google Shape;615;p42"/>
          <p:cNvSpPr/>
          <p:nvPr/>
        </p:nvSpPr>
        <p:spPr>
          <a:xfrm rot="10800000">
            <a:off x="3259947" y="3507425"/>
            <a:ext cx="477300" cy="360000"/>
          </a:xfrm>
          <a:prstGeom prst="triangle">
            <a:avLst>
              <a:gd fmla="val 50000" name="adj"/>
            </a:avLst>
          </a:prstGeom>
          <a:solidFill>
            <a:schemeClr val="dk2"/>
          </a:solidFill>
          <a:ln cap="flat" cmpd="sng" w="12700">
            <a:solidFill>
              <a:srgbClr val="FFFFFF"/>
            </a:solidFill>
            <a:prstDash val="solid"/>
            <a:miter lim="800000"/>
            <a:headEnd len="sm" w="sm" type="none"/>
            <a:tailEnd len="sm" w="sm" type="none"/>
          </a:ln>
          <a:effectLst>
            <a:outerShdw blurRad="50800" rotWithShape="0" algn="tl" dir="2700000" dist="5715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GB" sz="1800">
                <a:solidFill>
                  <a:srgbClr val="FFFFFF"/>
                </a:solidFill>
                <a:latin typeface="Calibri"/>
                <a:ea typeface="Calibri"/>
                <a:cs typeface="Calibri"/>
                <a:sym typeface="Calibri"/>
              </a:rPr>
              <a:t> </a:t>
            </a:r>
            <a:endParaRPr sz="1800">
              <a:solidFill>
                <a:srgbClr val="FFFFFF"/>
              </a:solidFill>
              <a:latin typeface="Calibri"/>
              <a:ea typeface="Calibri"/>
              <a:cs typeface="Calibri"/>
              <a:sym typeface="Calibri"/>
            </a:endParaRPr>
          </a:p>
        </p:txBody>
      </p:sp>
      <p:sp>
        <p:nvSpPr>
          <p:cNvPr id="617" name="Google Shape;617;p42"/>
          <p:cNvSpPr/>
          <p:nvPr/>
        </p:nvSpPr>
        <p:spPr>
          <a:xfrm rot="10800000">
            <a:off x="7245822" y="3767200"/>
            <a:ext cx="477300" cy="360000"/>
          </a:xfrm>
          <a:prstGeom prst="triangle">
            <a:avLst>
              <a:gd fmla="val 50000" name="adj"/>
            </a:avLst>
          </a:prstGeom>
          <a:solidFill>
            <a:schemeClr val="dk2"/>
          </a:solidFill>
          <a:ln cap="flat" cmpd="sng" w="12700">
            <a:solidFill>
              <a:srgbClr val="FFFFFF"/>
            </a:solidFill>
            <a:prstDash val="solid"/>
            <a:miter lim="800000"/>
            <a:headEnd len="sm" w="sm" type="none"/>
            <a:tailEnd len="sm" w="sm" type="none"/>
          </a:ln>
          <a:effectLst>
            <a:outerShdw blurRad="50800" rotWithShape="0" algn="tl" dir="2700000" dist="5715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GB" sz="1800">
                <a:solidFill>
                  <a:srgbClr val="FFFFFF"/>
                </a:solidFill>
                <a:latin typeface="Calibri"/>
                <a:ea typeface="Calibri"/>
                <a:cs typeface="Calibri"/>
                <a:sym typeface="Calibri"/>
              </a:rPr>
              <a:t> </a:t>
            </a:r>
            <a:endParaRPr sz="1800">
              <a:solidFill>
                <a:srgbClr val="FFFFFF"/>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43"/>
          <p:cNvSpPr txBox="1"/>
          <p:nvPr>
            <p:ph type="title"/>
          </p:nvPr>
        </p:nvSpPr>
        <p:spPr>
          <a:xfrm>
            <a:off x="5078700" y="445025"/>
            <a:ext cx="3601200" cy="5727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GB" sz="3000"/>
              <a:t>You can create your own </a:t>
            </a:r>
            <a:r>
              <a:rPr lang="en-GB" sz="3000">
                <a:solidFill>
                  <a:srgbClr val="FFFFFF"/>
                </a:solidFill>
                <a:highlight>
                  <a:schemeClr val="accent2"/>
                </a:highlight>
              </a:rPr>
              <a:t>infographics</a:t>
            </a:r>
            <a:endParaRPr sz="3000">
              <a:solidFill>
                <a:srgbClr val="FFFFFF"/>
              </a:solidFill>
              <a:highlight>
                <a:schemeClr val="accent2"/>
              </a:highlight>
            </a:endParaRPr>
          </a:p>
        </p:txBody>
      </p:sp>
      <p:sp>
        <p:nvSpPr>
          <p:cNvPr id="623" name="Google Shape;623;p43"/>
          <p:cNvSpPr txBox="1"/>
          <p:nvPr>
            <p:ph idx="4294967295" type="body"/>
          </p:nvPr>
        </p:nvSpPr>
        <p:spPr>
          <a:xfrm>
            <a:off x="216075" y="4622925"/>
            <a:ext cx="8692500" cy="408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i="1" lang="en-GB" sz="1000"/>
              <a:t>You can create them using shapes, or simply use the one provided above.</a:t>
            </a:r>
            <a:endParaRPr i="1" sz="1000"/>
          </a:p>
        </p:txBody>
      </p:sp>
      <p:sp>
        <p:nvSpPr>
          <p:cNvPr id="624" name="Google Shape;624;p43"/>
          <p:cNvSpPr/>
          <p:nvPr/>
        </p:nvSpPr>
        <p:spPr>
          <a:xfrm>
            <a:off x="1057475" y="3229654"/>
            <a:ext cx="2770500" cy="1107900"/>
          </a:xfrm>
          <a:prstGeom prst="diamond">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43"/>
          <p:cNvSpPr/>
          <p:nvPr/>
        </p:nvSpPr>
        <p:spPr>
          <a:xfrm>
            <a:off x="1057475" y="2675753"/>
            <a:ext cx="2770500" cy="1107900"/>
          </a:xfrm>
          <a:prstGeom prst="diamond">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43"/>
          <p:cNvSpPr/>
          <p:nvPr/>
        </p:nvSpPr>
        <p:spPr>
          <a:xfrm>
            <a:off x="1057475" y="2121851"/>
            <a:ext cx="2770500" cy="1107900"/>
          </a:xfrm>
          <a:prstGeom prst="diamond">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43"/>
          <p:cNvSpPr/>
          <p:nvPr/>
        </p:nvSpPr>
        <p:spPr>
          <a:xfrm>
            <a:off x="1057475" y="1567950"/>
            <a:ext cx="2770500" cy="1107900"/>
          </a:xfrm>
          <a:prstGeom prst="diamond">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28" name="Google Shape;628;p43"/>
          <p:cNvCxnSpPr/>
          <p:nvPr/>
        </p:nvCxnSpPr>
        <p:spPr>
          <a:xfrm>
            <a:off x="3834500" y="2123050"/>
            <a:ext cx="1471200" cy="10800"/>
          </a:xfrm>
          <a:prstGeom prst="straightConnector1">
            <a:avLst/>
          </a:prstGeom>
          <a:noFill/>
          <a:ln cap="flat" cmpd="sng" w="9525">
            <a:solidFill>
              <a:srgbClr val="272E3F"/>
            </a:solidFill>
            <a:prstDash val="solid"/>
            <a:round/>
            <a:headEnd len="med" w="med" type="oval"/>
            <a:tailEnd len="med" w="med" type="diamond"/>
          </a:ln>
        </p:spPr>
      </p:cxnSp>
      <p:cxnSp>
        <p:nvCxnSpPr>
          <p:cNvPr id="629" name="Google Shape;629;p43"/>
          <p:cNvCxnSpPr/>
          <p:nvPr/>
        </p:nvCxnSpPr>
        <p:spPr>
          <a:xfrm>
            <a:off x="3834500" y="2676350"/>
            <a:ext cx="1471200" cy="10800"/>
          </a:xfrm>
          <a:prstGeom prst="straightConnector1">
            <a:avLst/>
          </a:prstGeom>
          <a:noFill/>
          <a:ln cap="flat" cmpd="sng" w="9525">
            <a:solidFill>
              <a:srgbClr val="272E3F"/>
            </a:solidFill>
            <a:prstDash val="solid"/>
            <a:round/>
            <a:headEnd len="med" w="med" type="oval"/>
            <a:tailEnd len="med" w="med" type="diamond"/>
          </a:ln>
        </p:spPr>
      </p:cxnSp>
      <p:cxnSp>
        <p:nvCxnSpPr>
          <p:cNvPr id="630" name="Google Shape;630;p43"/>
          <p:cNvCxnSpPr/>
          <p:nvPr/>
        </p:nvCxnSpPr>
        <p:spPr>
          <a:xfrm>
            <a:off x="3834500" y="3229650"/>
            <a:ext cx="1471200" cy="10800"/>
          </a:xfrm>
          <a:prstGeom prst="straightConnector1">
            <a:avLst/>
          </a:prstGeom>
          <a:noFill/>
          <a:ln cap="flat" cmpd="sng" w="9525">
            <a:solidFill>
              <a:srgbClr val="272E3F"/>
            </a:solidFill>
            <a:prstDash val="solid"/>
            <a:round/>
            <a:headEnd len="med" w="med" type="oval"/>
            <a:tailEnd len="med" w="med" type="diamond"/>
          </a:ln>
        </p:spPr>
      </p:cxnSp>
      <p:cxnSp>
        <p:nvCxnSpPr>
          <p:cNvPr id="631" name="Google Shape;631;p43"/>
          <p:cNvCxnSpPr/>
          <p:nvPr/>
        </p:nvCxnSpPr>
        <p:spPr>
          <a:xfrm>
            <a:off x="3834500" y="3782950"/>
            <a:ext cx="1471200" cy="10800"/>
          </a:xfrm>
          <a:prstGeom prst="straightConnector1">
            <a:avLst/>
          </a:prstGeom>
          <a:noFill/>
          <a:ln cap="flat" cmpd="sng" w="9525">
            <a:solidFill>
              <a:srgbClr val="272E3F"/>
            </a:solidFill>
            <a:prstDash val="solid"/>
            <a:round/>
            <a:headEnd len="med" w="med" type="oval"/>
            <a:tailEnd len="med" w="med" type="diamond"/>
          </a:ln>
        </p:spPr>
      </p:cxnSp>
      <p:sp>
        <p:nvSpPr>
          <p:cNvPr id="632" name="Google Shape;632;p43"/>
          <p:cNvSpPr txBox="1"/>
          <p:nvPr>
            <p:ph idx="4294967295" type="body"/>
          </p:nvPr>
        </p:nvSpPr>
        <p:spPr>
          <a:xfrm>
            <a:off x="5392271" y="1924450"/>
            <a:ext cx="2595000" cy="408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i="1" lang="en-GB" sz="1400"/>
              <a:t>Something about this.</a:t>
            </a:r>
            <a:endParaRPr i="1" sz="1400"/>
          </a:p>
        </p:txBody>
      </p:sp>
      <p:sp>
        <p:nvSpPr>
          <p:cNvPr id="633" name="Google Shape;633;p43"/>
          <p:cNvSpPr txBox="1"/>
          <p:nvPr>
            <p:ph idx="4294967295" type="body"/>
          </p:nvPr>
        </p:nvSpPr>
        <p:spPr>
          <a:xfrm>
            <a:off x="5383500" y="2471800"/>
            <a:ext cx="2595000" cy="408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i="1" lang="en-GB" sz="1400"/>
              <a:t>Something about this.</a:t>
            </a:r>
            <a:endParaRPr i="1" sz="1400"/>
          </a:p>
        </p:txBody>
      </p:sp>
      <p:sp>
        <p:nvSpPr>
          <p:cNvPr id="634" name="Google Shape;634;p43"/>
          <p:cNvSpPr txBox="1"/>
          <p:nvPr>
            <p:ph idx="4294967295" type="body"/>
          </p:nvPr>
        </p:nvSpPr>
        <p:spPr>
          <a:xfrm>
            <a:off x="5401331" y="3019150"/>
            <a:ext cx="2595000" cy="408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i="1" lang="en-GB" sz="1400"/>
              <a:t>Something about this.</a:t>
            </a:r>
            <a:endParaRPr i="1" sz="1400"/>
          </a:p>
        </p:txBody>
      </p:sp>
      <p:sp>
        <p:nvSpPr>
          <p:cNvPr id="635" name="Google Shape;635;p43"/>
          <p:cNvSpPr txBox="1"/>
          <p:nvPr>
            <p:ph idx="4294967295" type="body"/>
          </p:nvPr>
        </p:nvSpPr>
        <p:spPr>
          <a:xfrm>
            <a:off x="5392560" y="3566500"/>
            <a:ext cx="2595000" cy="408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i="1" lang="en-GB" sz="1400"/>
              <a:t>Something about this.</a:t>
            </a:r>
            <a:endParaRPr i="1" sz="14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44"/>
          <p:cNvSpPr txBox="1"/>
          <p:nvPr>
            <p:ph type="title"/>
          </p:nvPr>
        </p:nvSpPr>
        <p:spPr>
          <a:xfrm>
            <a:off x="311700" y="4434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highlight>
                  <a:schemeClr val="accent2"/>
                </a:highlight>
              </a:rPr>
              <a:t>Highlight</a:t>
            </a:r>
            <a:r>
              <a:rPr lang="en-GB">
                <a:solidFill>
                  <a:srgbClr val="FFFFFF"/>
                </a:solidFill>
              </a:rPr>
              <a:t> some concepts</a:t>
            </a:r>
            <a:endParaRPr>
              <a:solidFill>
                <a:srgbClr val="FFFFFF"/>
              </a:solidFill>
            </a:endParaRPr>
          </a:p>
        </p:txBody>
      </p:sp>
      <p:sp>
        <p:nvSpPr>
          <p:cNvPr id="641" name="Google Shape;641;p44"/>
          <p:cNvSpPr txBox="1"/>
          <p:nvPr/>
        </p:nvSpPr>
        <p:spPr>
          <a:xfrm>
            <a:off x="707250" y="2432450"/>
            <a:ext cx="1605000" cy="181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272E3F"/>
                </a:solidFill>
                <a:latin typeface="Proza Libre"/>
                <a:ea typeface="Proza Libre"/>
                <a:cs typeface="Proza Libre"/>
                <a:sym typeface="Proza Libre"/>
              </a:rPr>
              <a:t>Dogs can pick up on subtle changes in your scent, which can help him figure out how you are feeling.</a:t>
            </a:r>
            <a:endParaRPr>
              <a:solidFill>
                <a:srgbClr val="272E3F"/>
              </a:solidFill>
              <a:latin typeface="Proza Libre"/>
              <a:ea typeface="Proza Libre"/>
              <a:cs typeface="Proza Libre"/>
              <a:sym typeface="Proza Libre"/>
            </a:endParaRPr>
          </a:p>
        </p:txBody>
      </p:sp>
      <p:sp>
        <p:nvSpPr>
          <p:cNvPr id="642" name="Google Shape;642;p44"/>
          <p:cNvSpPr txBox="1"/>
          <p:nvPr/>
        </p:nvSpPr>
        <p:spPr>
          <a:xfrm>
            <a:off x="2756300" y="2432450"/>
            <a:ext cx="1605000" cy="1815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n-GB">
                <a:solidFill>
                  <a:srgbClr val="272E3F"/>
                </a:solidFill>
                <a:latin typeface="Proza Libre"/>
                <a:ea typeface="Proza Libre"/>
                <a:cs typeface="Proza Libre"/>
                <a:sym typeface="Proza Libre"/>
              </a:rPr>
              <a:t>Cats use their whiskers as feelers to determine if a space is too small to squeeze through.</a:t>
            </a:r>
            <a:endParaRPr>
              <a:solidFill>
                <a:srgbClr val="272E3F"/>
              </a:solidFill>
              <a:latin typeface="Proza Libre"/>
              <a:ea typeface="Proza Libre"/>
              <a:cs typeface="Proza Libre"/>
              <a:sym typeface="Proza Libre"/>
            </a:endParaRPr>
          </a:p>
        </p:txBody>
      </p:sp>
      <p:sp>
        <p:nvSpPr>
          <p:cNvPr id="643" name="Google Shape;643;p44"/>
          <p:cNvSpPr txBox="1"/>
          <p:nvPr/>
        </p:nvSpPr>
        <p:spPr>
          <a:xfrm>
            <a:off x="4805350" y="2432450"/>
            <a:ext cx="1526400" cy="181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rgbClr val="272E3F"/>
                </a:solidFill>
                <a:latin typeface="Proza Libre"/>
                <a:ea typeface="Proza Libre"/>
                <a:cs typeface="Proza Libre"/>
                <a:sym typeface="Proza Libre"/>
              </a:rPr>
              <a:t>It is estimated that more than 50 million kangaroos live in Australia.</a:t>
            </a:r>
            <a:endParaRPr>
              <a:solidFill>
                <a:srgbClr val="272E3F"/>
              </a:solidFill>
              <a:latin typeface="Proza Libre"/>
              <a:ea typeface="Proza Libre"/>
              <a:cs typeface="Proza Libre"/>
              <a:sym typeface="Proza Libre"/>
            </a:endParaRPr>
          </a:p>
        </p:txBody>
      </p:sp>
      <p:sp>
        <p:nvSpPr>
          <p:cNvPr id="644" name="Google Shape;644;p44"/>
          <p:cNvSpPr txBox="1"/>
          <p:nvPr/>
        </p:nvSpPr>
        <p:spPr>
          <a:xfrm>
            <a:off x="6885375" y="2432450"/>
            <a:ext cx="1526400" cy="1869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n-GB">
                <a:solidFill>
                  <a:srgbClr val="272E3F"/>
                </a:solidFill>
                <a:latin typeface="Proza Libre"/>
                <a:ea typeface="Proza Libre"/>
                <a:cs typeface="Proza Libre"/>
                <a:sym typeface="Proza Libre"/>
              </a:rPr>
              <a:t>When winter approaches, pandas head lower down their mountain homes to warmer temperatures</a:t>
            </a:r>
            <a:endParaRPr>
              <a:solidFill>
                <a:srgbClr val="272E3F"/>
              </a:solidFill>
              <a:latin typeface="Proza Libre"/>
              <a:ea typeface="Proza Libre"/>
              <a:cs typeface="Proza Libre"/>
              <a:sym typeface="Proza Libr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45"/>
          <p:cNvSpPr txBox="1"/>
          <p:nvPr>
            <p:ph type="title"/>
          </p:nvPr>
        </p:nvSpPr>
        <p:spPr>
          <a:xfrm>
            <a:off x="371700" y="381225"/>
            <a:ext cx="35592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You can add your </a:t>
            </a:r>
            <a:r>
              <a:rPr lang="en-GB">
                <a:solidFill>
                  <a:srgbClr val="FFFFFF"/>
                </a:solidFill>
                <a:highlight>
                  <a:schemeClr val="accent2"/>
                </a:highlight>
              </a:rPr>
              <a:t>services</a:t>
            </a:r>
            <a:endParaRPr>
              <a:solidFill>
                <a:srgbClr val="FFFFFF"/>
              </a:solidFill>
              <a:highlight>
                <a:schemeClr val="accent2"/>
              </a:highlight>
            </a:endParaRPr>
          </a:p>
        </p:txBody>
      </p:sp>
      <p:sp>
        <p:nvSpPr>
          <p:cNvPr id="650" name="Google Shape;650;p45"/>
          <p:cNvSpPr txBox="1"/>
          <p:nvPr/>
        </p:nvSpPr>
        <p:spPr>
          <a:xfrm>
            <a:off x="1370400" y="2513400"/>
            <a:ext cx="1853700" cy="11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272E3F"/>
                </a:solidFill>
                <a:latin typeface="Proza Libre"/>
                <a:ea typeface="Proza Libre"/>
                <a:cs typeface="Proza Libre"/>
                <a:sym typeface="Proza Libre"/>
              </a:rPr>
              <a:t>Something about service or product number 1.</a:t>
            </a:r>
            <a:endParaRPr>
              <a:solidFill>
                <a:srgbClr val="272E3F"/>
              </a:solidFill>
              <a:latin typeface="Proza Libre"/>
              <a:ea typeface="Proza Libre"/>
              <a:cs typeface="Proza Libre"/>
              <a:sym typeface="Proza Libre"/>
            </a:endParaRPr>
          </a:p>
        </p:txBody>
      </p:sp>
      <p:sp>
        <p:nvSpPr>
          <p:cNvPr id="651" name="Google Shape;651;p45"/>
          <p:cNvSpPr txBox="1"/>
          <p:nvPr/>
        </p:nvSpPr>
        <p:spPr>
          <a:xfrm>
            <a:off x="3564125" y="2513400"/>
            <a:ext cx="1828500" cy="11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272E3F"/>
                </a:solidFill>
                <a:latin typeface="Proza Libre"/>
                <a:ea typeface="Proza Libre"/>
                <a:cs typeface="Proza Libre"/>
                <a:sym typeface="Proza Libre"/>
              </a:rPr>
              <a:t>Something about service or product number 2.</a:t>
            </a:r>
            <a:endParaRPr>
              <a:solidFill>
                <a:srgbClr val="272E3F"/>
              </a:solidFill>
              <a:latin typeface="Proza Libre"/>
              <a:ea typeface="Proza Libre"/>
              <a:cs typeface="Proza Libre"/>
              <a:sym typeface="Proza Libre"/>
            </a:endParaRPr>
          </a:p>
        </p:txBody>
      </p:sp>
      <p:sp>
        <p:nvSpPr>
          <p:cNvPr id="652" name="Google Shape;652;p45"/>
          <p:cNvSpPr txBox="1"/>
          <p:nvPr/>
        </p:nvSpPr>
        <p:spPr>
          <a:xfrm>
            <a:off x="5757875" y="2513400"/>
            <a:ext cx="1828500" cy="11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272E3F"/>
                </a:solidFill>
                <a:latin typeface="Proza Libre"/>
                <a:ea typeface="Proza Libre"/>
                <a:cs typeface="Proza Libre"/>
                <a:sym typeface="Proza Libre"/>
              </a:rPr>
              <a:t>Something about service or product number 3.</a:t>
            </a:r>
            <a:endParaRPr>
              <a:solidFill>
                <a:srgbClr val="272E3F"/>
              </a:solidFill>
              <a:latin typeface="Proza Libre"/>
              <a:ea typeface="Proza Libre"/>
              <a:cs typeface="Proza Libre"/>
              <a:sym typeface="Proza Libre"/>
            </a:endParaRPr>
          </a:p>
        </p:txBody>
      </p:sp>
      <p:sp>
        <p:nvSpPr>
          <p:cNvPr id="653" name="Google Shape;653;p45"/>
          <p:cNvSpPr txBox="1"/>
          <p:nvPr/>
        </p:nvSpPr>
        <p:spPr>
          <a:xfrm>
            <a:off x="1523975" y="1801425"/>
            <a:ext cx="1682400" cy="40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272E3F"/>
                </a:solidFill>
                <a:latin typeface="Proza Libre"/>
                <a:ea typeface="Proza Libre"/>
                <a:cs typeface="Proza Libre"/>
                <a:sym typeface="Proza Libre"/>
              </a:rPr>
              <a:t>PRODUCT  I</a:t>
            </a:r>
            <a:endParaRPr b="1">
              <a:solidFill>
                <a:srgbClr val="272E3F"/>
              </a:solidFill>
              <a:latin typeface="Proza Libre"/>
              <a:ea typeface="Proza Libre"/>
              <a:cs typeface="Proza Libre"/>
              <a:sym typeface="Proza Libre"/>
            </a:endParaRPr>
          </a:p>
        </p:txBody>
      </p:sp>
      <p:sp>
        <p:nvSpPr>
          <p:cNvPr id="654" name="Google Shape;654;p45"/>
          <p:cNvSpPr txBox="1"/>
          <p:nvPr/>
        </p:nvSpPr>
        <p:spPr>
          <a:xfrm>
            <a:off x="3679025" y="1801425"/>
            <a:ext cx="1682400" cy="40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272E3F"/>
                </a:solidFill>
                <a:latin typeface="Proza Libre"/>
                <a:ea typeface="Proza Libre"/>
                <a:cs typeface="Proza Libre"/>
                <a:sym typeface="Proza Libre"/>
              </a:rPr>
              <a:t>SERVICE II</a:t>
            </a:r>
            <a:endParaRPr b="1">
              <a:solidFill>
                <a:srgbClr val="272E3F"/>
              </a:solidFill>
              <a:latin typeface="Proza Libre"/>
              <a:ea typeface="Proza Libre"/>
              <a:cs typeface="Proza Libre"/>
              <a:sym typeface="Proza Libre"/>
            </a:endParaRPr>
          </a:p>
        </p:txBody>
      </p:sp>
      <p:sp>
        <p:nvSpPr>
          <p:cNvPr id="655" name="Google Shape;655;p45"/>
          <p:cNvSpPr txBox="1"/>
          <p:nvPr/>
        </p:nvSpPr>
        <p:spPr>
          <a:xfrm>
            <a:off x="5834075" y="1801425"/>
            <a:ext cx="1682400" cy="40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272E3F"/>
                </a:solidFill>
                <a:latin typeface="Proza Libre"/>
                <a:ea typeface="Proza Libre"/>
                <a:cs typeface="Proza Libre"/>
                <a:sym typeface="Proza Libre"/>
              </a:rPr>
              <a:t>PRODUCT I</a:t>
            </a:r>
            <a:r>
              <a:rPr b="1" lang="en-GB">
                <a:solidFill>
                  <a:srgbClr val="272E3F"/>
                </a:solidFill>
                <a:latin typeface="Proza Libre"/>
                <a:ea typeface="Proza Libre"/>
                <a:cs typeface="Proza Libre"/>
                <a:sym typeface="Proza Libre"/>
              </a:rPr>
              <a:t>II</a:t>
            </a:r>
            <a:endParaRPr b="1">
              <a:solidFill>
                <a:srgbClr val="272E3F"/>
              </a:solidFill>
              <a:latin typeface="Proza Libre"/>
              <a:ea typeface="Proza Libre"/>
              <a:cs typeface="Proza Libre"/>
              <a:sym typeface="Proza Libre"/>
            </a:endParaRPr>
          </a:p>
        </p:txBody>
      </p:sp>
      <p:sp>
        <p:nvSpPr>
          <p:cNvPr id="656" name="Google Shape;656;p45"/>
          <p:cNvSpPr txBox="1"/>
          <p:nvPr/>
        </p:nvSpPr>
        <p:spPr>
          <a:xfrm>
            <a:off x="1746650" y="4157675"/>
            <a:ext cx="1210800" cy="339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Proza Libre"/>
                <a:ea typeface="Proza Libre"/>
                <a:cs typeface="Proza Libre"/>
                <a:sym typeface="Proza Libre"/>
              </a:rPr>
              <a:t>100.00</a:t>
            </a:r>
            <a:endParaRPr b="1">
              <a:solidFill>
                <a:srgbClr val="FFFFFF"/>
              </a:solidFill>
              <a:latin typeface="Proza Libre"/>
              <a:ea typeface="Proza Libre"/>
              <a:cs typeface="Proza Libre"/>
              <a:sym typeface="Proza Libre"/>
            </a:endParaRPr>
          </a:p>
        </p:txBody>
      </p:sp>
      <p:sp>
        <p:nvSpPr>
          <p:cNvPr id="657" name="Google Shape;657;p45"/>
          <p:cNvSpPr txBox="1"/>
          <p:nvPr/>
        </p:nvSpPr>
        <p:spPr>
          <a:xfrm>
            <a:off x="3966588" y="4157675"/>
            <a:ext cx="1210800" cy="339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Proza Libre"/>
                <a:ea typeface="Proza Libre"/>
                <a:cs typeface="Proza Libre"/>
                <a:sym typeface="Proza Libre"/>
              </a:rPr>
              <a:t>150.00</a:t>
            </a:r>
            <a:endParaRPr b="1">
              <a:solidFill>
                <a:srgbClr val="FFFFFF"/>
              </a:solidFill>
              <a:latin typeface="Proza Libre"/>
              <a:ea typeface="Proza Libre"/>
              <a:cs typeface="Proza Libre"/>
              <a:sym typeface="Proza Libre"/>
            </a:endParaRPr>
          </a:p>
        </p:txBody>
      </p:sp>
      <p:sp>
        <p:nvSpPr>
          <p:cNvPr id="658" name="Google Shape;658;p45"/>
          <p:cNvSpPr txBox="1"/>
          <p:nvPr/>
        </p:nvSpPr>
        <p:spPr>
          <a:xfrm>
            <a:off x="6069863" y="4157675"/>
            <a:ext cx="1210800" cy="339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Proza Libre"/>
                <a:ea typeface="Proza Libre"/>
                <a:cs typeface="Proza Libre"/>
                <a:sym typeface="Proza Libre"/>
              </a:rPr>
              <a:t> </a:t>
            </a:r>
            <a:r>
              <a:rPr b="1" lang="en-GB">
                <a:solidFill>
                  <a:srgbClr val="FFFFFF"/>
                </a:solidFill>
                <a:latin typeface="Proza Libre"/>
                <a:ea typeface="Proza Libre"/>
                <a:cs typeface="Proza Libre"/>
                <a:sym typeface="Proza Libre"/>
              </a:rPr>
              <a:t>200</a:t>
            </a:r>
            <a:r>
              <a:rPr b="1" lang="en-GB">
                <a:solidFill>
                  <a:srgbClr val="FFFFFF"/>
                </a:solidFill>
                <a:latin typeface="Proza Libre"/>
                <a:ea typeface="Proza Libre"/>
                <a:cs typeface="Proza Libre"/>
                <a:sym typeface="Proza Libre"/>
              </a:rPr>
              <a:t>.00</a:t>
            </a:r>
            <a:endParaRPr b="1">
              <a:solidFill>
                <a:srgbClr val="FFFFFF"/>
              </a:solidFill>
              <a:latin typeface="Proza Libre"/>
              <a:ea typeface="Proza Libre"/>
              <a:cs typeface="Proza Libre"/>
              <a:sym typeface="Proza Libr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2" name="Shape 662"/>
        <p:cNvGrpSpPr/>
        <p:nvPr/>
      </p:nvGrpSpPr>
      <p:grpSpPr>
        <a:xfrm>
          <a:off x="0" y="0"/>
          <a:ext cx="0" cy="0"/>
          <a:chOff x="0" y="0"/>
          <a:chExt cx="0" cy="0"/>
        </a:xfrm>
      </p:grpSpPr>
      <p:sp>
        <p:nvSpPr>
          <p:cNvPr id="663" name="Google Shape;663;p46"/>
          <p:cNvSpPr txBox="1"/>
          <p:nvPr>
            <p:ph type="title"/>
          </p:nvPr>
        </p:nvSpPr>
        <p:spPr>
          <a:xfrm>
            <a:off x="303563" y="7668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GB"/>
              <a:t>Add your title </a:t>
            </a:r>
            <a:r>
              <a:rPr lang="en-GB">
                <a:solidFill>
                  <a:srgbClr val="FFFFFF"/>
                </a:solidFill>
                <a:highlight>
                  <a:schemeClr val="accent2"/>
                </a:highlight>
              </a:rPr>
              <a:t>here</a:t>
            </a:r>
            <a:endParaRPr>
              <a:solidFill>
                <a:srgbClr val="FFFFFF"/>
              </a:solidFill>
              <a:highlight>
                <a:schemeClr val="accent2"/>
              </a:highlight>
            </a:endParaRPr>
          </a:p>
        </p:txBody>
      </p:sp>
      <p:sp>
        <p:nvSpPr>
          <p:cNvPr id="664" name="Google Shape;664;p46"/>
          <p:cNvSpPr/>
          <p:nvPr/>
        </p:nvSpPr>
        <p:spPr>
          <a:xfrm flipH="1" rot="5340408">
            <a:off x="346665" y="1684079"/>
            <a:ext cx="1799970" cy="1799970"/>
          </a:xfrm>
          <a:prstGeom prst="blockArc">
            <a:avLst>
              <a:gd fmla="val 10800000" name="adj1"/>
              <a:gd fmla="val 5154282" name="adj2"/>
              <a:gd fmla="val 8425" name="adj3"/>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65" name="Google Shape;665;p46"/>
          <p:cNvSpPr/>
          <p:nvPr/>
        </p:nvSpPr>
        <p:spPr>
          <a:xfrm>
            <a:off x="2520000" y="1684175"/>
            <a:ext cx="1800000" cy="1800000"/>
          </a:xfrm>
          <a:prstGeom prst="blockArc">
            <a:avLst>
              <a:gd fmla="val 16156104" name="adj1"/>
              <a:gd fmla="val 5154282" name="adj2"/>
              <a:gd fmla="val 8425" name="adj3"/>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666" name="Google Shape;666;p46"/>
          <p:cNvSpPr/>
          <p:nvPr/>
        </p:nvSpPr>
        <p:spPr>
          <a:xfrm>
            <a:off x="4797986" y="1684175"/>
            <a:ext cx="1800000" cy="1800000"/>
          </a:xfrm>
          <a:prstGeom prst="blockArc">
            <a:avLst>
              <a:gd fmla="val 21560621" name="adj1"/>
              <a:gd fmla="val 5154282" name="adj2"/>
              <a:gd fmla="val 8425" name="adj3"/>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latin typeface="Calibri"/>
              <a:ea typeface="Calibri"/>
              <a:cs typeface="Calibri"/>
              <a:sym typeface="Calibri"/>
            </a:endParaRPr>
          </a:p>
        </p:txBody>
      </p:sp>
      <p:sp>
        <p:nvSpPr>
          <p:cNvPr id="667" name="Google Shape;667;p46"/>
          <p:cNvSpPr/>
          <p:nvPr/>
        </p:nvSpPr>
        <p:spPr>
          <a:xfrm>
            <a:off x="6980400" y="1684175"/>
            <a:ext cx="1800000" cy="1800000"/>
          </a:xfrm>
          <a:prstGeom prst="blockArc">
            <a:avLst>
              <a:gd fmla="val 5198936" name="adj1"/>
              <a:gd fmla="val 5154282" name="adj2"/>
              <a:gd fmla="val 8425" name="adj3"/>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latin typeface="Calibri"/>
              <a:ea typeface="Calibri"/>
              <a:cs typeface="Calibri"/>
              <a:sym typeface="Calibri"/>
            </a:endParaRPr>
          </a:p>
        </p:txBody>
      </p:sp>
      <p:sp>
        <p:nvSpPr>
          <p:cNvPr id="668" name="Google Shape;668;p46"/>
          <p:cNvSpPr txBox="1"/>
          <p:nvPr>
            <p:ph idx="4294967295" type="body"/>
          </p:nvPr>
        </p:nvSpPr>
        <p:spPr>
          <a:xfrm>
            <a:off x="225750" y="4815600"/>
            <a:ext cx="8692500" cy="327900"/>
          </a:xfrm>
          <a:prstGeom prst="rect">
            <a:avLst/>
          </a:prstGeom>
        </p:spPr>
        <p:txBody>
          <a:bodyPr anchorCtr="0" anchor="b" bIns="91425" lIns="91425" spcFirstLastPara="1" rIns="91425" wrap="square" tIns="91425">
            <a:noAutofit/>
          </a:bodyPr>
          <a:lstStyle/>
          <a:p>
            <a:pPr indent="0" lvl="0" marL="0" rtl="0" algn="l">
              <a:lnSpc>
                <a:spcPct val="100000"/>
              </a:lnSpc>
              <a:spcBef>
                <a:spcPts val="0"/>
              </a:spcBef>
              <a:spcAft>
                <a:spcPts val="1600"/>
              </a:spcAft>
              <a:buNone/>
            </a:pPr>
            <a:r>
              <a:rPr i="1" lang="en-GB" sz="1000"/>
              <a:t>Just select the colored shape and and adapt its size to represent your numbers.</a:t>
            </a:r>
            <a:endParaRPr i="1" sz="1000"/>
          </a:p>
        </p:txBody>
      </p:sp>
      <p:sp>
        <p:nvSpPr>
          <p:cNvPr id="669" name="Google Shape;669;p46"/>
          <p:cNvSpPr txBox="1"/>
          <p:nvPr/>
        </p:nvSpPr>
        <p:spPr>
          <a:xfrm>
            <a:off x="551425" y="2203850"/>
            <a:ext cx="1342200" cy="82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3000">
                <a:solidFill>
                  <a:srgbClr val="272E3F"/>
                </a:solidFill>
                <a:latin typeface="Proza Libre"/>
                <a:ea typeface="Proza Libre"/>
                <a:cs typeface="Proza Libre"/>
                <a:sym typeface="Proza Libre"/>
              </a:rPr>
              <a:t>75%</a:t>
            </a:r>
            <a:endParaRPr b="1" sz="3000">
              <a:solidFill>
                <a:srgbClr val="272E3F"/>
              </a:solidFill>
              <a:latin typeface="Proza Libre"/>
              <a:ea typeface="Proza Libre"/>
              <a:cs typeface="Proza Libre"/>
              <a:sym typeface="Proza Libre"/>
            </a:endParaRPr>
          </a:p>
        </p:txBody>
      </p:sp>
      <p:sp>
        <p:nvSpPr>
          <p:cNvPr id="670" name="Google Shape;670;p46"/>
          <p:cNvSpPr txBox="1"/>
          <p:nvPr/>
        </p:nvSpPr>
        <p:spPr>
          <a:xfrm>
            <a:off x="2833300" y="2171675"/>
            <a:ext cx="1239900" cy="82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3000">
                <a:solidFill>
                  <a:srgbClr val="272E3F"/>
                </a:solidFill>
                <a:latin typeface="Proza Libre"/>
                <a:ea typeface="Proza Libre"/>
                <a:cs typeface="Proza Libre"/>
                <a:sym typeface="Proza Libre"/>
              </a:rPr>
              <a:t>50%</a:t>
            </a:r>
            <a:endParaRPr b="1" sz="3000">
              <a:solidFill>
                <a:srgbClr val="272E3F"/>
              </a:solidFill>
              <a:latin typeface="Proza Libre"/>
              <a:ea typeface="Proza Libre"/>
              <a:cs typeface="Proza Libre"/>
              <a:sym typeface="Proza Libre"/>
            </a:endParaRPr>
          </a:p>
        </p:txBody>
      </p:sp>
      <p:sp>
        <p:nvSpPr>
          <p:cNvPr id="671" name="Google Shape;671;p46"/>
          <p:cNvSpPr txBox="1"/>
          <p:nvPr/>
        </p:nvSpPr>
        <p:spPr>
          <a:xfrm>
            <a:off x="5080375" y="2187775"/>
            <a:ext cx="1239900" cy="82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3000">
                <a:solidFill>
                  <a:srgbClr val="272E3F"/>
                </a:solidFill>
                <a:latin typeface="Proza Libre"/>
                <a:ea typeface="Proza Libre"/>
                <a:cs typeface="Proza Libre"/>
                <a:sym typeface="Proza Libre"/>
              </a:rPr>
              <a:t>25%</a:t>
            </a:r>
            <a:endParaRPr b="1" sz="3000">
              <a:solidFill>
                <a:srgbClr val="272E3F"/>
              </a:solidFill>
              <a:latin typeface="Proza Libre"/>
              <a:ea typeface="Proza Libre"/>
              <a:cs typeface="Proza Libre"/>
              <a:sym typeface="Proza Libre"/>
            </a:endParaRPr>
          </a:p>
        </p:txBody>
      </p:sp>
      <p:sp>
        <p:nvSpPr>
          <p:cNvPr id="672" name="Google Shape;672;p46"/>
          <p:cNvSpPr txBox="1"/>
          <p:nvPr/>
        </p:nvSpPr>
        <p:spPr>
          <a:xfrm>
            <a:off x="7168750" y="2155600"/>
            <a:ext cx="1446600" cy="82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3000">
                <a:solidFill>
                  <a:srgbClr val="272E3F"/>
                </a:solidFill>
                <a:latin typeface="Proza Libre"/>
                <a:ea typeface="Proza Libre"/>
                <a:cs typeface="Proza Libre"/>
                <a:sym typeface="Proza Libre"/>
              </a:rPr>
              <a:t>100%</a:t>
            </a:r>
            <a:endParaRPr b="1" sz="3000">
              <a:solidFill>
                <a:srgbClr val="272E3F"/>
              </a:solidFill>
              <a:latin typeface="Proza Libre"/>
              <a:ea typeface="Proza Libre"/>
              <a:cs typeface="Proza Libre"/>
              <a:sym typeface="Proza Libre"/>
            </a:endParaRPr>
          </a:p>
        </p:txBody>
      </p:sp>
      <p:sp>
        <p:nvSpPr>
          <p:cNvPr id="673" name="Google Shape;673;p46"/>
          <p:cNvSpPr txBox="1"/>
          <p:nvPr/>
        </p:nvSpPr>
        <p:spPr>
          <a:xfrm>
            <a:off x="384775" y="3559550"/>
            <a:ext cx="1675500" cy="84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a:solidFill>
                  <a:srgbClr val="272E3F"/>
                </a:solidFill>
                <a:latin typeface="Proza Libre"/>
                <a:ea typeface="Proza Libre"/>
                <a:cs typeface="Proza Libre"/>
                <a:sym typeface="Proza Libre"/>
              </a:rPr>
              <a:t>Lorem ipsum dolor sit amet, consectetuer adipiscing elit.</a:t>
            </a:r>
            <a:endParaRPr>
              <a:solidFill>
                <a:srgbClr val="272E3F"/>
              </a:solidFill>
              <a:latin typeface="Proza Libre"/>
              <a:ea typeface="Proza Libre"/>
              <a:cs typeface="Proza Libre"/>
              <a:sym typeface="Proza Libre"/>
            </a:endParaRPr>
          </a:p>
        </p:txBody>
      </p:sp>
      <p:sp>
        <p:nvSpPr>
          <p:cNvPr id="674" name="Google Shape;674;p46"/>
          <p:cNvSpPr txBox="1"/>
          <p:nvPr/>
        </p:nvSpPr>
        <p:spPr>
          <a:xfrm>
            <a:off x="2582250" y="3559738"/>
            <a:ext cx="1675500" cy="84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a:solidFill>
                  <a:srgbClr val="272E3F"/>
                </a:solidFill>
                <a:latin typeface="Proza Libre"/>
                <a:ea typeface="Proza Libre"/>
                <a:cs typeface="Proza Libre"/>
                <a:sym typeface="Proza Libre"/>
              </a:rPr>
              <a:t>Lorem ipsum dolor sit amet, consectetuer adipiscing elit.</a:t>
            </a:r>
            <a:endParaRPr>
              <a:solidFill>
                <a:srgbClr val="272E3F"/>
              </a:solidFill>
              <a:latin typeface="Proza Libre"/>
              <a:ea typeface="Proza Libre"/>
              <a:cs typeface="Proza Libre"/>
              <a:sym typeface="Proza Libre"/>
            </a:endParaRPr>
          </a:p>
        </p:txBody>
      </p:sp>
      <p:sp>
        <p:nvSpPr>
          <p:cNvPr id="675" name="Google Shape;675;p46"/>
          <p:cNvSpPr txBox="1"/>
          <p:nvPr/>
        </p:nvSpPr>
        <p:spPr>
          <a:xfrm>
            <a:off x="4844850" y="3569388"/>
            <a:ext cx="1675500" cy="84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a:solidFill>
                  <a:srgbClr val="272E3F"/>
                </a:solidFill>
                <a:latin typeface="Proza Libre"/>
                <a:ea typeface="Proza Libre"/>
                <a:cs typeface="Proza Libre"/>
                <a:sym typeface="Proza Libre"/>
              </a:rPr>
              <a:t>Lorem ipsum dolor sit amet, consectetuer adipiscing elit.</a:t>
            </a:r>
            <a:endParaRPr>
              <a:solidFill>
                <a:srgbClr val="272E3F"/>
              </a:solidFill>
              <a:latin typeface="Proza Libre"/>
              <a:ea typeface="Proza Libre"/>
              <a:cs typeface="Proza Libre"/>
              <a:sym typeface="Proza Libre"/>
            </a:endParaRPr>
          </a:p>
        </p:txBody>
      </p:sp>
      <p:sp>
        <p:nvSpPr>
          <p:cNvPr id="676" name="Google Shape;676;p46"/>
          <p:cNvSpPr txBox="1"/>
          <p:nvPr/>
        </p:nvSpPr>
        <p:spPr>
          <a:xfrm>
            <a:off x="7042325" y="3569575"/>
            <a:ext cx="1675500" cy="84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a:solidFill>
                  <a:srgbClr val="272E3F"/>
                </a:solidFill>
                <a:latin typeface="Proza Libre"/>
                <a:ea typeface="Proza Libre"/>
                <a:cs typeface="Proza Libre"/>
                <a:sym typeface="Proza Libre"/>
              </a:rPr>
              <a:t>Lorem ipsum dolor sit amet, consectetuer adipiscing elit.</a:t>
            </a:r>
            <a:endParaRPr>
              <a:solidFill>
                <a:srgbClr val="272E3F"/>
              </a:solidFill>
              <a:latin typeface="Proza Libre"/>
              <a:ea typeface="Proza Libre"/>
              <a:cs typeface="Proza Libre"/>
              <a:sym typeface="Proza Libr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29"/>
          <p:cNvSpPr txBox="1"/>
          <p:nvPr>
            <p:ph type="title"/>
          </p:nvPr>
        </p:nvSpPr>
        <p:spPr>
          <a:xfrm>
            <a:off x="824850" y="1048500"/>
            <a:ext cx="2808000" cy="7557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GB"/>
              <a:t>Introduce yourself</a:t>
            </a:r>
            <a:endParaRPr/>
          </a:p>
        </p:txBody>
      </p:sp>
      <p:sp>
        <p:nvSpPr>
          <p:cNvPr id="501" name="Google Shape;501;p29"/>
          <p:cNvSpPr txBox="1"/>
          <p:nvPr>
            <p:ph idx="1" type="body"/>
          </p:nvPr>
        </p:nvSpPr>
        <p:spPr>
          <a:xfrm>
            <a:off x="824850" y="1882500"/>
            <a:ext cx="2808000" cy="2522100"/>
          </a:xfrm>
          <a:prstGeom prst="rect">
            <a:avLst/>
          </a:prstGeom>
        </p:spPr>
        <p:txBody>
          <a:bodyPr anchorCtr="0" anchor="t" bIns="91425" lIns="91425" spcFirstLastPara="1" rIns="91425" wrap="square" tIns="91425">
            <a:noAutofit/>
          </a:bodyPr>
          <a:lstStyle/>
          <a:p>
            <a:pPr indent="0" lvl="0" marL="0" rtl="0" algn="r">
              <a:lnSpc>
                <a:spcPct val="100000"/>
              </a:lnSpc>
              <a:spcBef>
                <a:spcPts val="0"/>
              </a:spcBef>
              <a:spcAft>
                <a:spcPts val="0"/>
              </a:spcAft>
              <a:buNone/>
            </a:pPr>
            <a:r>
              <a:rPr lang="en-GB" sz="4800"/>
              <a:t>Hi, I am Emma </a:t>
            </a:r>
            <a:r>
              <a:rPr lang="en-GB" sz="4800">
                <a:solidFill>
                  <a:srgbClr val="FFFFFF"/>
                </a:solidFill>
                <a:highlight>
                  <a:schemeClr val="accent2"/>
                </a:highlight>
              </a:rPr>
              <a:t>Green</a:t>
            </a:r>
            <a:r>
              <a:rPr lang="en-GB" sz="4800">
                <a:solidFill>
                  <a:srgbClr val="FFFFFF"/>
                </a:solidFill>
                <a:highlight>
                  <a:schemeClr val="accent2"/>
                </a:highlight>
              </a:rPr>
              <a:t>!</a:t>
            </a:r>
            <a:endParaRPr sz="4800">
              <a:solidFill>
                <a:srgbClr val="FFFFFF"/>
              </a:solidFill>
              <a:highlight>
                <a:schemeClr val="accent2"/>
              </a:highlight>
            </a:endParaRPr>
          </a:p>
          <a:p>
            <a:pPr indent="0" lvl="0" marL="0" rtl="0" algn="r">
              <a:lnSpc>
                <a:spcPct val="100000"/>
              </a:lnSpc>
              <a:spcBef>
                <a:spcPts val="1600"/>
              </a:spcBef>
              <a:spcAft>
                <a:spcPts val="1600"/>
              </a:spcAft>
              <a:buNone/>
            </a:pPr>
            <a:r>
              <a:t/>
            </a:r>
            <a:endParaRPr/>
          </a:p>
        </p:txBody>
      </p:sp>
      <p:pic>
        <p:nvPicPr>
          <p:cNvPr id="502" name="Google Shape;502;p29"/>
          <p:cNvPicPr preferRelativeResize="0"/>
          <p:nvPr/>
        </p:nvPicPr>
        <p:blipFill rotWithShape="1">
          <a:blip r:embed="rId3">
            <a:alphaModFix/>
          </a:blip>
          <a:srcRect b="0" l="16760" r="16754" t="0"/>
          <a:stretch/>
        </p:blipFill>
        <p:spPr>
          <a:xfrm>
            <a:off x="5336400" y="1228875"/>
            <a:ext cx="3016800" cy="3015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47"/>
          <p:cNvSpPr txBox="1"/>
          <p:nvPr>
            <p:ph type="title"/>
          </p:nvPr>
        </p:nvSpPr>
        <p:spPr>
          <a:xfrm>
            <a:off x="324000" y="382800"/>
            <a:ext cx="35352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Here goes your </a:t>
            </a:r>
            <a:r>
              <a:rPr lang="en-GB">
                <a:solidFill>
                  <a:srgbClr val="FFFFFF"/>
                </a:solidFill>
                <a:highlight>
                  <a:schemeClr val="accent2"/>
                </a:highlight>
              </a:rPr>
              <a:t>timeline</a:t>
            </a:r>
            <a:endParaRPr>
              <a:solidFill>
                <a:srgbClr val="FFFFFF"/>
              </a:solidFill>
              <a:highlight>
                <a:schemeClr val="accent2"/>
              </a:highlight>
            </a:endParaRPr>
          </a:p>
        </p:txBody>
      </p:sp>
      <p:sp>
        <p:nvSpPr>
          <p:cNvPr id="682" name="Google Shape;682;p47"/>
          <p:cNvSpPr txBox="1"/>
          <p:nvPr/>
        </p:nvSpPr>
        <p:spPr>
          <a:xfrm>
            <a:off x="7245725" y="1860750"/>
            <a:ext cx="1287000" cy="41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GB" sz="2400">
                <a:solidFill>
                  <a:srgbClr val="272E3F"/>
                </a:solidFill>
                <a:latin typeface="Proza Libre"/>
                <a:ea typeface="Proza Libre"/>
                <a:cs typeface="Proza Libre"/>
                <a:sym typeface="Proza Libre"/>
              </a:rPr>
              <a:t>2019</a:t>
            </a:r>
            <a:endParaRPr b="1" sz="2400">
              <a:solidFill>
                <a:srgbClr val="272E3F"/>
              </a:solidFill>
              <a:latin typeface="Proza Libre"/>
              <a:ea typeface="Proza Libre"/>
              <a:cs typeface="Proza Libre"/>
              <a:sym typeface="Proza Libre"/>
            </a:endParaRPr>
          </a:p>
        </p:txBody>
      </p:sp>
      <p:sp>
        <p:nvSpPr>
          <p:cNvPr id="683" name="Google Shape;683;p47"/>
          <p:cNvSpPr txBox="1"/>
          <p:nvPr/>
        </p:nvSpPr>
        <p:spPr>
          <a:xfrm>
            <a:off x="5616050" y="3928175"/>
            <a:ext cx="1287000" cy="41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GB" sz="2400">
                <a:solidFill>
                  <a:srgbClr val="272E3F"/>
                </a:solidFill>
                <a:latin typeface="Proza Libre"/>
                <a:ea typeface="Proza Libre"/>
                <a:cs typeface="Proza Libre"/>
                <a:sym typeface="Proza Libre"/>
              </a:rPr>
              <a:t>2018</a:t>
            </a:r>
            <a:endParaRPr b="1" sz="2400">
              <a:solidFill>
                <a:srgbClr val="272E3F"/>
              </a:solidFill>
              <a:latin typeface="Proza Libre"/>
              <a:ea typeface="Proza Libre"/>
              <a:cs typeface="Proza Libre"/>
              <a:sym typeface="Proza Libre"/>
            </a:endParaRPr>
          </a:p>
        </p:txBody>
      </p:sp>
      <p:sp>
        <p:nvSpPr>
          <p:cNvPr id="684" name="Google Shape;684;p47"/>
          <p:cNvSpPr txBox="1"/>
          <p:nvPr/>
        </p:nvSpPr>
        <p:spPr>
          <a:xfrm>
            <a:off x="3897750" y="1860750"/>
            <a:ext cx="1287000" cy="410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GB" sz="2400">
                <a:solidFill>
                  <a:srgbClr val="272E3F"/>
                </a:solidFill>
                <a:latin typeface="Proza Libre"/>
                <a:ea typeface="Proza Libre"/>
                <a:cs typeface="Proza Libre"/>
                <a:sym typeface="Proza Libre"/>
              </a:rPr>
              <a:t>2017</a:t>
            </a:r>
            <a:endParaRPr b="1" sz="2400">
              <a:solidFill>
                <a:srgbClr val="272E3F"/>
              </a:solidFill>
              <a:latin typeface="Proza Libre"/>
              <a:ea typeface="Proza Libre"/>
              <a:cs typeface="Proza Libre"/>
              <a:sym typeface="Proza Libre"/>
            </a:endParaRPr>
          </a:p>
        </p:txBody>
      </p:sp>
      <p:sp>
        <p:nvSpPr>
          <p:cNvPr id="685" name="Google Shape;685;p47"/>
          <p:cNvSpPr txBox="1"/>
          <p:nvPr/>
        </p:nvSpPr>
        <p:spPr>
          <a:xfrm>
            <a:off x="2240950" y="3928175"/>
            <a:ext cx="1287000" cy="41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GB" sz="2400">
                <a:solidFill>
                  <a:srgbClr val="272E3F"/>
                </a:solidFill>
                <a:latin typeface="Proza Libre"/>
                <a:ea typeface="Proza Libre"/>
                <a:cs typeface="Proza Libre"/>
                <a:sym typeface="Proza Libre"/>
              </a:rPr>
              <a:t>2016</a:t>
            </a:r>
            <a:endParaRPr b="1" sz="2400">
              <a:solidFill>
                <a:srgbClr val="272E3F"/>
              </a:solidFill>
              <a:latin typeface="Proza Libre"/>
              <a:ea typeface="Proza Libre"/>
              <a:cs typeface="Proza Libre"/>
              <a:sym typeface="Proza Libre"/>
            </a:endParaRPr>
          </a:p>
        </p:txBody>
      </p:sp>
      <p:sp>
        <p:nvSpPr>
          <p:cNvPr id="686" name="Google Shape;686;p47"/>
          <p:cNvSpPr txBox="1"/>
          <p:nvPr/>
        </p:nvSpPr>
        <p:spPr>
          <a:xfrm>
            <a:off x="501550" y="1860750"/>
            <a:ext cx="1287000" cy="41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n-GB" sz="2400">
                <a:solidFill>
                  <a:srgbClr val="272E3F"/>
                </a:solidFill>
                <a:latin typeface="Proza Libre"/>
                <a:ea typeface="Proza Libre"/>
                <a:cs typeface="Proza Libre"/>
                <a:sym typeface="Proza Libre"/>
              </a:rPr>
              <a:t>2015</a:t>
            </a:r>
            <a:endParaRPr b="1" sz="2400">
              <a:solidFill>
                <a:srgbClr val="272E3F"/>
              </a:solidFill>
              <a:latin typeface="Proza Libre"/>
              <a:ea typeface="Proza Libre"/>
              <a:cs typeface="Proza Libre"/>
              <a:sym typeface="Proza Libre"/>
            </a:endParaRPr>
          </a:p>
        </p:txBody>
      </p:sp>
      <p:sp>
        <p:nvSpPr>
          <p:cNvPr id="687" name="Google Shape;687;p47"/>
          <p:cNvSpPr/>
          <p:nvPr/>
        </p:nvSpPr>
        <p:spPr>
          <a:xfrm>
            <a:off x="311700" y="3555651"/>
            <a:ext cx="1566900" cy="993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i="0" lang="en-GB" u="none" strike="noStrike">
                <a:solidFill>
                  <a:srgbClr val="272E3F"/>
                </a:solidFill>
                <a:latin typeface="Proza Libre"/>
                <a:ea typeface="Proza Libre"/>
                <a:cs typeface="Proza Libre"/>
                <a:sym typeface="Proza Libre"/>
              </a:rPr>
              <a:t>Lorem ipsum dolor sit amet, consectetuer adipiscing elit.</a:t>
            </a:r>
            <a:endParaRPr>
              <a:solidFill>
                <a:srgbClr val="272E3F"/>
              </a:solidFill>
              <a:latin typeface="Proza Libre"/>
              <a:ea typeface="Proza Libre"/>
              <a:cs typeface="Proza Libre"/>
              <a:sym typeface="Proza Libre"/>
            </a:endParaRPr>
          </a:p>
          <a:p>
            <a:pPr indent="0" lvl="0" marL="0" marR="0" rtl="0" algn="l">
              <a:spcBef>
                <a:spcPts val="0"/>
              </a:spcBef>
              <a:spcAft>
                <a:spcPts val="0"/>
              </a:spcAft>
              <a:buNone/>
            </a:pPr>
            <a:r>
              <a:t/>
            </a:r>
            <a:endParaRPr>
              <a:solidFill>
                <a:srgbClr val="272E3F"/>
              </a:solidFill>
              <a:latin typeface="Proza Libre"/>
              <a:ea typeface="Proza Libre"/>
              <a:cs typeface="Proza Libre"/>
              <a:sym typeface="Proza Libre"/>
            </a:endParaRPr>
          </a:p>
        </p:txBody>
      </p:sp>
      <p:sp>
        <p:nvSpPr>
          <p:cNvPr id="688" name="Google Shape;688;p47"/>
          <p:cNvSpPr/>
          <p:nvPr/>
        </p:nvSpPr>
        <p:spPr>
          <a:xfrm>
            <a:off x="3788538" y="3555651"/>
            <a:ext cx="1566900" cy="993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i="0" lang="en-GB" u="none" strike="noStrike">
                <a:solidFill>
                  <a:srgbClr val="272E3F"/>
                </a:solidFill>
                <a:latin typeface="Proza Libre"/>
                <a:ea typeface="Proza Libre"/>
                <a:cs typeface="Proza Libre"/>
                <a:sym typeface="Proza Libre"/>
              </a:rPr>
              <a:t>Lorem ipsum dolor sit amet, consectetuer adipiscing elit.</a:t>
            </a:r>
            <a:endParaRPr>
              <a:solidFill>
                <a:srgbClr val="272E3F"/>
              </a:solidFill>
              <a:latin typeface="Proza Libre"/>
              <a:ea typeface="Proza Libre"/>
              <a:cs typeface="Proza Libre"/>
              <a:sym typeface="Proza Libre"/>
            </a:endParaRPr>
          </a:p>
          <a:p>
            <a:pPr indent="0" lvl="0" marL="0" marR="0" rtl="0" algn="l">
              <a:spcBef>
                <a:spcPts val="0"/>
              </a:spcBef>
              <a:spcAft>
                <a:spcPts val="0"/>
              </a:spcAft>
              <a:buNone/>
            </a:pPr>
            <a:r>
              <a:t/>
            </a:r>
            <a:endParaRPr>
              <a:solidFill>
                <a:srgbClr val="272E3F"/>
              </a:solidFill>
              <a:latin typeface="Proza Libre"/>
              <a:ea typeface="Proza Libre"/>
              <a:cs typeface="Proza Libre"/>
              <a:sym typeface="Proza Libre"/>
            </a:endParaRPr>
          </a:p>
        </p:txBody>
      </p:sp>
      <p:sp>
        <p:nvSpPr>
          <p:cNvPr id="689" name="Google Shape;689;p47"/>
          <p:cNvSpPr/>
          <p:nvPr/>
        </p:nvSpPr>
        <p:spPr>
          <a:xfrm>
            <a:off x="7166338" y="3555651"/>
            <a:ext cx="1566900" cy="993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i="0" lang="en-GB" u="none" strike="noStrike">
                <a:solidFill>
                  <a:srgbClr val="272E3F"/>
                </a:solidFill>
                <a:latin typeface="Proza Libre"/>
                <a:ea typeface="Proza Libre"/>
                <a:cs typeface="Proza Libre"/>
                <a:sym typeface="Proza Libre"/>
              </a:rPr>
              <a:t>Lorem ipsum dolor sit amet, consectetuer adipiscing elit.</a:t>
            </a:r>
            <a:endParaRPr>
              <a:solidFill>
                <a:srgbClr val="272E3F"/>
              </a:solidFill>
              <a:latin typeface="Proza Libre"/>
              <a:ea typeface="Proza Libre"/>
              <a:cs typeface="Proza Libre"/>
              <a:sym typeface="Proza Libre"/>
            </a:endParaRPr>
          </a:p>
          <a:p>
            <a:pPr indent="0" lvl="0" marL="0" marR="0" rtl="0" algn="l">
              <a:spcBef>
                <a:spcPts val="0"/>
              </a:spcBef>
              <a:spcAft>
                <a:spcPts val="0"/>
              </a:spcAft>
              <a:buNone/>
            </a:pPr>
            <a:r>
              <a:t/>
            </a:r>
            <a:endParaRPr>
              <a:solidFill>
                <a:srgbClr val="272E3F"/>
              </a:solidFill>
              <a:latin typeface="Proza Libre"/>
              <a:ea typeface="Proza Libre"/>
              <a:cs typeface="Proza Libre"/>
              <a:sym typeface="Proza Libre"/>
            </a:endParaRPr>
          </a:p>
        </p:txBody>
      </p:sp>
      <p:sp>
        <p:nvSpPr>
          <p:cNvPr id="690" name="Google Shape;690;p47"/>
          <p:cNvSpPr/>
          <p:nvPr/>
        </p:nvSpPr>
        <p:spPr>
          <a:xfrm>
            <a:off x="2055413" y="1721701"/>
            <a:ext cx="1566900" cy="993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i="0" lang="en-GB" u="none" strike="noStrike">
                <a:solidFill>
                  <a:srgbClr val="272E3F"/>
                </a:solidFill>
                <a:latin typeface="Proza Libre"/>
                <a:ea typeface="Proza Libre"/>
                <a:cs typeface="Proza Libre"/>
                <a:sym typeface="Proza Libre"/>
              </a:rPr>
              <a:t>Lorem ipsum dolor sit amet, consectetuer adipiscing elit.</a:t>
            </a:r>
            <a:endParaRPr>
              <a:solidFill>
                <a:srgbClr val="272E3F"/>
              </a:solidFill>
              <a:latin typeface="Proza Libre"/>
              <a:ea typeface="Proza Libre"/>
              <a:cs typeface="Proza Libre"/>
              <a:sym typeface="Proza Libre"/>
            </a:endParaRPr>
          </a:p>
          <a:p>
            <a:pPr indent="0" lvl="0" marL="0" marR="0" rtl="0" algn="l">
              <a:spcBef>
                <a:spcPts val="0"/>
              </a:spcBef>
              <a:spcAft>
                <a:spcPts val="0"/>
              </a:spcAft>
              <a:buNone/>
            </a:pPr>
            <a:r>
              <a:t/>
            </a:r>
            <a:endParaRPr>
              <a:solidFill>
                <a:srgbClr val="272E3F"/>
              </a:solidFill>
              <a:latin typeface="Proza Libre"/>
              <a:ea typeface="Proza Libre"/>
              <a:cs typeface="Proza Libre"/>
              <a:sym typeface="Proza Libre"/>
            </a:endParaRPr>
          </a:p>
        </p:txBody>
      </p:sp>
      <p:sp>
        <p:nvSpPr>
          <p:cNvPr id="691" name="Google Shape;691;p47"/>
          <p:cNvSpPr/>
          <p:nvPr/>
        </p:nvSpPr>
        <p:spPr>
          <a:xfrm>
            <a:off x="5400538" y="1721701"/>
            <a:ext cx="1566900" cy="993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i="0" lang="en-GB" u="none" strike="noStrike">
                <a:solidFill>
                  <a:srgbClr val="272E3F"/>
                </a:solidFill>
                <a:latin typeface="Proza Libre"/>
                <a:ea typeface="Proza Libre"/>
                <a:cs typeface="Proza Libre"/>
                <a:sym typeface="Proza Libre"/>
              </a:rPr>
              <a:t>Lorem ipsum dolor sit amet, consectetuer adipiscing elit.</a:t>
            </a:r>
            <a:endParaRPr>
              <a:solidFill>
                <a:srgbClr val="272E3F"/>
              </a:solidFill>
              <a:latin typeface="Proza Libre"/>
              <a:ea typeface="Proza Libre"/>
              <a:cs typeface="Proza Libre"/>
              <a:sym typeface="Proza Libre"/>
            </a:endParaRPr>
          </a:p>
          <a:p>
            <a:pPr indent="0" lvl="0" marL="0" marR="0" rtl="0" algn="l">
              <a:spcBef>
                <a:spcPts val="0"/>
              </a:spcBef>
              <a:spcAft>
                <a:spcPts val="0"/>
              </a:spcAft>
              <a:buNone/>
            </a:pPr>
            <a:r>
              <a:t/>
            </a:r>
            <a:endParaRPr>
              <a:solidFill>
                <a:srgbClr val="272E3F"/>
              </a:solidFill>
              <a:latin typeface="Proza Libre"/>
              <a:ea typeface="Proza Libre"/>
              <a:cs typeface="Proza Libre"/>
              <a:sym typeface="Proza Libr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95" name="Shape 695"/>
        <p:cNvGrpSpPr/>
        <p:nvPr/>
      </p:nvGrpSpPr>
      <p:grpSpPr>
        <a:xfrm>
          <a:off x="0" y="0"/>
          <a:ext cx="0" cy="0"/>
          <a:chOff x="0" y="0"/>
          <a:chExt cx="0" cy="0"/>
        </a:xfrm>
      </p:grpSpPr>
      <p:sp>
        <p:nvSpPr>
          <p:cNvPr id="696" name="Google Shape;696;p48"/>
          <p:cNvSpPr txBox="1"/>
          <p:nvPr>
            <p:ph type="title"/>
          </p:nvPr>
        </p:nvSpPr>
        <p:spPr>
          <a:xfrm>
            <a:off x="311700" y="978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solidFill>
                  <a:srgbClr val="FFFFFF"/>
                </a:solidFill>
              </a:rPr>
              <a:t>Or this timeline</a:t>
            </a:r>
            <a:endParaRPr>
              <a:solidFill>
                <a:srgbClr val="FFFFFF"/>
              </a:solidFill>
            </a:endParaRPr>
          </a:p>
        </p:txBody>
      </p:sp>
      <p:sp>
        <p:nvSpPr>
          <p:cNvPr id="697" name="Google Shape;697;p48"/>
          <p:cNvSpPr/>
          <p:nvPr/>
        </p:nvSpPr>
        <p:spPr>
          <a:xfrm>
            <a:off x="925067" y="1874750"/>
            <a:ext cx="1440000" cy="2160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1800">
                <a:solidFill>
                  <a:schemeClr val="accent1"/>
                </a:solidFill>
                <a:latin typeface="Proza Libre"/>
                <a:ea typeface="Proza Libre"/>
                <a:cs typeface="Proza Libre"/>
                <a:sym typeface="Proza Libre"/>
              </a:rPr>
              <a:t>You can use this slide to show milestones or the history of your subject.</a:t>
            </a:r>
            <a:endParaRPr sz="1800">
              <a:solidFill>
                <a:schemeClr val="accent1"/>
              </a:solidFill>
              <a:latin typeface="Proza Libre"/>
              <a:ea typeface="Proza Libre"/>
              <a:cs typeface="Proza Libre"/>
              <a:sym typeface="Proza Libre"/>
            </a:endParaRPr>
          </a:p>
        </p:txBody>
      </p:sp>
      <p:sp>
        <p:nvSpPr>
          <p:cNvPr id="698" name="Google Shape;698;p48"/>
          <p:cNvSpPr/>
          <p:nvPr/>
        </p:nvSpPr>
        <p:spPr>
          <a:xfrm>
            <a:off x="3089005" y="1853325"/>
            <a:ext cx="1440000" cy="2160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1800">
                <a:solidFill>
                  <a:schemeClr val="accent1"/>
                </a:solidFill>
                <a:latin typeface="Proza Libre"/>
                <a:ea typeface="Proza Libre"/>
                <a:cs typeface="Proza Libre"/>
                <a:sym typeface="Proza Libre"/>
              </a:rPr>
              <a:t>Or by changing the years with titles you can use it to show processes.</a:t>
            </a:r>
            <a:endParaRPr sz="1800">
              <a:solidFill>
                <a:schemeClr val="accent1"/>
              </a:solidFill>
              <a:latin typeface="Proza Libre"/>
              <a:ea typeface="Proza Libre"/>
              <a:cs typeface="Proza Libre"/>
              <a:sym typeface="Proza Libre"/>
            </a:endParaRPr>
          </a:p>
        </p:txBody>
      </p:sp>
      <p:sp>
        <p:nvSpPr>
          <p:cNvPr id="699" name="Google Shape;699;p48"/>
          <p:cNvSpPr/>
          <p:nvPr/>
        </p:nvSpPr>
        <p:spPr>
          <a:xfrm>
            <a:off x="5402842" y="1879018"/>
            <a:ext cx="1440000" cy="2160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1800">
                <a:solidFill>
                  <a:schemeClr val="accent1"/>
                </a:solidFill>
                <a:latin typeface="Proza Libre"/>
                <a:ea typeface="Proza Libre"/>
                <a:cs typeface="Proza Libre"/>
                <a:sym typeface="Proza Libre"/>
              </a:rPr>
              <a:t>It is also useful to show the evolution of historical events.</a:t>
            </a:r>
            <a:endParaRPr sz="1800">
              <a:solidFill>
                <a:schemeClr val="accent1"/>
              </a:solidFill>
              <a:latin typeface="Proza Libre"/>
              <a:ea typeface="Proza Libre"/>
              <a:cs typeface="Proza Libre"/>
              <a:sym typeface="Proza Libre"/>
            </a:endParaRPr>
          </a:p>
        </p:txBody>
      </p:sp>
      <p:sp>
        <p:nvSpPr>
          <p:cNvPr id="700" name="Google Shape;700;p48"/>
          <p:cNvSpPr/>
          <p:nvPr/>
        </p:nvSpPr>
        <p:spPr>
          <a:xfrm>
            <a:off x="7510225" y="1879025"/>
            <a:ext cx="1440000" cy="2160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1800">
                <a:solidFill>
                  <a:schemeClr val="accent1"/>
                </a:solidFill>
                <a:latin typeface="Proza Libre"/>
                <a:ea typeface="Proza Libre"/>
                <a:cs typeface="Proza Libre"/>
                <a:sym typeface="Proza Libre"/>
              </a:rPr>
              <a:t>Just add your text and the related years.</a:t>
            </a:r>
            <a:endParaRPr sz="1800">
              <a:solidFill>
                <a:schemeClr val="accent1"/>
              </a:solidFill>
              <a:latin typeface="Proza Libre"/>
              <a:ea typeface="Proza Libre"/>
              <a:cs typeface="Proza Libre"/>
              <a:sym typeface="Proza Libre"/>
            </a:endParaRPr>
          </a:p>
        </p:txBody>
      </p:sp>
      <p:sp>
        <p:nvSpPr>
          <p:cNvPr id="701" name="Google Shape;701;p48"/>
          <p:cNvSpPr txBox="1"/>
          <p:nvPr/>
        </p:nvSpPr>
        <p:spPr>
          <a:xfrm rot="-5400000">
            <a:off x="-408750" y="2524473"/>
            <a:ext cx="1792800" cy="645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GB" sz="6000">
                <a:solidFill>
                  <a:srgbClr val="FFFFFF"/>
                </a:solidFill>
                <a:latin typeface="Playfair Display"/>
                <a:ea typeface="Playfair Display"/>
                <a:cs typeface="Playfair Display"/>
                <a:sym typeface="Playfair Display"/>
              </a:rPr>
              <a:t>2016</a:t>
            </a:r>
            <a:endParaRPr b="1" sz="6000">
              <a:solidFill>
                <a:srgbClr val="FFFFFF"/>
              </a:solidFill>
              <a:latin typeface="Playfair Display"/>
              <a:ea typeface="Playfair Display"/>
              <a:cs typeface="Playfair Display"/>
              <a:sym typeface="Playfair Display"/>
            </a:endParaRPr>
          </a:p>
        </p:txBody>
      </p:sp>
      <p:sp>
        <p:nvSpPr>
          <p:cNvPr id="702" name="Google Shape;702;p48"/>
          <p:cNvSpPr txBox="1"/>
          <p:nvPr/>
        </p:nvSpPr>
        <p:spPr>
          <a:xfrm rot="-5400000">
            <a:off x="1656193" y="2556424"/>
            <a:ext cx="1792800" cy="645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GB" sz="6000">
                <a:solidFill>
                  <a:srgbClr val="FFFFFF"/>
                </a:solidFill>
                <a:latin typeface="Playfair Display"/>
                <a:ea typeface="Playfair Display"/>
                <a:cs typeface="Playfair Display"/>
                <a:sym typeface="Playfair Display"/>
              </a:rPr>
              <a:t>2017</a:t>
            </a:r>
            <a:endParaRPr b="1" sz="6000">
              <a:solidFill>
                <a:srgbClr val="FFFFFF"/>
              </a:solidFill>
              <a:latin typeface="Playfair Display"/>
              <a:ea typeface="Playfair Display"/>
              <a:cs typeface="Playfair Display"/>
              <a:sym typeface="Playfair Display"/>
            </a:endParaRPr>
          </a:p>
        </p:txBody>
      </p:sp>
      <p:sp>
        <p:nvSpPr>
          <p:cNvPr id="703" name="Google Shape;703;p48"/>
          <p:cNvSpPr txBox="1"/>
          <p:nvPr/>
        </p:nvSpPr>
        <p:spPr>
          <a:xfrm rot="-5400000">
            <a:off x="4003156" y="2521104"/>
            <a:ext cx="1792800" cy="645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GB" sz="6000">
                <a:solidFill>
                  <a:srgbClr val="FFFFFF"/>
                </a:solidFill>
                <a:latin typeface="Playfair Display"/>
                <a:ea typeface="Playfair Display"/>
                <a:cs typeface="Playfair Display"/>
                <a:sym typeface="Playfair Display"/>
              </a:rPr>
              <a:t>2018</a:t>
            </a:r>
            <a:endParaRPr b="1" sz="6000">
              <a:solidFill>
                <a:srgbClr val="FFFFFF"/>
              </a:solidFill>
              <a:latin typeface="Playfair Display"/>
              <a:ea typeface="Playfair Display"/>
              <a:cs typeface="Playfair Display"/>
              <a:sym typeface="Playfair Display"/>
            </a:endParaRPr>
          </a:p>
        </p:txBody>
      </p:sp>
      <p:sp>
        <p:nvSpPr>
          <p:cNvPr id="704" name="Google Shape;704;p48"/>
          <p:cNvSpPr txBox="1"/>
          <p:nvPr/>
        </p:nvSpPr>
        <p:spPr>
          <a:xfrm rot="-5400000">
            <a:off x="6048964" y="2524472"/>
            <a:ext cx="1792800" cy="645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GB" sz="6000">
                <a:solidFill>
                  <a:srgbClr val="FFFFFF"/>
                </a:solidFill>
                <a:latin typeface="Playfair Display"/>
                <a:ea typeface="Playfair Display"/>
                <a:cs typeface="Playfair Display"/>
                <a:sym typeface="Playfair Display"/>
              </a:rPr>
              <a:t>2019</a:t>
            </a:r>
            <a:endParaRPr b="1" sz="6000">
              <a:solidFill>
                <a:srgbClr val="FFFFFF"/>
              </a:solidFill>
              <a:latin typeface="Playfair Display"/>
              <a:ea typeface="Playfair Display"/>
              <a:cs typeface="Playfair Display"/>
              <a:sym typeface="Playfair Display"/>
            </a:endParaRPr>
          </a:p>
        </p:txBody>
      </p:sp>
      <p:sp>
        <p:nvSpPr>
          <p:cNvPr id="705" name="Google Shape;705;p48"/>
          <p:cNvSpPr txBox="1"/>
          <p:nvPr>
            <p:ph idx="4294967295" type="body"/>
          </p:nvPr>
        </p:nvSpPr>
        <p:spPr>
          <a:xfrm>
            <a:off x="225750" y="4572900"/>
            <a:ext cx="8692500" cy="408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1600"/>
              </a:spcAft>
              <a:buNone/>
            </a:pPr>
            <a:r>
              <a:rPr i="1" lang="en-GB" sz="1000">
                <a:solidFill>
                  <a:srgbClr val="FFFFFF"/>
                </a:solidFill>
              </a:rPr>
              <a:t>Or, if you are working with Google Slides you can insert the ones provided by it.</a:t>
            </a:r>
            <a:endParaRPr i="1" sz="1000">
              <a:solidFill>
                <a:srgbClr val="FFFFFF"/>
              </a:solidFill>
            </a:endParaRPr>
          </a:p>
        </p:txBody>
      </p:sp>
      <p:sp>
        <p:nvSpPr>
          <p:cNvPr id="706" name="Google Shape;706;p48"/>
          <p:cNvSpPr txBox="1"/>
          <p:nvPr/>
        </p:nvSpPr>
        <p:spPr>
          <a:xfrm rot="5400000">
            <a:off x="-501450" y="4573275"/>
            <a:ext cx="10716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chemeClr val="accent2"/>
                </a:solidFill>
                <a:latin typeface="Barlow Condensed"/>
                <a:ea typeface="Barlow Condensed"/>
                <a:cs typeface="Barlow Condensed"/>
                <a:sym typeface="Barlow Condensed"/>
              </a:rPr>
              <a:t>SLIDESMANIA.COM</a:t>
            </a:r>
            <a:endParaRPr sz="1000">
              <a:solidFill>
                <a:schemeClr val="accent2"/>
              </a:solidFill>
              <a:latin typeface="Barlow Condensed"/>
              <a:ea typeface="Barlow Condensed"/>
              <a:cs typeface="Barlow Condensed"/>
              <a:sym typeface="Barlow Condense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49"/>
          <p:cNvSpPr txBox="1"/>
          <p:nvPr>
            <p:ph type="title"/>
          </p:nvPr>
        </p:nvSpPr>
        <p:spPr>
          <a:xfrm>
            <a:off x="570300" y="1461775"/>
            <a:ext cx="4045200" cy="1482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GB"/>
              <a:t>Add your title </a:t>
            </a:r>
            <a:r>
              <a:rPr lang="en-GB">
                <a:solidFill>
                  <a:srgbClr val="FFFFFF"/>
                </a:solidFill>
                <a:highlight>
                  <a:schemeClr val="accent2"/>
                </a:highlight>
              </a:rPr>
              <a:t>here</a:t>
            </a:r>
            <a:endParaRPr>
              <a:solidFill>
                <a:srgbClr val="FFFFFF"/>
              </a:solidFill>
              <a:highlight>
                <a:schemeClr val="accent2"/>
              </a:highlight>
            </a:endParaRPr>
          </a:p>
        </p:txBody>
      </p:sp>
      <p:sp>
        <p:nvSpPr>
          <p:cNvPr id="712" name="Google Shape;712;p49"/>
          <p:cNvSpPr txBox="1"/>
          <p:nvPr>
            <p:ph idx="1" type="subTitle"/>
          </p:nvPr>
        </p:nvSpPr>
        <p:spPr>
          <a:xfrm>
            <a:off x="570300" y="3031675"/>
            <a:ext cx="4045200" cy="1235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200"/>
              <a:t>If you are presenting a website, an internet product or an app, you can use this computer mockup to showcase it.</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GB" sz="1200"/>
              <a:t>Just replace the screenshot with your own.</a:t>
            </a:r>
            <a:endParaRPr sz="1200"/>
          </a:p>
        </p:txBody>
      </p:sp>
      <p:pic>
        <p:nvPicPr>
          <p:cNvPr id="713" name="Google Shape;713;p49"/>
          <p:cNvPicPr preferRelativeResize="0"/>
          <p:nvPr/>
        </p:nvPicPr>
        <p:blipFill>
          <a:blip r:embed="rId3">
            <a:alphaModFix/>
          </a:blip>
          <a:stretch>
            <a:fillRect/>
          </a:stretch>
        </p:blipFill>
        <p:spPr>
          <a:xfrm>
            <a:off x="5214350" y="1275800"/>
            <a:ext cx="3416676" cy="190675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50"/>
          <p:cNvSpPr txBox="1"/>
          <p:nvPr>
            <p:ph type="title"/>
          </p:nvPr>
        </p:nvSpPr>
        <p:spPr>
          <a:xfrm>
            <a:off x="570300" y="1461775"/>
            <a:ext cx="4045200" cy="1482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GB"/>
              <a:t>Add your title </a:t>
            </a:r>
            <a:r>
              <a:rPr lang="en-GB">
                <a:solidFill>
                  <a:srgbClr val="FFFFFF"/>
                </a:solidFill>
                <a:highlight>
                  <a:schemeClr val="accent2"/>
                </a:highlight>
              </a:rPr>
              <a:t>here</a:t>
            </a:r>
            <a:endParaRPr>
              <a:highlight>
                <a:schemeClr val="accent2"/>
              </a:highlight>
            </a:endParaRPr>
          </a:p>
        </p:txBody>
      </p:sp>
      <p:sp>
        <p:nvSpPr>
          <p:cNvPr id="719" name="Google Shape;719;p50"/>
          <p:cNvSpPr txBox="1"/>
          <p:nvPr>
            <p:ph idx="1" type="subTitle"/>
          </p:nvPr>
        </p:nvSpPr>
        <p:spPr>
          <a:xfrm>
            <a:off x="570300" y="3031675"/>
            <a:ext cx="4045200" cy="1235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200">
                <a:solidFill>
                  <a:schemeClr val="dk1"/>
                </a:solidFill>
              </a:rPr>
              <a:t>If you are presenting a website, an internet product or an app, you can use this laptop mockup to showcase it.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GB" sz="1200">
                <a:solidFill>
                  <a:schemeClr val="dk1"/>
                </a:solidFill>
              </a:rPr>
              <a:t>Just replace the screenshot with your own.</a:t>
            </a:r>
            <a:endParaRPr/>
          </a:p>
        </p:txBody>
      </p:sp>
      <p:pic>
        <p:nvPicPr>
          <p:cNvPr id="720" name="Google Shape;720;p50"/>
          <p:cNvPicPr preferRelativeResize="0"/>
          <p:nvPr/>
        </p:nvPicPr>
        <p:blipFill>
          <a:blip r:embed="rId3">
            <a:alphaModFix/>
          </a:blip>
          <a:stretch>
            <a:fillRect/>
          </a:stretch>
        </p:blipFill>
        <p:spPr>
          <a:xfrm>
            <a:off x="5117900" y="1564775"/>
            <a:ext cx="3218849" cy="17963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51"/>
          <p:cNvSpPr txBox="1"/>
          <p:nvPr>
            <p:ph type="title"/>
          </p:nvPr>
        </p:nvSpPr>
        <p:spPr>
          <a:xfrm>
            <a:off x="570300" y="1461775"/>
            <a:ext cx="4045200" cy="1482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GB"/>
              <a:t>Add your title </a:t>
            </a:r>
            <a:r>
              <a:rPr lang="en-GB">
                <a:solidFill>
                  <a:srgbClr val="FFFFFF"/>
                </a:solidFill>
                <a:highlight>
                  <a:schemeClr val="accent2"/>
                </a:highlight>
              </a:rPr>
              <a:t>here</a:t>
            </a:r>
            <a:endParaRPr>
              <a:highlight>
                <a:schemeClr val="accent2"/>
              </a:highlight>
            </a:endParaRPr>
          </a:p>
        </p:txBody>
      </p:sp>
      <p:sp>
        <p:nvSpPr>
          <p:cNvPr id="726" name="Google Shape;726;p51"/>
          <p:cNvSpPr txBox="1"/>
          <p:nvPr>
            <p:ph idx="1" type="subTitle"/>
          </p:nvPr>
        </p:nvSpPr>
        <p:spPr>
          <a:xfrm>
            <a:off x="570300" y="3031675"/>
            <a:ext cx="4045200" cy="1235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200">
                <a:solidFill>
                  <a:schemeClr val="dk1"/>
                </a:solidFill>
              </a:rPr>
              <a:t>If you are presenting a website, an internet product or an app, you can use this smartphone mockup to showcase it.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GB" sz="1200">
                <a:solidFill>
                  <a:schemeClr val="dk1"/>
                </a:solidFill>
              </a:rPr>
              <a:t>Just replace the screenshot with your own.</a:t>
            </a:r>
            <a:endParaRPr/>
          </a:p>
        </p:txBody>
      </p:sp>
      <p:pic>
        <p:nvPicPr>
          <p:cNvPr id="727" name="Google Shape;727;p51"/>
          <p:cNvPicPr preferRelativeResize="0"/>
          <p:nvPr/>
        </p:nvPicPr>
        <p:blipFill>
          <a:blip r:embed="rId3">
            <a:alphaModFix/>
          </a:blip>
          <a:stretch>
            <a:fillRect/>
          </a:stretch>
        </p:blipFill>
        <p:spPr>
          <a:xfrm>
            <a:off x="5900175" y="891775"/>
            <a:ext cx="2018675" cy="325012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sp>
        <p:nvSpPr>
          <p:cNvPr id="732" name="Google Shape;732;p52"/>
          <p:cNvSpPr txBox="1"/>
          <p:nvPr>
            <p:ph type="title"/>
          </p:nvPr>
        </p:nvSpPr>
        <p:spPr>
          <a:xfrm>
            <a:off x="570300" y="1461775"/>
            <a:ext cx="4045200" cy="1482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GB"/>
              <a:t>Add your title </a:t>
            </a:r>
            <a:r>
              <a:rPr lang="en-GB">
                <a:solidFill>
                  <a:srgbClr val="FFFFFF"/>
                </a:solidFill>
                <a:highlight>
                  <a:schemeClr val="accent2"/>
                </a:highlight>
              </a:rPr>
              <a:t>here</a:t>
            </a:r>
            <a:endParaRPr>
              <a:highlight>
                <a:schemeClr val="accent2"/>
              </a:highlight>
            </a:endParaRPr>
          </a:p>
        </p:txBody>
      </p:sp>
      <p:sp>
        <p:nvSpPr>
          <p:cNvPr id="733" name="Google Shape;733;p52"/>
          <p:cNvSpPr txBox="1"/>
          <p:nvPr>
            <p:ph idx="1" type="subTitle"/>
          </p:nvPr>
        </p:nvSpPr>
        <p:spPr>
          <a:xfrm>
            <a:off x="570300" y="3031675"/>
            <a:ext cx="4045200" cy="1235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200">
                <a:solidFill>
                  <a:schemeClr val="dk1"/>
                </a:solidFill>
              </a:rPr>
              <a:t>If you are presenting a website, an internet product or an app, you can use this tablet mockup to showcase it.</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GB" sz="1200">
                <a:solidFill>
                  <a:schemeClr val="dk1"/>
                </a:solidFill>
              </a:rPr>
              <a:t>Just replace the screenshot with your own.</a:t>
            </a:r>
            <a:endParaRPr/>
          </a:p>
        </p:txBody>
      </p:sp>
      <p:pic>
        <p:nvPicPr>
          <p:cNvPr id="734" name="Google Shape;734;p52"/>
          <p:cNvPicPr preferRelativeResize="0"/>
          <p:nvPr/>
        </p:nvPicPr>
        <p:blipFill rotWithShape="1">
          <a:blip r:embed="rId3">
            <a:alphaModFix/>
          </a:blip>
          <a:srcRect b="21630" l="0" r="0" t="0"/>
          <a:stretch/>
        </p:blipFill>
        <p:spPr>
          <a:xfrm>
            <a:off x="5632300" y="989551"/>
            <a:ext cx="2425850" cy="306094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53"/>
          <p:cNvSpPr txBox="1"/>
          <p:nvPr>
            <p:ph type="title"/>
          </p:nvPr>
        </p:nvSpPr>
        <p:spPr>
          <a:xfrm>
            <a:off x="311700" y="978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Here you can introduce the </a:t>
            </a:r>
            <a:r>
              <a:rPr lang="en-GB">
                <a:highlight>
                  <a:srgbClr val="FFFFFF"/>
                </a:highlight>
              </a:rPr>
              <a:t>people that makes</a:t>
            </a:r>
            <a:r>
              <a:rPr lang="en-GB"/>
              <a:t> it all </a:t>
            </a:r>
            <a:r>
              <a:rPr lang="en-GB">
                <a:solidFill>
                  <a:srgbClr val="FFFFFF"/>
                </a:solidFill>
                <a:highlight>
                  <a:schemeClr val="accent2"/>
                </a:highlight>
              </a:rPr>
              <a:t>possible.</a:t>
            </a:r>
            <a:endParaRPr>
              <a:solidFill>
                <a:srgbClr val="FFFFFF"/>
              </a:solidFill>
              <a:highlight>
                <a:schemeClr val="accent2"/>
              </a:highlight>
            </a:endParaRPr>
          </a:p>
        </p:txBody>
      </p:sp>
      <p:pic>
        <p:nvPicPr>
          <p:cNvPr id="740" name="Google Shape;740;p53"/>
          <p:cNvPicPr preferRelativeResize="0"/>
          <p:nvPr/>
        </p:nvPicPr>
        <p:blipFill rotWithShape="1">
          <a:blip r:embed="rId3">
            <a:alphaModFix/>
          </a:blip>
          <a:srcRect b="44665" l="21217" r="22845" t="17834"/>
          <a:stretch/>
        </p:blipFill>
        <p:spPr>
          <a:xfrm>
            <a:off x="733175" y="2371725"/>
            <a:ext cx="1800000" cy="1800000"/>
          </a:xfrm>
          <a:prstGeom prst="rect">
            <a:avLst/>
          </a:prstGeom>
          <a:noFill/>
          <a:ln>
            <a:noFill/>
          </a:ln>
        </p:spPr>
      </p:pic>
      <p:pic>
        <p:nvPicPr>
          <p:cNvPr id="741" name="Google Shape;741;p53"/>
          <p:cNvPicPr preferRelativeResize="0"/>
          <p:nvPr/>
        </p:nvPicPr>
        <p:blipFill rotWithShape="1">
          <a:blip r:embed="rId4">
            <a:alphaModFix/>
          </a:blip>
          <a:srcRect b="37339" l="28591" r="20197" t="29843"/>
          <a:stretch/>
        </p:blipFill>
        <p:spPr>
          <a:xfrm>
            <a:off x="4832088" y="2371725"/>
            <a:ext cx="1800000" cy="1800000"/>
          </a:xfrm>
          <a:prstGeom prst="rect">
            <a:avLst/>
          </a:prstGeom>
          <a:noFill/>
          <a:ln>
            <a:noFill/>
          </a:ln>
        </p:spPr>
      </p:pic>
      <p:sp>
        <p:nvSpPr>
          <p:cNvPr id="742" name="Google Shape;742;p53"/>
          <p:cNvSpPr txBox="1"/>
          <p:nvPr/>
        </p:nvSpPr>
        <p:spPr>
          <a:xfrm>
            <a:off x="2671775" y="2371725"/>
            <a:ext cx="1666500" cy="18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272E3F"/>
                </a:solidFill>
                <a:latin typeface="Proza Libre"/>
                <a:ea typeface="Proza Libre"/>
                <a:cs typeface="Proza Libre"/>
                <a:sym typeface="Proza Libre"/>
              </a:rPr>
              <a:t>Add their names, what they do and what makes them so awesome!</a:t>
            </a:r>
            <a:endParaRPr sz="1800">
              <a:solidFill>
                <a:srgbClr val="272E3F"/>
              </a:solidFill>
              <a:latin typeface="Proza Libre"/>
              <a:ea typeface="Proza Libre"/>
              <a:cs typeface="Proza Libre"/>
              <a:sym typeface="Proza Libre"/>
            </a:endParaRPr>
          </a:p>
        </p:txBody>
      </p:sp>
      <p:sp>
        <p:nvSpPr>
          <p:cNvPr id="743" name="Google Shape;743;p53"/>
          <p:cNvSpPr txBox="1"/>
          <p:nvPr/>
        </p:nvSpPr>
        <p:spPr>
          <a:xfrm>
            <a:off x="6746075" y="2371725"/>
            <a:ext cx="1666500" cy="18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272E3F"/>
                </a:solidFill>
                <a:latin typeface="Proza Libre"/>
                <a:ea typeface="Proza Libre"/>
                <a:cs typeface="Proza Libre"/>
                <a:sym typeface="Proza Libre"/>
              </a:rPr>
              <a:t>Add their names, what they do and what makes them so awesome!</a:t>
            </a:r>
            <a:endParaRPr sz="1800">
              <a:solidFill>
                <a:srgbClr val="272E3F"/>
              </a:solidFill>
              <a:latin typeface="Proza Libre"/>
              <a:ea typeface="Proza Libre"/>
              <a:cs typeface="Proza Libre"/>
              <a:sym typeface="Proza Libr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747" name="Shape 747"/>
        <p:cNvGrpSpPr/>
        <p:nvPr/>
      </p:nvGrpSpPr>
      <p:grpSpPr>
        <a:xfrm>
          <a:off x="0" y="0"/>
          <a:ext cx="0" cy="0"/>
          <a:chOff x="0" y="0"/>
          <a:chExt cx="0" cy="0"/>
        </a:xfrm>
      </p:grpSpPr>
      <p:sp>
        <p:nvSpPr>
          <p:cNvPr id="748" name="Google Shape;748;p54"/>
          <p:cNvSpPr txBox="1"/>
          <p:nvPr>
            <p:ph idx="1" type="body"/>
          </p:nvPr>
        </p:nvSpPr>
        <p:spPr>
          <a:xfrm>
            <a:off x="311700" y="3380825"/>
            <a:ext cx="8520600" cy="130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GB" sz="2400">
                <a:solidFill>
                  <a:srgbClr val="FFFFFF"/>
                </a:solidFill>
              </a:rPr>
              <a:t>Fonts used: Proza Libre and </a:t>
            </a:r>
            <a:r>
              <a:rPr lang="en-GB" sz="2400">
                <a:solidFill>
                  <a:srgbClr val="FFFFFF"/>
                </a:solidFill>
                <a:latin typeface="Playfair Display"/>
                <a:ea typeface="Playfair Display"/>
                <a:cs typeface="Playfair Display"/>
                <a:sym typeface="Playfair Display"/>
              </a:rPr>
              <a:t>Playfair Display</a:t>
            </a:r>
            <a:endParaRPr sz="2400">
              <a:solidFill>
                <a:srgbClr val="FFFFFF"/>
              </a:solidFill>
              <a:latin typeface="Playfair Display"/>
              <a:ea typeface="Playfair Display"/>
              <a:cs typeface="Playfair Display"/>
              <a:sym typeface="Playfair Display"/>
            </a:endParaRPr>
          </a:p>
        </p:txBody>
      </p:sp>
      <p:sp>
        <p:nvSpPr>
          <p:cNvPr id="749" name="Google Shape;749;p54"/>
          <p:cNvSpPr txBox="1"/>
          <p:nvPr>
            <p:ph type="title"/>
          </p:nvPr>
        </p:nvSpPr>
        <p:spPr>
          <a:xfrm>
            <a:off x="311700" y="1101250"/>
            <a:ext cx="8520600" cy="1924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Thank </a:t>
            </a:r>
            <a:r>
              <a:rPr lang="en-GB">
                <a:solidFill>
                  <a:srgbClr val="FFFFFF"/>
                </a:solidFill>
                <a:highlight>
                  <a:schemeClr val="accent1"/>
                </a:highlight>
              </a:rPr>
              <a:t>you!</a:t>
            </a:r>
            <a:endParaRPr>
              <a:solidFill>
                <a:srgbClr val="FFFFFF"/>
              </a:solidFill>
              <a:highlight>
                <a:schemeClr val="accent1"/>
              </a:highlight>
            </a:endParaRPr>
          </a:p>
        </p:txBody>
      </p:sp>
      <p:sp>
        <p:nvSpPr>
          <p:cNvPr id="750" name="Google Shape;750;p54"/>
          <p:cNvSpPr txBox="1"/>
          <p:nvPr/>
        </p:nvSpPr>
        <p:spPr>
          <a:xfrm rot="5400000">
            <a:off x="-501450" y="4573275"/>
            <a:ext cx="10716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chemeClr val="accent2"/>
                </a:solidFill>
                <a:latin typeface="Barlow Condensed"/>
                <a:ea typeface="Barlow Condensed"/>
                <a:cs typeface="Barlow Condensed"/>
                <a:sym typeface="Barlow Condensed"/>
              </a:rPr>
              <a:t>SLIDESMANIA.COM</a:t>
            </a:r>
            <a:endParaRPr sz="1000">
              <a:solidFill>
                <a:schemeClr val="accent2"/>
              </a:solidFill>
              <a:latin typeface="Barlow Condensed"/>
              <a:ea typeface="Barlow Condensed"/>
              <a:cs typeface="Barlow Condensed"/>
              <a:sym typeface="Barlow Condense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sp>
        <p:nvSpPr>
          <p:cNvPr id="755" name="Google Shape;755;p55"/>
          <p:cNvSpPr txBox="1"/>
          <p:nvPr/>
        </p:nvSpPr>
        <p:spPr>
          <a:xfrm>
            <a:off x="467850" y="1848400"/>
            <a:ext cx="8208300" cy="24021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GB" sz="3400">
                <a:solidFill>
                  <a:srgbClr val="FFFFFF"/>
                </a:solidFill>
                <a:latin typeface="Proza Libre"/>
                <a:ea typeface="Proza Libre"/>
                <a:cs typeface="Proza Libre"/>
                <a:sym typeface="Proza Libre"/>
              </a:rPr>
              <a:t>Presentation Template:</a:t>
            </a:r>
            <a:r>
              <a:rPr lang="en-GB" sz="3400">
                <a:solidFill>
                  <a:srgbClr val="FFFFFF"/>
                </a:solidFill>
                <a:uFill>
                  <a:noFill/>
                </a:uFill>
                <a:latin typeface="Proza Libre"/>
                <a:ea typeface="Proza Libre"/>
                <a:cs typeface="Proza Libre"/>
                <a:sym typeface="Proza Libre"/>
                <a:hlinkClick r:id="rId3">
                  <a:extLst>
                    <a:ext uri="{A12FA001-AC4F-418D-AE19-62706E023703}">
                      <ahyp:hlinkClr val="tx"/>
                    </a:ext>
                  </a:extLst>
                </a:hlinkClick>
              </a:rPr>
              <a:t> </a:t>
            </a:r>
            <a:r>
              <a:rPr lang="en-GB" sz="3400" u="sng">
                <a:solidFill>
                  <a:srgbClr val="FFFFFF"/>
                </a:solidFill>
                <a:highlight>
                  <a:schemeClr val="accent1"/>
                </a:highlight>
                <a:latin typeface="Proza Libre"/>
                <a:ea typeface="Proza Libre"/>
                <a:cs typeface="Proza Libre"/>
                <a:sym typeface="Proza Libre"/>
                <a:hlinkClick r:id="rId4">
                  <a:extLst>
                    <a:ext uri="{A12FA001-AC4F-418D-AE19-62706E023703}">
                      <ahyp:hlinkClr val="tx"/>
                    </a:ext>
                  </a:extLst>
                </a:hlinkClick>
              </a:rPr>
              <a:t>SlidesMania</a:t>
            </a:r>
            <a:endParaRPr sz="3400" u="sng">
              <a:solidFill>
                <a:srgbClr val="FFFFFF"/>
              </a:solidFill>
              <a:highlight>
                <a:schemeClr val="accent1"/>
              </a:highlight>
              <a:latin typeface="Proza Libre"/>
              <a:ea typeface="Proza Libre"/>
              <a:cs typeface="Proza Libre"/>
              <a:sym typeface="Proza Libre"/>
              <a:hlinkClick r:id="rId5">
                <a:extLst>
                  <a:ext uri="{A12FA001-AC4F-418D-AE19-62706E023703}">
                    <ahyp:hlinkClr val="tx"/>
                  </a:ext>
                </a:extLst>
              </a:hlinkClick>
            </a:endParaRPr>
          </a:p>
          <a:p>
            <a:pPr indent="0" lvl="0" marL="0" rtl="0" algn="l">
              <a:lnSpc>
                <a:spcPct val="115000"/>
              </a:lnSpc>
              <a:spcBef>
                <a:spcPts val="0"/>
              </a:spcBef>
              <a:spcAft>
                <a:spcPts val="0"/>
              </a:spcAft>
              <a:buNone/>
            </a:pPr>
            <a:r>
              <a:t/>
            </a:r>
            <a:endParaRPr sz="2400">
              <a:solidFill>
                <a:srgbClr val="FFFFFF"/>
              </a:solidFill>
              <a:latin typeface="Proza Libre"/>
              <a:ea typeface="Proza Libre"/>
              <a:cs typeface="Proza Libre"/>
              <a:sym typeface="Proza Libre"/>
            </a:endParaRPr>
          </a:p>
          <a:p>
            <a:pPr indent="0" lvl="0" marL="0" rtl="0" algn="ctr">
              <a:lnSpc>
                <a:spcPct val="115000"/>
              </a:lnSpc>
              <a:spcBef>
                <a:spcPts val="0"/>
              </a:spcBef>
              <a:spcAft>
                <a:spcPts val="0"/>
              </a:spcAft>
              <a:buNone/>
            </a:pPr>
            <a:r>
              <a:rPr lang="en-GB" sz="2400">
                <a:solidFill>
                  <a:srgbClr val="FFFFFF"/>
                </a:solidFill>
                <a:latin typeface="Proza Libre"/>
                <a:ea typeface="Proza Libre"/>
                <a:cs typeface="Proza Libre"/>
                <a:sym typeface="Proza Libre"/>
              </a:rPr>
              <a:t>I</a:t>
            </a:r>
            <a:r>
              <a:rPr lang="en-GB" sz="2400">
                <a:solidFill>
                  <a:srgbClr val="FFFFFF"/>
                </a:solidFill>
                <a:latin typeface="Proza Libre"/>
                <a:ea typeface="Proza Libre"/>
                <a:cs typeface="Proza Libre"/>
                <a:sym typeface="Proza Libre"/>
              </a:rPr>
              <a:t>mages: Unsplash</a:t>
            </a:r>
            <a:endParaRPr sz="2400">
              <a:solidFill>
                <a:srgbClr val="FFFFFF"/>
              </a:solidFill>
              <a:latin typeface="Proza Libre"/>
              <a:ea typeface="Proza Libre"/>
              <a:cs typeface="Proza Libre"/>
              <a:sym typeface="Proza Libre"/>
            </a:endParaRPr>
          </a:p>
          <a:p>
            <a:pPr indent="0" lvl="0" marL="0" rtl="0" algn="ctr">
              <a:lnSpc>
                <a:spcPct val="115000"/>
              </a:lnSpc>
              <a:spcBef>
                <a:spcPts val="0"/>
              </a:spcBef>
              <a:spcAft>
                <a:spcPts val="0"/>
              </a:spcAft>
              <a:buNone/>
            </a:pPr>
            <a:r>
              <a:rPr lang="en-GB">
                <a:solidFill>
                  <a:srgbClr val="FFFFFF"/>
                </a:solidFill>
                <a:latin typeface="Proza Libre"/>
                <a:ea typeface="Proza Libre"/>
                <a:cs typeface="Proza Libre"/>
                <a:sym typeface="Proza Libre"/>
              </a:rPr>
              <a:t>Please keep this slide or mention us and the other resources used in the footer of a slide.</a:t>
            </a:r>
            <a:endParaRPr>
              <a:solidFill>
                <a:srgbClr val="FFFFFF"/>
              </a:solidFill>
              <a:latin typeface="Proza Libre"/>
              <a:ea typeface="Proza Libre"/>
              <a:cs typeface="Proza Libre"/>
              <a:sym typeface="Proza Libre"/>
            </a:endParaRPr>
          </a:p>
          <a:p>
            <a:pPr indent="0" lvl="0" marL="0" rtl="0" algn="ctr">
              <a:lnSpc>
                <a:spcPct val="115000"/>
              </a:lnSpc>
              <a:spcBef>
                <a:spcPts val="0"/>
              </a:spcBef>
              <a:spcAft>
                <a:spcPts val="0"/>
              </a:spcAft>
              <a:buNone/>
            </a:pPr>
            <a:r>
              <a:t/>
            </a:r>
            <a:endParaRPr sz="2400">
              <a:solidFill>
                <a:srgbClr val="FFFFFF"/>
              </a:solidFill>
              <a:latin typeface="Proza Libre"/>
              <a:ea typeface="Proza Libre"/>
              <a:cs typeface="Proza Libre"/>
              <a:sym typeface="Proza Libre"/>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06" name="Shape 506"/>
        <p:cNvGrpSpPr/>
        <p:nvPr/>
      </p:nvGrpSpPr>
      <p:grpSpPr>
        <a:xfrm>
          <a:off x="0" y="0"/>
          <a:ext cx="0" cy="0"/>
          <a:chOff x="0" y="0"/>
          <a:chExt cx="0" cy="0"/>
        </a:xfrm>
      </p:grpSpPr>
      <p:sp>
        <p:nvSpPr>
          <p:cNvPr id="507" name="Google Shape;507;p30"/>
          <p:cNvSpPr txBox="1"/>
          <p:nvPr>
            <p:ph type="title"/>
          </p:nvPr>
        </p:nvSpPr>
        <p:spPr>
          <a:xfrm>
            <a:off x="900125" y="1371175"/>
            <a:ext cx="7356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GB" sz="3000">
                <a:solidFill>
                  <a:srgbClr val="FFFFFF"/>
                </a:solidFill>
              </a:rPr>
              <a:t>Add your talking </a:t>
            </a:r>
            <a:r>
              <a:rPr lang="en-GB" sz="3000">
                <a:solidFill>
                  <a:srgbClr val="FFFFFF"/>
                </a:solidFill>
                <a:highlight>
                  <a:schemeClr val="accent1"/>
                </a:highlight>
              </a:rPr>
              <a:t>points</a:t>
            </a:r>
            <a:r>
              <a:rPr lang="en-GB" sz="3000">
                <a:solidFill>
                  <a:srgbClr val="FFFFFF"/>
                </a:solidFill>
              </a:rPr>
              <a:t> here</a:t>
            </a:r>
            <a:endParaRPr sz="3000">
              <a:solidFill>
                <a:srgbClr val="FFFFFF"/>
              </a:solidFill>
            </a:endParaRPr>
          </a:p>
        </p:txBody>
      </p:sp>
      <p:sp>
        <p:nvSpPr>
          <p:cNvPr id="508" name="Google Shape;508;p30"/>
          <p:cNvSpPr txBox="1"/>
          <p:nvPr>
            <p:ph idx="1" type="body"/>
          </p:nvPr>
        </p:nvSpPr>
        <p:spPr>
          <a:xfrm>
            <a:off x="887850" y="2196850"/>
            <a:ext cx="7368300" cy="2133600"/>
          </a:xfrm>
          <a:prstGeom prst="rect">
            <a:avLst/>
          </a:prstGeom>
        </p:spPr>
        <p:txBody>
          <a:bodyPr anchorCtr="0" anchor="ctr" bIns="91425" lIns="91425" spcFirstLastPara="1" rIns="91425" wrap="square" tIns="91425">
            <a:noAutofit/>
          </a:bodyPr>
          <a:lstStyle/>
          <a:p>
            <a:pPr indent="-342900" lvl="0" marL="457200" rtl="0" algn="l">
              <a:lnSpc>
                <a:spcPct val="115000"/>
              </a:lnSpc>
              <a:spcBef>
                <a:spcPts val="0"/>
              </a:spcBef>
              <a:spcAft>
                <a:spcPts val="0"/>
              </a:spcAft>
              <a:buClr>
                <a:schemeClr val="accent2"/>
              </a:buClr>
              <a:buSzPts val="1800"/>
              <a:buChar char="❖"/>
            </a:pPr>
            <a:r>
              <a:rPr lang="en-GB" sz="1800">
                <a:solidFill>
                  <a:srgbClr val="FFFFFF"/>
                </a:solidFill>
              </a:rPr>
              <a:t>We will talk about this first.</a:t>
            </a:r>
            <a:endParaRPr sz="1800">
              <a:solidFill>
                <a:srgbClr val="FFFFFF"/>
              </a:solidFill>
            </a:endParaRPr>
          </a:p>
          <a:p>
            <a:pPr indent="-342900" lvl="0" marL="457200" rtl="0" algn="l">
              <a:lnSpc>
                <a:spcPct val="115000"/>
              </a:lnSpc>
              <a:spcBef>
                <a:spcPts val="0"/>
              </a:spcBef>
              <a:spcAft>
                <a:spcPts val="0"/>
              </a:spcAft>
              <a:buClr>
                <a:schemeClr val="accent2"/>
              </a:buClr>
              <a:buSzPts val="1800"/>
              <a:buChar char="❖"/>
            </a:pPr>
            <a:r>
              <a:rPr lang="en-GB" sz="1800">
                <a:solidFill>
                  <a:srgbClr val="FFFFFF"/>
                </a:solidFill>
              </a:rPr>
              <a:t>We will talk about this second.</a:t>
            </a:r>
            <a:endParaRPr sz="1800">
              <a:solidFill>
                <a:srgbClr val="FFFFFF"/>
              </a:solidFill>
            </a:endParaRPr>
          </a:p>
          <a:p>
            <a:pPr indent="-342900" lvl="0" marL="457200" rtl="0" algn="l">
              <a:lnSpc>
                <a:spcPct val="115000"/>
              </a:lnSpc>
              <a:spcBef>
                <a:spcPts val="0"/>
              </a:spcBef>
              <a:spcAft>
                <a:spcPts val="0"/>
              </a:spcAft>
              <a:buClr>
                <a:schemeClr val="accent2"/>
              </a:buClr>
              <a:buSzPts val="1800"/>
              <a:buChar char="❖"/>
            </a:pPr>
            <a:r>
              <a:rPr lang="en-GB" sz="1800">
                <a:solidFill>
                  <a:srgbClr val="FFFFFF"/>
                </a:solidFill>
              </a:rPr>
              <a:t>We will talk about this last.</a:t>
            </a:r>
            <a:endParaRPr sz="1800">
              <a:solidFill>
                <a:srgbClr val="FFFFFF"/>
              </a:solidFill>
            </a:endParaRPr>
          </a:p>
        </p:txBody>
      </p:sp>
      <p:sp>
        <p:nvSpPr>
          <p:cNvPr id="509" name="Google Shape;509;p30"/>
          <p:cNvSpPr txBox="1"/>
          <p:nvPr/>
        </p:nvSpPr>
        <p:spPr>
          <a:xfrm rot="5400000">
            <a:off x="-501450" y="4573275"/>
            <a:ext cx="10716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chemeClr val="accent2"/>
                </a:solidFill>
                <a:latin typeface="Barlow Condensed"/>
                <a:ea typeface="Barlow Condensed"/>
                <a:cs typeface="Barlow Condensed"/>
                <a:sym typeface="Barlow Condensed"/>
              </a:rPr>
              <a:t>SLIDESMANIA.COM</a:t>
            </a:r>
            <a:endParaRPr sz="1000">
              <a:solidFill>
                <a:schemeClr val="accent2"/>
              </a:solidFill>
              <a:latin typeface="Barlow Condensed"/>
              <a:ea typeface="Barlow Condensed"/>
              <a:cs typeface="Barlow Condensed"/>
              <a:sym typeface="Barlow Condense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31"/>
          <p:cNvSpPr txBox="1"/>
          <p:nvPr>
            <p:ph type="title"/>
          </p:nvPr>
        </p:nvSpPr>
        <p:spPr>
          <a:xfrm>
            <a:off x="1176350" y="1617450"/>
            <a:ext cx="6804300" cy="1815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GB" sz="5300"/>
              <a:t>We will talk about this </a:t>
            </a:r>
            <a:r>
              <a:rPr lang="en-GB" sz="5300">
                <a:solidFill>
                  <a:srgbClr val="FFFFFF"/>
                </a:solidFill>
                <a:highlight>
                  <a:schemeClr val="accent2"/>
                </a:highlight>
              </a:rPr>
              <a:t>first</a:t>
            </a:r>
            <a:endParaRPr sz="5300">
              <a:solidFill>
                <a:srgbClr val="FFFFFF"/>
              </a:solidFill>
              <a:highlight>
                <a:schemeClr val="accent2"/>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32"/>
          <p:cNvSpPr txBox="1"/>
          <p:nvPr>
            <p:ph type="title"/>
          </p:nvPr>
        </p:nvSpPr>
        <p:spPr>
          <a:xfrm>
            <a:off x="595200" y="1454675"/>
            <a:ext cx="7877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3000">
                <a:solidFill>
                  <a:srgbClr val="FFFFFF"/>
                </a:solidFill>
              </a:rPr>
              <a:t>Add your </a:t>
            </a:r>
            <a:r>
              <a:rPr lang="en-GB" sz="3000">
                <a:solidFill>
                  <a:srgbClr val="FFFFFF"/>
                </a:solidFill>
                <a:highlight>
                  <a:schemeClr val="accent2"/>
                </a:highlight>
              </a:rPr>
              <a:t>title</a:t>
            </a:r>
            <a:r>
              <a:rPr lang="en-GB" sz="3000">
                <a:solidFill>
                  <a:srgbClr val="FFFFFF"/>
                </a:solidFill>
              </a:rPr>
              <a:t> here</a:t>
            </a:r>
            <a:endParaRPr sz="3000">
              <a:solidFill>
                <a:srgbClr val="FFFFFF"/>
              </a:solidFill>
            </a:endParaRPr>
          </a:p>
        </p:txBody>
      </p:sp>
      <p:sp>
        <p:nvSpPr>
          <p:cNvPr id="520" name="Google Shape;520;p32"/>
          <p:cNvSpPr txBox="1"/>
          <p:nvPr>
            <p:ph idx="1" type="body"/>
          </p:nvPr>
        </p:nvSpPr>
        <p:spPr>
          <a:xfrm>
            <a:off x="595200" y="2225400"/>
            <a:ext cx="7877400" cy="1908300"/>
          </a:xfrm>
          <a:prstGeom prst="rect">
            <a:avLst/>
          </a:prstGeom>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GB">
                <a:solidFill>
                  <a:srgbClr val="FFFFFF"/>
                </a:solidFill>
              </a:rPr>
              <a:t>One of the keys to an effective presentation is keeping it simple, concentrate on your core message.</a:t>
            </a:r>
            <a:endParaRPr>
              <a:solidFill>
                <a:srgbClr val="FFFFFF"/>
              </a:solidFill>
            </a:endParaRPr>
          </a:p>
          <a:p>
            <a:pPr indent="0" lvl="0" marL="0" rtl="0" algn="l">
              <a:lnSpc>
                <a:spcPct val="90000"/>
              </a:lnSpc>
              <a:spcBef>
                <a:spcPts val="0"/>
              </a:spcBef>
              <a:spcAft>
                <a:spcPts val="0"/>
              </a:spcAft>
              <a:buNone/>
            </a:pPr>
            <a:r>
              <a:t/>
            </a:r>
            <a:endParaRPr>
              <a:solidFill>
                <a:srgbClr val="FFFFFF"/>
              </a:solidFill>
            </a:endParaRPr>
          </a:p>
          <a:p>
            <a:pPr indent="0" lvl="0" marL="0" rtl="0" algn="l">
              <a:lnSpc>
                <a:spcPct val="90000"/>
              </a:lnSpc>
              <a:spcBef>
                <a:spcPts val="0"/>
              </a:spcBef>
              <a:spcAft>
                <a:spcPts val="0"/>
              </a:spcAft>
              <a:buNone/>
            </a:pPr>
            <a:r>
              <a:rPr lang="en-GB">
                <a:solidFill>
                  <a:srgbClr val="FFFFFF"/>
                </a:solidFill>
              </a:rPr>
              <a:t>Make it easy for your audience to understand and respond.</a:t>
            </a:r>
            <a:endParaRPr>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33"/>
          <p:cNvSpPr txBox="1"/>
          <p:nvPr>
            <p:ph type="title"/>
          </p:nvPr>
        </p:nvSpPr>
        <p:spPr>
          <a:xfrm>
            <a:off x="490250" y="557100"/>
            <a:ext cx="8164200" cy="3984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Add your </a:t>
            </a:r>
            <a:r>
              <a:rPr lang="en-GB">
                <a:solidFill>
                  <a:srgbClr val="FFFFFF"/>
                </a:solidFill>
                <a:highlight>
                  <a:schemeClr val="accent1"/>
                </a:highlight>
              </a:rPr>
              <a:t>main point</a:t>
            </a:r>
            <a:r>
              <a:rPr lang="en-GB">
                <a:solidFill>
                  <a:srgbClr val="FFFFFF"/>
                </a:solidFill>
              </a:rPr>
              <a:t> here.</a:t>
            </a:r>
            <a:endParaRPr>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34"/>
          <p:cNvSpPr txBox="1"/>
          <p:nvPr>
            <p:ph type="title"/>
          </p:nvPr>
        </p:nvSpPr>
        <p:spPr>
          <a:xfrm>
            <a:off x="311700" y="1101250"/>
            <a:ext cx="8520600" cy="1924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GB"/>
              <a:t>Great </a:t>
            </a:r>
            <a:r>
              <a:rPr lang="en-GB">
                <a:solidFill>
                  <a:srgbClr val="FFFFFF"/>
                </a:solidFill>
                <a:highlight>
                  <a:schemeClr val="accent2"/>
                </a:highlight>
              </a:rPr>
              <a:t>idea!</a:t>
            </a:r>
            <a:endParaRPr>
              <a:solidFill>
                <a:srgbClr val="FFFFFF"/>
              </a:solidFill>
              <a:highlight>
                <a:schemeClr val="accent2"/>
              </a:highlight>
            </a:endParaRPr>
          </a:p>
        </p:txBody>
      </p:sp>
      <p:sp>
        <p:nvSpPr>
          <p:cNvPr id="531" name="Google Shape;531;p34"/>
          <p:cNvSpPr txBox="1"/>
          <p:nvPr>
            <p:ph idx="1" type="body"/>
          </p:nvPr>
        </p:nvSpPr>
        <p:spPr>
          <a:xfrm>
            <a:off x="311700" y="3380825"/>
            <a:ext cx="8520600" cy="1300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GB"/>
              <a:t>Finish up your first set of slides.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35"/>
          <p:cNvSpPr txBox="1"/>
          <p:nvPr>
            <p:ph type="title"/>
          </p:nvPr>
        </p:nvSpPr>
        <p:spPr>
          <a:xfrm>
            <a:off x="311700" y="95520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sz="3000"/>
              <a:t>You can split your </a:t>
            </a:r>
            <a:r>
              <a:rPr lang="en-GB" sz="3000">
                <a:solidFill>
                  <a:srgbClr val="FFFFFF"/>
                </a:solidFill>
                <a:highlight>
                  <a:schemeClr val="accent2"/>
                </a:highlight>
              </a:rPr>
              <a:t>content.</a:t>
            </a:r>
            <a:endParaRPr sz="3000">
              <a:solidFill>
                <a:srgbClr val="FFFFFF"/>
              </a:solidFill>
              <a:highlight>
                <a:schemeClr val="accent2"/>
              </a:highlight>
            </a:endParaRPr>
          </a:p>
        </p:txBody>
      </p:sp>
      <p:sp>
        <p:nvSpPr>
          <p:cNvPr id="537" name="Google Shape;537;p35"/>
          <p:cNvSpPr txBox="1"/>
          <p:nvPr>
            <p:ph idx="1" type="body"/>
          </p:nvPr>
        </p:nvSpPr>
        <p:spPr>
          <a:xfrm>
            <a:off x="464100" y="1762075"/>
            <a:ext cx="3831000" cy="28554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Clr>
                <a:schemeClr val="dk1"/>
              </a:buClr>
              <a:buFont typeface="Arial"/>
              <a:buNone/>
            </a:pPr>
            <a:r>
              <a:rPr lang="en-GB"/>
              <a:t>Remember that most of our presentation templates allow you to change the colors by going into the master – this works both in PowerPoint and Google Slides – , so you can adapt them to your needs</a:t>
            </a:r>
            <a:endParaRPr/>
          </a:p>
        </p:txBody>
      </p:sp>
      <p:sp>
        <p:nvSpPr>
          <p:cNvPr id="538" name="Google Shape;538;p35"/>
          <p:cNvSpPr txBox="1"/>
          <p:nvPr>
            <p:ph idx="2" type="body"/>
          </p:nvPr>
        </p:nvSpPr>
        <p:spPr>
          <a:xfrm>
            <a:off x="4793951" y="1762075"/>
            <a:ext cx="3831000" cy="28554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Clr>
                <a:schemeClr val="dk1"/>
              </a:buClr>
              <a:buFont typeface="Arial"/>
              <a:buNone/>
            </a:pPr>
            <a:r>
              <a:rPr lang="en-GB"/>
              <a:t>Colors are emotional and evoke feelings. The right colors can help persuade and motivate, they can increase your audience's interest and improve learning comprehension and retention.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36"/>
          <p:cNvSpPr txBox="1"/>
          <p:nvPr>
            <p:ph type="title"/>
          </p:nvPr>
        </p:nvSpPr>
        <p:spPr>
          <a:xfrm>
            <a:off x="312900" y="9676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sz="3000">
                <a:solidFill>
                  <a:srgbClr val="FFFFFF"/>
                </a:solidFill>
              </a:rPr>
              <a:t>Add your title </a:t>
            </a:r>
            <a:r>
              <a:rPr lang="en-GB" sz="3000">
                <a:solidFill>
                  <a:srgbClr val="FFFFFF"/>
                </a:solidFill>
                <a:highlight>
                  <a:schemeClr val="accent1"/>
                </a:highlight>
              </a:rPr>
              <a:t>here.</a:t>
            </a:r>
            <a:endParaRPr sz="3000">
              <a:solidFill>
                <a:srgbClr val="FFFFFF"/>
              </a:solidFill>
              <a:highlight>
                <a:schemeClr val="accent1"/>
              </a:highlight>
            </a:endParaRPr>
          </a:p>
        </p:txBody>
      </p:sp>
      <p:sp>
        <p:nvSpPr>
          <p:cNvPr id="544" name="Google Shape;544;p36"/>
          <p:cNvSpPr txBox="1"/>
          <p:nvPr>
            <p:ph idx="1" type="body"/>
          </p:nvPr>
        </p:nvSpPr>
        <p:spPr>
          <a:xfrm>
            <a:off x="311700" y="2009950"/>
            <a:ext cx="2504100" cy="2608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FFFFFF"/>
                </a:solidFill>
              </a:rPr>
              <a:t>Did you know that pandas don’t hibernate?</a:t>
            </a:r>
            <a:endParaRPr>
              <a:solidFill>
                <a:srgbClr val="FFFFFF"/>
              </a:solidFill>
            </a:endParaRPr>
          </a:p>
          <a:p>
            <a:pPr indent="0" lvl="0" marL="0" rtl="0" algn="l">
              <a:spcBef>
                <a:spcPts val="1600"/>
              </a:spcBef>
              <a:spcAft>
                <a:spcPts val="1600"/>
              </a:spcAft>
              <a:buNone/>
            </a:pPr>
            <a:r>
              <a:rPr lang="en-GB">
                <a:solidFill>
                  <a:srgbClr val="FFFFFF"/>
                </a:solidFill>
              </a:rPr>
              <a:t>When winter approaches, they head lower down their mountain homes to warmer temperatures, where they continue to chomp away on bamboo!</a:t>
            </a:r>
            <a:endParaRPr>
              <a:solidFill>
                <a:srgbClr val="FFFFFF"/>
              </a:solidFill>
            </a:endParaRPr>
          </a:p>
        </p:txBody>
      </p:sp>
      <p:sp>
        <p:nvSpPr>
          <p:cNvPr id="545" name="Google Shape;545;p36"/>
          <p:cNvSpPr txBox="1"/>
          <p:nvPr>
            <p:ph idx="2" type="body"/>
          </p:nvPr>
        </p:nvSpPr>
        <p:spPr>
          <a:xfrm>
            <a:off x="3319950" y="2009950"/>
            <a:ext cx="2504100" cy="2608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rgbClr val="FFFFFF"/>
                </a:solidFill>
              </a:rPr>
              <a:t>Did you know that a cat uses its whiskers as feelers to determine if a space is too small to squeeze through?</a:t>
            </a:r>
            <a:endParaRPr>
              <a:solidFill>
                <a:srgbClr val="FFFFFF"/>
              </a:solidFill>
            </a:endParaRPr>
          </a:p>
          <a:p>
            <a:pPr indent="0" lvl="0" marL="0" rtl="0" algn="l">
              <a:spcBef>
                <a:spcPts val="1600"/>
              </a:spcBef>
              <a:spcAft>
                <a:spcPts val="1600"/>
              </a:spcAft>
              <a:buNone/>
            </a:pPr>
            <a:r>
              <a:rPr lang="en-GB">
                <a:solidFill>
                  <a:srgbClr val="FFFFFF"/>
                </a:solidFill>
              </a:rPr>
              <a:t>Also, cats love to sleep. A fifteen-year-old cat has probably spent ten years of its life sleeping.</a:t>
            </a:r>
            <a:endParaRPr>
              <a:solidFill>
                <a:srgbClr val="FFFFFF"/>
              </a:solidFill>
            </a:endParaRPr>
          </a:p>
        </p:txBody>
      </p:sp>
      <p:sp>
        <p:nvSpPr>
          <p:cNvPr id="546" name="Google Shape;546;p36"/>
          <p:cNvSpPr txBox="1"/>
          <p:nvPr>
            <p:ph idx="3" type="body"/>
          </p:nvPr>
        </p:nvSpPr>
        <p:spPr>
          <a:xfrm>
            <a:off x="6328200" y="2009950"/>
            <a:ext cx="2504100" cy="2608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rgbClr val="FFFFFF"/>
                </a:solidFill>
              </a:rPr>
              <a:t>Did you know that elephants can sense storms?</a:t>
            </a:r>
            <a:endParaRPr>
              <a:solidFill>
                <a:srgbClr val="FFFFFF"/>
              </a:solidFill>
            </a:endParaRPr>
          </a:p>
          <a:p>
            <a:pPr indent="0" lvl="0" marL="0" rtl="0" algn="l">
              <a:spcBef>
                <a:spcPts val="1600"/>
              </a:spcBef>
              <a:spcAft>
                <a:spcPts val="1600"/>
              </a:spcAft>
              <a:buNone/>
            </a:pPr>
            <a:r>
              <a:rPr lang="en-GB">
                <a:solidFill>
                  <a:srgbClr val="FFFFFF"/>
                </a:solidFill>
              </a:rPr>
              <a:t>Elephants may be able to detect a thunderstorm from hundreds of miles away, and will head towards it, looking for water.</a:t>
            </a:r>
            <a:endParaRPr>
              <a:solidFill>
                <a:srgbClr val="FFFFFF"/>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0106_Brook_Template_SlidesMania">
  <a:themeElements>
    <a:clrScheme name="Simple Light">
      <a:dk1>
        <a:srgbClr val="000000"/>
      </a:dk1>
      <a:lt1>
        <a:srgbClr val="FFFFFF"/>
      </a:lt1>
      <a:dk2>
        <a:srgbClr val="272E3F"/>
      </a:dk2>
      <a:lt2>
        <a:srgbClr val="EEEEEE"/>
      </a:lt2>
      <a:accent1>
        <a:srgbClr val="DCA4C4"/>
      </a:accent1>
      <a:accent2>
        <a:srgbClr val="C18FAB"/>
      </a:accent2>
      <a:accent3>
        <a:srgbClr val="5C6D96"/>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