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Abril Fatface"/>
      <p:regular r:id="rId27"/>
    </p:embeddedFont>
    <p:embeddedFont>
      <p:font typeface="Poppins"/>
      <p:regular r:id="rId28"/>
      <p:bold r:id="rId29"/>
      <p:italic r:id="rId30"/>
      <p:boldItalic r:id="rId31"/>
    </p:embeddedFont>
    <p:embeddedFont>
      <p:font typeface="Lato"/>
      <p:regular r:id="rId32"/>
      <p:bold r:id="rId33"/>
      <p:italic r:id="rId34"/>
      <p:boldItalic r:id="rId35"/>
    </p:embeddedFont>
    <p:embeddedFont>
      <p:font typeface="Galada"/>
      <p:regular r:id="rId36"/>
    </p:embeddedFont>
    <p:embeddedFont>
      <p:font typeface="DM Sans"/>
      <p:regular r:id="rId37"/>
      <p:bold r:id="rId38"/>
      <p:italic r:id="rId39"/>
      <p:boldItalic r:id="rId40"/>
    </p:embeddedFont>
    <p:embeddedFont>
      <p:font typeface="Merriweather"/>
      <p:regular r:id="rId41"/>
      <p:bold r:id="rId42"/>
      <p:italic r:id="rId43"/>
      <p:boldItalic r:id="rId44"/>
    </p:embeddedFont>
    <p:embeddedFont>
      <p:font typeface="Homemade Apple"/>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boldItalic.fntdata"/><Relationship Id="rId20" Type="http://schemas.openxmlformats.org/officeDocument/2006/relationships/slide" Target="slides/slide15.xml"/><Relationship Id="rId42" Type="http://schemas.openxmlformats.org/officeDocument/2006/relationships/font" Target="fonts/Merriweather-bold.fntdata"/><Relationship Id="rId41" Type="http://schemas.openxmlformats.org/officeDocument/2006/relationships/font" Target="fonts/Merriweather-regular.fntdata"/><Relationship Id="rId22" Type="http://schemas.openxmlformats.org/officeDocument/2006/relationships/slide" Target="slides/slide17.xml"/><Relationship Id="rId44" Type="http://schemas.openxmlformats.org/officeDocument/2006/relationships/font" Target="fonts/Merriweather-boldItalic.fntdata"/><Relationship Id="rId21" Type="http://schemas.openxmlformats.org/officeDocument/2006/relationships/slide" Target="slides/slide16.xml"/><Relationship Id="rId43" Type="http://schemas.openxmlformats.org/officeDocument/2006/relationships/font" Target="fonts/Merriweather-italic.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HomemadeAppl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oppins-regular.fntdata"/><Relationship Id="rId27" Type="http://schemas.openxmlformats.org/officeDocument/2006/relationships/font" Target="fonts/AbrilFatfac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6.xml"/><Relationship Id="rId33" Type="http://schemas.openxmlformats.org/officeDocument/2006/relationships/font" Target="fonts/Lato-bold.fntdata"/><Relationship Id="rId10" Type="http://schemas.openxmlformats.org/officeDocument/2006/relationships/slide" Target="slides/slide5.xml"/><Relationship Id="rId32" Type="http://schemas.openxmlformats.org/officeDocument/2006/relationships/font" Target="fonts/Lato-regular.fntdata"/><Relationship Id="rId13" Type="http://schemas.openxmlformats.org/officeDocument/2006/relationships/slide" Target="slides/slide8.xml"/><Relationship Id="rId35" Type="http://schemas.openxmlformats.org/officeDocument/2006/relationships/font" Target="fonts/Lato-boldItalic.fntdata"/><Relationship Id="rId12" Type="http://schemas.openxmlformats.org/officeDocument/2006/relationships/slide" Target="slides/slide7.xml"/><Relationship Id="rId34" Type="http://schemas.openxmlformats.org/officeDocument/2006/relationships/font" Target="fonts/Lato-italic.fntdata"/><Relationship Id="rId15" Type="http://schemas.openxmlformats.org/officeDocument/2006/relationships/slide" Target="slides/slide10.xml"/><Relationship Id="rId37" Type="http://schemas.openxmlformats.org/officeDocument/2006/relationships/font" Target="fonts/DMSans-regular.fntdata"/><Relationship Id="rId14" Type="http://schemas.openxmlformats.org/officeDocument/2006/relationships/slide" Target="slides/slide9.xml"/><Relationship Id="rId36" Type="http://schemas.openxmlformats.org/officeDocument/2006/relationships/font" Target="fonts/Galada-regular.fntdata"/><Relationship Id="rId17" Type="http://schemas.openxmlformats.org/officeDocument/2006/relationships/slide" Target="slides/slide12.xml"/><Relationship Id="rId39" Type="http://schemas.openxmlformats.org/officeDocument/2006/relationships/font" Target="fonts/DMSans-italic.fntdata"/><Relationship Id="rId16" Type="http://schemas.openxmlformats.org/officeDocument/2006/relationships/slide" Target="slides/slide11.xml"/><Relationship Id="rId38" Type="http://schemas.openxmlformats.org/officeDocument/2006/relationships/font" Target="fonts/DMSa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3.png"/><Relationship Id="rId11" Type="http://schemas.openxmlformats.org/officeDocument/2006/relationships/image" Target="../media/image7.png"/><Relationship Id="rId10" Type="http://schemas.openxmlformats.org/officeDocument/2006/relationships/image" Target="../media/image9.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pic>
        <p:nvPicPr>
          <p:cNvPr id="11" name="Google Shape;11;p2"/>
          <p:cNvPicPr preferRelativeResize="0"/>
          <p:nvPr/>
        </p:nvPicPr>
        <p:blipFill>
          <a:blip r:embed="rId2">
            <a:alphaModFix/>
          </a:blip>
          <a:stretch>
            <a:fillRect/>
          </a:stretch>
        </p:blipFill>
        <p:spPr>
          <a:xfrm>
            <a:off x="5639" y="0"/>
            <a:ext cx="12180720" cy="6857999"/>
          </a:xfrm>
          <a:prstGeom prst="rect">
            <a:avLst/>
          </a:prstGeom>
          <a:noFill/>
          <a:ln>
            <a:noFill/>
          </a:ln>
        </p:spPr>
      </p:pic>
      <p:sp>
        <p:nvSpPr>
          <p:cNvPr id="12" name="Google Shape;12;p2"/>
          <p:cNvSpPr txBox="1"/>
          <p:nvPr>
            <p:ph idx="1" type="subTitle"/>
          </p:nvPr>
        </p:nvSpPr>
        <p:spPr>
          <a:xfrm>
            <a:off x="3505200" y="4580500"/>
            <a:ext cx="57150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3" name="Google Shape;13;p2"/>
          <p:cNvSpPr txBox="1"/>
          <p:nvPr>
            <p:ph type="title"/>
          </p:nvPr>
        </p:nvSpPr>
        <p:spPr>
          <a:xfrm>
            <a:off x="3505200" y="1685550"/>
            <a:ext cx="5715000" cy="2526900"/>
          </a:xfrm>
          <a:prstGeom prst="rect">
            <a:avLst/>
          </a:prstGeom>
        </p:spPr>
        <p:txBody>
          <a:bodyPr anchorCtr="0" anchor="ctr" bIns="121900" lIns="121900" spcFirstLastPara="1" rIns="121900" wrap="square" tIns="121900">
            <a:noAutofit/>
          </a:bodyPr>
          <a:lstStyle>
            <a:lvl1pPr indent="0" lvl="0" marL="0" marR="0" rtl="0" algn="ctr">
              <a:lnSpc>
                <a:spcPct val="8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1" name="Shape 61"/>
        <p:cNvGrpSpPr/>
        <p:nvPr/>
      </p:nvGrpSpPr>
      <p:grpSpPr>
        <a:xfrm>
          <a:off x="0" y="0"/>
          <a:ext cx="0" cy="0"/>
          <a:chOff x="0" y="0"/>
          <a:chExt cx="0" cy="0"/>
        </a:xfrm>
      </p:grpSpPr>
      <p:sp>
        <p:nvSpPr>
          <p:cNvPr id="62" name="Google Shape;62;p11"/>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3" name="Google Shape;63;p11"/>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4" name="Google Shape;64;p11"/>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5" name="Google Shape;65;p11"/>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6" name="Google Shape;66;p11"/>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67" name="Google Shape;67;p11"/>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68" name="Google Shape;68;p11"/>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pic>
        <p:nvPicPr>
          <p:cNvPr id="69" name="Google Shape;69;p11"/>
          <p:cNvPicPr preferRelativeResize="0"/>
          <p:nvPr/>
        </p:nvPicPr>
        <p:blipFill>
          <a:blip r:embed="rId2">
            <a:alphaModFix/>
          </a:blip>
          <a:stretch>
            <a:fillRect/>
          </a:stretch>
        </p:blipFill>
        <p:spPr>
          <a:xfrm>
            <a:off x="0" y="0"/>
            <a:ext cx="3200400" cy="1800225"/>
          </a:xfrm>
          <a:prstGeom prst="rect">
            <a:avLst/>
          </a:prstGeom>
          <a:noFill/>
          <a:ln>
            <a:noFill/>
          </a:ln>
        </p:spPr>
      </p:pic>
      <p:pic>
        <p:nvPicPr>
          <p:cNvPr id="70" name="Google Shape;70;p11"/>
          <p:cNvPicPr preferRelativeResize="0"/>
          <p:nvPr/>
        </p:nvPicPr>
        <p:blipFill>
          <a:blip r:embed="rId2">
            <a:alphaModFix/>
          </a:blip>
          <a:stretch>
            <a:fillRect/>
          </a:stretch>
        </p:blipFill>
        <p:spPr>
          <a:xfrm rot="10800000">
            <a:off x="8991600" y="5057775"/>
            <a:ext cx="3200400" cy="18002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71" name="Shape 71"/>
        <p:cNvGrpSpPr/>
        <p:nvPr/>
      </p:nvGrpSpPr>
      <p:grpSpPr>
        <a:xfrm>
          <a:off x="0" y="0"/>
          <a:ext cx="0" cy="0"/>
          <a:chOff x="0" y="0"/>
          <a:chExt cx="0" cy="0"/>
        </a:xfrm>
      </p:grpSpPr>
      <p:sp>
        <p:nvSpPr>
          <p:cNvPr id="72" name="Google Shape;72;p12"/>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3" name="Google Shape;73;p12"/>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74" name="Google Shape;74;p12"/>
          <p:cNvSpPr/>
          <p:nvPr>
            <p:ph idx="2" type="pic"/>
          </p:nvPr>
        </p:nvSpPr>
        <p:spPr>
          <a:xfrm>
            <a:off x="4572000" y="1040950"/>
            <a:ext cx="6981900" cy="44769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75" name="Shape 75"/>
        <p:cNvGrpSpPr/>
        <p:nvPr/>
      </p:nvGrpSpPr>
      <p:grpSpPr>
        <a:xfrm>
          <a:off x="0" y="0"/>
          <a:ext cx="0" cy="0"/>
          <a:chOff x="0" y="0"/>
          <a:chExt cx="0" cy="0"/>
        </a:xfrm>
      </p:grpSpPr>
      <p:pic>
        <p:nvPicPr>
          <p:cNvPr id="76" name="Google Shape;76;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77" name="Google Shape;77;p13"/>
          <p:cNvSpPr txBox="1"/>
          <p:nvPr>
            <p:ph idx="1" type="subTitle"/>
          </p:nvPr>
        </p:nvSpPr>
        <p:spPr>
          <a:xfrm>
            <a:off x="377600" y="3369200"/>
            <a:ext cx="1997700" cy="450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solidFill>
                  <a:schemeClr val="lt1"/>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78" name="Google Shape;78;p13"/>
          <p:cNvSpPr txBox="1"/>
          <p:nvPr>
            <p:ph idx="2" type="subTitle"/>
          </p:nvPr>
        </p:nvSpPr>
        <p:spPr>
          <a:xfrm>
            <a:off x="2737375" y="3369200"/>
            <a:ext cx="1997700" cy="450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solidFill>
                  <a:schemeClr val="lt1"/>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79" name="Google Shape;79;p13"/>
          <p:cNvSpPr txBox="1"/>
          <p:nvPr>
            <p:ph idx="3" type="subTitle"/>
          </p:nvPr>
        </p:nvSpPr>
        <p:spPr>
          <a:xfrm>
            <a:off x="5097151" y="3369200"/>
            <a:ext cx="1997700" cy="450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solidFill>
                  <a:schemeClr val="lt1"/>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0" name="Google Shape;80;p13"/>
          <p:cNvSpPr txBox="1"/>
          <p:nvPr>
            <p:ph idx="4" type="subTitle"/>
          </p:nvPr>
        </p:nvSpPr>
        <p:spPr>
          <a:xfrm>
            <a:off x="7456926" y="3369200"/>
            <a:ext cx="1997700" cy="450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solidFill>
                  <a:schemeClr val="lt1"/>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1" name="Google Shape;81;p13"/>
          <p:cNvSpPr txBox="1"/>
          <p:nvPr>
            <p:ph idx="5" type="subTitle"/>
          </p:nvPr>
        </p:nvSpPr>
        <p:spPr>
          <a:xfrm>
            <a:off x="9816701" y="3369200"/>
            <a:ext cx="1997700" cy="450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2200">
                <a:solidFill>
                  <a:schemeClr val="lt1"/>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2" name="Google Shape;82;p13"/>
          <p:cNvSpPr txBox="1"/>
          <p:nvPr>
            <p:ph type="title"/>
          </p:nvPr>
        </p:nvSpPr>
        <p:spPr>
          <a:xfrm>
            <a:off x="415650" y="199621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lt1"/>
                </a:solidFill>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3" name="Google Shape;83;p13"/>
          <p:cNvSpPr txBox="1"/>
          <p:nvPr>
            <p:ph idx="6" type="body"/>
          </p:nvPr>
        </p:nvSpPr>
        <p:spPr>
          <a:xfrm>
            <a:off x="377600" y="4054406"/>
            <a:ext cx="1997700" cy="17304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Clr>
                <a:schemeClr val="lt1"/>
              </a:buClr>
              <a:buSzPts val="1600"/>
              <a:buChar char="●"/>
              <a:defRPr sz="1600">
                <a:solidFill>
                  <a:schemeClr val="lt1"/>
                </a:solidFill>
              </a:defRPr>
            </a:lvl1pPr>
            <a:lvl2pPr indent="-330200" lvl="1" marL="914400">
              <a:spcBef>
                <a:spcPts val="0"/>
              </a:spcBef>
              <a:spcAft>
                <a:spcPts val="0"/>
              </a:spcAft>
              <a:buClr>
                <a:schemeClr val="lt1"/>
              </a:buClr>
              <a:buSzPts val="1600"/>
              <a:buChar char="○"/>
              <a:defRPr sz="1600">
                <a:solidFill>
                  <a:schemeClr val="lt1"/>
                </a:solidFill>
              </a:defRPr>
            </a:lvl2pPr>
            <a:lvl3pPr indent="-330200" lvl="2" marL="1371600">
              <a:spcBef>
                <a:spcPts val="2100"/>
              </a:spcBef>
              <a:spcAft>
                <a:spcPts val="0"/>
              </a:spcAft>
              <a:buClr>
                <a:schemeClr val="lt1"/>
              </a:buClr>
              <a:buSzPts val="1600"/>
              <a:buChar char="■"/>
              <a:defRPr sz="1600">
                <a:solidFill>
                  <a:schemeClr val="lt1"/>
                </a:solidFill>
              </a:defRPr>
            </a:lvl3pPr>
            <a:lvl4pPr indent="-330200" lvl="3" marL="1828800">
              <a:spcBef>
                <a:spcPts val="2100"/>
              </a:spcBef>
              <a:spcAft>
                <a:spcPts val="0"/>
              </a:spcAft>
              <a:buClr>
                <a:schemeClr val="lt1"/>
              </a:buClr>
              <a:buSzPts val="1600"/>
              <a:buChar char="●"/>
              <a:defRPr sz="1600">
                <a:solidFill>
                  <a:schemeClr val="lt1"/>
                </a:solidFill>
              </a:defRPr>
            </a:lvl4pPr>
            <a:lvl5pPr indent="-330200" lvl="4" marL="2286000">
              <a:spcBef>
                <a:spcPts val="2100"/>
              </a:spcBef>
              <a:spcAft>
                <a:spcPts val="0"/>
              </a:spcAft>
              <a:buClr>
                <a:schemeClr val="lt1"/>
              </a:buClr>
              <a:buSzPts val="1600"/>
              <a:buChar char="○"/>
              <a:defRPr sz="1600">
                <a:solidFill>
                  <a:schemeClr val="lt1"/>
                </a:solidFill>
              </a:defRPr>
            </a:lvl5pPr>
            <a:lvl6pPr indent="-330200" lvl="5" marL="2743200">
              <a:spcBef>
                <a:spcPts val="2100"/>
              </a:spcBef>
              <a:spcAft>
                <a:spcPts val="0"/>
              </a:spcAft>
              <a:buClr>
                <a:schemeClr val="lt1"/>
              </a:buClr>
              <a:buSzPts val="1600"/>
              <a:buChar char="■"/>
              <a:defRPr sz="1600">
                <a:solidFill>
                  <a:schemeClr val="lt1"/>
                </a:solidFill>
              </a:defRPr>
            </a:lvl6pPr>
            <a:lvl7pPr indent="-330200" lvl="6" marL="3200400">
              <a:spcBef>
                <a:spcPts val="2100"/>
              </a:spcBef>
              <a:spcAft>
                <a:spcPts val="0"/>
              </a:spcAft>
              <a:buClr>
                <a:schemeClr val="lt1"/>
              </a:buClr>
              <a:buSzPts val="1600"/>
              <a:buChar char="●"/>
              <a:defRPr sz="1600">
                <a:solidFill>
                  <a:schemeClr val="lt1"/>
                </a:solidFill>
              </a:defRPr>
            </a:lvl7pPr>
            <a:lvl8pPr indent="-330200" lvl="7" marL="3657600">
              <a:spcBef>
                <a:spcPts val="2100"/>
              </a:spcBef>
              <a:spcAft>
                <a:spcPts val="0"/>
              </a:spcAft>
              <a:buClr>
                <a:schemeClr val="lt1"/>
              </a:buClr>
              <a:buSzPts val="1600"/>
              <a:buChar char="○"/>
              <a:defRPr sz="1600">
                <a:solidFill>
                  <a:schemeClr val="lt1"/>
                </a:solidFill>
              </a:defRPr>
            </a:lvl8pPr>
            <a:lvl9pPr indent="-330200" lvl="8" marL="4114800">
              <a:spcBef>
                <a:spcPts val="2100"/>
              </a:spcBef>
              <a:spcAft>
                <a:spcPts val="2100"/>
              </a:spcAft>
              <a:buClr>
                <a:schemeClr val="lt1"/>
              </a:buClr>
              <a:buSzPts val="1600"/>
              <a:buChar char="■"/>
              <a:defRPr sz="1600">
                <a:solidFill>
                  <a:schemeClr val="lt1"/>
                </a:solidFill>
              </a:defRPr>
            </a:lvl9pPr>
          </a:lstStyle>
          <a:p/>
        </p:txBody>
      </p:sp>
      <p:sp>
        <p:nvSpPr>
          <p:cNvPr id="84" name="Google Shape;84;p13"/>
          <p:cNvSpPr txBox="1"/>
          <p:nvPr>
            <p:ph idx="7" type="body"/>
          </p:nvPr>
        </p:nvSpPr>
        <p:spPr>
          <a:xfrm>
            <a:off x="2737374" y="4054406"/>
            <a:ext cx="1997700" cy="1730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
        <p:nvSpPr>
          <p:cNvPr id="85" name="Google Shape;85;p13"/>
          <p:cNvSpPr txBox="1"/>
          <p:nvPr>
            <p:ph idx="8" type="body"/>
          </p:nvPr>
        </p:nvSpPr>
        <p:spPr>
          <a:xfrm>
            <a:off x="5097147" y="4054406"/>
            <a:ext cx="1997700" cy="1730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
        <p:nvSpPr>
          <p:cNvPr id="86" name="Google Shape;86;p13"/>
          <p:cNvSpPr txBox="1"/>
          <p:nvPr>
            <p:ph idx="9" type="body"/>
          </p:nvPr>
        </p:nvSpPr>
        <p:spPr>
          <a:xfrm>
            <a:off x="7456921" y="4054406"/>
            <a:ext cx="1997700" cy="1730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
        <p:nvSpPr>
          <p:cNvPr id="87" name="Google Shape;87;p13"/>
          <p:cNvSpPr txBox="1"/>
          <p:nvPr>
            <p:ph idx="13" type="body"/>
          </p:nvPr>
        </p:nvSpPr>
        <p:spPr>
          <a:xfrm>
            <a:off x="9816694" y="4054406"/>
            <a:ext cx="1997700" cy="17304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88" name="Shape 88"/>
        <p:cNvGrpSpPr/>
        <p:nvPr/>
      </p:nvGrpSpPr>
      <p:grpSpPr>
        <a:xfrm>
          <a:off x="0" y="0"/>
          <a:ext cx="0" cy="0"/>
          <a:chOff x="0" y="0"/>
          <a:chExt cx="0" cy="0"/>
        </a:xfrm>
      </p:grpSpPr>
      <p:pic>
        <p:nvPicPr>
          <p:cNvPr id="89" name="Google Shape;89;p14"/>
          <p:cNvPicPr preferRelativeResize="0"/>
          <p:nvPr/>
        </p:nvPicPr>
        <p:blipFill>
          <a:blip r:embed="rId2">
            <a:alphaModFix/>
          </a:blip>
          <a:stretch>
            <a:fillRect/>
          </a:stretch>
        </p:blipFill>
        <p:spPr>
          <a:xfrm>
            <a:off x="5" y="-24"/>
            <a:ext cx="12192000" cy="6864420"/>
          </a:xfrm>
          <a:prstGeom prst="rect">
            <a:avLst/>
          </a:prstGeom>
          <a:noFill/>
          <a:ln>
            <a:noFill/>
          </a:ln>
        </p:spPr>
      </p:pic>
      <p:sp>
        <p:nvSpPr>
          <p:cNvPr id="90" name="Google Shape;90;p14"/>
          <p:cNvSpPr txBox="1"/>
          <p:nvPr>
            <p:ph type="title"/>
          </p:nvPr>
        </p:nvSpPr>
        <p:spPr>
          <a:xfrm>
            <a:off x="3218426" y="2259225"/>
            <a:ext cx="4010400" cy="12642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1" name="Google Shape;91;p14"/>
          <p:cNvSpPr txBox="1"/>
          <p:nvPr>
            <p:ph idx="1" type="body"/>
          </p:nvPr>
        </p:nvSpPr>
        <p:spPr>
          <a:xfrm>
            <a:off x="3218498" y="3717075"/>
            <a:ext cx="4010400" cy="17025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bg>
      <p:bgPr>
        <a:blipFill>
          <a:blip r:embed="rId2">
            <a:alphaModFix/>
          </a:blip>
          <a:stretch>
            <a:fillRect/>
          </a:stretch>
        </a:blipFill>
      </p:bgPr>
    </p:bg>
    <p:spTree>
      <p:nvGrpSpPr>
        <p:cNvPr id="92" name="Shape 92"/>
        <p:cNvGrpSpPr/>
        <p:nvPr/>
      </p:nvGrpSpPr>
      <p:grpSpPr>
        <a:xfrm>
          <a:off x="0" y="0"/>
          <a:ext cx="0" cy="0"/>
          <a:chOff x="0" y="0"/>
          <a:chExt cx="0" cy="0"/>
        </a:xfrm>
      </p:grpSpPr>
      <p:sp>
        <p:nvSpPr>
          <p:cNvPr id="93" name="Google Shape;93;p15"/>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4" name="Google Shape;94;p15"/>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bg>
      <p:bgPr>
        <a:solidFill>
          <a:schemeClr val="accent5"/>
        </a:solidFill>
      </p:bgPr>
    </p:bg>
    <p:spTree>
      <p:nvGrpSpPr>
        <p:cNvPr id="95" name="Shape 95"/>
        <p:cNvGrpSpPr/>
        <p:nvPr/>
      </p:nvGrpSpPr>
      <p:grpSpPr>
        <a:xfrm>
          <a:off x="0" y="0"/>
          <a:ext cx="0" cy="0"/>
          <a:chOff x="0" y="0"/>
          <a:chExt cx="0" cy="0"/>
        </a:xfrm>
      </p:grpSpPr>
      <p:sp>
        <p:nvSpPr>
          <p:cNvPr id="96" name="Google Shape;96;p16"/>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bg>
      <p:bgPr>
        <a:solidFill>
          <a:schemeClr val="accent1"/>
        </a:solidFill>
      </p:bgPr>
    </p:bg>
    <p:spTree>
      <p:nvGrpSpPr>
        <p:cNvPr id="97" name="Shape 97"/>
        <p:cNvGrpSpPr/>
        <p:nvPr/>
      </p:nvGrpSpPr>
      <p:grpSpPr>
        <a:xfrm>
          <a:off x="0" y="0"/>
          <a:ext cx="0" cy="0"/>
          <a:chOff x="0" y="0"/>
          <a:chExt cx="0" cy="0"/>
        </a:xfrm>
      </p:grpSpPr>
      <p:sp>
        <p:nvSpPr>
          <p:cNvPr id="98" name="Google Shape;98;p17"/>
          <p:cNvSpPr txBox="1"/>
          <p:nvPr>
            <p:ph type="title"/>
          </p:nvPr>
        </p:nvSpPr>
        <p:spPr>
          <a:xfrm>
            <a:off x="415650" y="86511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7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99" name="Google Shape;99;p17"/>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Clr>
                <a:schemeClr val="accent5"/>
              </a:buClr>
              <a:buSzPts val="6000"/>
              <a:buNone/>
              <a:defRPr sz="6000">
                <a:solidFill>
                  <a:schemeClr val="accent2"/>
                </a:solidFill>
              </a:defRPr>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00" name="Google Shape;100;p17"/>
          <p:cNvCxnSpPr/>
          <p:nvPr/>
        </p:nvCxnSpPr>
        <p:spPr>
          <a:xfrm>
            <a:off x="1783800" y="3262113"/>
            <a:ext cx="8624400" cy="0"/>
          </a:xfrm>
          <a:prstGeom prst="straightConnector1">
            <a:avLst/>
          </a:prstGeom>
          <a:noFill/>
          <a:ln cap="flat" cmpd="sng" w="9525">
            <a:solidFill>
              <a:schemeClr val="dk2"/>
            </a:solidFill>
            <a:prstDash val="solid"/>
            <a:round/>
            <a:headEnd len="med" w="med" type="none"/>
            <a:tailEnd len="med" w="med" type="none"/>
          </a:ln>
        </p:spPr>
      </p:cxnSp>
      <p:sp>
        <p:nvSpPr>
          <p:cNvPr id="101" name="Google Shape;101;p17"/>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02" name="Google Shape;102;p17"/>
          <p:cNvSpPr txBox="1"/>
          <p:nvPr>
            <p:ph idx="3" type="title"/>
          </p:nvPr>
        </p:nvSpPr>
        <p:spPr>
          <a:xfrm>
            <a:off x="415650" y="393226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000"/>
              <a:buNone/>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03" name="Google Shape;103;p17"/>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04" name="Google Shape;104;p17"/>
          <p:cNvGrpSpPr/>
          <p:nvPr/>
        </p:nvGrpSpPr>
        <p:grpSpPr>
          <a:xfrm>
            <a:off x="996863" y="5847088"/>
            <a:ext cx="10198275" cy="0"/>
            <a:chOff x="1007625" y="5986750"/>
            <a:chExt cx="10198275" cy="0"/>
          </a:xfrm>
        </p:grpSpPr>
        <p:cxnSp>
          <p:nvCxnSpPr>
            <p:cNvPr id="105" name="Google Shape;105;p17"/>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06" name="Google Shape;106;p17"/>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07" name="Google Shape;107;p17"/>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08" name="Google Shape;108;p17"/>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09" name="Google Shape;109;p17"/>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0" name="Google Shape;110;p17"/>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pic>
        <p:nvPicPr>
          <p:cNvPr id="111" name="Google Shape;111;p17"/>
          <p:cNvPicPr preferRelativeResize="0"/>
          <p:nvPr/>
        </p:nvPicPr>
        <p:blipFill>
          <a:blip r:embed="rId2">
            <a:alphaModFix/>
          </a:blip>
          <a:stretch>
            <a:fillRect/>
          </a:stretch>
        </p:blipFill>
        <p:spPr>
          <a:xfrm rot="10800000">
            <a:off x="9210900" y="5213775"/>
            <a:ext cx="2981102" cy="1676875"/>
          </a:xfrm>
          <a:prstGeom prst="rect">
            <a:avLst/>
          </a:prstGeom>
          <a:noFill/>
          <a:ln>
            <a:noFill/>
          </a:ln>
          <a:effectLst>
            <a:outerShdw blurRad="71438" rotWithShape="0" algn="bl" dir="5400000" dist="19050">
              <a:srgbClr val="000000">
                <a:alpha val="63000"/>
              </a:srgbClr>
            </a:outerShdw>
          </a:effectLst>
        </p:spPr>
      </p:pic>
      <p:pic>
        <p:nvPicPr>
          <p:cNvPr id="112" name="Google Shape;112;p17"/>
          <p:cNvPicPr preferRelativeResize="0"/>
          <p:nvPr/>
        </p:nvPicPr>
        <p:blipFill>
          <a:blip r:embed="rId2">
            <a:alphaModFix/>
          </a:blip>
          <a:stretch>
            <a:fillRect/>
          </a:stretch>
        </p:blipFill>
        <p:spPr>
          <a:xfrm>
            <a:off x="-3" y="13250"/>
            <a:ext cx="2981102" cy="1676875"/>
          </a:xfrm>
          <a:prstGeom prst="rect">
            <a:avLst/>
          </a:prstGeom>
          <a:noFill/>
          <a:ln>
            <a:noFill/>
          </a:ln>
          <a:effectLst>
            <a:outerShdw blurRad="71438" rotWithShape="0" algn="bl" dir="5400000" dist="19050">
              <a:srgbClr val="000000">
                <a:alpha val="63000"/>
              </a:srgbClr>
            </a:outerShdw>
          </a:effectLst>
        </p:spPr>
      </p:pic>
      <p:sp>
        <p:nvSpPr>
          <p:cNvPr id="113" name="Google Shape;113;p17"/>
          <p:cNvSpPr/>
          <p:nvPr/>
        </p:nvSpPr>
        <p:spPr>
          <a:xfrm>
            <a:off x="267150" y="186750"/>
            <a:ext cx="11657700" cy="6484500"/>
          </a:xfrm>
          <a:prstGeom prst="frame">
            <a:avLst>
              <a:gd fmla="val 1838" name="adj1"/>
            </a:avLst>
          </a:prstGeom>
          <a:solidFill>
            <a:schemeClr val="accent5"/>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4" name="Google Shape;114;p17"/>
          <p:cNvPicPr preferRelativeResize="0"/>
          <p:nvPr/>
        </p:nvPicPr>
        <p:blipFill rotWithShape="1">
          <a:blip r:embed="rId2">
            <a:alphaModFix/>
          </a:blip>
          <a:srcRect b="0" l="13329" r="0" t="0"/>
          <a:stretch/>
        </p:blipFill>
        <p:spPr>
          <a:xfrm>
            <a:off x="397375" y="0"/>
            <a:ext cx="2583725" cy="1676875"/>
          </a:xfrm>
          <a:prstGeom prst="rect">
            <a:avLst/>
          </a:prstGeom>
          <a:noFill/>
          <a:ln>
            <a:noFill/>
          </a:ln>
        </p:spPr>
      </p:pic>
      <p:pic>
        <p:nvPicPr>
          <p:cNvPr id="115" name="Google Shape;115;p17"/>
          <p:cNvPicPr preferRelativeResize="0"/>
          <p:nvPr/>
        </p:nvPicPr>
        <p:blipFill rotWithShape="1">
          <a:blip r:embed="rId2">
            <a:alphaModFix/>
          </a:blip>
          <a:srcRect b="0" l="0" r="0" t="21309"/>
          <a:stretch/>
        </p:blipFill>
        <p:spPr>
          <a:xfrm rot="10800000">
            <a:off x="9210902" y="5213776"/>
            <a:ext cx="2981098" cy="131954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116" name="Shape 116"/>
        <p:cNvGrpSpPr/>
        <p:nvPr/>
      </p:nvGrpSpPr>
      <p:grpSpPr>
        <a:xfrm>
          <a:off x="0" y="0"/>
          <a:ext cx="0" cy="0"/>
          <a:chOff x="0" y="0"/>
          <a:chExt cx="0" cy="0"/>
        </a:xfrm>
      </p:grpSpPr>
      <p:pic>
        <p:nvPicPr>
          <p:cNvPr id="117" name="Google Shape;117;p18"/>
          <p:cNvPicPr preferRelativeResize="0"/>
          <p:nvPr/>
        </p:nvPicPr>
        <p:blipFill>
          <a:blip r:embed="rId2">
            <a:alphaModFix/>
          </a:blip>
          <a:stretch>
            <a:fillRect/>
          </a:stretch>
        </p:blipFill>
        <p:spPr>
          <a:xfrm>
            <a:off x="0" y="0"/>
            <a:ext cx="3200400" cy="1800225"/>
          </a:xfrm>
          <a:prstGeom prst="rect">
            <a:avLst/>
          </a:prstGeom>
          <a:noFill/>
          <a:ln>
            <a:noFill/>
          </a:ln>
        </p:spPr>
      </p:pic>
      <p:pic>
        <p:nvPicPr>
          <p:cNvPr id="118" name="Google Shape;118;p18"/>
          <p:cNvPicPr preferRelativeResize="0"/>
          <p:nvPr/>
        </p:nvPicPr>
        <p:blipFill>
          <a:blip r:embed="rId2">
            <a:alphaModFix/>
          </a:blip>
          <a:stretch>
            <a:fillRect/>
          </a:stretch>
        </p:blipFill>
        <p:spPr>
          <a:xfrm rot="10800000">
            <a:off x="8991600" y="5057775"/>
            <a:ext cx="3200400" cy="1800225"/>
          </a:xfrm>
          <a:prstGeom prst="rect">
            <a:avLst/>
          </a:prstGeom>
          <a:noFill/>
          <a:ln>
            <a:noFill/>
          </a:ln>
        </p:spPr>
      </p:pic>
      <p:sp>
        <p:nvSpPr>
          <p:cNvPr id="119" name="Google Shape;119;p18"/>
          <p:cNvSpPr/>
          <p:nvPr/>
        </p:nvSpPr>
        <p:spPr>
          <a:xfrm>
            <a:off x="380025" y="1430150"/>
            <a:ext cx="3164700" cy="4957800"/>
          </a:xfrm>
          <a:prstGeom prst="roundRect">
            <a:avLst>
              <a:gd fmla="val 0" name="adj"/>
            </a:avLst>
          </a:prstGeom>
          <a:solidFill>
            <a:srgbClr val="FFFFFF">
              <a:alpha val="744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20" name="Google Shape;120;p18"/>
          <p:cNvSpPr/>
          <p:nvPr/>
        </p:nvSpPr>
        <p:spPr>
          <a:xfrm>
            <a:off x="8647275" y="1430150"/>
            <a:ext cx="3164700" cy="4957800"/>
          </a:xfrm>
          <a:prstGeom prst="roundRect">
            <a:avLst>
              <a:gd fmla="val 0" name="adj"/>
            </a:avLst>
          </a:prstGeom>
          <a:solidFill>
            <a:srgbClr val="FFFFFF">
              <a:alpha val="744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21" name="Google Shape;121;p18"/>
          <p:cNvGrpSpPr/>
          <p:nvPr/>
        </p:nvGrpSpPr>
        <p:grpSpPr>
          <a:xfrm>
            <a:off x="3801150" y="1430104"/>
            <a:ext cx="4589700" cy="4957897"/>
            <a:chOff x="3991300" y="1472250"/>
            <a:chExt cx="4589700" cy="4915623"/>
          </a:xfrm>
        </p:grpSpPr>
        <p:sp>
          <p:nvSpPr>
            <p:cNvPr id="122" name="Google Shape;122;p18"/>
            <p:cNvSpPr/>
            <p:nvPr/>
          </p:nvSpPr>
          <p:spPr>
            <a:xfrm>
              <a:off x="3991300" y="1472250"/>
              <a:ext cx="4589700" cy="2280000"/>
            </a:xfrm>
            <a:prstGeom prst="roundRect">
              <a:avLst>
                <a:gd fmla="val 0" name="adj"/>
              </a:avLst>
            </a:prstGeom>
            <a:solidFill>
              <a:srgbClr val="FFFFFF">
                <a:alpha val="744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23" name="Google Shape;123;p18"/>
            <p:cNvSpPr/>
            <p:nvPr/>
          </p:nvSpPr>
          <p:spPr>
            <a:xfrm>
              <a:off x="3991300" y="4107873"/>
              <a:ext cx="4589700" cy="2280000"/>
            </a:xfrm>
            <a:prstGeom prst="roundRect">
              <a:avLst>
                <a:gd fmla="val 0" name="adj"/>
              </a:avLst>
            </a:prstGeom>
            <a:solidFill>
              <a:srgbClr val="FFFFFF">
                <a:alpha val="744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sp>
        <p:nvSpPr>
          <p:cNvPr id="124" name="Google Shape;124;p18"/>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45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25" name="Google Shape;125;p18"/>
          <p:cNvSpPr txBox="1"/>
          <p:nvPr>
            <p:ph idx="2" type="title"/>
          </p:nvPr>
        </p:nvSpPr>
        <p:spPr>
          <a:xfrm>
            <a:off x="380025" y="1582550"/>
            <a:ext cx="31647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500">
                <a:solidFill>
                  <a:schemeClr val="accent6"/>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6" name="Google Shape;126;p18"/>
          <p:cNvSpPr txBox="1"/>
          <p:nvPr>
            <p:ph idx="3" type="title"/>
          </p:nvPr>
        </p:nvSpPr>
        <p:spPr>
          <a:xfrm>
            <a:off x="3801150" y="1582550"/>
            <a:ext cx="4605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500">
                <a:solidFill>
                  <a:schemeClr val="accent6"/>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7" name="Google Shape;127;p18"/>
          <p:cNvSpPr txBox="1"/>
          <p:nvPr>
            <p:ph idx="4" type="title"/>
          </p:nvPr>
        </p:nvSpPr>
        <p:spPr>
          <a:xfrm>
            <a:off x="3793500" y="4236700"/>
            <a:ext cx="4605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500">
                <a:solidFill>
                  <a:schemeClr val="accent6"/>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8" name="Google Shape;128;p18"/>
          <p:cNvSpPr txBox="1"/>
          <p:nvPr>
            <p:ph idx="5" type="title"/>
          </p:nvPr>
        </p:nvSpPr>
        <p:spPr>
          <a:xfrm>
            <a:off x="8647425" y="1582550"/>
            <a:ext cx="31647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2500">
                <a:solidFill>
                  <a:schemeClr val="accent6"/>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9" name="Google Shape;129;p18"/>
          <p:cNvSpPr txBox="1"/>
          <p:nvPr>
            <p:ph idx="1" type="subTitle"/>
          </p:nvPr>
        </p:nvSpPr>
        <p:spPr>
          <a:xfrm>
            <a:off x="380025" y="2160250"/>
            <a:ext cx="3164700" cy="3972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30" name="Google Shape;130;p18"/>
          <p:cNvSpPr/>
          <p:nvPr>
            <p:ph idx="6" type="pic"/>
          </p:nvPr>
        </p:nvSpPr>
        <p:spPr>
          <a:xfrm>
            <a:off x="4767325" y="4886025"/>
            <a:ext cx="1246800" cy="1246800"/>
          </a:xfrm>
          <a:prstGeom prst="rect">
            <a:avLst/>
          </a:prstGeom>
          <a:noFill/>
          <a:ln>
            <a:noFill/>
          </a:ln>
        </p:spPr>
      </p:sp>
      <p:sp>
        <p:nvSpPr>
          <p:cNvPr id="131" name="Google Shape;131;p18"/>
          <p:cNvSpPr/>
          <p:nvPr>
            <p:ph idx="7" type="pic"/>
          </p:nvPr>
        </p:nvSpPr>
        <p:spPr>
          <a:xfrm>
            <a:off x="6177875" y="4886025"/>
            <a:ext cx="1246800" cy="1246800"/>
          </a:xfrm>
          <a:prstGeom prst="rect">
            <a:avLst/>
          </a:prstGeom>
          <a:noFill/>
          <a:ln>
            <a:noFill/>
          </a:ln>
        </p:spPr>
      </p:sp>
      <p:sp>
        <p:nvSpPr>
          <p:cNvPr id="132" name="Google Shape;132;p18"/>
          <p:cNvSpPr txBox="1"/>
          <p:nvPr>
            <p:ph idx="8" type="subTitle"/>
          </p:nvPr>
        </p:nvSpPr>
        <p:spPr>
          <a:xfrm>
            <a:off x="4220850" y="2236450"/>
            <a:ext cx="37755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33" name="Google Shape;133;p18"/>
          <p:cNvSpPr txBox="1"/>
          <p:nvPr>
            <p:ph idx="9" type="subTitle"/>
          </p:nvPr>
        </p:nvSpPr>
        <p:spPr>
          <a:xfrm>
            <a:off x="9191125" y="2160250"/>
            <a:ext cx="2495700" cy="39726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34" name="Google Shape;134;p18"/>
          <p:cNvSpPr/>
          <p:nvPr/>
        </p:nvSpPr>
        <p:spPr>
          <a:xfrm>
            <a:off x="380025" y="1430150"/>
            <a:ext cx="3164700" cy="4957800"/>
          </a:xfrm>
          <a:prstGeom prst="frame">
            <a:avLst>
              <a:gd fmla="val 4282" name="adj1"/>
            </a:avLst>
          </a:prstGeom>
          <a:solidFill>
            <a:schemeClr val="accen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8"/>
          <p:cNvSpPr/>
          <p:nvPr/>
        </p:nvSpPr>
        <p:spPr>
          <a:xfrm>
            <a:off x="8647275" y="1430150"/>
            <a:ext cx="3180000" cy="4957800"/>
          </a:xfrm>
          <a:prstGeom prst="frame">
            <a:avLst>
              <a:gd fmla="val 4282" name="adj1"/>
            </a:avLst>
          </a:prstGeom>
          <a:solidFill>
            <a:schemeClr val="accen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8"/>
          <p:cNvSpPr/>
          <p:nvPr/>
        </p:nvSpPr>
        <p:spPr>
          <a:xfrm>
            <a:off x="3793075" y="1430150"/>
            <a:ext cx="4605000" cy="2306100"/>
          </a:xfrm>
          <a:prstGeom prst="frame">
            <a:avLst>
              <a:gd fmla="val 5868" name="adj1"/>
            </a:avLst>
          </a:prstGeom>
          <a:solidFill>
            <a:schemeClr val="accent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8"/>
          <p:cNvSpPr/>
          <p:nvPr/>
        </p:nvSpPr>
        <p:spPr>
          <a:xfrm>
            <a:off x="3793500" y="4084300"/>
            <a:ext cx="4605000" cy="2306100"/>
          </a:xfrm>
          <a:prstGeom prst="frame">
            <a:avLst>
              <a:gd fmla="val 5868" name="adj1"/>
            </a:avLst>
          </a:prstGeom>
          <a:solidFill>
            <a:schemeClr val="accent4"/>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18"/>
          <p:cNvPicPr preferRelativeResize="0"/>
          <p:nvPr/>
        </p:nvPicPr>
        <p:blipFill>
          <a:blip r:embed="rId3">
            <a:alphaModFix/>
          </a:blip>
          <a:stretch>
            <a:fillRect/>
          </a:stretch>
        </p:blipFill>
        <p:spPr>
          <a:xfrm flipH="1">
            <a:off x="10098150" y="1"/>
            <a:ext cx="2093851" cy="1177799"/>
          </a:xfrm>
          <a:prstGeom prst="rect">
            <a:avLst/>
          </a:prstGeom>
          <a:noFill/>
          <a:ln>
            <a:noFill/>
          </a:ln>
          <a:effectLst>
            <a:outerShdw blurRad="71438" rotWithShape="0" algn="bl" dir="5400000" dist="19050">
              <a:srgbClr val="000000">
                <a:alpha val="63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39" name="Shape 139"/>
        <p:cNvGrpSpPr/>
        <p:nvPr/>
      </p:nvGrpSpPr>
      <p:grpSpPr>
        <a:xfrm>
          <a:off x="0" y="0"/>
          <a:ext cx="0" cy="0"/>
          <a:chOff x="0" y="0"/>
          <a:chExt cx="0" cy="0"/>
        </a:xfrm>
      </p:grpSpPr>
      <p:grpSp>
        <p:nvGrpSpPr>
          <p:cNvPr id="140" name="Google Shape;140;p19"/>
          <p:cNvGrpSpPr/>
          <p:nvPr/>
        </p:nvGrpSpPr>
        <p:grpSpPr>
          <a:xfrm>
            <a:off x="0" y="0"/>
            <a:ext cx="12192000" cy="6858000"/>
            <a:chOff x="0" y="0"/>
            <a:chExt cx="12192000" cy="6858000"/>
          </a:xfrm>
        </p:grpSpPr>
        <p:sp>
          <p:nvSpPr>
            <p:cNvPr id="141" name="Google Shape;141;p19"/>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9"/>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43" name="Google Shape;143;p19"/>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44" name="Google Shape;144;p19">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45" name="Google Shape;145;p19">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46" name="Google Shape;146;p19">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47" name="Google Shape;147;p19">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48" name="Google Shape;148;p19"/>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49" name="Google Shape;149;p19"/>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5">
    <p:spTree>
      <p:nvGrpSpPr>
        <p:cNvPr id="14" name="Shape 14"/>
        <p:cNvGrpSpPr/>
        <p:nvPr/>
      </p:nvGrpSpPr>
      <p:grpSpPr>
        <a:xfrm>
          <a:off x="0" y="0"/>
          <a:ext cx="0" cy="0"/>
          <a:chOff x="0" y="0"/>
          <a:chExt cx="0" cy="0"/>
        </a:xfrm>
      </p:grpSpPr>
      <p:sp>
        <p:nvSpPr>
          <p:cNvPr id="15" name="Google Shape;15;p3"/>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a:spcBef>
                <a:spcPts val="0"/>
              </a:spcBef>
              <a:spcAft>
                <a:spcPts val="0"/>
              </a:spcAft>
              <a:buSzPts val="4000"/>
              <a:buNone/>
              <a:defRPr>
                <a:latin typeface="DM Sans"/>
                <a:ea typeface="DM Sans"/>
                <a:cs typeface="DM Sans"/>
                <a:sym typeface="DM Sans"/>
              </a:defRPr>
            </a:lvl1pPr>
            <a:lvl2pPr lvl="1">
              <a:spcBef>
                <a:spcPts val="0"/>
              </a:spcBef>
              <a:spcAft>
                <a:spcPts val="0"/>
              </a:spcAft>
              <a:buSzPts val="4000"/>
              <a:buNone/>
              <a:defRPr>
                <a:latin typeface="DM Sans"/>
                <a:ea typeface="DM Sans"/>
                <a:cs typeface="DM Sans"/>
                <a:sym typeface="DM Sans"/>
              </a:defRPr>
            </a:lvl2pPr>
            <a:lvl3pPr lvl="2">
              <a:spcBef>
                <a:spcPts val="0"/>
              </a:spcBef>
              <a:spcAft>
                <a:spcPts val="0"/>
              </a:spcAft>
              <a:buSzPts val="4000"/>
              <a:buNone/>
              <a:defRPr>
                <a:latin typeface="DM Sans"/>
                <a:ea typeface="DM Sans"/>
                <a:cs typeface="DM Sans"/>
                <a:sym typeface="DM Sans"/>
              </a:defRPr>
            </a:lvl3pPr>
            <a:lvl4pPr lvl="3">
              <a:spcBef>
                <a:spcPts val="0"/>
              </a:spcBef>
              <a:spcAft>
                <a:spcPts val="0"/>
              </a:spcAft>
              <a:buSzPts val="4000"/>
              <a:buNone/>
              <a:defRPr>
                <a:latin typeface="DM Sans"/>
                <a:ea typeface="DM Sans"/>
                <a:cs typeface="DM Sans"/>
                <a:sym typeface="DM Sans"/>
              </a:defRPr>
            </a:lvl4pPr>
            <a:lvl5pPr lvl="4">
              <a:spcBef>
                <a:spcPts val="0"/>
              </a:spcBef>
              <a:spcAft>
                <a:spcPts val="0"/>
              </a:spcAft>
              <a:buSzPts val="4000"/>
              <a:buNone/>
              <a:defRPr>
                <a:latin typeface="DM Sans"/>
                <a:ea typeface="DM Sans"/>
                <a:cs typeface="DM Sans"/>
                <a:sym typeface="DM Sans"/>
              </a:defRPr>
            </a:lvl5pPr>
            <a:lvl6pPr lvl="5">
              <a:spcBef>
                <a:spcPts val="0"/>
              </a:spcBef>
              <a:spcAft>
                <a:spcPts val="0"/>
              </a:spcAft>
              <a:buSzPts val="4000"/>
              <a:buNone/>
              <a:defRPr>
                <a:latin typeface="DM Sans"/>
                <a:ea typeface="DM Sans"/>
                <a:cs typeface="DM Sans"/>
                <a:sym typeface="DM Sans"/>
              </a:defRPr>
            </a:lvl6pPr>
            <a:lvl7pPr lvl="6">
              <a:spcBef>
                <a:spcPts val="0"/>
              </a:spcBef>
              <a:spcAft>
                <a:spcPts val="0"/>
              </a:spcAft>
              <a:buSzPts val="4000"/>
              <a:buNone/>
              <a:defRPr>
                <a:latin typeface="DM Sans"/>
                <a:ea typeface="DM Sans"/>
                <a:cs typeface="DM Sans"/>
                <a:sym typeface="DM Sans"/>
              </a:defRPr>
            </a:lvl7pPr>
            <a:lvl8pPr lvl="7">
              <a:spcBef>
                <a:spcPts val="0"/>
              </a:spcBef>
              <a:spcAft>
                <a:spcPts val="0"/>
              </a:spcAft>
              <a:buSzPts val="4000"/>
              <a:buNone/>
              <a:defRPr>
                <a:latin typeface="DM Sans"/>
                <a:ea typeface="DM Sans"/>
                <a:cs typeface="DM Sans"/>
                <a:sym typeface="DM Sans"/>
              </a:defRPr>
            </a:lvl8pPr>
            <a:lvl9pPr lvl="8">
              <a:spcBef>
                <a:spcPts val="0"/>
              </a:spcBef>
              <a:spcAft>
                <a:spcPts val="0"/>
              </a:spcAft>
              <a:buSzPts val="4000"/>
              <a:buNone/>
              <a:defRPr>
                <a:latin typeface="DM Sans"/>
                <a:ea typeface="DM Sans"/>
                <a:cs typeface="DM Sans"/>
                <a:sym typeface="DM San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6"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6" y="0"/>
            <a:ext cx="12192000" cy="6864345"/>
          </a:xfrm>
          <a:prstGeom prst="rect">
            <a:avLst/>
          </a:prstGeom>
          <a:noFill/>
          <a:ln>
            <a:noFill/>
          </a:ln>
        </p:spPr>
      </p:pic>
      <p:sp>
        <p:nvSpPr>
          <p:cNvPr id="18" name="Google Shape;18;p4"/>
          <p:cNvSpPr txBox="1"/>
          <p:nvPr>
            <p:ph type="title"/>
          </p:nvPr>
        </p:nvSpPr>
        <p:spPr>
          <a:xfrm>
            <a:off x="2607757" y="2841275"/>
            <a:ext cx="6824100" cy="13248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solidFill>
                  <a:schemeClr val="lt1"/>
                </a:solidFill>
              </a:defRPr>
            </a:lvl1pPr>
            <a:lvl2pPr lvl="1"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19" name="Google Shape;19;p4"/>
          <p:cNvSpPr txBox="1"/>
          <p:nvPr>
            <p:ph idx="1" type="body"/>
          </p:nvPr>
        </p:nvSpPr>
        <p:spPr>
          <a:xfrm>
            <a:off x="2607725" y="4245575"/>
            <a:ext cx="6824100" cy="22359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Clr>
                <a:schemeClr val="lt1"/>
              </a:buClr>
              <a:buSzPts val="1900"/>
              <a:buChar char="●"/>
              <a:defRPr>
                <a:solidFill>
                  <a:schemeClr val="lt1"/>
                </a:solidFill>
              </a:defRPr>
            </a:lvl1pPr>
            <a:lvl2pPr indent="-349250" lvl="1" marL="914400" algn="ctr">
              <a:spcBef>
                <a:spcPts val="0"/>
              </a:spcBef>
              <a:spcAft>
                <a:spcPts val="0"/>
              </a:spcAft>
              <a:buClr>
                <a:schemeClr val="lt1"/>
              </a:buClr>
              <a:buSzPts val="1900"/>
              <a:buChar char="○"/>
              <a:defRPr>
                <a:solidFill>
                  <a:schemeClr val="lt1"/>
                </a:solidFill>
              </a:defRPr>
            </a:lvl2pPr>
            <a:lvl3pPr indent="-349250" lvl="2" marL="1371600" algn="ctr">
              <a:spcBef>
                <a:spcPts val="2100"/>
              </a:spcBef>
              <a:spcAft>
                <a:spcPts val="0"/>
              </a:spcAft>
              <a:buClr>
                <a:schemeClr val="lt1"/>
              </a:buClr>
              <a:buSzPts val="1900"/>
              <a:buChar char="■"/>
              <a:defRPr>
                <a:solidFill>
                  <a:schemeClr val="lt1"/>
                </a:solidFill>
              </a:defRPr>
            </a:lvl3pPr>
            <a:lvl4pPr indent="-349250" lvl="3" marL="1828800" algn="ctr">
              <a:spcBef>
                <a:spcPts val="2100"/>
              </a:spcBef>
              <a:spcAft>
                <a:spcPts val="0"/>
              </a:spcAft>
              <a:buClr>
                <a:schemeClr val="lt1"/>
              </a:buClr>
              <a:buSzPts val="1900"/>
              <a:buChar char="●"/>
              <a:defRPr>
                <a:solidFill>
                  <a:schemeClr val="lt1"/>
                </a:solidFill>
              </a:defRPr>
            </a:lvl4pPr>
            <a:lvl5pPr indent="-349250" lvl="4" marL="2286000" algn="ctr">
              <a:spcBef>
                <a:spcPts val="2100"/>
              </a:spcBef>
              <a:spcAft>
                <a:spcPts val="0"/>
              </a:spcAft>
              <a:buClr>
                <a:schemeClr val="lt1"/>
              </a:buClr>
              <a:buSzPts val="1900"/>
              <a:buChar char="○"/>
              <a:defRPr>
                <a:solidFill>
                  <a:schemeClr val="lt1"/>
                </a:solidFill>
              </a:defRPr>
            </a:lvl5pPr>
            <a:lvl6pPr indent="-349250" lvl="5" marL="2743200" algn="ctr">
              <a:spcBef>
                <a:spcPts val="2100"/>
              </a:spcBef>
              <a:spcAft>
                <a:spcPts val="0"/>
              </a:spcAft>
              <a:buClr>
                <a:schemeClr val="lt1"/>
              </a:buClr>
              <a:buSzPts val="1900"/>
              <a:buChar char="■"/>
              <a:defRPr>
                <a:solidFill>
                  <a:schemeClr val="lt1"/>
                </a:solidFill>
              </a:defRPr>
            </a:lvl6pPr>
            <a:lvl7pPr indent="-349250" lvl="6" marL="3200400" algn="ctr">
              <a:spcBef>
                <a:spcPts val="2100"/>
              </a:spcBef>
              <a:spcAft>
                <a:spcPts val="0"/>
              </a:spcAft>
              <a:buClr>
                <a:schemeClr val="lt1"/>
              </a:buClr>
              <a:buSzPts val="1900"/>
              <a:buChar char="●"/>
              <a:defRPr>
                <a:solidFill>
                  <a:schemeClr val="lt1"/>
                </a:solidFill>
              </a:defRPr>
            </a:lvl7pPr>
            <a:lvl8pPr indent="-349250" lvl="7" marL="3657600" algn="ctr">
              <a:spcBef>
                <a:spcPts val="2100"/>
              </a:spcBef>
              <a:spcAft>
                <a:spcPts val="0"/>
              </a:spcAft>
              <a:buClr>
                <a:schemeClr val="lt1"/>
              </a:buClr>
              <a:buSzPts val="1900"/>
              <a:buChar char="○"/>
              <a:defRPr>
                <a:solidFill>
                  <a:schemeClr val="lt1"/>
                </a:solidFill>
              </a:defRPr>
            </a:lvl8pPr>
            <a:lvl9pPr indent="-349250" lvl="8" marL="4114800" algn="ctr">
              <a:spcBef>
                <a:spcPts val="2100"/>
              </a:spcBef>
              <a:spcAft>
                <a:spcPts val="2100"/>
              </a:spcAft>
              <a:buClr>
                <a:schemeClr val="lt1"/>
              </a:buClr>
              <a:buSzPts val="1900"/>
              <a:buChar char="■"/>
              <a:defRPr>
                <a:solidFill>
                  <a:schemeClr val="lt1"/>
                </a:solidFill>
              </a:defRPr>
            </a:lvl9pPr>
          </a:lstStyle>
          <a:p/>
        </p:txBody>
      </p:sp>
      <p:sp>
        <p:nvSpPr>
          <p:cNvPr id="20" name="Google Shape;20;p4"/>
          <p:cNvSpPr/>
          <p:nvPr>
            <p:ph idx="2" type="pic"/>
          </p:nvPr>
        </p:nvSpPr>
        <p:spPr>
          <a:xfrm>
            <a:off x="5034000" y="490500"/>
            <a:ext cx="1971600" cy="1971600"/>
          </a:xfrm>
          <a:prstGeom prst="ellipse">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21" name="Shape 21"/>
        <p:cNvGrpSpPr/>
        <p:nvPr/>
      </p:nvGrpSpPr>
      <p:grpSpPr>
        <a:xfrm>
          <a:off x="0" y="0"/>
          <a:ext cx="0" cy="0"/>
          <a:chOff x="0" y="0"/>
          <a:chExt cx="0" cy="0"/>
        </a:xfrm>
      </p:grpSpPr>
      <p:pic>
        <p:nvPicPr>
          <p:cNvPr id="22" name="Google Shape;22;p5"/>
          <p:cNvPicPr preferRelativeResize="0"/>
          <p:nvPr/>
        </p:nvPicPr>
        <p:blipFill>
          <a:blip r:embed="rId2">
            <a:alphaModFix/>
          </a:blip>
          <a:stretch>
            <a:fillRect/>
          </a:stretch>
        </p:blipFill>
        <p:spPr>
          <a:xfrm>
            <a:off x="0" y="0"/>
            <a:ext cx="12192000" cy="6851620"/>
          </a:xfrm>
          <a:prstGeom prst="rect">
            <a:avLst/>
          </a:prstGeom>
          <a:noFill/>
          <a:ln>
            <a:noFill/>
          </a:ln>
        </p:spPr>
      </p:pic>
      <p:sp>
        <p:nvSpPr>
          <p:cNvPr id="23" name="Google Shape;23;p5"/>
          <p:cNvSpPr txBox="1"/>
          <p:nvPr>
            <p:ph type="title"/>
          </p:nvPr>
        </p:nvSpPr>
        <p:spPr>
          <a:xfrm>
            <a:off x="3176825" y="1913925"/>
            <a:ext cx="87294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4" name="Google Shape;24;p5"/>
          <p:cNvSpPr txBox="1"/>
          <p:nvPr>
            <p:ph idx="1" type="body"/>
          </p:nvPr>
        </p:nvSpPr>
        <p:spPr>
          <a:xfrm>
            <a:off x="3176825" y="3904419"/>
            <a:ext cx="2565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5" name="Google Shape;25;p5"/>
          <p:cNvSpPr txBox="1"/>
          <p:nvPr>
            <p:ph idx="2" type="body"/>
          </p:nvPr>
        </p:nvSpPr>
        <p:spPr>
          <a:xfrm>
            <a:off x="6258807" y="3904419"/>
            <a:ext cx="2565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6" name="Google Shape;26;p5"/>
          <p:cNvSpPr txBox="1"/>
          <p:nvPr>
            <p:ph idx="3" type="body"/>
          </p:nvPr>
        </p:nvSpPr>
        <p:spPr>
          <a:xfrm>
            <a:off x="3176825" y="5945476"/>
            <a:ext cx="2565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 name="Google Shape;27;p5"/>
          <p:cNvSpPr txBox="1"/>
          <p:nvPr>
            <p:ph idx="4" type="body"/>
          </p:nvPr>
        </p:nvSpPr>
        <p:spPr>
          <a:xfrm>
            <a:off x="6258807" y="5945476"/>
            <a:ext cx="2565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8" name="Google Shape;28;p5"/>
          <p:cNvSpPr txBox="1"/>
          <p:nvPr>
            <p:ph idx="5" type="title"/>
          </p:nvPr>
        </p:nvSpPr>
        <p:spPr>
          <a:xfrm>
            <a:off x="3176825" y="3208649"/>
            <a:ext cx="2565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9" name="Google Shape;29;p5"/>
          <p:cNvSpPr txBox="1"/>
          <p:nvPr>
            <p:ph idx="6" type="title"/>
          </p:nvPr>
        </p:nvSpPr>
        <p:spPr>
          <a:xfrm>
            <a:off x="6258807" y="3208649"/>
            <a:ext cx="2565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0" name="Google Shape;30;p5"/>
          <p:cNvSpPr txBox="1"/>
          <p:nvPr>
            <p:ph idx="7" type="title"/>
          </p:nvPr>
        </p:nvSpPr>
        <p:spPr>
          <a:xfrm>
            <a:off x="3176825" y="5249707"/>
            <a:ext cx="2565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1" name="Google Shape;31;p5"/>
          <p:cNvSpPr txBox="1"/>
          <p:nvPr>
            <p:ph idx="8" type="title"/>
          </p:nvPr>
        </p:nvSpPr>
        <p:spPr>
          <a:xfrm>
            <a:off x="6258807" y="5249707"/>
            <a:ext cx="2565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2" name="Google Shape;32;p5"/>
          <p:cNvSpPr txBox="1"/>
          <p:nvPr>
            <p:ph idx="9" type="body"/>
          </p:nvPr>
        </p:nvSpPr>
        <p:spPr>
          <a:xfrm>
            <a:off x="9340790" y="3904419"/>
            <a:ext cx="2565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33" name="Google Shape;33;p5"/>
          <p:cNvSpPr txBox="1"/>
          <p:nvPr>
            <p:ph idx="13" type="body"/>
          </p:nvPr>
        </p:nvSpPr>
        <p:spPr>
          <a:xfrm>
            <a:off x="9340790" y="5945476"/>
            <a:ext cx="2565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34" name="Google Shape;34;p5"/>
          <p:cNvSpPr txBox="1"/>
          <p:nvPr>
            <p:ph idx="14" type="title"/>
          </p:nvPr>
        </p:nvSpPr>
        <p:spPr>
          <a:xfrm>
            <a:off x="9340790" y="3208649"/>
            <a:ext cx="2565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5" name="Google Shape;35;p5"/>
          <p:cNvSpPr txBox="1"/>
          <p:nvPr>
            <p:ph idx="15" type="title"/>
          </p:nvPr>
        </p:nvSpPr>
        <p:spPr>
          <a:xfrm>
            <a:off x="9340790" y="5249707"/>
            <a:ext cx="2565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36" name="Shape 36"/>
        <p:cNvGrpSpPr/>
        <p:nvPr/>
      </p:nvGrpSpPr>
      <p:grpSpPr>
        <a:xfrm>
          <a:off x="0" y="0"/>
          <a:ext cx="0" cy="0"/>
          <a:chOff x="0" y="0"/>
          <a:chExt cx="0" cy="0"/>
        </a:xfrm>
      </p:grpSpPr>
      <p:pic>
        <p:nvPicPr>
          <p:cNvPr id="37" name="Google Shape;37;p6"/>
          <p:cNvPicPr preferRelativeResize="0"/>
          <p:nvPr/>
        </p:nvPicPr>
        <p:blipFill>
          <a:blip r:embed="rId2">
            <a:alphaModFix/>
          </a:blip>
          <a:stretch>
            <a:fillRect/>
          </a:stretch>
        </p:blipFill>
        <p:spPr>
          <a:xfrm>
            <a:off x="0" y="-23"/>
            <a:ext cx="12180667" cy="6857999"/>
          </a:xfrm>
          <a:prstGeom prst="rect">
            <a:avLst/>
          </a:prstGeom>
          <a:noFill/>
          <a:ln>
            <a:noFill/>
          </a:ln>
        </p:spPr>
      </p:pic>
      <p:sp>
        <p:nvSpPr>
          <p:cNvPr id="38" name="Google Shape;38;p6"/>
          <p:cNvSpPr txBox="1"/>
          <p:nvPr>
            <p:ph type="title"/>
          </p:nvPr>
        </p:nvSpPr>
        <p:spPr>
          <a:xfrm>
            <a:off x="3297875" y="1762350"/>
            <a:ext cx="5276700" cy="2066100"/>
          </a:xfrm>
          <a:prstGeom prst="rect">
            <a:avLst/>
          </a:prstGeom>
        </p:spPr>
        <p:txBody>
          <a:bodyPr anchorCtr="0" anchor="ctr" bIns="121900" lIns="121900" spcFirstLastPara="1" rIns="121900" wrap="square" tIns="121900">
            <a:noAutofit/>
          </a:bodyPr>
          <a:lstStyle>
            <a:lvl1pPr indent="0" lvl="0" marL="0" marR="0" rtl="0" algn="l">
              <a:spcBef>
                <a:spcPts val="0"/>
              </a:spcBef>
              <a:spcAft>
                <a:spcPts val="0"/>
              </a:spcAft>
              <a:buClr>
                <a:schemeClr val="dk1"/>
              </a:buClr>
              <a:buSzPts val="6000"/>
              <a:buFont typeface="Aldrich"/>
              <a:buNone/>
              <a:defRPr sz="6000">
                <a:solidFill>
                  <a:schemeClr val="lt1"/>
                </a:solidFill>
              </a:defRPr>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9" name="Google Shape;39;p6"/>
          <p:cNvSpPr txBox="1"/>
          <p:nvPr>
            <p:ph idx="1" type="body"/>
          </p:nvPr>
        </p:nvSpPr>
        <p:spPr>
          <a:xfrm>
            <a:off x="3297875" y="3846000"/>
            <a:ext cx="5276700" cy="12087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Clr>
                <a:schemeClr val="lt1"/>
              </a:buClr>
              <a:buSzPts val="1900"/>
              <a:buChar char="●"/>
              <a:defRPr>
                <a:solidFill>
                  <a:schemeClr val="lt1"/>
                </a:solidFill>
              </a:defRPr>
            </a:lvl1pPr>
            <a:lvl2pPr indent="-349250" lvl="1" marL="914400">
              <a:spcBef>
                <a:spcPts val="0"/>
              </a:spcBef>
              <a:spcAft>
                <a:spcPts val="0"/>
              </a:spcAft>
              <a:buClr>
                <a:schemeClr val="lt1"/>
              </a:buClr>
              <a:buSzPts val="1900"/>
              <a:buChar char="○"/>
              <a:defRPr>
                <a:solidFill>
                  <a:schemeClr val="lt1"/>
                </a:solidFill>
              </a:defRPr>
            </a:lvl2pPr>
            <a:lvl3pPr indent="-349250" lvl="2" marL="1371600">
              <a:spcBef>
                <a:spcPts val="2100"/>
              </a:spcBef>
              <a:spcAft>
                <a:spcPts val="0"/>
              </a:spcAft>
              <a:buClr>
                <a:schemeClr val="lt1"/>
              </a:buClr>
              <a:buSzPts val="1900"/>
              <a:buChar char="■"/>
              <a:defRPr>
                <a:solidFill>
                  <a:schemeClr val="lt1"/>
                </a:solidFill>
              </a:defRPr>
            </a:lvl3pPr>
            <a:lvl4pPr indent="-349250" lvl="3" marL="1828800">
              <a:spcBef>
                <a:spcPts val="2100"/>
              </a:spcBef>
              <a:spcAft>
                <a:spcPts val="0"/>
              </a:spcAft>
              <a:buClr>
                <a:schemeClr val="lt1"/>
              </a:buClr>
              <a:buSzPts val="1900"/>
              <a:buChar char="●"/>
              <a:defRPr>
                <a:solidFill>
                  <a:schemeClr val="lt1"/>
                </a:solidFill>
              </a:defRPr>
            </a:lvl4pPr>
            <a:lvl5pPr indent="-349250" lvl="4" marL="2286000">
              <a:spcBef>
                <a:spcPts val="2100"/>
              </a:spcBef>
              <a:spcAft>
                <a:spcPts val="0"/>
              </a:spcAft>
              <a:buClr>
                <a:schemeClr val="lt1"/>
              </a:buClr>
              <a:buSzPts val="1900"/>
              <a:buChar char="○"/>
              <a:defRPr>
                <a:solidFill>
                  <a:schemeClr val="lt1"/>
                </a:solidFill>
              </a:defRPr>
            </a:lvl5pPr>
            <a:lvl6pPr indent="-349250" lvl="5" marL="2743200">
              <a:spcBef>
                <a:spcPts val="2100"/>
              </a:spcBef>
              <a:spcAft>
                <a:spcPts val="0"/>
              </a:spcAft>
              <a:buClr>
                <a:schemeClr val="lt1"/>
              </a:buClr>
              <a:buSzPts val="1900"/>
              <a:buChar char="■"/>
              <a:defRPr>
                <a:solidFill>
                  <a:schemeClr val="lt1"/>
                </a:solidFill>
              </a:defRPr>
            </a:lvl6pPr>
            <a:lvl7pPr indent="-349250" lvl="6" marL="3200400">
              <a:spcBef>
                <a:spcPts val="2100"/>
              </a:spcBef>
              <a:spcAft>
                <a:spcPts val="0"/>
              </a:spcAft>
              <a:buClr>
                <a:schemeClr val="lt1"/>
              </a:buClr>
              <a:buSzPts val="1900"/>
              <a:buChar char="●"/>
              <a:defRPr>
                <a:solidFill>
                  <a:schemeClr val="lt1"/>
                </a:solidFill>
              </a:defRPr>
            </a:lvl7pPr>
            <a:lvl8pPr indent="-349250" lvl="7" marL="3657600">
              <a:spcBef>
                <a:spcPts val="2100"/>
              </a:spcBef>
              <a:spcAft>
                <a:spcPts val="0"/>
              </a:spcAft>
              <a:buClr>
                <a:schemeClr val="lt1"/>
              </a:buClr>
              <a:buSzPts val="1900"/>
              <a:buChar char="○"/>
              <a:defRPr>
                <a:solidFill>
                  <a:schemeClr val="lt1"/>
                </a:solidFill>
              </a:defRPr>
            </a:lvl8pPr>
            <a:lvl9pPr indent="-349250" lvl="8" marL="4114800">
              <a:spcBef>
                <a:spcPts val="2100"/>
              </a:spcBef>
              <a:spcAft>
                <a:spcPts val="2100"/>
              </a:spcAft>
              <a:buClr>
                <a:schemeClr val="lt1"/>
              </a:buClr>
              <a:buSzPts val="1900"/>
              <a:buChar char="■"/>
              <a:defRPr>
                <a:solidFill>
                  <a:schemeClr val="lt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40" name="Shape 40"/>
        <p:cNvGrpSpPr/>
        <p:nvPr/>
      </p:nvGrpSpPr>
      <p:grpSpPr>
        <a:xfrm>
          <a:off x="0" y="0"/>
          <a:ext cx="0" cy="0"/>
          <a:chOff x="0" y="0"/>
          <a:chExt cx="0" cy="0"/>
        </a:xfrm>
      </p:grpSpPr>
      <p:pic>
        <p:nvPicPr>
          <p:cNvPr id="41" name="Google Shape;41;p7"/>
          <p:cNvPicPr preferRelativeResize="0"/>
          <p:nvPr/>
        </p:nvPicPr>
        <p:blipFill>
          <a:blip r:embed="rId2">
            <a:alphaModFix/>
          </a:blip>
          <a:stretch>
            <a:fillRect/>
          </a:stretch>
        </p:blipFill>
        <p:spPr>
          <a:xfrm flipH="1">
            <a:off x="8991600" y="0"/>
            <a:ext cx="3200400" cy="1800225"/>
          </a:xfrm>
          <a:prstGeom prst="rect">
            <a:avLst/>
          </a:prstGeom>
          <a:noFill/>
          <a:ln>
            <a:noFill/>
          </a:ln>
        </p:spPr>
      </p:pic>
      <p:sp>
        <p:nvSpPr>
          <p:cNvPr id="42" name="Google Shape;42;p7"/>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3" name="Google Shape;43;p7"/>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4" name="Google Shape;44;p7"/>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pic>
        <p:nvPicPr>
          <p:cNvPr id="45" name="Google Shape;45;p7"/>
          <p:cNvPicPr preferRelativeResize="0"/>
          <p:nvPr/>
        </p:nvPicPr>
        <p:blipFill>
          <a:blip r:embed="rId2">
            <a:alphaModFix/>
          </a:blip>
          <a:stretch>
            <a:fillRect/>
          </a:stretch>
        </p:blipFill>
        <p:spPr>
          <a:xfrm>
            <a:off x="0" y="0"/>
            <a:ext cx="3200400" cy="18002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46" name="Shape 46"/>
        <p:cNvGrpSpPr/>
        <p:nvPr/>
      </p:nvGrpSpPr>
      <p:grpSpPr>
        <a:xfrm>
          <a:off x="0" y="0"/>
          <a:ext cx="0" cy="0"/>
          <a:chOff x="0" y="0"/>
          <a:chExt cx="0" cy="0"/>
        </a:xfrm>
      </p:grpSpPr>
      <p:pic>
        <p:nvPicPr>
          <p:cNvPr id="47" name="Google Shape;47;p8"/>
          <p:cNvPicPr preferRelativeResize="0"/>
          <p:nvPr/>
        </p:nvPicPr>
        <p:blipFill>
          <a:blip r:embed="rId2">
            <a:alphaModFix/>
          </a:blip>
          <a:stretch>
            <a:fillRect/>
          </a:stretch>
        </p:blipFill>
        <p:spPr>
          <a:xfrm>
            <a:off x="0" y="0"/>
            <a:ext cx="3200400" cy="1800225"/>
          </a:xfrm>
          <a:prstGeom prst="rect">
            <a:avLst/>
          </a:prstGeom>
          <a:noFill/>
          <a:ln>
            <a:noFill/>
          </a:ln>
        </p:spPr>
      </p:pic>
      <p:pic>
        <p:nvPicPr>
          <p:cNvPr id="48" name="Google Shape;48;p8"/>
          <p:cNvPicPr preferRelativeResize="0"/>
          <p:nvPr/>
        </p:nvPicPr>
        <p:blipFill>
          <a:blip r:embed="rId2">
            <a:alphaModFix/>
          </a:blip>
          <a:stretch>
            <a:fillRect/>
          </a:stretch>
        </p:blipFill>
        <p:spPr>
          <a:xfrm rot="10800000">
            <a:off x="8991600" y="5057775"/>
            <a:ext cx="3200400" cy="1800225"/>
          </a:xfrm>
          <a:prstGeom prst="rect">
            <a:avLst/>
          </a:prstGeom>
          <a:noFill/>
          <a:ln>
            <a:noFill/>
          </a:ln>
        </p:spPr>
      </p:pic>
      <p:sp>
        <p:nvSpPr>
          <p:cNvPr id="49" name="Google Shape;49;p8"/>
          <p:cNvSpPr txBox="1"/>
          <p:nvPr>
            <p:ph type="title"/>
          </p:nvPr>
        </p:nvSpPr>
        <p:spPr>
          <a:xfrm>
            <a:off x="2199000" y="1084775"/>
            <a:ext cx="77940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0" name="Google Shape;50;p8"/>
          <p:cNvSpPr txBox="1"/>
          <p:nvPr>
            <p:ph idx="1" type="body"/>
          </p:nvPr>
        </p:nvSpPr>
        <p:spPr>
          <a:xfrm>
            <a:off x="2199000" y="1904575"/>
            <a:ext cx="7794000" cy="41910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1">
  <p:cSld name="CUSTOM_5_1">
    <p:spTree>
      <p:nvGrpSpPr>
        <p:cNvPr id="51" name="Shape 51"/>
        <p:cNvGrpSpPr/>
        <p:nvPr/>
      </p:nvGrpSpPr>
      <p:grpSpPr>
        <a:xfrm>
          <a:off x="0" y="0"/>
          <a:ext cx="0" cy="0"/>
          <a:chOff x="0" y="0"/>
          <a:chExt cx="0" cy="0"/>
        </a:xfrm>
      </p:grpSpPr>
      <p:sp>
        <p:nvSpPr>
          <p:cNvPr id="52" name="Google Shape;52;p9"/>
          <p:cNvSpPr txBox="1"/>
          <p:nvPr>
            <p:ph type="title"/>
          </p:nvPr>
        </p:nvSpPr>
        <p:spPr>
          <a:xfrm>
            <a:off x="2448450" y="1305425"/>
            <a:ext cx="7295100" cy="10563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SzPts val="4000"/>
              <a:buFont typeface="Aldrich"/>
              <a:buNone/>
              <a:defRPr/>
            </a:lvl1pPr>
            <a:lvl2pPr lvl="1" rtl="0" algn="ctr">
              <a:spcBef>
                <a:spcPts val="0"/>
              </a:spcBef>
              <a:spcAft>
                <a:spcPts val="0"/>
              </a:spcAft>
              <a:buSzPts val="4000"/>
              <a:buFont typeface="Abril Fatface"/>
              <a:buNone/>
              <a:defRPr sz="4000">
                <a:latin typeface="Abril Fatface"/>
                <a:ea typeface="Abril Fatface"/>
                <a:cs typeface="Abril Fatface"/>
                <a:sym typeface="Abril Fatface"/>
              </a:defRPr>
            </a:lvl2pPr>
            <a:lvl3pPr lvl="2" rtl="0" algn="ctr">
              <a:spcBef>
                <a:spcPts val="0"/>
              </a:spcBef>
              <a:spcAft>
                <a:spcPts val="0"/>
              </a:spcAft>
              <a:buSzPts val="4000"/>
              <a:buFont typeface="Abril Fatface"/>
              <a:buNone/>
              <a:defRPr sz="4000">
                <a:latin typeface="Abril Fatface"/>
                <a:ea typeface="Abril Fatface"/>
                <a:cs typeface="Abril Fatface"/>
                <a:sym typeface="Abril Fatface"/>
              </a:defRPr>
            </a:lvl3pPr>
            <a:lvl4pPr lvl="3" rtl="0" algn="ctr">
              <a:spcBef>
                <a:spcPts val="0"/>
              </a:spcBef>
              <a:spcAft>
                <a:spcPts val="0"/>
              </a:spcAft>
              <a:buSzPts val="4000"/>
              <a:buFont typeface="Abril Fatface"/>
              <a:buNone/>
              <a:defRPr sz="4000">
                <a:latin typeface="Abril Fatface"/>
                <a:ea typeface="Abril Fatface"/>
                <a:cs typeface="Abril Fatface"/>
                <a:sym typeface="Abril Fatface"/>
              </a:defRPr>
            </a:lvl4pPr>
            <a:lvl5pPr lvl="4" rtl="0" algn="ctr">
              <a:spcBef>
                <a:spcPts val="0"/>
              </a:spcBef>
              <a:spcAft>
                <a:spcPts val="0"/>
              </a:spcAft>
              <a:buSzPts val="4000"/>
              <a:buFont typeface="Abril Fatface"/>
              <a:buNone/>
              <a:defRPr sz="4000">
                <a:latin typeface="Abril Fatface"/>
                <a:ea typeface="Abril Fatface"/>
                <a:cs typeface="Abril Fatface"/>
                <a:sym typeface="Abril Fatface"/>
              </a:defRPr>
            </a:lvl5pPr>
            <a:lvl6pPr lvl="5" rtl="0" algn="ctr">
              <a:spcBef>
                <a:spcPts val="0"/>
              </a:spcBef>
              <a:spcAft>
                <a:spcPts val="0"/>
              </a:spcAft>
              <a:buSzPts val="4000"/>
              <a:buFont typeface="Abril Fatface"/>
              <a:buNone/>
              <a:defRPr sz="4000">
                <a:latin typeface="Abril Fatface"/>
                <a:ea typeface="Abril Fatface"/>
                <a:cs typeface="Abril Fatface"/>
                <a:sym typeface="Abril Fatface"/>
              </a:defRPr>
            </a:lvl6pPr>
            <a:lvl7pPr lvl="6" rtl="0" algn="ctr">
              <a:spcBef>
                <a:spcPts val="0"/>
              </a:spcBef>
              <a:spcAft>
                <a:spcPts val="0"/>
              </a:spcAft>
              <a:buSzPts val="4000"/>
              <a:buFont typeface="Abril Fatface"/>
              <a:buNone/>
              <a:defRPr sz="4000">
                <a:latin typeface="Abril Fatface"/>
                <a:ea typeface="Abril Fatface"/>
                <a:cs typeface="Abril Fatface"/>
                <a:sym typeface="Abril Fatface"/>
              </a:defRPr>
            </a:lvl7pPr>
            <a:lvl8pPr lvl="7" rtl="0" algn="ctr">
              <a:spcBef>
                <a:spcPts val="0"/>
              </a:spcBef>
              <a:spcAft>
                <a:spcPts val="0"/>
              </a:spcAft>
              <a:buSzPts val="4000"/>
              <a:buFont typeface="Abril Fatface"/>
              <a:buNone/>
              <a:defRPr sz="4000">
                <a:latin typeface="Abril Fatface"/>
                <a:ea typeface="Abril Fatface"/>
                <a:cs typeface="Abril Fatface"/>
                <a:sym typeface="Abril Fatface"/>
              </a:defRPr>
            </a:lvl8pPr>
            <a:lvl9pPr lvl="8" rtl="0" algn="ctr">
              <a:spcBef>
                <a:spcPts val="0"/>
              </a:spcBef>
              <a:spcAft>
                <a:spcPts val="0"/>
              </a:spcAft>
              <a:buSzPts val="4000"/>
              <a:buFont typeface="Abril Fatface"/>
              <a:buNone/>
              <a:defRPr sz="4000">
                <a:latin typeface="Abril Fatface"/>
                <a:ea typeface="Abril Fatface"/>
                <a:cs typeface="Abril Fatface"/>
                <a:sym typeface="Abril Fatface"/>
              </a:defRPr>
            </a:lvl9pPr>
          </a:lstStyle>
          <a:p/>
        </p:txBody>
      </p:sp>
      <p:sp>
        <p:nvSpPr>
          <p:cNvPr id="53" name="Google Shape;53;p9"/>
          <p:cNvSpPr txBox="1"/>
          <p:nvPr>
            <p:ph idx="1" type="body"/>
          </p:nvPr>
        </p:nvSpPr>
        <p:spPr>
          <a:xfrm>
            <a:off x="2448450" y="2760925"/>
            <a:ext cx="7295100" cy="2908500"/>
          </a:xfrm>
          <a:prstGeom prst="rect">
            <a:avLst/>
          </a:prstGeom>
        </p:spPr>
        <p:txBody>
          <a:bodyPr anchorCtr="0" anchor="t" bIns="121900" lIns="121900" spcFirstLastPara="1" rIns="121900" wrap="square" tIns="121900">
            <a:noAutofit/>
          </a:bodyPr>
          <a:lstStyle>
            <a:lvl1pPr indent="-349250" lvl="0" marL="457200" rtl="0">
              <a:lnSpc>
                <a:spcPct val="150000"/>
              </a:lnSpc>
              <a:spcBef>
                <a:spcPts val="0"/>
              </a:spcBef>
              <a:spcAft>
                <a:spcPts val="0"/>
              </a:spcAft>
              <a:buSzPts val="1900"/>
              <a:buChar char="●"/>
              <a:defRPr/>
            </a:lvl1pPr>
            <a:lvl2pPr indent="-349250" lvl="1" marL="914400" rtl="0" algn="ctr">
              <a:spcBef>
                <a:spcPts val="0"/>
              </a:spcBef>
              <a:spcAft>
                <a:spcPts val="0"/>
              </a:spcAft>
              <a:buSzPts val="1900"/>
              <a:buChar char="○"/>
              <a:defRPr/>
            </a:lvl2pPr>
            <a:lvl3pPr indent="-349250" lvl="2" marL="1371600" rtl="0" algn="ctr">
              <a:spcBef>
                <a:spcPts val="2100"/>
              </a:spcBef>
              <a:spcAft>
                <a:spcPts val="0"/>
              </a:spcAft>
              <a:buSzPts val="1900"/>
              <a:buChar char="■"/>
              <a:defRPr/>
            </a:lvl3pPr>
            <a:lvl4pPr indent="-349250" lvl="3" marL="1828800" rtl="0" algn="ctr">
              <a:spcBef>
                <a:spcPts val="2100"/>
              </a:spcBef>
              <a:spcAft>
                <a:spcPts val="0"/>
              </a:spcAft>
              <a:buSzPts val="1900"/>
              <a:buChar char="●"/>
              <a:defRPr/>
            </a:lvl4pPr>
            <a:lvl5pPr indent="-349250" lvl="4" marL="2286000" rtl="0" algn="ctr">
              <a:spcBef>
                <a:spcPts val="2100"/>
              </a:spcBef>
              <a:spcAft>
                <a:spcPts val="0"/>
              </a:spcAft>
              <a:buSzPts val="1900"/>
              <a:buChar char="○"/>
              <a:defRPr/>
            </a:lvl5pPr>
            <a:lvl6pPr indent="-349250" lvl="5" marL="2743200" rtl="0" algn="ctr">
              <a:spcBef>
                <a:spcPts val="2100"/>
              </a:spcBef>
              <a:spcAft>
                <a:spcPts val="0"/>
              </a:spcAft>
              <a:buSzPts val="1900"/>
              <a:buChar char="■"/>
              <a:defRPr/>
            </a:lvl6pPr>
            <a:lvl7pPr indent="-349250" lvl="6" marL="3200400" rtl="0" algn="ctr">
              <a:spcBef>
                <a:spcPts val="2100"/>
              </a:spcBef>
              <a:spcAft>
                <a:spcPts val="0"/>
              </a:spcAft>
              <a:buSzPts val="1900"/>
              <a:buChar char="●"/>
              <a:defRPr/>
            </a:lvl7pPr>
            <a:lvl8pPr indent="-349250" lvl="7" marL="3657600" rtl="0" algn="ctr">
              <a:spcBef>
                <a:spcPts val="2100"/>
              </a:spcBef>
              <a:spcAft>
                <a:spcPts val="0"/>
              </a:spcAft>
              <a:buSzPts val="1900"/>
              <a:buChar char="○"/>
              <a:defRPr/>
            </a:lvl8pPr>
            <a:lvl9pPr indent="-349250" lvl="8" marL="4114800" rtl="0" algn="ctr">
              <a:spcBef>
                <a:spcPts val="2100"/>
              </a:spcBef>
              <a:spcAft>
                <a:spcPts val="2100"/>
              </a:spcAft>
              <a:buSzPts val="1900"/>
              <a:buChar char="■"/>
              <a:defRPr/>
            </a:lvl9pPr>
          </a:lstStyle>
          <a:p/>
        </p:txBody>
      </p:sp>
      <p:pic>
        <p:nvPicPr>
          <p:cNvPr id="54" name="Google Shape;54;p9"/>
          <p:cNvPicPr preferRelativeResize="0"/>
          <p:nvPr/>
        </p:nvPicPr>
        <p:blipFill>
          <a:blip r:embed="rId2">
            <a:alphaModFix/>
          </a:blip>
          <a:stretch>
            <a:fillRect/>
          </a:stretch>
        </p:blipFill>
        <p:spPr>
          <a:xfrm>
            <a:off x="0" y="0"/>
            <a:ext cx="3200400" cy="1800225"/>
          </a:xfrm>
          <a:prstGeom prst="rect">
            <a:avLst/>
          </a:prstGeom>
          <a:noFill/>
          <a:ln>
            <a:noFill/>
          </a:ln>
        </p:spPr>
      </p:pic>
      <p:pic>
        <p:nvPicPr>
          <p:cNvPr id="55" name="Google Shape;55;p9"/>
          <p:cNvPicPr preferRelativeResize="0"/>
          <p:nvPr/>
        </p:nvPicPr>
        <p:blipFill>
          <a:blip r:embed="rId2">
            <a:alphaModFix/>
          </a:blip>
          <a:stretch>
            <a:fillRect/>
          </a:stretch>
        </p:blipFill>
        <p:spPr>
          <a:xfrm flipH="1" rot="10800000">
            <a:off x="0" y="5057775"/>
            <a:ext cx="3200400" cy="1800225"/>
          </a:xfrm>
          <a:prstGeom prst="rect">
            <a:avLst/>
          </a:prstGeom>
          <a:noFill/>
          <a:ln>
            <a:noFill/>
          </a:ln>
        </p:spPr>
      </p:pic>
      <p:pic>
        <p:nvPicPr>
          <p:cNvPr id="56" name="Google Shape;56;p9"/>
          <p:cNvPicPr preferRelativeResize="0"/>
          <p:nvPr/>
        </p:nvPicPr>
        <p:blipFill>
          <a:blip r:embed="rId2">
            <a:alphaModFix/>
          </a:blip>
          <a:stretch>
            <a:fillRect/>
          </a:stretch>
        </p:blipFill>
        <p:spPr>
          <a:xfrm flipH="1">
            <a:off x="8991600" y="0"/>
            <a:ext cx="3200400" cy="1800225"/>
          </a:xfrm>
          <a:prstGeom prst="rect">
            <a:avLst/>
          </a:prstGeom>
          <a:noFill/>
          <a:ln>
            <a:noFill/>
          </a:ln>
        </p:spPr>
      </p:pic>
      <p:pic>
        <p:nvPicPr>
          <p:cNvPr id="57" name="Google Shape;57;p9"/>
          <p:cNvPicPr preferRelativeResize="0"/>
          <p:nvPr/>
        </p:nvPicPr>
        <p:blipFill>
          <a:blip r:embed="rId2">
            <a:alphaModFix/>
          </a:blip>
          <a:stretch>
            <a:fillRect/>
          </a:stretch>
        </p:blipFill>
        <p:spPr>
          <a:xfrm rot="10800000">
            <a:off x="8991600" y="5057775"/>
            <a:ext cx="3200400" cy="18002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bg>
      <p:bgPr>
        <a:blipFill>
          <a:blip r:embed="rId2">
            <a:alphaModFix/>
          </a:blip>
          <a:stretch>
            <a:fillRect/>
          </a:stretch>
        </a:blipFill>
      </p:bgPr>
    </p:bg>
    <p:spTree>
      <p:nvGrpSpPr>
        <p:cNvPr id="58" name="Shape 58"/>
        <p:cNvGrpSpPr/>
        <p:nvPr/>
      </p:nvGrpSpPr>
      <p:grpSpPr>
        <a:xfrm>
          <a:off x="0" y="0"/>
          <a:ext cx="0" cy="0"/>
          <a:chOff x="0" y="0"/>
          <a:chExt cx="0" cy="0"/>
        </a:xfrm>
      </p:grpSpPr>
      <p:sp>
        <p:nvSpPr>
          <p:cNvPr id="59" name="Google Shape;59;p10"/>
          <p:cNvSpPr txBox="1"/>
          <p:nvPr>
            <p:ph type="title"/>
          </p:nvPr>
        </p:nvSpPr>
        <p:spPr>
          <a:xfrm>
            <a:off x="3042175" y="1965625"/>
            <a:ext cx="64368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45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0" name="Google Shape;60;p10"/>
          <p:cNvSpPr txBox="1"/>
          <p:nvPr>
            <p:ph idx="1" type="subTitle"/>
          </p:nvPr>
        </p:nvSpPr>
        <p:spPr>
          <a:xfrm>
            <a:off x="4958750" y="5311800"/>
            <a:ext cx="2834400" cy="380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sz="1200"/>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1pPr>
            <a:lvl2pPr lvl="1">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2pPr>
            <a:lvl3pPr lvl="2">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3pPr>
            <a:lvl4pPr lvl="3">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4pPr>
            <a:lvl5pPr lvl="4">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5pPr>
            <a:lvl6pPr lvl="5">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6pPr>
            <a:lvl7pPr lvl="6">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7pPr>
            <a:lvl8pPr lvl="7">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8pPr>
            <a:lvl9pPr lvl="8">
              <a:spcBef>
                <a:spcPts val="0"/>
              </a:spcBef>
              <a:spcAft>
                <a:spcPts val="0"/>
              </a:spcAft>
              <a:buClr>
                <a:schemeClr val="dk1"/>
              </a:buClr>
              <a:buSzPts val="4000"/>
              <a:buFont typeface="Galada"/>
              <a:buNone/>
              <a:defRPr sz="4000">
                <a:solidFill>
                  <a:schemeClr val="dk1"/>
                </a:solidFill>
                <a:latin typeface="Galada"/>
                <a:ea typeface="Galada"/>
                <a:cs typeface="Galada"/>
                <a:sym typeface="Galada"/>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indent="-349250" lvl="1" marL="914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indent="-349250" lvl="2" marL="1371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indent="-349250" lvl="3" marL="18288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indent="-349250" lvl="4" marL="22860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indent="-349250" lvl="5" marL="27432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indent="-349250" lvl="6" marL="3200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indent="-349250" lvl="7" marL="3657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indent="-349250" lvl="8" marL="411480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 Id="rId5" Type="http://schemas.openxmlformats.org/officeDocument/2006/relationships/hyperlink" Target="https://unsplash.com/@tamanna_rumee?utm_source=unsplash&amp;utm_medium=referral&amp;utm_content=creditCopyText" TargetMode="External"/><Relationship Id="rId6"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0"/>
          <p:cNvSpPr txBox="1"/>
          <p:nvPr>
            <p:ph idx="1" type="subTitle"/>
          </p:nvPr>
        </p:nvSpPr>
        <p:spPr>
          <a:xfrm>
            <a:off x="3505200" y="4580500"/>
            <a:ext cx="57150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here goes your subtitle.</a:t>
            </a:r>
            <a:endParaRPr/>
          </a:p>
        </p:txBody>
      </p:sp>
      <p:sp>
        <p:nvSpPr>
          <p:cNvPr id="155" name="Google Shape;155;p20"/>
          <p:cNvSpPr txBox="1"/>
          <p:nvPr>
            <p:ph type="title"/>
          </p:nvPr>
        </p:nvSpPr>
        <p:spPr>
          <a:xfrm>
            <a:off x="3505200" y="2029825"/>
            <a:ext cx="5715000" cy="2455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Your presentation title goes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9"/>
          <p:cNvSpPr/>
          <p:nvPr/>
        </p:nvSpPr>
        <p:spPr>
          <a:xfrm>
            <a:off x="403850" y="950100"/>
            <a:ext cx="10443300" cy="4957800"/>
          </a:xfrm>
          <a:prstGeom prst="frame">
            <a:avLst>
              <a:gd fmla="val 13333" name="adj1"/>
            </a:avLst>
          </a:prstGeom>
          <a:solidFill>
            <a:schemeClr val="accent5"/>
          </a:solidFill>
          <a:ln>
            <a:noFill/>
          </a:ln>
          <a:effectLst>
            <a:outerShdw blurRad="114300" rotWithShape="0" algn="bl" dir="5400000" dist="19050">
              <a:srgbClr val="000000">
                <a:alpha val="24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9"/>
          <p:cNvSpPr txBox="1"/>
          <p:nvPr>
            <p:ph type="title"/>
          </p:nvPr>
        </p:nvSpPr>
        <p:spPr>
          <a:xfrm>
            <a:off x="1267225" y="1946000"/>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t>Cats love to sleep.</a:t>
            </a:r>
            <a:endParaRPr/>
          </a:p>
        </p:txBody>
      </p:sp>
      <p:sp>
        <p:nvSpPr>
          <p:cNvPr id="231" name="Google Shape;231;p29"/>
          <p:cNvSpPr txBox="1"/>
          <p:nvPr>
            <p:ph idx="4294967295" type="body"/>
          </p:nvPr>
        </p:nvSpPr>
        <p:spPr>
          <a:xfrm>
            <a:off x="1267225" y="2849475"/>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232" name="Google Shape;232;p29"/>
          <p:cNvPicPr preferRelativeResize="0"/>
          <p:nvPr/>
        </p:nvPicPr>
        <p:blipFill rotWithShape="1">
          <a:blip r:embed="rId3">
            <a:alphaModFix/>
          </a:blip>
          <a:srcRect b="5096" l="0" r="0" t="0"/>
          <a:stretch/>
        </p:blipFill>
        <p:spPr>
          <a:xfrm flipH="1">
            <a:off x="6508851" y="-12045"/>
            <a:ext cx="5170499" cy="6870045"/>
          </a:xfrm>
          <a:prstGeom prst="rect">
            <a:avLst/>
          </a:prstGeom>
          <a:noFill/>
          <a:ln>
            <a:noFill/>
          </a:ln>
        </p:spPr>
      </p:pic>
      <p:pic>
        <p:nvPicPr>
          <p:cNvPr id="233" name="Google Shape;233;p29"/>
          <p:cNvPicPr preferRelativeResize="0"/>
          <p:nvPr/>
        </p:nvPicPr>
        <p:blipFill>
          <a:blip r:embed="rId4">
            <a:alphaModFix/>
          </a:blip>
          <a:stretch>
            <a:fillRect/>
          </a:stretch>
        </p:blipFill>
        <p:spPr>
          <a:xfrm>
            <a:off x="0" y="0"/>
            <a:ext cx="2536776" cy="1426937"/>
          </a:xfrm>
          <a:prstGeom prst="rect">
            <a:avLst/>
          </a:prstGeom>
          <a:noFill/>
          <a:ln>
            <a:noFill/>
          </a:ln>
          <a:effectLst>
            <a:outerShdw blurRad="314325" rotWithShape="0" algn="bl" dist="19050">
              <a:schemeClr val="accent4">
                <a:alpha val="85000"/>
              </a:schemeClr>
            </a:outerShdw>
          </a:effectLst>
        </p:spPr>
      </p:pic>
      <p:pic>
        <p:nvPicPr>
          <p:cNvPr id="234" name="Google Shape;234;p29"/>
          <p:cNvPicPr preferRelativeResize="0"/>
          <p:nvPr/>
        </p:nvPicPr>
        <p:blipFill>
          <a:blip r:embed="rId4">
            <a:alphaModFix/>
          </a:blip>
          <a:stretch>
            <a:fillRect/>
          </a:stretch>
        </p:blipFill>
        <p:spPr>
          <a:xfrm rot="10800000">
            <a:off x="9655224" y="5431050"/>
            <a:ext cx="2536776" cy="1426950"/>
          </a:xfrm>
          <a:prstGeom prst="rect">
            <a:avLst/>
          </a:prstGeom>
          <a:noFill/>
          <a:ln>
            <a:noFill/>
          </a:ln>
          <a:effectLst>
            <a:outerShdw blurRad="314325" rotWithShape="0" algn="bl" dir="5400000" dist="19050">
              <a:schemeClr val="accent4">
                <a:alpha val="85000"/>
              </a:scheme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8" name="Shape 238"/>
        <p:cNvGrpSpPr/>
        <p:nvPr/>
      </p:nvGrpSpPr>
      <p:grpSpPr>
        <a:xfrm>
          <a:off x="0" y="0"/>
          <a:ext cx="0" cy="0"/>
          <a:chOff x="0" y="0"/>
          <a:chExt cx="0" cy="0"/>
        </a:xfrm>
      </p:grpSpPr>
      <p:sp>
        <p:nvSpPr>
          <p:cNvPr id="239" name="Google Shape;239;p30"/>
          <p:cNvSpPr txBox="1"/>
          <p:nvPr>
            <p:ph type="title"/>
          </p:nvPr>
        </p:nvSpPr>
        <p:spPr>
          <a:xfrm>
            <a:off x="1955700" y="2077200"/>
            <a:ext cx="82806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8500"/>
              <a:t>Very interesting facts!</a:t>
            </a:r>
            <a:endParaRPr sz="8500"/>
          </a:p>
        </p:txBody>
      </p:sp>
      <p:sp>
        <p:nvSpPr>
          <p:cNvPr id="240" name="Google Shape;240;p30"/>
          <p:cNvSpPr txBox="1"/>
          <p:nvPr>
            <p:ph idx="1" type="subTitle"/>
          </p:nvPr>
        </p:nvSpPr>
        <p:spPr>
          <a:xfrm>
            <a:off x="3073200" y="6249225"/>
            <a:ext cx="60456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1"/>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246" name="Google Shape;246;p31"/>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highlight>
                  <a:schemeClr val="accent2"/>
                </a:highlight>
              </a:rPr>
              <a:t>Erika V.</a:t>
            </a:r>
            <a:endParaRPr>
              <a:solidFill>
                <a:schemeClr val="accent1"/>
              </a:solidFill>
              <a:highlight>
                <a:schemeClr val="accent2"/>
              </a:highlight>
            </a:endParaRPr>
          </a:p>
        </p:txBody>
      </p:sp>
      <p:sp>
        <p:nvSpPr>
          <p:cNvPr id="247" name="Google Shape;247;p31"/>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highlight>
                  <a:schemeClr val="accent3"/>
                </a:highlight>
              </a:rPr>
              <a:t>John S.</a:t>
            </a:r>
            <a:endParaRPr>
              <a:solidFill>
                <a:schemeClr val="accent1"/>
              </a:solidFill>
              <a:highlight>
                <a:schemeClr val="accent3"/>
              </a:highlight>
            </a:endParaRPr>
          </a:p>
        </p:txBody>
      </p:sp>
      <p:sp>
        <p:nvSpPr>
          <p:cNvPr id="248" name="Google Shape;248;p31"/>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1"/>
                </a:solidFill>
                <a:highlight>
                  <a:schemeClr val="accent4"/>
                </a:highlight>
              </a:rPr>
              <a:t>Marie M.</a:t>
            </a:r>
            <a:endParaRPr>
              <a:solidFill>
                <a:schemeClr val="accent1"/>
              </a:solidFill>
              <a:highlight>
                <a:schemeClr val="accent4"/>
              </a:highlight>
            </a:endParaRPr>
          </a:p>
        </p:txBody>
      </p:sp>
      <p:sp>
        <p:nvSpPr>
          <p:cNvPr id="249" name="Google Shape;249;p31"/>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250" name="Google Shape;250;p31"/>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251" name="Google Shape;251;p31"/>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252" name="Google Shape;252;p31"/>
          <p:cNvSpPr/>
          <p:nvPr/>
        </p:nvSpPr>
        <p:spPr>
          <a:xfrm>
            <a:off x="1798642" y="1957238"/>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1"/>
          <p:cNvSpPr/>
          <p:nvPr/>
        </p:nvSpPr>
        <p:spPr>
          <a:xfrm>
            <a:off x="5323717" y="1985967"/>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1"/>
          <p:cNvSpPr/>
          <p:nvPr/>
        </p:nvSpPr>
        <p:spPr>
          <a:xfrm>
            <a:off x="8847142" y="1985984"/>
            <a:ext cx="1393200" cy="13932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 name="Google Shape;255;p31"/>
          <p:cNvPicPr preferRelativeResize="0"/>
          <p:nvPr/>
        </p:nvPicPr>
        <p:blipFill rotWithShape="1">
          <a:blip r:embed="rId3">
            <a:alphaModFix/>
          </a:blip>
          <a:srcRect b="61743" l="33004" r="25212" t="8689"/>
          <a:stretch/>
        </p:blipFill>
        <p:spPr>
          <a:xfrm>
            <a:off x="1803602" y="1958907"/>
            <a:ext cx="1389900" cy="1389900"/>
          </a:xfrm>
          <a:prstGeom prst="ellipse">
            <a:avLst/>
          </a:prstGeom>
          <a:noFill/>
          <a:ln>
            <a:noFill/>
          </a:ln>
        </p:spPr>
      </p:pic>
      <p:pic>
        <p:nvPicPr>
          <p:cNvPr id="256" name="Google Shape;256;p31"/>
          <p:cNvPicPr preferRelativeResize="0"/>
          <p:nvPr/>
        </p:nvPicPr>
        <p:blipFill rotWithShape="1">
          <a:blip r:embed="rId4">
            <a:alphaModFix/>
          </a:blip>
          <a:srcRect b="14540" l="32897" r="25727" t="19488"/>
          <a:stretch/>
        </p:blipFill>
        <p:spPr>
          <a:xfrm>
            <a:off x="5325375" y="1987613"/>
            <a:ext cx="1389900" cy="1389900"/>
          </a:xfrm>
          <a:prstGeom prst="ellipse">
            <a:avLst/>
          </a:prstGeom>
          <a:noFill/>
          <a:ln>
            <a:noFill/>
          </a:ln>
        </p:spPr>
      </p:pic>
      <p:pic>
        <p:nvPicPr>
          <p:cNvPr id="257" name="Google Shape;257;p31"/>
          <p:cNvPicPr preferRelativeResize="0"/>
          <p:nvPr/>
        </p:nvPicPr>
        <p:blipFill rotWithShape="1">
          <a:blip r:embed="rId5">
            <a:alphaModFix/>
          </a:blip>
          <a:srcRect b="50920" l="24173" r="0" t="0"/>
          <a:stretch/>
        </p:blipFill>
        <p:spPr>
          <a:xfrm>
            <a:off x="8847152" y="1987627"/>
            <a:ext cx="1389900" cy="1389900"/>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2"/>
          <p:cNvSpPr txBox="1"/>
          <p:nvPr>
            <p:ph type="title"/>
          </p:nvPr>
        </p:nvSpPr>
        <p:spPr>
          <a:xfrm>
            <a:off x="415650" y="199621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263" name="Google Shape;263;p32"/>
          <p:cNvSpPr txBox="1"/>
          <p:nvPr>
            <p:ph idx="1" type="subTitle"/>
          </p:nvPr>
        </p:nvSpPr>
        <p:spPr>
          <a:xfrm>
            <a:off x="377600" y="3369200"/>
            <a:ext cx="1997700" cy="45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1999</a:t>
            </a:r>
            <a:endParaRPr/>
          </a:p>
        </p:txBody>
      </p:sp>
      <p:sp>
        <p:nvSpPr>
          <p:cNvPr id="264" name="Google Shape;264;p32"/>
          <p:cNvSpPr txBox="1"/>
          <p:nvPr>
            <p:ph idx="7" type="body"/>
          </p:nvPr>
        </p:nvSpPr>
        <p:spPr>
          <a:xfrm>
            <a:off x="2737374" y="4054406"/>
            <a:ext cx="1997700" cy="173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65" name="Google Shape;265;p32"/>
          <p:cNvSpPr txBox="1"/>
          <p:nvPr>
            <p:ph idx="2" type="subTitle"/>
          </p:nvPr>
        </p:nvSpPr>
        <p:spPr>
          <a:xfrm>
            <a:off x="2737375" y="3369200"/>
            <a:ext cx="1997700" cy="45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2005</a:t>
            </a:r>
            <a:endParaRPr/>
          </a:p>
        </p:txBody>
      </p:sp>
      <p:sp>
        <p:nvSpPr>
          <p:cNvPr id="266" name="Google Shape;266;p32"/>
          <p:cNvSpPr txBox="1"/>
          <p:nvPr>
            <p:ph idx="8" type="body"/>
          </p:nvPr>
        </p:nvSpPr>
        <p:spPr>
          <a:xfrm>
            <a:off x="5097147" y="4054406"/>
            <a:ext cx="1997700" cy="173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67" name="Google Shape;267;p32"/>
          <p:cNvSpPr txBox="1"/>
          <p:nvPr>
            <p:ph idx="3" type="subTitle"/>
          </p:nvPr>
        </p:nvSpPr>
        <p:spPr>
          <a:xfrm>
            <a:off x="5097151" y="3369200"/>
            <a:ext cx="1997700" cy="45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2015</a:t>
            </a:r>
            <a:endParaRPr/>
          </a:p>
        </p:txBody>
      </p:sp>
      <p:sp>
        <p:nvSpPr>
          <p:cNvPr id="268" name="Google Shape;268;p32"/>
          <p:cNvSpPr txBox="1"/>
          <p:nvPr>
            <p:ph idx="9" type="body"/>
          </p:nvPr>
        </p:nvSpPr>
        <p:spPr>
          <a:xfrm>
            <a:off x="7456921" y="4054406"/>
            <a:ext cx="1997700" cy="173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69" name="Google Shape;269;p32"/>
          <p:cNvSpPr txBox="1"/>
          <p:nvPr>
            <p:ph idx="4" type="subTitle"/>
          </p:nvPr>
        </p:nvSpPr>
        <p:spPr>
          <a:xfrm>
            <a:off x="7456926" y="3369200"/>
            <a:ext cx="1997700" cy="45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2019</a:t>
            </a:r>
            <a:endParaRPr/>
          </a:p>
        </p:txBody>
      </p:sp>
      <p:sp>
        <p:nvSpPr>
          <p:cNvPr id="270" name="Google Shape;270;p32"/>
          <p:cNvSpPr txBox="1"/>
          <p:nvPr>
            <p:ph idx="5" type="subTitle"/>
          </p:nvPr>
        </p:nvSpPr>
        <p:spPr>
          <a:xfrm>
            <a:off x="9816701" y="3369200"/>
            <a:ext cx="1997700" cy="45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2022</a:t>
            </a:r>
            <a:endParaRPr/>
          </a:p>
        </p:txBody>
      </p:sp>
      <p:sp>
        <p:nvSpPr>
          <p:cNvPr id="271" name="Google Shape;271;p32"/>
          <p:cNvSpPr txBox="1"/>
          <p:nvPr>
            <p:ph idx="6" type="body"/>
          </p:nvPr>
        </p:nvSpPr>
        <p:spPr>
          <a:xfrm>
            <a:off x="377600" y="4054406"/>
            <a:ext cx="1997700" cy="173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72" name="Google Shape;272;p32"/>
          <p:cNvSpPr txBox="1"/>
          <p:nvPr>
            <p:ph idx="13" type="body"/>
          </p:nvPr>
        </p:nvSpPr>
        <p:spPr>
          <a:xfrm>
            <a:off x="9816694" y="4054406"/>
            <a:ext cx="1997700" cy="173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cxnSp>
        <p:nvCxnSpPr>
          <p:cNvPr id="273" name="Google Shape;273;p32"/>
          <p:cNvCxnSpPr/>
          <p:nvPr/>
        </p:nvCxnSpPr>
        <p:spPr>
          <a:xfrm>
            <a:off x="320300" y="3936917"/>
            <a:ext cx="11360700" cy="0"/>
          </a:xfrm>
          <a:prstGeom prst="straightConnector1">
            <a:avLst/>
          </a:prstGeom>
          <a:noFill/>
          <a:ln cap="flat" cmpd="sng" w="19050">
            <a:solidFill>
              <a:schemeClr val="accent5"/>
            </a:solidFill>
            <a:prstDash val="solid"/>
            <a:round/>
            <a:headEnd len="med" w="med" type="none"/>
            <a:tailEnd len="med" w="med" type="none"/>
          </a:ln>
        </p:spPr>
      </p:cxnSp>
      <p:cxnSp>
        <p:nvCxnSpPr>
          <p:cNvPr id="274" name="Google Shape;274;p32"/>
          <p:cNvCxnSpPr/>
          <p:nvPr/>
        </p:nvCxnSpPr>
        <p:spPr>
          <a:xfrm rot="10800000">
            <a:off x="1373000" y="3760075"/>
            <a:ext cx="6900" cy="353700"/>
          </a:xfrm>
          <a:prstGeom prst="straightConnector1">
            <a:avLst/>
          </a:prstGeom>
          <a:noFill/>
          <a:ln cap="flat" cmpd="sng" w="19050">
            <a:solidFill>
              <a:schemeClr val="accent5"/>
            </a:solidFill>
            <a:prstDash val="solid"/>
            <a:round/>
            <a:headEnd len="med" w="med" type="none"/>
            <a:tailEnd len="med" w="med" type="none"/>
          </a:ln>
        </p:spPr>
      </p:cxnSp>
      <p:cxnSp>
        <p:nvCxnSpPr>
          <p:cNvPr id="275" name="Google Shape;275;p32"/>
          <p:cNvCxnSpPr/>
          <p:nvPr/>
        </p:nvCxnSpPr>
        <p:spPr>
          <a:xfrm rot="10800000">
            <a:off x="3693588" y="3760075"/>
            <a:ext cx="6900" cy="353700"/>
          </a:xfrm>
          <a:prstGeom prst="straightConnector1">
            <a:avLst/>
          </a:prstGeom>
          <a:noFill/>
          <a:ln cap="flat" cmpd="sng" w="19050">
            <a:solidFill>
              <a:schemeClr val="accent5"/>
            </a:solidFill>
            <a:prstDash val="solid"/>
            <a:round/>
            <a:headEnd len="med" w="med" type="none"/>
            <a:tailEnd len="med" w="med" type="none"/>
          </a:ln>
        </p:spPr>
      </p:cxnSp>
      <p:cxnSp>
        <p:nvCxnSpPr>
          <p:cNvPr id="276" name="Google Shape;276;p32"/>
          <p:cNvCxnSpPr/>
          <p:nvPr/>
        </p:nvCxnSpPr>
        <p:spPr>
          <a:xfrm rot="10800000">
            <a:off x="6014175" y="3760075"/>
            <a:ext cx="6900" cy="353700"/>
          </a:xfrm>
          <a:prstGeom prst="straightConnector1">
            <a:avLst/>
          </a:prstGeom>
          <a:noFill/>
          <a:ln cap="flat" cmpd="sng" w="19050">
            <a:solidFill>
              <a:schemeClr val="accent5"/>
            </a:solidFill>
            <a:prstDash val="solid"/>
            <a:round/>
            <a:headEnd len="med" w="med" type="none"/>
            <a:tailEnd len="med" w="med" type="none"/>
          </a:ln>
        </p:spPr>
      </p:cxnSp>
      <p:cxnSp>
        <p:nvCxnSpPr>
          <p:cNvPr id="277" name="Google Shape;277;p32"/>
          <p:cNvCxnSpPr/>
          <p:nvPr/>
        </p:nvCxnSpPr>
        <p:spPr>
          <a:xfrm rot="10800000">
            <a:off x="8334763" y="3760075"/>
            <a:ext cx="6900" cy="353700"/>
          </a:xfrm>
          <a:prstGeom prst="straightConnector1">
            <a:avLst/>
          </a:prstGeom>
          <a:noFill/>
          <a:ln cap="flat" cmpd="sng" w="19050">
            <a:solidFill>
              <a:schemeClr val="accent5"/>
            </a:solidFill>
            <a:prstDash val="solid"/>
            <a:round/>
            <a:headEnd len="med" w="med" type="none"/>
            <a:tailEnd len="med" w="med" type="none"/>
          </a:ln>
        </p:spPr>
      </p:cxnSp>
      <p:cxnSp>
        <p:nvCxnSpPr>
          <p:cNvPr id="278" name="Google Shape;278;p32"/>
          <p:cNvCxnSpPr/>
          <p:nvPr/>
        </p:nvCxnSpPr>
        <p:spPr>
          <a:xfrm rot="10800000">
            <a:off x="10655350" y="3760075"/>
            <a:ext cx="6900" cy="353700"/>
          </a:xfrm>
          <a:prstGeom prst="straightConnector1">
            <a:avLst/>
          </a:prstGeom>
          <a:noFill/>
          <a:ln cap="flat" cmpd="sng" w="19050">
            <a:solidFill>
              <a:schemeClr val="accent5"/>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grpSp>
        <p:nvGrpSpPr>
          <p:cNvPr id="283" name="Google Shape;283;p33"/>
          <p:cNvGrpSpPr/>
          <p:nvPr/>
        </p:nvGrpSpPr>
        <p:grpSpPr>
          <a:xfrm>
            <a:off x="1691402" y="656999"/>
            <a:ext cx="2721600" cy="5544000"/>
            <a:chOff x="1020040" y="533174"/>
            <a:chExt cx="2721600" cy="5544000"/>
          </a:xfrm>
        </p:grpSpPr>
        <p:sp>
          <p:nvSpPr>
            <p:cNvPr id="284" name="Google Shape;284;p33"/>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5" name="Google Shape;285;p33"/>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6" name="Google Shape;286;p33"/>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7" name="Google Shape;287;p33"/>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33"/>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33"/>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0" name="Google Shape;290;p33"/>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291" name="Google Shape;291;p33"/>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grpSp>
        <p:nvGrpSpPr>
          <p:cNvPr id="296" name="Google Shape;296;p34"/>
          <p:cNvGrpSpPr/>
          <p:nvPr/>
        </p:nvGrpSpPr>
        <p:grpSpPr>
          <a:xfrm rot="5400000">
            <a:off x="6583215" y="1451444"/>
            <a:ext cx="5778042" cy="3955122"/>
            <a:chOff x="2345366" y="140711"/>
            <a:chExt cx="6483441" cy="4437974"/>
          </a:xfrm>
        </p:grpSpPr>
        <p:sp>
          <p:nvSpPr>
            <p:cNvPr id="297" name="Google Shape;297;p34"/>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98" name="Google Shape;298;p34"/>
            <p:cNvGrpSpPr/>
            <p:nvPr/>
          </p:nvGrpSpPr>
          <p:grpSpPr>
            <a:xfrm>
              <a:off x="2345366" y="140711"/>
              <a:ext cx="6483441" cy="4437974"/>
              <a:chOff x="390725" y="192901"/>
              <a:chExt cx="9367780" cy="6412330"/>
            </a:xfrm>
          </p:grpSpPr>
          <p:sp>
            <p:nvSpPr>
              <p:cNvPr id="299" name="Google Shape;299;p34"/>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00" name="Google Shape;300;p34"/>
              <p:cNvGrpSpPr/>
              <p:nvPr/>
            </p:nvGrpSpPr>
            <p:grpSpPr>
              <a:xfrm>
                <a:off x="9036100" y="3183177"/>
                <a:ext cx="492960" cy="492960"/>
                <a:chOff x="9132580" y="3159701"/>
                <a:chExt cx="371233" cy="371233"/>
              </a:xfrm>
            </p:grpSpPr>
            <p:sp>
              <p:nvSpPr>
                <p:cNvPr id="301" name="Google Shape;301;p34"/>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2" name="Google Shape;302;p34"/>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3" name="Google Shape;303;p34"/>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4" name="Google Shape;304;p34"/>
              <p:cNvGrpSpPr/>
              <p:nvPr/>
            </p:nvGrpSpPr>
            <p:grpSpPr>
              <a:xfrm>
                <a:off x="390725" y="192901"/>
                <a:ext cx="9367780" cy="6412330"/>
                <a:chOff x="1194635" y="234866"/>
                <a:chExt cx="9244824" cy="6489556"/>
              </a:xfrm>
            </p:grpSpPr>
            <p:sp>
              <p:nvSpPr>
                <p:cNvPr id="305" name="Google Shape;305;p34"/>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6" name="Google Shape;306;p34"/>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7" name="Google Shape;307;p34"/>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8" name="Google Shape;308;p34"/>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9" name="Google Shape;309;p34"/>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0" name="Google Shape;310;p34"/>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1" name="Google Shape;311;p34"/>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2" name="Google Shape;312;p34"/>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3" name="Google Shape;313;p34"/>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4" name="Google Shape;314;p34"/>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5" name="Google Shape;315;p34"/>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6" name="Google Shape;316;p34"/>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7" name="Google Shape;317;p34"/>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8" name="Google Shape;318;p34"/>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9" name="Google Shape;319;p34"/>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0" name="Google Shape;320;p34"/>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1" name="Google Shape;321;p34"/>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322" name="Google Shape;322;p34"/>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3" name="Google Shape;323;p34"/>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4" name="Google Shape;324;p34"/>
          <p:cNvSpPr txBox="1"/>
          <p:nvPr>
            <p:ph type="title"/>
          </p:nvPr>
        </p:nvSpPr>
        <p:spPr>
          <a:xfrm>
            <a:off x="3218426" y="2259225"/>
            <a:ext cx="4010400" cy="1264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325" name="Google Shape;325;p34"/>
          <p:cNvSpPr txBox="1"/>
          <p:nvPr>
            <p:ph idx="1" type="body"/>
          </p:nvPr>
        </p:nvSpPr>
        <p:spPr>
          <a:xfrm>
            <a:off x="3218498" y="3717075"/>
            <a:ext cx="40104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5"/>
          <p:cNvSpPr txBox="1"/>
          <p:nvPr>
            <p:ph type="title"/>
          </p:nvPr>
        </p:nvSpPr>
        <p:spPr>
          <a:xfrm>
            <a:off x="3305200" y="1935550"/>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t>Thank you!</a:t>
            </a:r>
            <a:endParaRPr sz="6000"/>
          </a:p>
        </p:txBody>
      </p:sp>
      <p:sp>
        <p:nvSpPr>
          <p:cNvPr id="331" name="Google Shape;331;p35"/>
          <p:cNvSpPr/>
          <p:nvPr/>
        </p:nvSpPr>
        <p:spPr>
          <a:xfrm>
            <a:off x="5990015" y="49880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2" name="Google Shape;332;p35"/>
          <p:cNvGrpSpPr/>
          <p:nvPr/>
        </p:nvGrpSpPr>
        <p:grpSpPr>
          <a:xfrm>
            <a:off x="6523118" y="4978376"/>
            <a:ext cx="411849" cy="411917"/>
            <a:chOff x="5162200" y="4097750"/>
            <a:chExt cx="338385" cy="338414"/>
          </a:xfrm>
        </p:grpSpPr>
        <p:sp>
          <p:nvSpPr>
            <p:cNvPr id="333" name="Google Shape;333;p35"/>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35"/>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35"/>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6" name="Google Shape;336;p35"/>
          <p:cNvSpPr/>
          <p:nvPr/>
        </p:nvSpPr>
        <p:spPr>
          <a:xfrm>
            <a:off x="5257125" y="50294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35"/>
          <p:cNvSpPr txBox="1"/>
          <p:nvPr>
            <p:ph idx="1" type="body"/>
          </p:nvPr>
        </p:nvSpPr>
        <p:spPr>
          <a:xfrm>
            <a:off x="3305300" y="2993575"/>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36"/>
          <p:cNvSpPr txBox="1"/>
          <p:nvPr>
            <p:ph type="title"/>
          </p:nvPr>
        </p:nvSpPr>
        <p:spPr>
          <a:xfrm>
            <a:off x="415650" y="86511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Certificate of Completion</a:t>
            </a:r>
            <a:endParaRPr/>
          </a:p>
        </p:txBody>
      </p:sp>
      <p:sp>
        <p:nvSpPr>
          <p:cNvPr id="343" name="Google Shape;343;p36"/>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344" name="Google Shape;344;p36"/>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345" name="Google Shape;345;p36"/>
          <p:cNvSpPr txBox="1"/>
          <p:nvPr>
            <p:ph idx="3" type="title"/>
          </p:nvPr>
        </p:nvSpPr>
        <p:spPr>
          <a:xfrm>
            <a:off x="415650" y="393226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346" name="Google Shape;346;p36"/>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347" name="Google Shape;347;p36"/>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348" name="Google Shape;348;p36"/>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349" name="Google Shape;349;p36"/>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350" name="Google Shape;350;p36"/>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7"/>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Today is Monday March 6th.</a:t>
            </a:r>
            <a:endParaRPr/>
          </a:p>
        </p:txBody>
      </p:sp>
      <p:sp>
        <p:nvSpPr>
          <p:cNvPr id="356" name="Google Shape;356;p37"/>
          <p:cNvSpPr txBox="1"/>
          <p:nvPr>
            <p:ph idx="2" type="title"/>
          </p:nvPr>
        </p:nvSpPr>
        <p:spPr>
          <a:xfrm>
            <a:off x="380025" y="1582550"/>
            <a:ext cx="31647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357" name="Google Shape;357;p37"/>
          <p:cNvSpPr txBox="1"/>
          <p:nvPr>
            <p:ph idx="3" type="title"/>
          </p:nvPr>
        </p:nvSpPr>
        <p:spPr>
          <a:xfrm>
            <a:off x="3801150" y="1582550"/>
            <a:ext cx="4605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358" name="Google Shape;358;p37"/>
          <p:cNvSpPr txBox="1"/>
          <p:nvPr>
            <p:ph idx="4" type="title"/>
          </p:nvPr>
        </p:nvSpPr>
        <p:spPr>
          <a:xfrm>
            <a:off x="3793500" y="4236700"/>
            <a:ext cx="4605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359" name="Google Shape;359;p37"/>
          <p:cNvSpPr txBox="1"/>
          <p:nvPr>
            <p:ph idx="5" type="title"/>
          </p:nvPr>
        </p:nvSpPr>
        <p:spPr>
          <a:xfrm>
            <a:off x="8647425" y="1582550"/>
            <a:ext cx="31647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360" name="Google Shape;360;p37"/>
          <p:cNvSpPr txBox="1"/>
          <p:nvPr>
            <p:ph idx="1" type="subTitle"/>
          </p:nvPr>
        </p:nvSpPr>
        <p:spPr>
          <a:xfrm>
            <a:off x="575425" y="2160250"/>
            <a:ext cx="27399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1600"/>
              <a:t>Lorem ipsum dolor sit amet, consectetuer adipiscing elit. </a:t>
            </a:r>
            <a:endParaRPr sz="1600"/>
          </a:p>
          <a:p>
            <a:pPr indent="0" lvl="0" marL="0" rtl="0" algn="l">
              <a:spcBef>
                <a:spcPts val="0"/>
              </a:spcBef>
              <a:spcAft>
                <a:spcPts val="0"/>
              </a:spcAft>
              <a:buNone/>
            </a:pPr>
            <a:r>
              <a:rPr lang="en" sz="1600"/>
              <a:t>Aenean commodo ligula eget dolor.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Lorem ipsum dolor sit amet, consectetuer adipiscing elit. </a:t>
            </a:r>
            <a:endParaRPr sz="1600"/>
          </a:p>
          <a:p>
            <a:pPr indent="0" lvl="0" marL="0" rtl="0" algn="l">
              <a:spcBef>
                <a:spcPts val="0"/>
              </a:spcBef>
              <a:spcAft>
                <a:spcPts val="0"/>
              </a:spcAft>
              <a:buNone/>
            </a:pPr>
            <a:r>
              <a:rPr lang="en" sz="1600"/>
              <a:t>Aenean commodo ligula eget dolor. Aenean massa.</a:t>
            </a:r>
            <a:endParaRPr sz="1600"/>
          </a:p>
        </p:txBody>
      </p:sp>
      <p:sp>
        <p:nvSpPr>
          <p:cNvPr id="361" name="Google Shape;361;p37"/>
          <p:cNvSpPr/>
          <p:nvPr>
            <p:ph idx="6" type="pic"/>
          </p:nvPr>
        </p:nvSpPr>
        <p:spPr>
          <a:xfrm>
            <a:off x="4767325" y="4778200"/>
            <a:ext cx="1246800" cy="1246800"/>
          </a:xfrm>
          <a:prstGeom prst="rect">
            <a:avLst/>
          </a:prstGeom>
          <a:ln cap="flat" cmpd="sng" w="28575">
            <a:solidFill>
              <a:schemeClr val="accent2"/>
            </a:solidFill>
            <a:prstDash val="solid"/>
            <a:round/>
            <a:headEnd len="sm" w="sm" type="none"/>
            <a:tailEnd len="sm" w="sm" type="none"/>
          </a:ln>
        </p:spPr>
      </p:sp>
      <p:sp>
        <p:nvSpPr>
          <p:cNvPr id="362" name="Google Shape;362;p37"/>
          <p:cNvSpPr/>
          <p:nvPr>
            <p:ph idx="7" type="pic"/>
          </p:nvPr>
        </p:nvSpPr>
        <p:spPr>
          <a:xfrm>
            <a:off x="6177875" y="4778200"/>
            <a:ext cx="1246800" cy="1246800"/>
          </a:xfrm>
          <a:prstGeom prst="rect">
            <a:avLst/>
          </a:prstGeom>
          <a:ln cap="flat" cmpd="sng" w="28575">
            <a:solidFill>
              <a:schemeClr val="accent2"/>
            </a:solidFill>
            <a:prstDash val="solid"/>
            <a:round/>
            <a:headEnd len="sm" w="sm" type="none"/>
            <a:tailEnd len="sm" w="sm" type="none"/>
          </a:ln>
        </p:spPr>
      </p:sp>
      <p:sp>
        <p:nvSpPr>
          <p:cNvPr id="363" name="Google Shape;363;p37"/>
          <p:cNvSpPr txBox="1"/>
          <p:nvPr>
            <p:ph idx="8" type="subTitle"/>
          </p:nvPr>
        </p:nvSpPr>
        <p:spPr>
          <a:xfrm>
            <a:off x="4220850" y="22364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400"/>
              <a:t>Do the best you can until you know better. Then when you know better, do better.</a:t>
            </a:r>
            <a:endParaRPr sz="1400"/>
          </a:p>
        </p:txBody>
      </p:sp>
      <p:sp>
        <p:nvSpPr>
          <p:cNvPr id="364" name="Google Shape;364;p37"/>
          <p:cNvSpPr txBox="1"/>
          <p:nvPr>
            <p:ph idx="9" type="subTitle"/>
          </p:nvPr>
        </p:nvSpPr>
        <p:spPr>
          <a:xfrm>
            <a:off x="9361200" y="2160250"/>
            <a:ext cx="23256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1600"/>
              <a:t>Something here.</a:t>
            </a:r>
            <a:endParaRPr sz="1600"/>
          </a:p>
          <a:p>
            <a:pPr indent="0" lvl="0" marL="0" rtl="0" algn="l">
              <a:spcBef>
                <a:spcPts val="0"/>
              </a:spcBef>
              <a:spcAft>
                <a:spcPts val="0"/>
              </a:spcAft>
              <a:buNone/>
            </a:pPr>
            <a:r>
              <a:rPr lang="en" sz="1600"/>
              <a:t>Something else here</a:t>
            </a:r>
            <a:endParaRPr sz="1600"/>
          </a:p>
          <a:p>
            <a:pPr indent="0" lvl="0" marL="0" rtl="0" algn="l">
              <a:spcBef>
                <a:spcPts val="0"/>
              </a:spcBef>
              <a:spcAft>
                <a:spcPts val="0"/>
              </a:spcAft>
              <a:buNone/>
            </a:pPr>
            <a:r>
              <a:rPr lang="en" sz="1600"/>
              <a:t>And a third thing here.</a:t>
            </a:r>
            <a:endParaRPr sz="1600"/>
          </a:p>
          <a:p>
            <a:pPr indent="0" lvl="0" marL="0" rtl="0" algn="l">
              <a:spcBef>
                <a:spcPts val="0"/>
              </a:spcBef>
              <a:spcAft>
                <a:spcPts val="0"/>
              </a:spcAft>
              <a:buNone/>
            </a:pPr>
            <a:r>
              <a:rPr lang="en" sz="1600"/>
              <a:t>Duplicate the check mark. </a:t>
            </a:r>
            <a:endParaRPr sz="1600"/>
          </a:p>
          <a:p>
            <a:pPr indent="0" lvl="0" marL="0" rtl="0" algn="l">
              <a:spcBef>
                <a:spcPts val="0"/>
              </a:spcBef>
              <a:spcAft>
                <a:spcPts val="0"/>
              </a:spcAft>
              <a:buNone/>
            </a:pPr>
            <a:r>
              <a:rPr lang="en" sz="1600"/>
              <a:t>And the check boxes.</a:t>
            </a:r>
            <a:endParaRPr sz="1600"/>
          </a:p>
          <a:p>
            <a:pPr indent="0" lvl="0" marL="0" rtl="0" algn="l">
              <a:spcBef>
                <a:spcPts val="0"/>
              </a:spcBef>
              <a:spcAft>
                <a:spcPts val="0"/>
              </a:spcAft>
              <a:buNone/>
            </a:pPr>
            <a:r>
              <a:t/>
            </a:r>
            <a:endParaRPr sz="1600"/>
          </a:p>
        </p:txBody>
      </p:sp>
      <p:sp>
        <p:nvSpPr>
          <p:cNvPr id="365" name="Google Shape;365;p37"/>
          <p:cNvSpPr/>
          <p:nvPr/>
        </p:nvSpPr>
        <p:spPr>
          <a:xfrm>
            <a:off x="9054247" y="2237318"/>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366" name="Google Shape;366;p37"/>
          <p:cNvSpPr/>
          <p:nvPr/>
        </p:nvSpPr>
        <p:spPr>
          <a:xfrm>
            <a:off x="9054247" y="2626339"/>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367" name="Google Shape;367;p37"/>
          <p:cNvSpPr/>
          <p:nvPr/>
        </p:nvSpPr>
        <p:spPr>
          <a:xfrm>
            <a:off x="9054247" y="3015360"/>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368" name="Google Shape;368;p37"/>
          <p:cNvSpPr/>
          <p:nvPr/>
        </p:nvSpPr>
        <p:spPr>
          <a:xfrm>
            <a:off x="9054247" y="3404381"/>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369" name="Google Shape;369;p37"/>
          <p:cNvSpPr/>
          <p:nvPr/>
        </p:nvSpPr>
        <p:spPr>
          <a:xfrm>
            <a:off x="9054247" y="4106223"/>
            <a:ext cx="288900" cy="288900"/>
          </a:xfrm>
          <a:prstGeom prst="frame">
            <a:avLst>
              <a:gd fmla="val 12269" name="adj1"/>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370" name="Google Shape;370;p37"/>
          <p:cNvSpPr/>
          <p:nvPr/>
        </p:nvSpPr>
        <p:spPr>
          <a:xfrm>
            <a:off x="9066841" y="21536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DE58B"/>
              </a:solidFill>
              <a:latin typeface="Calibri"/>
              <a:ea typeface="Calibri"/>
              <a:cs typeface="Calibri"/>
              <a:sym typeface="Calibri"/>
            </a:endParaRPr>
          </a:p>
        </p:txBody>
      </p:sp>
      <p:sp>
        <p:nvSpPr>
          <p:cNvPr id="371" name="Google Shape;371;p37"/>
          <p:cNvSpPr/>
          <p:nvPr/>
        </p:nvSpPr>
        <p:spPr>
          <a:xfrm>
            <a:off x="9062741" y="25437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DE58B"/>
              </a:solidFill>
              <a:latin typeface="Calibri"/>
              <a:ea typeface="Calibri"/>
              <a:cs typeface="Calibri"/>
              <a:sym typeface="Calibri"/>
            </a:endParaRPr>
          </a:p>
        </p:txBody>
      </p:sp>
      <p:grpSp>
        <p:nvGrpSpPr>
          <p:cNvPr id="372" name="Google Shape;372;p37"/>
          <p:cNvGrpSpPr/>
          <p:nvPr/>
        </p:nvGrpSpPr>
        <p:grpSpPr>
          <a:xfrm>
            <a:off x="7518456" y="3012042"/>
            <a:ext cx="477891" cy="336651"/>
            <a:chOff x="621403" y="597265"/>
            <a:chExt cx="1588204" cy="1118814"/>
          </a:xfrm>
        </p:grpSpPr>
        <p:sp>
          <p:nvSpPr>
            <p:cNvPr id="373" name="Google Shape;373;p37"/>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 name="Google Shape;374;p37"/>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5" name="Google Shape;375;p37"/>
          <p:cNvGrpSpPr/>
          <p:nvPr/>
        </p:nvGrpSpPr>
        <p:grpSpPr>
          <a:xfrm rot="10800000">
            <a:off x="4124431" y="1976867"/>
            <a:ext cx="477891" cy="336651"/>
            <a:chOff x="621403" y="597265"/>
            <a:chExt cx="1588204" cy="1118814"/>
          </a:xfrm>
        </p:grpSpPr>
        <p:sp>
          <p:nvSpPr>
            <p:cNvPr id="376" name="Google Shape;376;p37"/>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 name="Google Shape;377;p37"/>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78" name="Google Shape;378;p37"/>
          <p:cNvSpPr txBox="1"/>
          <p:nvPr/>
        </p:nvSpPr>
        <p:spPr>
          <a:xfrm>
            <a:off x="3878775" y="3259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8"/>
          <p:cNvSpPr txBox="1"/>
          <p:nvPr>
            <p:ph type="title"/>
          </p:nvPr>
        </p:nvSpPr>
        <p:spPr>
          <a:xfrm>
            <a:off x="3024550" y="2337025"/>
            <a:ext cx="61428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t>Credits.</a:t>
            </a:r>
            <a:endParaRPr sz="5100"/>
          </a:p>
        </p:txBody>
      </p:sp>
      <p:sp>
        <p:nvSpPr>
          <p:cNvPr id="384" name="Google Shape;384;p38"/>
          <p:cNvSpPr txBox="1"/>
          <p:nvPr>
            <p:ph idx="1" type="body"/>
          </p:nvPr>
        </p:nvSpPr>
        <p:spPr>
          <a:xfrm>
            <a:off x="3024650" y="3566275"/>
            <a:ext cx="6142800" cy="1821300"/>
          </a:xfrm>
          <a:prstGeom prst="rect">
            <a:avLst/>
          </a:prstGeom>
        </p:spPr>
        <p:txBody>
          <a:bodyPr anchorCtr="0" anchor="t" bIns="121900" lIns="121900" spcFirstLastPara="1" rIns="121900" wrap="square" tIns="121900">
            <a:noAutofit/>
          </a:bodyPr>
          <a:lstStyle/>
          <a:p>
            <a:pPr indent="0" lvl="0" marL="0" rtl="0" algn="ctr">
              <a:lnSpc>
                <a:spcPct val="115000"/>
              </a:lnSpc>
              <a:spcBef>
                <a:spcPts val="0"/>
              </a:spcBef>
              <a:spcAft>
                <a:spcPts val="0"/>
              </a:spcAft>
              <a:buNone/>
            </a:pPr>
            <a:r>
              <a:rPr lang="en" sz="1800"/>
              <a:t>Presentation Template: </a:t>
            </a:r>
            <a:r>
              <a:rPr lang="en" sz="1800" u="sng">
                <a:solidFill>
                  <a:schemeClr val="hlink"/>
                </a:solidFill>
                <a:hlinkClick r:id="rId3"/>
              </a:rPr>
              <a:t>SlidesMania</a:t>
            </a:r>
            <a:endParaRPr sz="1800"/>
          </a:p>
          <a:p>
            <a:pPr indent="0" lvl="0" marL="0" rtl="0" algn="ctr">
              <a:lnSpc>
                <a:spcPct val="115000"/>
              </a:lnSpc>
              <a:spcBef>
                <a:spcPts val="0"/>
              </a:spcBef>
              <a:spcAft>
                <a:spcPts val="0"/>
              </a:spcAft>
              <a:buNone/>
            </a:pPr>
            <a:r>
              <a:rPr lang="en" sz="1800"/>
              <a:t>Sample Images: </a:t>
            </a:r>
            <a:r>
              <a:rPr lang="en" sz="1800" u="sng">
                <a:solidFill>
                  <a:schemeClr val="hlink"/>
                </a:solidFill>
                <a:hlinkClick r:id="rId4"/>
              </a:rPr>
              <a:t>Unsplash</a:t>
            </a:r>
            <a:endParaRPr sz="1800"/>
          </a:p>
          <a:p>
            <a:pPr indent="0" lvl="0" marL="0" rtl="0" algn="ctr">
              <a:lnSpc>
                <a:spcPct val="115000"/>
              </a:lnSpc>
              <a:spcBef>
                <a:spcPts val="0"/>
              </a:spcBef>
              <a:spcAft>
                <a:spcPts val="0"/>
              </a:spcAft>
              <a:buNone/>
            </a:pPr>
            <a:r>
              <a:rPr lang="en" sz="1800"/>
              <a:t>Background Images: </a:t>
            </a:r>
            <a:r>
              <a:rPr lang="en" sz="1800" u="sng">
                <a:solidFill>
                  <a:schemeClr val="hlink"/>
                </a:solidFill>
                <a:hlinkClick r:id="rId5"/>
              </a:rPr>
              <a:t>Tamanna Rumee</a:t>
            </a:r>
            <a:r>
              <a:rPr lang="en" sz="1800"/>
              <a:t> on </a:t>
            </a:r>
            <a:r>
              <a:rPr lang="en" sz="1800" u="sng">
                <a:solidFill>
                  <a:schemeClr val="hlink"/>
                </a:solidFill>
                <a:hlinkClick r:id="rId6"/>
              </a:rPr>
              <a:t>Unsplash</a:t>
            </a:r>
            <a:endParaRPr sz="1800"/>
          </a:p>
          <a:p>
            <a:pPr indent="0" lvl="0" marL="0" rtl="0" algn="ctr">
              <a:lnSpc>
                <a:spcPct val="115000"/>
              </a:lnSpc>
              <a:spcBef>
                <a:spcPts val="0"/>
              </a:spcBef>
              <a:spcAft>
                <a:spcPts val="0"/>
              </a:spcAft>
              <a:buNone/>
            </a:pPr>
            <a:r>
              <a:rPr lang="en" sz="1800"/>
              <a:t>Fonts used in this presentation: DM Sans and </a:t>
            </a:r>
            <a:r>
              <a:rPr lang="en" sz="1800">
                <a:latin typeface="Galada"/>
                <a:ea typeface="Galada"/>
                <a:cs typeface="Galada"/>
                <a:sym typeface="Galada"/>
              </a:rPr>
              <a:t>Galada.</a:t>
            </a:r>
            <a:endParaRPr sz="1800">
              <a:latin typeface="Galada"/>
              <a:ea typeface="Galada"/>
              <a:cs typeface="Galada"/>
              <a:sym typeface="Galad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1"/>
          <p:cNvSpPr txBox="1"/>
          <p:nvPr>
            <p:ph type="title"/>
          </p:nvPr>
        </p:nvSpPr>
        <p:spPr>
          <a:xfrm>
            <a:off x="2607757" y="2841275"/>
            <a:ext cx="6824100" cy="1324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Hello! I’m...</a:t>
            </a:r>
            <a:endParaRPr/>
          </a:p>
        </p:txBody>
      </p:sp>
      <p:sp>
        <p:nvSpPr>
          <p:cNvPr id="161" name="Google Shape;161;p21"/>
          <p:cNvSpPr txBox="1"/>
          <p:nvPr>
            <p:ph idx="1" type="body"/>
          </p:nvPr>
        </p:nvSpPr>
        <p:spPr>
          <a:xfrm>
            <a:off x="2607725" y="4245575"/>
            <a:ext cx="6824100" cy="2235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lt1"/>
                </a:solidFill>
              </a:rPr>
              <a:t>Here is where you introduce yourself.</a:t>
            </a:r>
            <a:endParaRPr>
              <a:solidFill>
                <a:schemeClr val="lt1"/>
              </a:solidFill>
            </a:endParaRPr>
          </a:p>
          <a:p>
            <a:pPr indent="0" lvl="0" marL="0" rtl="0" algn="ctr">
              <a:spcBef>
                <a:spcPts val="0"/>
              </a:spcBef>
              <a:spcAft>
                <a:spcPts val="0"/>
              </a:spcAft>
              <a:buNone/>
            </a:pPr>
            <a:r>
              <a:t/>
            </a:r>
            <a:endParaRPr>
              <a:solidFill>
                <a:schemeClr val="lt1"/>
              </a:solidFill>
            </a:endParaRPr>
          </a:p>
          <a:p>
            <a:pPr indent="0" lvl="0" marL="0" rtl="0" algn="ctr">
              <a:spcBef>
                <a:spcPts val="0"/>
              </a:spcBef>
              <a:spcAft>
                <a:spcPts val="0"/>
              </a:spcAft>
              <a:buNone/>
            </a:pPr>
            <a:r>
              <a:rPr lang="en">
                <a:solidFill>
                  <a:schemeClr val="lt1"/>
                </a:solidFill>
              </a:rPr>
              <a:t>You can add your name, title and a little background. Right click the image and replace it with your own.</a:t>
            </a:r>
            <a:endParaRPr>
              <a:solidFill>
                <a:schemeClr val="lt1"/>
              </a:solidFill>
            </a:endParaRPr>
          </a:p>
        </p:txBody>
      </p:sp>
      <p:pic>
        <p:nvPicPr>
          <p:cNvPr id="162" name="Google Shape;162;p21"/>
          <p:cNvPicPr preferRelativeResize="0"/>
          <p:nvPr>
            <p:ph idx="2" type="pic"/>
          </p:nvPr>
        </p:nvPicPr>
        <p:blipFill rotWithShape="1">
          <a:blip r:embed="rId3">
            <a:alphaModFix/>
          </a:blip>
          <a:srcRect b="36332" l="41944" r="15657" t="3733"/>
          <a:stretch/>
        </p:blipFill>
        <p:spPr>
          <a:xfrm>
            <a:off x="5034000" y="642900"/>
            <a:ext cx="1971600" cy="1971600"/>
          </a:xfrm>
          <a:prstGeom prst="ellipse">
            <a:avLst/>
          </a:prstGeom>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39"/>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390" name="Google Shape;390;p39"/>
          <p:cNvGrpSpPr/>
          <p:nvPr/>
        </p:nvGrpSpPr>
        <p:grpSpPr>
          <a:xfrm>
            <a:off x="3570764" y="1773752"/>
            <a:ext cx="405160" cy="253589"/>
            <a:chOff x="4797800" y="1994125"/>
            <a:chExt cx="306475" cy="186025"/>
          </a:xfrm>
        </p:grpSpPr>
        <p:sp>
          <p:nvSpPr>
            <p:cNvPr id="391" name="Google Shape;391;p39"/>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2" name="Google Shape;392;p39"/>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93" name="Google Shape;393;p39"/>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4" name="Google Shape;394;p39"/>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5" name="Google Shape;395;p39"/>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6" name="Google Shape;396;p39"/>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7" name="Google Shape;397;p39"/>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98" name="Google Shape;398;p39"/>
          <p:cNvGrpSpPr/>
          <p:nvPr/>
        </p:nvGrpSpPr>
        <p:grpSpPr>
          <a:xfrm>
            <a:off x="6164058" y="1777777"/>
            <a:ext cx="352082" cy="254203"/>
            <a:chOff x="4250025" y="2848800"/>
            <a:chExt cx="266325" cy="186475"/>
          </a:xfrm>
        </p:grpSpPr>
        <p:sp>
          <p:nvSpPr>
            <p:cNvPr id="399" name="Google Shape;399;p39"/>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0" name="Google Shape;400;p39"/>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01" name="Google Shape;401;p39"/>
          <p:cNvGrpSpPr/>
          <p:nvPr/>
        </p:nvGrpSpPr>
        <p:grpSpPr>
          <a:xfrm>
            <a:off x="6761406" y="1741891"/>
            <a:ext cx="343224" cy="326555"/>
            <a:chOff x="4707700" y="2822475"/>
            <a:chExt cx="259625" cy="239550"/>
          </a:xfrm>
        </p:grpSpPr>
        <p:sp>
          <p:nvSpPr>
            <p:cNvPr id="402" name="Google Shape;402;p39"/>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3" name="Google Shape;403;p39"/>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4" name="Google Shape;404;p39"/>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05" name="Google Shape;405;p39"/>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6" name="Google Shape;406;p39"/>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07" name="Google Shape;407;p39"/>
          <p:cNvGrpSpPr/>
          <p:nvPr/>
        </p:nvGrpSpPr>
        <p:grpSpPr>
          <a:xfrm>
            <a:off x="8396572" y="1705391"/>
            <a:ext cx="351487" cy="398940"/>
            <a:chOff x="6425500" y="2795700"/>
            <a:chExt cx="265875" cy="292650"/>
          </a:xfrm>
        </p:grpSpPr>
        <p:sp>
          <p:nvSpPr>
            <p:cNvPr id="408" name="Google Shape;408;p39"/>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9" name="Google Shape;409;p39"/>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10" name="Google Shape;410;p39"/>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11" name="Google Shape;411;p39"/>
          <p:cNvGrpSpPr/>
          <p:nvPr/>
        </p:nvGrpSpPr>
        <p:grpSpPr>
          <a:xfrm>
            <a:off x="9474618" y="1760035"/>
            <a:ext cx="350297" cy="290464"/>
            <a:chOff x="5549875" y="2418425"/>
            <a:chExt cx="264975" cy="213075"/>
          </a:xfrm>
        </p:grpSpPr>
        <p:sp>
          <p:nvSpPr>
            <p:cNvPr id="412" name="Google Shape;412;p39"/>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3" name="Google Shape;413;p39"/>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14" name="Google Shape;414;p39"/>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15" name="Google Shape;415;p39"/>
          <p:cNvGrpSpPr/>
          <p:nvPr/>
        </p:nvGrpSpPr>
        <p:grpSpPr>
          <a:xfrm>
            <a:off x="3570694" y="2404542"/>
            <a:ext cx="299598" cy="308322"/>
            <a:chOff x="3739275" y="2525850"/>
            <a:chExt cx="226625" cy="226175"/>
          </a:xfrm>
        </p:grpSpPr>
        <p:sp>
          <p:nvSpPr>
            <p:cNvPr id="416" name="Google Shape;416;p39"/>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7" name="Google Shape;417;p39"/>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8" name="Google Shape;418;p39"/>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9" name="Google Shape;419;p39"/>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20" name="Google Shape;420;p39"/>
          <p:cNvGrpSpPr/>
          <p:nvPr/>
        </p:nvGrpSpPr>
        <p:grpSpPr>
          <a:xfrm>
            <a:off x="3043876" y="2377772"/>
            <a:ext cx="272464" cy="361861"/>
            <a:chOff x="4518575" y="2506200"/>
            <a:chExt cx="206100" cy="265450"/>
          </a:xfrm>
        </p:grpSpPr>
        <p:sp>
          <p:nvSpPr>
            <p:cNvPr id="421" name="Google Shape;421;p39"/>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2" name="Google Shape;422;p39"/>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3" name="Google Shape;423;p39"/>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4" name="Google Shape;424;p39"/>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5" name="Google Shape;425;p39"/>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6" name="Google Shape;426;p39"/>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7" name="Google Shape;427;p39"/>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8" name="Google Shape;428;p39"/>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9" name="Google Shape;429;p39"/>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30" name="Google Shape;430;p39"/>
          <p:cNvGrpSpPr/>
          <p:nvPr/>
        </p:nvGrpSpPr>
        <p:grpSpPr>
          <a:xfrm>
            <a:off x="4125077" y="2404742"/>
            <a:ext cx="299631" cy="308322"/>
            <a:chOff x="4164375" y="1677425"/>
            <a:chExt cx="226650" cy="226175"/>
          </a:xfrm>
        </p:grpSpPr>
        <p:sp>
          <p:nvSpPr>
            <p:cNvPr id="431" name="Google Shape;431;p39"/>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2" name="Google Shape;432;p39"/>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3" name="Google Shape;433;p39"/>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4" name="Google Shape;434;p39"/>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5" name="Google Shape;435;p39"/>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36" name="Google Shape;436;p39"/>
          <p:cNvGrpSpPr/>
          <p:nvPr/>
        </p:nvGrpSpPr>
        <p:grpSpPr>
          <a:xfrm>
            <a:off x="5179042" y="2395931"/>
            <a:ext cx="299003" cy="308322"/>
            <a:chOff x="5226025" y="1677425"/>
            <a:chExt cx="226175" cy="226175"/>
          </a:xfrm>
        </p:grpSpPr>
        <p:sp>
          <p:nvSpPr>
            <p:cNvPr id="437" name="Google Shape;437;p39"/>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8" name="Google Shape;438;p39"/>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39" name="Google Shape;439;p39"/>
          <p:cNvGrpSpPr/>
          <p:nvPr/>
        </p:nvGrpSpPr>
        <p:grpSpPr>
          <a:xfrm>
            <a:off x="4652426" y="2396024"/>
            <a:ext cx="299003" cy="308322"/>
            <a:chOff x="4835275" y="1198350"/>
            <a:chExt cx="226175" cy="226175"/>
          </a:xfrm>
        </p:grpSpPr>
        <p:sp>
          <p:nvSpPr>
            <p:cNvPr id="440" name="Google Shape;440;p39"/>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1" name="Google Shape;441;p39"/>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42" name="Google Shape;442;p39"/>
          <p:cNvGrpSpPr/>
          <p:nvPr/>
        </p:nvGrpSpPr>
        <p:grpSpPr>
          <a:xfrm>
            <a:off x="6339271" y="2379923"/>
            <a:ext cx="347356" cy="358215"/>
            <a:chOff x="968775" y="1180050"/>
            <a:chExt cx="262750" cy="262775"/>
          </a:xfrm>
        </p:grpSpPr>
        <p:sp>
          <p:nvSpPr>
            <p:cNvPr id="443" name="Google Shape;443;p39"/>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4" name="Google Shape;444;p39"/>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5" name="Google Shape;445;p39"/>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46" name="Google Shape;446;p39"/>
          <p:cNvGrpSpPr/>
          <p:nvPr/>
        </p:nvGrpSpPr>
        <p:grpSpPr>
          <a:xfrm>
            <a:off x="5704170" y="2446992"/>
            <a:ext cx="386288" cy="224042"/>
            <a:chOff x="1678900" y="1231350"/>
            <a:chExt cx="292200" cy="164350"/>
          </a:xfrm>
        </p:grpSpPr>
        <p:sp>
          <p:nvSpPr>
            <p:cNvPr id="447" name="Google Shape;447;p39"/>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8" name="Google Shape;448;p39"/>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9" name="Google Shape;449;p39"/>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50" name="Google Shape;450;p39"/>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51" name="Google Shape;451;p39"/>
          <p:cNvGrpSpPr/>
          <p:nvPr/>
        </p:nvGrpSpPr>
        <p:grpSpPr>
          <a:xfrm>
            <a:off x="7467406" y="2373531"/>
            <a:ext cx="322006" cy="353205"/>
            <a:chOff x="2405550" y="1181850"/>
            <a:chExt cx="243575" cy="259100"/>
          </a:xfrm>
        </p:grpSpPr>
        <p:sp>
          <p:nvSpPr>
            <p:cNvPr id="452" name="Google Shape;452;p39"/>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3" name="Google Shape;453;p39"/>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4" name="Google Shape;454;p39"/>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5" name="Google Shape;455;p39"/>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6" name="Google Shape;456;p39"/>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7" name="Google Shape;457;p39"/>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58" name="Google Shape;458;p39"/>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59" name="Google Shape;459;p39"/>
          <p:cNvGrpSpPr/>
          <p:nvPr/>
        </p:nvGrpSpPr>
        <p:grpSpPr>
          <a:xfrm>
            <a:off x="8500593" y="2371333"/>
            <a:ext cx="286610" cy="357601"/>
            <a:chOff x="3086700" y="1180050"/>
            <a:chExt cx="216800" cy="262325"/>
          </a:xfrm>
        </p:grpSpPr>
        <p:sp>
          <p:nvSpPr>
            <p:cNvPr id="460" name="Google Shape;460;p39"/>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1" name="Google Shape;461;p39"/>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62" name="Google Shape;462;p39"/>
          <p:cNvGrpSpPr/>
          <p:nvPr/>
        </p:nvGrpSpPr>
        <p:grpSpPr>
          <a:xfrm>
            <a:off x="9007187" y="2359473"/>
            <a:ext cx="228243" cy="381321"/>
            <a:chOff x="3741075" y="1171575"/>
            <a:chExt cx="172650" cy="279725"/>
          </a:xfrm>
        </p:grpSpPr>
        <p:sp>
          <p:nvSpPr>
            <p:cNvPr id="463" name="Google Shape;463;p39"/>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4" name="Google Shape;464;p39"/>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5" name="Google Shape;465;p39"/>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6" name="Google Shape;466;p39"/>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67" name="Google Shape;467;p39"/>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68" name="Google Shape;468;p39"/>
          <p:cNvGrpSpPr/>
          <p:nvPr/>
        </p:nvGrpSpPr>
        <p:grpSpPr>
          <a:xfrm>
            <a:off x="2528682" y="3103577"/>
            <a:ext cx="351520" cy="253623"/>
            <a:chOff x="952700" y="1101100"/>
            <a:chExt cx="265900" cy="186050"/>
          </a:xfrm>
        </p:grpSpPr>
        <p:sp>
          <p:nvSpPr>
            <p:cNvPr id="469" name="Google Shape;469;p39"/>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0" name="Google Shape;470;p39"/>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1" name="Google Shape;471;p39"/>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72" name="Google Shape;472;p39"/>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3" name="Google Shape;473;p39"/>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4" name="Google Shape;474;p39"/>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5" name="Google Shape;475;p39"/>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76" name="Google Shape;476;p39"/>
          <p:cNvGrpSpPr/>
          <p:nvPr/>
        </p:nvGrpSpPr>
        <p:grpSpPr>
          <a:xfrm>
            <a:off x="5219949" y="3082177"/>
            <a:ext cx="317875" cy="344208"/>
            <a:chOff x="5583325" y="1073450"/>
            <a:chExt cx="240450" cy="252500"/>
          </a:xfrm>
        </p:grpSpPr>
        <p:sp>
          <p:nvSpPr>
            <p:cNvPr id="477" name="Google Shape;477;p39"/>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8" name="Google Shape;478;p39"/>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9" name="Google Shape;479;p39"/>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0" name="Google Shape;480;p39"/>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81" name="Google Shape;481;p39"/>
          <p:cNvGrpSpPr/>
          <p:nvPr/>
        </p:nvGrpSpPr>
        <p:grpSpPr>
          <a:xfrm>
            <a:off x="5703822" y="3071928"/>
            <a:ext cx="386850" cy="294962"/>
            <a:chOff x="1502275" y="3638775"/>
            <a:chExt cx="292625" cy="216375"/>
          </a:xfrm>
        </p:grpSpPr>
        <p:sp>
          <p:nvSpPr>
            <p:cNvPr id="482" name="Google Shape;482;p39"/>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3" name="Google Shape;483;p39"/>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4" name="Google Shape;484;p39"/>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5" name="Google Shape;485;p39"/>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6" name="Google Shape;486;p39"/>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87" name="Google Shape;487;p39"/>
          <p:cNvGrpSpPr/>
          <p:nvPr/>
        </p:nvGrpSpPr>
        <p:grpSpPr>
          <a:xfrm>
            <a:off x="6258857" y="3016414"/>
            <a:ext cx="354428" cy="362441"/>
            <a:chOff x="3171000" y="4021950"/>
            <a:chExt cx="268100" cy="265875"/>
          </a:xfrm>
        </p:grpSpPr>
        <p:sp>
          <p:nvSpPr>
            <p:cNvPr id="488" name="Google Shape;488;p39"/>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9" name="Google Shape;489;p39"/>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90" name="Google Shape;490;p39"/>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1" name="Google Shape;491;p39"/>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92" name="Google Shape;492;p39"/>
          <p:cNvGrpSpPr/>
          <p:nvPr/>
        </p:nvGrpSpPr>
        <p:grpSpPr>
          <a:xfrm>
            <a:off x="7848132" y="3068067"/>
            <a:ext cx="334400" cy="344821"/>
            <a:chOff x="5684575" y="4038000"/>
            <a:chExt cx="252950" cy="252950"/>
          </a:xfrm>
        </p:grpSpPr>
        <p:sp>
          <p:nvSpPr>
            <p:cNvPr id="493" name="Google Shape;493;p39"/>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4" name="Google Shape;494;p39"/>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5" name="Google Shape;495;p39"/>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6" name="Google Shape;496;p39"/>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7" name="Google Shape;497;p39"/>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8" name="Google Shape;498;p39"/>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99" name="Google Shape;499;p39"/>
          <p:cNvGrpSpPr/>
          <p:nvPr/>
        </p:nvGrpSpPr>
        <p:grpSpPr>
          <a:xfrm>
            <a:off x="8441727" y="3026501"/>
            <a:ext cx="247115" cy="399520"/>
            <a:chOff x="1982675" y="3599525"/>
            <a:chExt cx="186925" cy="293075"/>
          </a:xfrm>
        </p:grpSpPr>
        <p:sp>
          <p:nvSpPr>
            <p:cNvPr id="500" name="Google Shape;500;p39"/>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1" name="Google Shape;501;p39"/>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2" name="Google Shape;502;p39"/>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3" name="Google Shape;503;p39"/>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4" name="Google Shape;504;p39"/>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05" name="Google Shape;505;p39"/>
          <p:cNvGrpSpPr/>
          <p:nvPr/>
        </p:nvGrpSpPr>
        <p:grpSpPr>
          <a:xfrm>
            <a:off x="8947735" y="3026500"/>
            <a:ext cx="178106" cy="398940"/>
            <a:chOff x="2397075" y="3602200"/>
            <a:chExt cx="134725" cy="292650"/>
          </a:xfrm>
        </p:grpSpPr>
        <p:sp>
          <p:nvSpPr>
            <p:cNvPr id="506" name="Google Shape;506;p39"/>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7" name="Google Shape;507;p39"/>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8" name="Google Shape;508;p39"/>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9" name="Google Shape;509;p39"/>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0" name="Google Shape;510;p39"/>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11" name="Google Shape;511;p39"/>
          <p:cNvGrpSpPr/>
          <p:nvPr/>
        </p:nvGrpSpPr>
        <p:grpSpPr>
          <a:xfrm>
            <a:off x="2581850" y="3710924"/>
            <a:ext cx="246520" cy="383741"/>
            <a:chOff x="2717350" y="3603525"/>
            <a:chExt cx="186475" cy="281500"/>
          </a:xfrm>
        </p:grpSpPr>
        <p:sp>
          <p:nvSpPr>
            <p:cNvPr id="512" name="Google Shape;512;p39"/>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3" name="Google Shape;513;p3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4" name="Google Shape;514;p3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5" name="Google Shape;515;p39"/>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16" name="Google Shape;516;p39"/>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17" name="Google Shape;517;p39"/>
          <p:cNvGrpSpPr/>
          <p:nvPr/>
        </p:nvGrpSpPr>
        <p:grpSpPr>
          <a:xfrm>
            <a:off x="3024770" y="3721267"/>
            <a:ext cx="332053" cy="363054"/>
            <a:chOff x="3927075" y="3612900"/>
            <a:chExt cx="251175" cy="266325"/>
          </a:xfrm>
        </p:grpSpPr>
        <p:sp>
          <p:nvSpPr>
            <p:cNvPr id="518" name="Google Shape;518;p39"/>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9" name="Google Shape;519;p39"/>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0" name="Google Shape;520;p39"/>
          <p:cNvGrpSpPr/>
          <p:nvPr/>
        </p:nvGrpSpPr>
        <p:grpSpPr>
          <a:xfrm>
            <a:off x="3552875" y="3780864"/>
            <a:ext cx="336152" cy="347241"/>
            <a:chOff x="4324975" y="3617800"/>
            <a:chExt cx="254275" cy="254725"/>
          </a:xfrm>
        </p:grpSpPr>
        <p:sp>
          <p:nvSpPr>
            <p:cNvPr id="521" name="Google Shape;521;p39"/>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2" name="Google Shape;522;p39"/>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3" name="Google Shape;523;p39"/>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4" name="Google Shape;524;p39"/>
          <p:cNvGrpSpPr/>
          <p:nvPr/>
        </p:nvGrpSpPr>
        <p:grpSpPr>
          <a:xfrm>
            <a:off x="4086534" y="3846536"/>
            <a:ext cx="399872" cy="217737"/>
            <a:chOff x="4728650" y="3665975"/>
            <a:chExt cx="302475" cy="159725"/>
          </a:xfrm>
        </p:grpSpPr>
        <p:sp>
          <p:nvSpPr>
            <p:cNvPr id="525" name="Google Shape;525;p39"/>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6" name="Google Shape;526;p39"/>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7" name="Google Shape;527;p39"/>
          <p:cNvGrpSpPr/>
          <p:nvPr/>
        </p:nvGrpSpPr>
        <p:grpSpPr>
          <a:xfrm>
            <a:off x="4613200" y="3803696"/>
            <a:ext cx="382719" cy="282796"/>
            <a:chOff x="5164925" y="3642775"/>
            <a:chExt cx="289500" cy="207450"/>
          </a:xfrm>
        </p:grpSpPr>
        <p:sp>
          <p:nvSpPr>
            <p:cNvPr id="528" name="Google Shape;528;p39"/>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9" name="Google Shape;529;p39"/>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0" name="Google Shape;530;p39"/>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1" name="Google Shape;531;p39"/>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2" name="Google Shape;532;p39"/>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33" name="Google Shape;533;p39"/>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4" name="Google Shape;534;p39"/>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5" name="Google Shape;535;p39"/>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6" name="Google Shape;536;p39"/>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7" name="Google Shape;537;p39"/>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8" name="Google Shape;538;p39"/>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9" name="Google Shape;539;p39"/>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40" name="Google Shape;540;p39"/>
          <p:cNvGrpSpPr/>
          <p:nvPr/>
        </p:nvGrpSpPr>
        <p:grpSpPr>
          <a:xfrm>
            <a:off x="8933824" y="3717916"/>
            <a:ext cx="327294" cy="334632"/>
            <a:chOff x="5717150" y="2098500"/>
            <a:chExt cx="247575" cy="245475"/>
          </a:xfrm>
        </p:grpSpPr>
        <p:sp>
          <p:nvSpPr>
            <p:cNvPr id="541" name="Google Shape;541;p39"/>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2" name="Google Shape;542;p39"/>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3" name="Google Shape;543;p39"/>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44" name="Google Shape;544;p39"/>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5" name="Google Shape;545;p39"/>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6" name="Google Shape;546;p39"/>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47" name="Google Shape;547;p39"/>
          <p:cNvGrpSpPr/>
          <p:nvPr/>
        </p:nvGrpSpPr>
        <p:grpSpPr>
          <a:xfrm>
            <a:off x="3511298" y="4358842"/>
            <a:ext cx="352082" cy="317455"/>
            <a:chOff x="6435300" y="2742175"/>
            <a:chExt cx="266325" cy="232875"/>
          </a:xfrm>
        </p:grpSpPr>
        <p:sp>
          <p:nvSpPr>
            <p:cNvPr id="548" name="Google Shape;548;p39"/>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9" name="Google Shape;549;p39"/>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50" name="Google Shape;550;p39"/>
          <p:cNvGrpSpPr/>
          <p:nvPr/>
        </p:nvGrpSpPr>
        <p:grpSpPr>
          <a:xfrm>
            <a:off x="4558258" y="4437967"/>
            <a:ext cx="333805" cy="344208"/>
            <a:chOff x="674800" y="2146225"/>
            <a:chExt cx="252500" cy="252500"/>
          </a:xfrm>
        </p:grpSpPr>
        <p:sp>
          <p:nvSpPr>
            <p:cNvPr id="551" name="Google Shape;551;p39"/>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2" name="Google Shape;552;p39"/>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3" name="Google Shape;553;p39"/>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4" name="Google Shape;554;p39"/>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55" name="Google Shape;555;p39"/>
          <p:cNvGrpSpPr/>
          <p:nvPr/>
        </p:nvGrpSpPr>
        <p:grpSpPr>
          <a:xfrm>
            <a:off x="5085306" y="4449453"/>
            <a:ext cx="333805" cy="344208"/>
            <a:chOff x="2164225" y="2146225"/>
            <a:chExt cx="252500" cy="252500"/>
          </a:xfrm>
        </p:grpSpPr>
        <p:sp>
          <p:nvSpPr>
            <p:cNvPr id="556" name="Google Shape;556;p39"/>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7" name="Google Shape;557;p39"/>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8" name="Google Shape;558;p39"/>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9" name="Google Shape;559;p39"/>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60" name="Google Shape;560;p39"/>
          <p:cNvGrpSpPr/>
          <p:nvPr/>
        </p:nvGrpSpPr>
        <p:grpSpPr>
          <a:xfrm>
            <a:off x="4031217" y="4449226"/>
            <a:ext cx="334400" cy="344821"/>
            <a:chOff x="689975" y="1737200"/>
            <a:chExt cx="252950" cy="252950"/>
          </a:xfrm>
        </p:grpSpPr>
        <p:sp>
          <p:nvSpPr>
            <p:cNvPr id="561" name="Google Shape;561;p39"/>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2" name="Google Shape;562;p39"/>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3" name="Google Shape;563;p39"/>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4" name="Google Shape;564;p39"/>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5" name="Google Shape;565;p39"/>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6" name="Google Shape;566;p39"/>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67" name="Google Shape;567;p39"/>
          <p:cNvGrpSpPr/>
          <p:nvPr/>
        </p:nvGrpSpPr>
        <p:grpSpPr>
          <a:xfrm>
            <a:off x="5612075" y="4439102"/>
            <a:ext cx="334400" cy="344208"/>
            <a:chOff x="2961350" y="1740750"/>
            <a:chExt cx="252950" cy="252500"/>
          </a:xfrm>
        </p:grpSpPr>
        <p:sp>
          <p:nvSpPr>
            <p:cNvPr id="568" name="Google Shape;568;p39"/>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9" name="Google Shape;569;p39"/>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0" name="Google Shape;570;p39"/>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1" name="Google Shape;571;p39"/>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2" name="Google Shape;572;p39"/>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3" name="Google Shape;573;p39"/>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74" name="Google Shape;574;p39"/>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575" name="Google Shape;575;p39"/>
          <p:cNvGrpSpPr/>
          <p:nvPr/>
        </p:nvGrpSpPr>
        <p:grpSpPr>
          <a:xfrm>
            <a:off x="6696108" y="4387468"/>
            <a:ext cx="271902" cy="376448"/>
            <a:chOff x="4026550" y="3640100"/>
            <a:chExt cx="205675" cy="276150"/>
          </a:xfrm>
        </p:grpSpPr>
        <p:sp>
          <p:nvSpPr>
            <p:cNvPr id="576" name="Google Shape;576;p39"/>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7" name="Google Shape;577;p39"/>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8" name="Google Shape;578;p39"/>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9" name="Google Shape;579;p39"/>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0" name="Google Shape;580;p39"/>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1" name="Google Shape;581;p39"/>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82" name="Google Shape;582;p39"/>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83" name="Google Shape;583;p39"/>
          <p:cNvGrpSpPr/>
          <p:nvPr/>
        </p:nvGrpSpPr>
        <p:grpSpPr>
          <a:xfrm>
            <a:off x="7732713" y="4486703"/>
            <a:ext cx="351487" cy="294826"/>
            <a:chOff x="853250" y="4006875"/>
            <a:chExt cx="265875" cy="216275"/>
          </a:xfrm>
        </p:grpSpPr>
        <p:sp>
          <p:nvSpPr>
            <p:cNvPr id="584" name="Google Shape;584;p39"/>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5" name="Google Shape;585;p39"/>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86" name="Google Shape;586;p39"/>
          <p:cNvGrpSpPr/>
          <p:nvPr/>
        </p:nvGrpSpPr>
        <p:grpSpPr>
          <a:xfrm>
            <a:off x="8910280" y="4452282"/>
            <a:ext cx="245925" cy="363668"/>
            <a:chOff x="1978675" y="3981800"/>
            <a:chExt cx="186025" cy="266775"/>
          </a:xfrm>
        </p:grpSpPr>
        <p:sp>
          <p:nvSpPr>
            <p:cNvPr id="587" name="Google Shape;587;p39"/>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8" name="Google Shape;588;p39"/>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89" name="Google Shape;589;p39"/>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90" name="Google Shape;590;p39"/>
          <p:cNvGrpSpPr/>
          <p:nvPr/>
        </p:nvGrpSpPr>
        <p:grpSpPr>
          <a:xfrm>
            <a:off x="9440020" y="4461726"/>
            <a:ext cx="333805" cy="344821"/>
            <a:chOff x="480325" y="3970200"/>
            <a:chExt cx="252500" cy="252950"/>
          </a:xfrm>
        </p:grpSpPr>
        <p:sp>
          <p:nvSpPr>
            <p:cNvPr id="591" name="Google Shape;591;p39"/>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2" name="Google Shape;592;p39"/>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3" name="Google Shape;593;p39"/>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4" name="Google Shape;594;p39"/>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5" name="Google Shape;595;p39"/>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96" name="Google Shape;596;p39"/>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97" name="Google Shape;597;p39"/>
          <p:cNvGrpSpPr/>
          <p:nvPr/>
        </p:nvGrpSpPr>
        <p:grpSpPr>
          <a:xfrm>
            <a:off x="3015743" y="5051331"/>
            <a:ext cx="334400" cy="344208"/>
            <a:chOff x="5745250" y="4378350"/>
            <a:chExt cx="252950" cy="252500"/>
          </a:xfrm>
        </p:grpSpPr>
        <p:sp>
          <p:nvSpPr>
            <p:cNvPr id="598" name="Google Shape;598;p39"/>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9" name="Google Shape;599;p39"/>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00" name="Google Shape;600;p39"/>
          <p:cNvGrpSpPr/>
          <p:nvPr/>
        </p:nvGrpSpPr>
        <p:grpSpPr>
          <a:xfrm>
            <a:off x="3525242" y="5055591"/>
            <a:ext cx="334400" cy="344821"/>
            <a:chOff x="6130650" y="4381475"/>
            <a:chExt cx="252950" cy="252950"/>
          </a:xfrm>
        </p:grpSpPr>
        <p:sp>
          <p:nvSpPr>
            <p:cNvPr id="601" name="Google Shape;601;p39"/>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2" name="Google Shape;602;p39"/>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03" name="Google Shape;603;p39"/>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04" name="Google Shape;604;p39"/>
          <p:cNvGrpSpPr/>
          <p:nvPr/>
        </p:nvGrpSpPr>
        <p:grpSpPr>
          <a:xfrm>
            <a:off x="4533046" y="5078674"/>
            <a:ext cx="352082" cy="299802"/>
            <a:chOff x="6919750" y="1464650"/>
            <a:chExt cx="266325" cy="219925"/>
          </a:xfrm>
        </p:grpSpPr>
        <p:sp>
          <p:nvSpPr>
            <p:cNvPr id="605" name="Google Shape;605;p39"/>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6" name="Google Shape;606;p39"/>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07" name="Google Shape;607;p39"/>
          <p:cNvGrpSpPr/>
          <p:nvPr/>
        </p:nvGrpSpPr>
        <p:grpSpPr>
          <a:xfrm>
            <a:off x="5059243" y="5054116"/>
            <a:ext cx="366855" cy="339948"/>
            <a:chOff x="4759875" y="1027050"/>
            <a:chExt cx="277500" cy="249375"/>
          </a:xfrm>
        </p:grpSpPr>
        <p:sp>
          <p:nvSpPr>
            <p:cNvPr id="608" name="Google Shape;608;p39"/>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9" name="Google Shape;609;p39"/>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0" name="Google Shape;610;p39"/>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1" name="Google Shape;611;p39"/>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2" name="Google Shape;612;p39"/>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13" name="Google Shape;613;p39"/>
          <p:cNvGrpSpPr/>
          <p:nvPr/>
        </p:nvGrpSpPr>
        <p:grpSpPr>
          <a:xfrm>
            <a:off x="5600528" y="5038090"/>
            <a:ext cx="372738" cy="343186"/>
            <a:chOff x="3357900" y="1057675"/>
            <a:chExt cx="281950" cy="251750"/>
          </a:xfrm>
        </p:grpSpPr>
        <p:sp>
          <p:nvSpPr>
            <p:cNvPr id="614" name="Google Shape;614;p39"/>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5" name="Google Shape;615;p39"/>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6" name="Google Shape;616;p39"/>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17" name="Google Shape;617;p39"/>
          <p:cNvGrpSpPr/>
          <p:nvPr/>
        </p:nvGrpSpPr>
        <p:grpSpPr>
          <a:xfrm>
            <a:off x="6163700" y="5023095"/>
            <a:ext cx="191095" cy="401974"/>
            <a:chOff x="3783900" y="1046675"/>
            <a:chExt cx="144550" cy="294875"/>
          </a:xfrm>
        </p:grpSpPr>
        <p:sp>
          <p:nvSpPr>
            <p:cNvPr id="618" name="Google Shape;618;p39"/>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9" name="Google Shape;619;p39"/>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20" name="Google Shape;620;p39"/>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21" name="Google Shape;621;p39"/>
          <p:cNvGrpSpPr/>
          <p:nvPr/>
        </p:nvGrpSpPr>
        <p:grpSpPr>
          <a:xfrm>
            <a:off x="7062980" y="4780478"/>
            <a:ext cx="552596" cy="674409"/>
            <a:chOff x="238550" y="1487175"/>
            <a:chExt cx="418000" cy="494725"/>
          </a:xfrm>
        </p:grpSpPr>
        <p:sp>
          <p:nvSpPr>
            <p:cNvPr id="622" name="Google Shape;622;p39"/>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3" name="Google Shape;623;p39"/>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4" name="Google Shape;624;p39"/>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5" name="Google Shape;625;p39"/>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6" name="Google Shape;626;p39"/>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7" name="Google Shape;627;p39"/>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8" name="Google Shape;628;p39"/>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9" name="Google Shape;629;p39"/>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0" name="Google Shape;630;p39"/>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31" name="Google Shape;631;p39"/>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2" name="Google Shape;632;p39"/>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33" name="Google Shape;633;p39"/>
          <p:cNvGrpSpPr/>
          <p:nvPr/>
        </p:nvGrpSpPr>
        <p:grpSpPr>
          <a:xfrm>
            <a:off x="8815358" y="5107237"/>
            <a:ext cx="364707" cy="363804"/>
            <a:chOff x="6010925" y="3998175"/>
            <a:chExt cx="275875" cy="266875"/>
          </a:xfrm>
        </p:grpSpPr>
        <p:sp>
          <p:nvSpPr>
            <p:cNvPr id="634" name="Google Shape;634;p39"/>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5" name="Google Shape;635;p39"/>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6" name="Google Shape;636;p39"/>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7" name="Google Shape;637;p39"/>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8" name="Google Shape;638;p39"/>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39" name="Google Shape;639;p39"/>
          <p:cNvGrpSpPr/>
          <p:nvPr/>
        </p:nvGrpSpPr>
        <p:grpSpPr>
          <a:xfrm>
            <a:off x="9417554" y="5125862"/>
            <a:ext cx="352082" cy="308322"/>
            <a:chOff x="6866650" y="1038650"/>
            <a:chExt cx="266325" cy="226175"/>
          </a:xfrm>
        </p:grpSpPr>
        <p:sp>
          <p:nvSpPr>
            <p:cNvPr id="640" name="Google Shape;640;p39"/>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1" name="Google Shape;641;p39"/>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2" name="Google Shape;642;p39"/>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43" name="Google Shape;643;p39"/>
          <p:cNvGrpSpPr/>
          <p:nvPr/>
        </p:nvGrpSpPr>
        <p:grpSpPr>
          <a:xfrm>
            <a:off x="5155087" y="1762012"/>
            <a:ext cx="272497" cy="362441"/>
            <a:chOff x="2033075" y="2942475"/>
            <a:chExt cx="206125" cy="265875"/>
          </a:xfrm>
        </p:grpSpPr>
        <p:sp>
          <p:nvSpPr>
            <p:cNvPr id="644" name="Google Shape;644;p39"/>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5" name="Google Shape;645;p39"/>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6" name="Google Shape;646;p39"/>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7" name="Google Shape;647;p39"/>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8" name="Google Shape;648;p39"/>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9" name="Google Shape;649;p39"/>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50" name="Google Shape;650;p39"/>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51" name="Google Shape;651;p39"/>
          <p:cNvGrpSpPr/>
          <p:nvPr/>
        </p:nvGrpSpPr>
        <p:grpSpPr>
          <a:xfrm>
            <a:off x="3016802" y="5738414"/>
            <a:ext cx="325576" cy="362441"/>
            <a:chOff x="3081775" y="1061400"/>
            <a:chExt cx="246275" cy="265875"/>
          </a:xfrm>
        </p:grpSpPr>
        <p:sp>
          <p:nvSpPr>
            <p:cNvPr id="652" name="Google Shape;652;p39"/>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3" name="Google Shape;653;p39"/>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4" name="Google Shape;654;p39"/>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55" name="Google Shape;655;p39"/>
          <p:cNvGrpSpPr/>
          <p:nvPr/>
        </p:nvGrpSpPr>
        <p:grpSpPr>
          <a:xfrm>
            <a:off x="3556513" y="5780534"/>
            <a:ext cx="369202" cy="325941"/>
            <a:chOff x="2847150" y="1805000"/>
            <a:chExt cx="279275" cy="239100"/>
          </a:xfrm>
        </p:grpSpPr>
        <p:sp>
          <p:nvSpPr>
            <p:cNvPr id="656" name="Google Shape;656;p39"/>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7" name="Google Shape;657;p39"/>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58" name="Google Shape;658;p39"/>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59" name="Google Shape;659;p39"/>
          <p:cNvGrpSpPr/>
          <p:nvPr/>
        </p:nvGrpSpPr>
        <p:grpSpPr>
          <a:xfrm>
            <a:off x="4742307" y="5724791"/>
            <a:ext cx="352082" cy="363054"/>
            <a:chOff x="6435300" y="1095300"/>
            <a:chExt cx="266325" cy="266325"/>
          </a:xfrm>
        </p:grpSpPr>
        <p:sp>
          <p:nvSpPr>
            <p:cNvPr id="660" name="Google Shape;660;p39"/>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1" name="Google Shape;661;p39"/>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2" name="Google Shape;662;p39"/>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63" name="Google Shape;663;p39"/>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4" name="Google Shape;664;p39"/>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65" name="Google Shape;665;p39"/>
          <p:cNvGrpSpPr/>
          <p:nvPr/>
        </p:nvGrpSpPr>
        <p:grpSpPr>
          <a:xfrm>
            <a:off x="6295376" y="5719855"/>
            <a:ext cx="301350" cy="363054"/>
            <a:chOff x="4506525" y="1060950"/>
            <a:chExt cx="227950" cy="266325"/>
          </a:xfrm>
        </p:grpSpPr>
        <p:sp>
          <p:nvSpPr>
            <p:cNvPr id="666" name="Google Shape;666;p39"/>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7" name="Google Shape;667;p39"/>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8" name="Google Shape;668;p39"/>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9" name="Google Shape;669;p39"/>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0" name="Google Shape;670;p39"/>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1" name="Google Shape;671;p39"/>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2" name="Google Shape;672;p39"/>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73" name="Google Shape;673;p39"/>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4" name="Google Shape;674;p39"/>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75" name="Google Shape;675;p39"/>
          <p:cNvGrpSpPr/>
          <p:nvPr/>
        </p:nvGrpSpPr>
        <p:grpSpPr>
          <a:xfrm>
            <a:off x="7301010" y="5797711"/>
            <a:ext cx="251246" cy="356340"/>
            <a:chOff x="867500" y="3647700"/>
            <a:chExt cx="190050" cy="261400"/>
          </a:xfrm>
        </p:grpSpPr>
        <p:sp>
          <p:nvSpPr>
            <p:cNvPr id="676" name="Google Shape;676;p39"/>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7" name="Google Shape;677;p39"/>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8" name="Google Shape;678;p39"/>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9" name="Google Shape;679;p39"/>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0" name="Google Shape;680;p39"/>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81" name="Google Shape;681;p39"/>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2" name="Google Shape;682;p39"/>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83" name="Google Shape;683;p39"/>
          <p:cNvGrpSpPr/>
          <p:nvPr/>
        </p:nvGrpSpPr>
        <p:grpSpPr>
          <a:xfrm>
            <a:off x="9443288" y="5752884"/>
            <a:ext cx="299598" cy="398327"/>
            <a:chOff x="3707175" y="1322350"/>
            <a:chExt cx="226625" cy="292200"/>
          </a:xfrm>
        </p:grpSpPr>
        <p:sp>
          <p:nvSpPr>
            <p:cNvPr id="684" name="Google Shape;684;p39"/>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5" name="Google Shape;685;p39"/>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2"/>
          <p:cNvSpPr txBox="1"/>
          <p:nvPr>
            <p:ph type="title"/>
          </p:nvPr>
        </p:nvSpPr>
        <p:spPr>
          <a:xfrm>
            <a:off x="3621825" y="1770900"/>
            <a:ext cx="8202600" cy="688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You can use this table of contents.</a:t>
            </a:r>
            <a:endParaRPr/>
          </a:p>
        </p:txBody>
      </p:sp>
      <p:sp>
        <p:nvSpPr>
          <p:cNvPr id="168" name="Google Shape;168;p22"/>
          <p:cNvSpPr txBox="1"/>
          <p:nvPr>
            <p:ph idx="1" type="body"/>
          </p:nvPr>
        </p:nvSpPr>
        <p:spPr>
          <a:xfrm>
            <a:off x="3621825" y="3565857"/>
            <a:ext cx="2410800" cy="119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69" name="Google Shape;169;p22"/>
          <p:cNvSpPr txBox="1"/>
          <p:nvPr>
            <p:ph idx="2" type="body"/>
          </p:nvPr>
        </p:nvSpPr>
        <p:spPr>
          <a:xfrm>
            <a:off x="6517850" y="3565857"/>
            <a:ext cx="2410800" cy="119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170" name="Google Shape;170;p22"/>
          <p:cNvSpPr txBox="1"/>
          <p:nvPr>
            <p:ph idx="3" type="body"/>
          </p:nvPr>
        </p:nvSpPr>
        <p:spPr>
          <a:xfrm>
            <a:off x="3621825" y="5406411"/>
            <a:ext cx="2410800" cy="119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171" name="Google Shape;171;p22"/>
          <p:cNvSpPr txBox="1"/>
          <p:nvPr>
            <p:ph idx="4" type="body"/>
          </p:nvPr>
        </p:nvSpPr>
        <p:spPr>
          <a:xfrm>
            <a:off x="6517850" y="5406411"/>
            <a:ext cx="2410800" cy="119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also talk about this.</a:t>
            </a:r>
            <a:endParaRPr/>
          </a:p>
        </p:txBody>
      </p:sp>
      <p:sp>
        <p:nvSpPr>
          <p:cNvPr id="172" name="Google Shape;172;p22"/>
          <p:cNvSpPr txBox="1"/>
          <p:nvPr>
            <p:ph idx="5" type="title"/>
          </p:nvPr>
        </p:nvSpPr>
        <p:spPr>
          <a:xfrm>
            <a:off x="3621825" y="2938437"/>
            <a:ext cx="2410800" cy="627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01 | Dogs</a:t>
            </a:r>
            <a:endParaRPr/>
          </a:p>
        </p:txBody>
      </p:sp>
      <p:sp>
        <p:nvSpPr>
          <p:cNvPr id="173" name="Google Shape;173;p22"/>
          <p:cNvSpPr txBox="1"/>
          <p:nvPr>
            <p:ph idx="6" type="title"/>
          </p:nvPr>
        </p:nvSpPr>
        <p:spPr>
          <a:xfrm>
            <a:off x="6517850" y="2938437"/>
            <a:ext cx="2410800" cy="627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02 | Cats</a:t>
            </a:r>
            <a:endParaRPr/>
          </a:p>
        </p:txBody>
      </p:sp>
      <p:sp>
        <p:nvSpPr>
          <p:cNvPr id="174" name="Google Shape;174;p22"/>
          <p:cNvSpPr txBox="1"/>
          <p:nvPr>
            <p:ph idx="7" type="title"/>
          </p:nvPr>
        </p:nvSpPr>
        <p:spPr>
          <a:xfrm>
            <a:off x="3621825" y="4778990"/>
            <a:ext cx="2410800" cy="627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04 | </a:t>
            </a:r>
            <a:r>
              <a:rPr lang="en"/>
              <a:t>Kangaroos</a:t>
            </a:r>
            <a:r>
              <a:rPr lang="en"/>
              <a:t> </a:t>
            </a:r>
            <a:endParaRPr/>
          </a:p>
        </p:txBody>
      </p:sp>
      <p:sp>
        <p:nvSpPr>
          <p:cNvPr id="175" name="Google Shape;175;p22"/>
          <p:cNvSpPr txBox="1"/>
          <p:nvPr>
            <p:ph idx="8" type="title"/>
          </p:nvPr>
        </p:nvSpPr>
        <p:spPr>
          <a:xfrm>
            <a:off x="6517850" y="4778990"/>
            <a:ext cx="2410800" cy="627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05 | Pandas</a:t>
            </a:r>
            <a:endParaRPr/>
          </a:p>
        </p:txBody>
      </p:sp>
      <p:sp>
        <p:nvSpPr>
          <p:cNvPr id="176" name="Google Shape;176;p22"/>
          <p:cNvSpPr txBox="1"/>
          <p:nvPr>
            <p:ph idx="9" type="body"/>
          </p:nvPr>
        </p:nvSpPr>
        <p:spPr>
          <a:xfrm>
            <a:off x="9413875" y="3565857"/>
            <a:ext cx="2410800" cy="119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177" name="Google Shape;177;p22"/>
          <p:cNvSpPr txBox="1"/>
          <p:nvPr>
            <p:ph idx="13" type="body"/>
          </p:nvPr>
        </p:nvSpPr>
        <p:spPr>
          <a:xfrm>
            <a:off x="9413875" y="5406411"/>
            <a:ext cx="2410800" cy="119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we will talk about this last.</a:t>
            </a:r>
            <a:endParaRPr/>
          </a:p>
        </p:txBody>
      </p:sp>
      <p:sp>
        <p:nvSpPr>
          <p:cNvPr id="178" name="Google Shape;178;p22"/>
          <p:cNvSpPr txBox="1"/>
          <p:nvPr>
            <p:ph idx="14" type="title"/>
          </p:nvPr>
        </p:nvSpPr>
        <p:spPr>
          <a:xfrm>
            <a:off x="9413875" y="2938437"/>
            <a:ext cx="2410800" cy="627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03 | Elephants</a:t>
            </a:r>
            <a:endParaRPr/>
          </a:p>
        </p:txBody>
      </p:sp>
      <p:sp>
        <p:nvSpPr>
          <p:cNvPr id="179" name="Google Shape;179;p22"/>
          <p:cNvSpPr txBox="1"/>
          <p:nvPr>
            <p:ph idx="15" type="title"/>
          </p:nvPr>
        </p:nvSpPr>
        <p:spPr>
          <a:xfrm>
            <a:off x="9413875" y="4778990"/>
            <a:ext cx="2410800" cy="627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06 | Koalas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3"/>
          <p:cNvSpPr txBox="1"/>
          <p:nvPr>
            <p:ph type="title"/>
          </p:nvPr>
        </p:nvSpPr>
        <p:spPr>
          <a:xfrm>
            <a:off x="2448450" y="1408550"/>
            <a:ext cx="7500900" cy="994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Or you can use this layout to present your ideas.</a:t>
            </a:r>
            <a:endParaRPr/>
          </a:p>
        </p:txBody>
      </p:sp>
      <p:sp>
        <p:nvSpPr>
          <p:cNvPr id="185" name="Google Shape;185;p23"/>
          <p:cNvSpPr txBox="1"/>
          <p:nvPr>
            <p:ph idx="1" type="body"/>
          </p:nvPr>
        </p:nvSpPr>
        <p:spPr>
          <a:xfrm>
            <a:off x="2448450" y="2778826"/>
            <a:ext cx="7500900" cy="2738100"/>
          </a:xfrm>
          <a:prstGeom prst="rect">
            <a:avLst/>
          </a:prstGeom>
        </p:spPr>
        <p:txBody>
          <a:bodyPr anchorCtr="0" anchor="t" bIns="121900" lIns="121900" spcFirstLastPara="1" rIns="121900" wrap="square" tIns="121900">
            <a:noAutofit/>
          </a:bodyPr>
          <a:lstStyle/>
          <a:p>
            <a:pPr indent="-349250" lvl="0" marL="457200" rtl="0" algn="l">
              <a:spcBef>
                <a:spcPts val="0"/>
              </a:spcBef>
              <a:spcAft>
                <a:spcPts val="0"/>
              </a:spcAft>
              <a:buSzPts val="1900"/>
              <a:buChar char="●"/>
            </a:pPr>
            <a:r>
              <a:rPr lang="en"/>
              <a:t>We will talk about this first.</a:t>
            </a:r>
            <a:endParaRPr/>
          </a:p>
          <a:p>
            <a:pPr indent="-349250" lvl="0" marL="457200" rtl="0" algn="l">
              <a:spcBef>
                <a:spcPts val="0"/>
              </a:spcBef>
              <a:spcAft>
                <a:spcPts val="0"/>
              </a:spcAft>
              <a:buSzPts val="1900"/>
              <a:buChar char="●"/>
            </a:pPr>
            <a:r>
              <a:rPr lang="en"/>
              <a:t>We will talk about this second.</a:t>
            </a:r>
            <a:endParaRPr/>
          </a:p>
          <a:p>
            <a:pPr indent="-349250" lvl="0" marL="457200" rtl="0" algn="l">
              <a:spcBef>
                <a:spcPts val="0"/>
              </a:spcBef>
              <a:spcAft>
                <a:spcPts val="0"/>
              </a:spcAft>
              <a:buSzPts val="1900"/>
              <a:buChar char="●"/>
            </a:pPr>
            <a:r>
              <a:rPr lang="en"/>
              <a:t>After that we will talk about this.</a:t>
            </a:r>
            <a:endParaRPr/>
          </a:p>
          <a:p>
            <a:pPr indent="-349250" lvl="0" marL="457200" rtl="0" algn="l">
              <a:spcBef>
                <a:spcPts val="0"/>
              </a:spcBef>
              <a:spcAft>
                <a:spcPts val="0"/>
              </a:spcAft>
              <a:buSzPts val="1900"/>
              <a:buChar char="●"/>
            </a:pPr>
            <a:r>
              <a:rPr lang="en"/>
              <a:t>After that we will talk about this.</a:t>
            </a:r>
            <a:endParaRPr/>
          </a:p>
          <a:p>
            <a:pPr indent="-349250" lvl="0" marL="457200" rtl="0" algn="l">
              <a:spcBef>
                <a:spcPts val="0"/>
              </a:spcBef>
              <a:spcAft>
                <a:spcPts val="0"/>
              </a:spcAft>
              <a:buSzPts val="1900"/>
              <a:buChar char="●"/>
            </a:pPr>
            <a:r>
              <a:rPr lang="en"/>
              <a:t>We will talk about this too.</a:t>
            </a:r>
            <a:endParaRPr/>
          </a:p>
          <a:p>
            <a:pPr indent="-349250" lvl="0" marL="457200" rtl="0" algn="l">
              <a:spcBef>
                <a:spcPts val="0"/>
              </a:spcBef>
              <a:spcAft>
                <a:spcPts val="0"/>
              </a:spcAft>
              <a:buSzPts val="1900"/>
              <a:buChar char="●"/>
            </a:pPr>
            <a:r>
              <a:rPr lang="en"/>
              <a:t>And we will talk about this last.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4"/>
          <p:cNvSpPr txBox="1"/>
          <p:nvPr>
            <p:ph idx="1" type="body"/>
          </p:nvPr>
        </p:nvSpPr>
        <p:spPr>
          <a:xfrm>
            <a:off x="3297875" y="3846000"/>
            <a:ext cx="5276700" cy="1208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 Let’s dive in and get to know some interesting facts about animals!</a:t>
            </a:r>
            <a:endParaRPr/>
          </a:p>
        </p:txBody>
      </p:sp>
      <p:sp>
        <p:nvSpPr>
          <p:cNvPr id="191" name="Google Shape;191;p24"/>
          <p:cNvSpPr txBox="1"/>
          <p:nvPr>
            <p:ph type="title"/>
          </p:nvPr>
        </p:nvSpPr>
        <p:spPr>
          <a:xfrm>
            <a:off x="3297875" y="1762350"/>
            <a:ext cx="5276700" cy="2066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92" name="Google Shape;192;p24"/>
          <p:cNvSpPr/>
          <p:nvPr/>
        </p:nvSpPr>
        <p:spPr>
          <a:xfrm>
            <a:off x="1891650" y="703076"/>
            <a:ext cx="1406219" cy="1270617"/>
          </a:xfrm>
          <a:prstGeom prst="rect">
            <a:avLst/>
          </a:prstGeom>
        </p:spPr>
        <p:txBody>
          <a:bodyPr>
            <a:prstTxWarp prst="textPlain"/>
          </a:bodyPr>
          <a:lstStyle/>
          <a:p>
            <a:pPr lvl="0" algn="ctr"/>
            <a:r>
              <a:rPr b="0" i="0">
                <a:ln>
                  <a:noFill/>
                </a:ln>
                <a:solidFill>
                  <a:schemeClr val="lt1"/>
                </a:solidFill>
                <a:latin typeface="Galada"/>
              </a:rPr>
              <a:t>01</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5"/>
          <p:cNvSpPr txBox="1"/>
          <p:nvPr>
            <p:ph type="title"/>
          </p:nvPr>
        </p:nvSpPr>
        <p:spPr>
          <a:xfrm>
            <a:off x="2199000" y="1084775"/>
            <a:ext cx="77940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198" name="Google Shape;198;p25"/>
          <p:cNvSpPr txBox="1"/>
          <p:nvPr>
            <p:ph idx="1" type="body"/>
          </p:nvPr>
        </p:nvSpPr>
        <p:spPr>
          <a:xfrm>
            <a:off x="2199000" y="2389325"/>
            <a:ext cx="7794000" cy="2700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p:nvPr/>
        </p:nvSpPr>
        <p:spPr>
          <a:xfrm>
            <a:off x="6817175" y="480200"/>
            <a:ext cx="4586400" cy="5435700"/>
          </a:xfrm>
          <a:prstGeom prst="rect">
            <a:avLst/>
          </a:prstGeom>
          <a:solidFill>
            <a:schemeClr val="accent5"/>
          </a:solidFill>
          <a:ln>
            <a:noFill/>
          </a:ln>
          <a:effectLst>
            <a:outerShdw blurRad="114300" rotWithShape="0" algn="bl" dir="5400000" dist="19050">
              <a:srgbClr val="000000">
                <a:alpha val="24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26"/>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a:noFill/>
          </a:ln>
        </p:spPr>
      </p:pic>
      <p:sp>
        <p:nvSpPr>
          <p:cNvPr id="205" name="Google Shape;205;p26"/>
          <p:cNvSpPr txBox="1"/>
          <p:nvPr>
            <p:ph idx="4294967295" type="title"/>
          </p:nvPr>
        </p:nvSpPr>
        <p:spPr>
          <a:xfrm>
            <a:off x="7073825" y="1052425"/>
            <a:ext cx="4073100" cy="4110000"/>
          </a:xfrm>
          <a:prstGeom prst="rect">
            <a:avLst/>
          </a:prstGeom>
        </p:spPr>
        <p:txBody>
          <a:bodyPr anchorCtr="0" anchor="ctr" bIns="121900" lIns="121900" spcFirstLastPara="1" rIns="121900" wrap="square" tIns="121900">
            <a:noAutofit/>
          </a:bodyPr>
          <a:lstStyle/>
          <a:p>
            <a:pPr indent="0" lvl="0" marL="0" rtl="0" algn="r">
              <a:lnSpc>
                <a:spcPct val="80000"/>
              </a:lnSpc>
              <a:spcBef>
                <a:spcPts val="0"/>
              </a:spcBef>
              <a:spcAft>
                <a:spcPts val="0"/>
              </a:spcAft>
              <a:buNone/>
            </a:pPr>
            <a:r>
              <a:rPr lang="en" sz="7000"/>
              <a:t>Koalas are even more lazy than cats.</a:t>
            </a:r>
            <a:endParaRPr sz="7000"/>
          </a:p>
        </p:txBody>
      </p:sp>
      <p:sp>
        <p:nvSpPr>
          <p:cNvPr id="206" name="Google Shape;206;p26"/>
          <p:cNvSpPr txBox="1"/>
          <p:nvPr>
            <p:ph idx="4294967295" type="body"/>
          </p:nvPr>
        </p:nvSpPr>
        <p:spPr>
          <a:xfrm>
            <a:off x="550225" y="5341800"/>
            <a:ext cx="57900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1600"/>
              <a:t>Koalas don’t have much energy and, when not feasting on leaves, they spend their time dozing in the branches. Believe it or not, they can sleep for up to 18 hours a day!</a:t>
            </a:r>
            <a:endParaRPr sz="1600"/>
          </a:p>
        </p:txBody>
      </p:sp>
      <p:pic>
        <p:nvPicPr>
          <p:cNvPr id="207" name="Google Shape;207;p26"/>
          <p:cNvPicPr preferRelativeResize="0"/>
          <p:nvPr/>
        </p:nvPicPr>
        <p:blipFill>
          <a:blip r:embed="rId4">
            <a:alphaModFix/>
          </a:blip>
          <a:stretch>
            <a:fillRect/>
          </a:stretch>
        </p:blipFill>
        <p:spPr>
          <a:xfrm>
            <a:off x="0" y="0"/>
            <a:ext cx="2536776" cy="1426937"/>
          </a:xfrm>
          <a:prstGeom prst="rect">
            <a:avLst/>
          </a:prstGeom>
          <a:noFill/>
          <a:ln>
            <a:noFill/>
          </a:ln>
          <a:effectLst>
            <a:outerShdw blurRad="314325" rotWithShape="0" algn="bl" dist="19050">
              <a:schemeClr val="accent4">
                <a:alpha val="85000"/>
              </a:schemeClr>
            </a:outerShdw>
          </a:effectLst>
        </p:spPr>
      </p:pic>
      <p:pic>
        <p:nvPicPr>
          <p:cNvPr id="208" name="Google Shape;208;p26"/>
          <p:cNvPicPr preferRelativeResize="0"/>
          <p:nvPr/>
        </p:nvPicPr>
        <p:blipFill>
          <a:blip r:embed="rId4">
            <a:alphaModFix/>
          </a:blip>
          <a:stretch>
            <a:fillRect/>
          </a:stretch>
        </p:blipFill>
        <p:spPr>
          <a:xfrm rot="10800000">
            <a:off x="9655224" y="5431050"/>
            <a:ext cx="2536776" cy="1426950"/>
          </a:xfrm>
          <a:prstGeom prst="rect">
            <a:avLst/>
          </a:prstGeom>
          <a:noFill/>
          <a:ln>
            <a:noFill/>
          </a:ln>
          <a:effectLst>
            <a:outerShdw blurRad="314325" rotWithShape="0" algn="bl" dir="5400000" dist="19050">
              <a:schemeClr val="accent4">
                <a:alpha val="85000"/>
              </a:scheme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7"/>
          <p:cNvSpPr txBox="1"/>
          <p:nvPr>
            <p:ph type="title"/>
          </p:nvPr>
        </p:nvSpPr>
        <p:spPr>
          <a:xfrm>
            <a:off x="3042175" y="1965625"/>
            <a:ext cx="64368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214" name="Google Shape;214;p27"/>
          <p:cNvSpPr txBox="1"/>
          <p:nvPr>
            <p:ph idx="1" type="subTitle"/>
          </p:nvPr>
        </p:nvSpPr>
        <p:spPr>
          <a:xfrm>
            <a:off x="4958750" y="5311800"/>
            <a:ext cx="2834400" cy="3801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215" name="Google Shape;215;p27"/>
          <p:cNvGrpSpPr/>
          <p:nvPr/>
        </p:nvGrpSpPr>
        <p:grpSpPr>
          <a:xfrm rot="10800000">
            <a:off x="5477077" y="891526"/>
            <a:ext cx="1237846" cy="872004"/>
            <a:chOff x="621403" y="597265"/>
            <a:chExt cx="1588204" cy="1118814"/>
          </a:xfrm>
        </p:grpSpPr>
        <p:sp>
          <p:nvSpPr>
            <p:cNvPr id="216" name="Google Shape;216;p27"/>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27"/>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8"/>
          <p:cNvSpPr txBox="1"/>
          <p:nvPr>
            <p:ph type="title"/>
          </p:nvPr>
        </p:nvSpPr>
        <p:spPr>
          <a:xfrm>
            <a:off x="873350" y="860150"/>
            <a:ext cx="105519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223" name="Google Shape;223;p28"/>
          <p:cNvSpPr txBox="1"/>
          <p:nvPr>
            <p:ph idx="2" type="body"/>
          </p:nvPr>
        </p:nvSpPr>
        <p:spPr>
          <a:xfrm>
            <a:off x="6464148" y="2189400"/>
            <a:ext cx="4961100" cy="381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224" name="Google Shape;224;p28"/>
          <p:cNvSpPr txBox="1"/>
          <p:nvPr>
            <p:ph idx="1" type="body"/>
          </p:nvPr>
        </p:nvSpPr>
        <p:spPr>
          <a:xfrm>
            <a:off x="873350" y="2203785"/>
            <a:ext cx="4960800" cy="381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612879"/>
      </a:dk1>
      <a:lt1>
        <a:srgbClr val="FFFFFF"/>
      </a:lt1>
      <a:dk2>
        <a:srgbClr val="434343"/>
      </a:dk2>
      <a:lt2>
        <a:srgbClr val="EEEEEE"/>
      </a:lt2>
      <a:accent1>
        <a:srgbClr val="FEF9FA"/>
      </a:accent1>
      <a:accent2>
        <a:srgbClr val="923DB6"/>
      </a:accent2>
      <a:accent3>
        <a:srgbClr val="73348F"/>
      </a:accent3>
      <a:accent4>
        <a:srgbClr val="4E1E63"/>
      </a:accent4>
      <a:accent5>
        <a:srgbClr val="D4BFEA"/>
      </a:accent5>
      <a:accent6>
        <a:srgbClr val="452E28"/>
      </a:accent6>
      <a:hlink>
        <a:srgbClr val="4E1E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