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489" r:id="rId2"/>
    <p:sldId id="257" r:id="rId3"/>
    <p:sldId id="490" r:id="rId4"/>
    <p:sldId id="452" r:id="rId5"/>
    <p:sldId id="435" r:id="rId6"/>
    <p:sldId id="478" r:id="rId7"/>
    <p:sldId id="436" r:id="rId8"/>
    <p:sldId id="480" r:id="rId9"/>
    <p:sldId id="475" r:id="rId10"/>
    <p:sldId id="476" r:id="rId11"/>
    <p:sldId id="482" r:id="rId12"/>
    <p:sldId id="477" r:id="rId13"/>
    <p:sldId id="483" r:id="rId14"/>
    <p:sldId id="485" r:id="rId15"/>
    <p:sldId id="479" r:id="rId16"/>
    <p:sldId id="484" r:id="rId17"/>
    <p:sldId id="481" r:id="rId18"/>
    <p:sldId id="292" r:id="rId19"/>
    <p:sldId id="287" r:id="rId20"/>
    <p:sldId id="487" r:id="rId21"/>
    <p:sldId id="389" r:id="rId22"/>
    <p:sldId id="488" r:id="rId23"/>
    <p:sldId id="291" r:id="rId24"/>
    <p:sldId id="294" r:id="rId25"/>
    <p:sldId id="293" r:id="rId26"/>
    <p:sldId id="295" r:id="rId27"/>
    <p:sldId id="486" r:id="rId28"/>
  </p:sldIdLst>
  <p:sldSz cx="12192000" cy="6858000"/>
  <p:notesSz cx="6858000" cy="9144000"/>
  <p:embeddedFontLst>
    <p:embeddedFont>
      <p:font typeface="Poppins Light" panose="00000400000000000000" pitchFamily="2" charset="0"/>
      <p:regular r:id="rId31"/>
      <p:italic r:id="rId32"/>
    </p:embeddedFont>
    <p:embeddedFont>
      <p:font typeface="Poppins SemiBold" panose="00000700000000000000" pitchFamily="2" charset="0"/>
      <p:bold r:id="rId33"/>
      <p:bold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D6D"/>
    <a:srgbClr val="52BFBA"/>
    <a:srgbClr val="EF5F5B"/>
    <a:srgbClr val="FFB9B9"/>
    <a:srgbClr val="FF8B8B"/>
    <a:srgbClr val="052438"/>
    <a:srgbClr val="44C8CE"/>
    <a:srgbClr val="5DA4F1"/>
    <a:srgbClr val="D91B67"/>
    <a:srgbClr val="FFB1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 snapToGrid="0">
      <p:cViewPr>
        <p:scale>
          <a:sx n="66" d="100"/>
          <a:sy n="66" d="100"/>
        </p:scale>
        <p:origin x="1008" y="6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2021-06-03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://www.pptmon.com/" TargetMode="Externa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3" Type="http://schemas.openxmlformats.org/officeDocument/2006/relationships/image" Target="../media/image10.png"/><Relationship Id="rId7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11.png"/><Relationship Id="rId9" Type="http://schemas.openxmlformats.org/officeDocument/2006/relationships/hyperlink" Target="http://www.pptmon.com/" TargetMode="Externa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://www.pptmon.com/" TargetMode="Externa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5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8.png"/><Relationship Id="rId9" Type="http://schemas.openxmlformats.org/officeDocument/2006/relationships/hyperlink" Target="http://www.pptmon.com/" TargetMode="Externa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hyperlink" Target="http://pptmon.com/" TargetMode="Externa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hyperlink" Target="http://pptmon.com/" TargetMode="Externa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hyperlink" Target="http://pptmon.com/" TargetMode="Externa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Relationship Id="rId9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8.png"/><Relationship Id="rId9" Type="http://schemas.openxmlformats.org/officeDocument/2006/relationships/hyperlink" Target="http://www.pptmon.com/" TargetMode="Externa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3" Type="http://schemas.openxmlformats.org/officeDocument/2006/relationships/image" Target="../media/image10.png"/><Relationship Id="rId7" Type="http://schemas.openxmlformats.org/officeDocument/2006/relationships/image" Target="../media/image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11.png"/><Relationship Id="rId9" Type="http://schemas.openxmlformats.org/officeDocument/2006/relationships/hyperlink" Target="http://www.pptmon.com/" TargetMode="Externa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hyperlink" Target="http://pptmon.com/" TargetMode="Externa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Relationship Id="rId9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5.svg"/><Relationship Id="rId9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그림 56">
            <a:extLst>
              <a:ext uri="{FF2B5EF4-FFF2-40B4-BE49-F238E27FC236}">
                <a16:creationId xmlns:a16="http://schemas.microsoft.com/office/drawing/2014/main" id="{474CBAE6-D2E6-486B-AAB7-3008252A1C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0" name="그림 59">
            <a:extLst>
              <a:ext uri="{FF2B5EF4-FFF2-40B4-BE49-F238E27FC236}">
                <a16:creationId xmlns:a16="http://schemas.microsoft.com/office/drawing/2014/main" id="{8741895F-B97C-484E-BEB6-EE041F83574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225" y="669395"/>
            <a:ext cx="3469529" cy="2921000"/>
          </a:xfrm>
          <a:prstGeom prst="rect">
            <a:avLst/>
          </a:prstGeom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C5CD7B8C-A3A1-438A-99FE-EA22A6045BE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139" y="3823492"/>
            <a:ext cx="3034462" cy="2703831"/>
          </a:xfrm>
          <a:prstGeom prst="rect">
            <a:avLst/>
          </a:prstGeom>
        </p:spPr>
      </p:pic>
      <p:pic>
        <p:nvPicPr>
          <p:cNvPr id="11" name="Graphic 3">
            <a:hlinkClick r:id="rId5"/>
            <a:extLst>
              <a:ext uri="{FF2B5EF4-FFF2-40B4-BE49-F238E27FC236}">
                <a16:creationId xmlns:a16="http://schemas.microsoft.com/office/drawing/2014/main" id="{253AB28A-8BF5-4A60-9F1E-A65B8AF8C7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8"/>
            <a:extLst>
              <a:ext uri="{FF2B5EF4-FFF2-40B4-BE49-F238E27FC236}">
                <a16:creationId xmlns:a16="http://schemas.microsoft.com/office/drawing/2014/main" id="{BEE0CCFC-F8F4-4AA4-A2CA-A1109B4E869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사각형: 둥근 모서리 57">
            <a:extLst>
              <a:ext uri="{FF2B5EF4-FFF2-40B4-BE49-F238E27FC236}">
                <a16:creationId xmlns:a16="http://schemas.microsoft.com/office/drawing/2014/main" id="{9E6F1884-052E-4F6D-A1A3-478115575EDF}"/>
              </a:ext>
            </a:extLst>
          </p:cNvPr>
          <p:cNvSpPr/>
          <p:nvPr userDrawn="1"/>
        </p:nvSpPr>
        <p:spPr>
          <a:xfrm>
            <a:off x="2461435" y="1148744"/>
            <a:ext cx="7269130" cy="4560513"/>
          </a:xfrm>
          <a:prstGeom prst="roundRect">
            <a:avLst>
              <a:gd name="adj" fmla="val 4414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E0AE58AA-439E-48FF-A9BC-EAD7C0999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81FE3B4-C9B5-4915-B51A-BA785A9953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74"/>
          <a:stretch/>
        </p:blipFill>
        <p:spPr>
          <a:xfrm flipV="1">
            <a:off x="9230635" y="0"/>
            <a:ext cx="2754665" cy="195731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639DE193-1EAE-45A0-A6D3-1673290981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61"/>
          <a:stretch/>
        </p:blipFill>
        <p:spPr>
          <a:xfrm flipV="1">
            <a:off x="0" y="4142866"/>
            <a:ext cx="1423581" cy="2301134"/>
          </a:xfrm>
          <a:prstGeom prst="rect">
            <a:avLst/>
          </a:prstGeom>
        </p:spPr>
      </p:pic>
      <p:pic>
        <p:nvPicPr>
          <p:cNvPr id="5" name="Graphic 3">
            <a:hlinkClick r:id="rId5"/>
            <a:extLst>
              <a:ext uri="{FF2B5EF4-FFF2-40B4-BE49-F238E27FC236}">
                <a16:creationId xmlns:a16="http://schemas.microsoft.com/office/drawing/2014/main" id="{60C15684-9636-458A-B441-76AA7A9C5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8"/>
            <a:extLst>
              <a:ext uri="{FF2B5EF4-FFF2-40B4-BE49-F238E27FC236}">
                <a16:creationId xmlns:a16="http://schemas.microsoft.com/office/drawing/2014/main" id="{C5E53FE4-4DDE-404F-8359-4F195A9DAB8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EA50EC2-1D8C-4392-9BBC-5FC3F3113BB0}"/>
              </a:ext>
            </a:extLst>
          </p:cNvPr>
          <p:cNvSpPr/>
          <p:nvPr userDrawn="1"/>
        </p:nvSpPr>
        <p:spPr>
          <a:xfrm flipH="1">
            <a:off x="413400" y="414000"/>
            <a:ext cx="11365200" cy="6030000"/>
          </a:xfrm>
          <a:prstGeom prst="roundRect">
            <a:avLst>
              <a:gd name="adj" fmla="val 3469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83316F10-167E-4A76-B291-1A78F56F756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62585" y="1559218"/>
            <a:ext cx="3737430" cy="373956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696038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0F5E7BA-AF0F-4D7D-8FCC-A519827D54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17C15BB2-4963-4E02-AF48-2398947C49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40" b="16240"/>
          <a:stretch/>
        </p:blipFill>
        <p:spPr>
          <a:xfrm flipH="1">
            <a:off x="0" y="4411368"/>
            <a:ext cx="2844143" cy="244663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72FED35A-6677-465F-BB77-385EDA134F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84" t="2213"/>
          <a:stretch/>
        </p:blipFill>
        <p:spPr>
          <a:xfrm flipH="1">
            <a:off x="9575437" y="-1"/>
            <a:ext cx="2616563" cy="2856357"/>
          </a:xfrm>
          <a:prstGeom prst="rect">
            <a:avLst/>
          </a:prstGeom>
        </p:spPr>
      </p:pic>
      <p:pic>
        <p:nvPicPr>
          <p:cNvPr id="5" name="Graphic 3">
            <a:hlinkClick r:id="rId5"/>
            <a:extLst>
              <a:ext uri="{FF2B5EF4-FFF2-40B4-BE49-F238E27FC236}">
                <a16:creationId xmlns:a16="http://schemas.microsoft.com/office/drawing/2014/main" id="{60C15684-9636-458A-B441-76AA7A9C5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8"/>
            <a:extLst>
              <a:ext uri="{FF2B5EF4-FFF2-40B4-BE49-F238E27FC236}">
                <a16:creationId xmlns:a16="http://schemas.microsoft.com/office/drawing/2014/main" id="{C5E53FE4-4DDE-404F-8359-4F195A9DAB8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600CD6CB-4B84-4B1C-A974-CD9ACF0284A7}"/>
              </a:ext>
            </a:extLst>
          </p:cNvPr>
          <p:cNvSpPr/>
          <p:nvPr userDrawn="1"/>
        </p:nvSpPr>
        <p:spPr>
          <a:xfrm flipV="1">
            <a:off x="413400" y="414000"/>
            <a:ext cx="11365200" cy="6030000"/>
          </a:xfrm>
          <a:prstGeom prst="roundRect">
            <a:avLst>
              <a:gd name="adj" fmla="val 3469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D70A02AA-CE0C-45DC-A66F-CF61B5B3E5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336263" y="2012950"/>
            <a:ext cx="1803828" cy="180382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B51A5C90-C4EF-4AD1-9396-6F58EC40B29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74812" y="2012950"/>
            <a:ext cx="1803828" cy="180382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384406E8-BB5F-48BE-A16C-1C3DC3BFE1A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13360" y="2012950"/>
            <a:ext cx="1803828" cy="180382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70CE1965-5D28-4D6D-80A1-A81376A88EC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51908" y="2012950"/>
            <a:ext cx="1803828" cy="180382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474712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61A015C-F2A1-402D-8332-EF3A8ADDEB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ED1C1700-9949-4DE4-A4DC-5B5F092FDF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78"/>
          <a:stretch/>
        </p:blipFill>
        <p:spPr>
          <a:xfrm>
            <a:off x="10599984" y="0"/>
            <a:ext cx="1592016" cy="283986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5050EF38-F2E7-45D0-B10C-448B985602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018"/>
          <a:stretch/>
        </p:blipFill>
        <p:spPr>
          <a:xfrm flipH="1">
            <a:off x="0" y="3940961"/>
            <a:ext cx="1884097" cy="2710039"/>
          </a:xfrm>
          <a:prstGeom prst="rect">
            <a:avLst/>
          </a:prstGeom>
        </p:spPr>
      </p:pic>
      <p:pic>
        <p:nvPicPr>
          <p:cNvPr id="5" name="Graphic 3">
            <a:hlinkClick r:id="rId5"/>
            <a:extLst>
              <a:ext uri="{FF2B5EF4-FFF2-40B4-BE49-F238E27FC236}">
                <a16:creationId xmlns:a16="http://schemas.microsoft.com/office/drawing/2014/main" id="{60C15684-9636-458A-B441-76AA7A9C5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8"/>
            <a:extLst>
              <a:ext uri="{FF2B5EF4-FFF2-40B4-BE49-F238E27FC236}">
                <a16:creationId xmlns:a16="http://schemas.microsoft.com/office/drawing/2014/main" id="{C5E53FE4-4DDE-404F-8359-4F195A9DAB8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1412E919-E334-432A-9A0F-3FCBD9191832}"/>
              </a:ext>
            </a:extLst>
          </p:cNvPr>
          <p:cNvSpPr/>
          <p:nvPr userDrawn="1"/>
        </p:nvSpPr>
        <p:spPr>
          <a:xfrm flipH="1">
            <a:off x="413400" y="414000"/>
            <a:ext cx="11365200" cy="6030000"/>
          </a:xfrm>
          <a:prstGeom prst="roundRect">
            <a:avLst>
              <a:gd name="adj" fmla="val 3469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그림 개체 틀 17">
            <a:extLst>
              <a:ext uri="{FF2B5EF4-FFF2-40B4-BE49-F238E27FC236}">
                <a16:creationId xmlns:a16="http://schemas.microsoft.com/office/drawing/2014/main" id="{DE201615-E086-40B2-A69B-4B71F6EAC6F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68359" y="3337475"/>
            <a:ext cx="2533858" cy="253385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800" dirty="0"/>
            </a:lvl1pPr>
          </a:lstStyle>
          <a:p>
            <a:pPr marL="0" lvl="0" indent="0">
              <a:buNone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125170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9F34202-859D-443B-9B8C-2B5A2B7F4F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2192000" cy="68580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0F576BB-9894-400B-A4C5-8C15EEE88D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40" b="16240"/>
          <a:stretch/>
        </p:blipFill>
        <p:spPr>
          <a:xfrm flipH="1">
            <a:off x="0" y="4411368"/>
            <a:ext cx="2844143" cy="2446632"/>
          </a:xfrm>
          <a:prstGeom prst="rect">
            <a:avLst/>
          </a:prstGeom>
        </p:spPr>
      </p:pic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60C15684-9636-458A-B441-76AA7A9C5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C5E53FE4-4DDE-404F-8359-4F195A9DAB8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B71CE00C-EFF8-4A85-B6D2-68D0A29FE338}"/>
              </a:ext>
            </a:extLst>
          </p:cNvPr>
          <p:cNvSpPr/>
          <p:nvPr userDrawn="1"/>
        </p:nvSpPr>
        <p:spPr>
          <a:xfrm flipH="1">
            <a:off x="413399" y="414000"/>
            <a:ext cx="11365200" cy="6030000"/>
          </a:xfrm>
          <a:prstGeom prst="roundRect">
            <a:avLst>
              <a:gd name="adj" fmla="val 3469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DA8AAC7D-BD58-487F-965C-B72E631835B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73296" y="1082485"/>
            <a:ext cx="3045506" cy="4693030"/>
          </a:xfrm>
          <a:prstGeom prst="roundRect">
            <a:avLst>
              <a:gd name="adj" fmla="val 844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63536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A962864-F535-4F36-942E-FD2914EB2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362DAB4-AD62-4DA6-9423-D5EC943C10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73"/>
          <a:stretch/>
        </p:blipFill>
        <p:spPr>
          <a:xfrm>
            <a:off x="10299674" y="561269"/>
            <a:ext cx="1892326" cy="2710039"/>
          </a:xfrm>
          <a:prstGeom prst="rect">
            <a:avLst/>
          </a:prstGeom>
        </p:spPr>
      </p:pic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60C15684-9636-458A-B441-76AA7A9C5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C5E53FE4-4DDE-404F-8359-4F195A9DAB8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FD10990E-F8B3-47E1-B904-242EC862E294}"/>
              </a:ext>
            </a:extLst>
          </p:cNvPr>
          <p:cNvSpPr/>
          <p:nvPr userDrawn="1"/>
        </p:nvSpPr>
        <p:spPr>
          <a:xfrm flipH="1">
            <a:off x="413400" y="414000"/>
            <a:ext cx="11365200" cy="6030000"/>
          </a:xfrm>
          <a:prstGeom prst="roundRect">
            <a:avLst>
              <a:gd name="adj" fmla="val 3469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그림 개체 틀 11">
            <a:extLst>
              <a:ext uri="{FF2B5EF4-FFF2-40B4-BE49-F238E27FC236}">
                <a16:creationId xmlns:a16="http://schemas.microsoft.com/office/drawing/2014/main" id="{6E19E06F-671A-4001-B6C0-62A62702E3E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62028" y="1059419"/>
            <a:ext cx="2194694" cy="4761846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83675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3796953-1A06-42CF-B594-BB451BF6E6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214B33EF-AF56-49EB-B82D-B32B3D1D2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84" t="2213"/>
          <a:stretch/>
        </p:blipFill>
        <p:spPr>
          <a:xfrm flipH="1">
            <a:off x="9575437" y="-1"/>
            <a:ext cx="2616563" cy="2856357"/>
          </a:xfrm>
          <a:prstGeom prst="rect">
            <a:avLst/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BAAE7720-FF8A-4446-A1A7-87D78F81717C}"/>
              </a:ext>
            </a:extLst>
          </p:cNvPr>
          <p:cNvSpPr/>
          <p:nvPr userDrawn="1"/>
        </p:nvSpPr>
        <p:spPr>
          <a:xfrm flipV="1">
            <a:off x="413400" y="414000"/>
            <a:ext cx="11365200" cy="6030000"/>
          </a:xfrm>
          <a:prstGeom prst="roundRect">
            <a:avLst>
              <a:gd name="adj" fmla="val 3469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60C15684-9636-458A-B441-76AA7A9C5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C5E53FE4-4DDE-404F-8359-4F195A9DAB8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그림 개체 틀 8">
            <a:extLst>
              <a:ext uri="{FF2B5EF4-FFF2-40B4-BE49-F238E27FC236}">
                <a16:creationId xmlns:a16="http://schemas.microsoft.com/office/drawing/2014/main" id="{607E8298-A736-417A-9E92-45DFCD3D790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060084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60C15684-9636-458A-B441-76AA7A9C5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5E53FE4-4DDE-404F-8359-4F195A9DAB8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8233E0D-71C3-40B4-874C-75E2DA583C3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CEF5274-09F5-4F80-98BA-A0E1F2829A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86"/>
          <a:stretch/>
        </p:blipFill>
        <p:spPr>
          <a:xfrm flipV="1">
            <a:off x="9425838" y="0"/>
            <a:ext cx="1924787" cy="149217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72CBDE50-8E64-444A-93E0-3D4D2D0658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40" b="16240"/>
          <a:stretch/>
        </p:blipFill>
        <p:spPr>
          <a:xfrm flipH="1">
            <a:off x="0" y="4411368"/>
            <a:ext cx="2844143" cy="2446632"/>
          </a:xfrm>
          <a:prstGeom prst="rect">
            <a:avLst/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B34419D-4904-4173-9326-3CAE37E87CD2}"/>
              </a:ext>
            </a:extLst>
          </p:cNvPr>
          <p:cNvSpPr/>
          <p:nvPr userDrawn="1"/>
        </p:nvSpPr>
        <p:spPr>
          <a:xfrm flipH="1">
            <a:off x="413400" y="414000"/>
            <a:ext cx="11365200" cy="6030000"/>
          </a:xfrm>
          <a:prstGeom prst="roundRect">
            <a:avLst>
              <a:gd name="adj" fmla="val 3469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그림 개체 틀 5">
            <a:extLst>
              <a:ext uri="{FF2B5EF4-FFF2-40B4-BE49-F238E27FC236}">
                <a16:creationId xmlns:a16="http://schemas.microsoft.com/office/drawing/2014/main" id="{95A0F01A-EED2-4080-AA67-5EE0E9DF7D6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33479" y="947752"/>
            <a:ext cx="3720526" cy="4962496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90144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3796953-1A06-42CF-B594-BB451BF6E6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60C15684-9636-458A-B441-76AA7A9C5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C5E53FE4-4DDE-404F-8359-4F195A9DAB8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9A45AFF-9DB5-49A4-9EEA-D9E69B4FF5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964"/>
          <a:stretch/>
        </p:blipFill>
        <p:spPr>
          <a:xfrm flipV="1">
            <a:off x="10605064" y="3811138"/>
            <a:ext cx="1586936" cy="283986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EBA68AF0-A1FE-463F-A0E5-105047846E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018"/>
          <a:stretch/>
        </p:blipFill>
        <p:spPr>
          <a:xfrm flipH="1" flipV="1">
            <a:off x="0" y="500514"/>
            <a:ext cx="1884097" cy="2710039"/>
          </a:xfrm>
          <a:prstGeom prst="rect">
            <a:avLst/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BAAE7720-FF8A-4446-A1A7-87D78F81717C}"/>
              </a:ext>
            </a:extLst>
          </p:cNvPr>
          <p:cNvSpPr/>
          <p:nvPr userDrawn="1"/>
        </p:nvSpPr>
        <p:spPr>
          <a:xfrm flipV="1">
            <a:off x="413400" y="414000"/>
            <a:ext cx="11365200" cy="6030000"/>
          </a:xfrm>
          <a:prstGeom prst="roundRect">
            <a:avLst>
              <a:gd name="adj" fmla="val 3469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77E557FE-766F-4378-85B2-414CA41504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70315" y="779942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5F063610-E27C-4586-902D-1D9EAB854B1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819901" y="779942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2BCDDFD9-71A9-4964-8A5B-6B742510DAF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70315" y="3883716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BCED8DFE-C831-47B2-8BBE-629E7D33B0B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819901" y="3883716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31554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60C15684-9636-458A-B441-76AA7A9C5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5E53FE4-4DDE-404F-8359-4F195A9DAB8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0542CC7-790A-442F-BA74-62930F00D0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81C0437B-5036-4C31-9B71-85054C2F325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E0AE58AA-439E-48FF-A9BC-EAD7C0999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64CBA64A-2FCC-4BF8-AA0E-173A40A26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78"/>
          <a:stretch/>
        </p:blipFill>
        <p:spPr>
          <a:xfrm flipH="1">
            <a:off x="0" y="0"/>
            <a:ext cx="1592016" cy="2839861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C58647CC-ACF2-4BA6-986C-9EAD2AEB84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018"/>
          <a:stretch/>
        </p:blipFill>
        <p:spPr>
          <a:xfrm>
            <a:off x="10307903" y="3940961"/>
            <a:ext cx="1884097" cy="2710039"/>
          </a:xfrm>
          <a:prstGeom prst="rect">
            <a:avLst/>
          </a:prstGeom>
        </p:spPr>
      </p:pic>
      <p:pic>
        <p:nvPicPr>
          <p:cNvPr id="5" name="Graphic 3">
            <a:hlinkClick r:id="rId5"/>
            <a:extLst>
              <a:ext uri="{FF2B5EF4-FFF2-40B4-BE49-F238E27FC236}">
                <a16:creationId xmlns:a16="http://schemas.microsoft.com/office/drawing/2014/main" id="{60C15684-9636-458A-B441-76AA7A9C5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8"/>
            <a:extLst>
              <a:ext uri="{FF2B5EF4-FFF2-40B4-BE49-F238E27FC236}">
                <a16:creationId xmlns:a16="http://schemas.microsoft.com/office/drawing/2014/main" id="{C5E53FE4-4DDE-404F-8359-4F195A9DAB8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EA50EC2-1D8C-4392-9BBC-5FC3F3113BB0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3469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484419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0F5E7BA-AF0F-4D7D-8FCC-A519827D54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EDFA17F-2BF2-4615-AA1A-C99838631C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74"/>
          <a:stretch/>
        </p:blipFill>
        <p:spPr>
          <a:xfrm>
            <a:off x="9230635" y="4900689"/>
            <a:ext cx="2754665" cy="1957311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FBF6DC5-8262-451D-B32D-A705713327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61"/>
          <a:stretch/>
        </p:blipFill>
        <p:spPr>
          <a:xfrm>
            <a:off x="0" y="2466474"/>
            <a:ext cx="1423581" cy="2301134"/>
          </a:xfrm>
          <a:prstGeom prst="rect">
            <a:avLst/>
          </a:prstGeom>
        </p:spPr>
      </p:pic>
      <p:pic>
        <p:nvPicPr>
          <p:cNvPr id="5" name="Graphic 3">
            <a:hlinkClick r:id="rId5"/>
            <a:extLst>
              <a:ext uri="{FF2B5EF4-FFF2-40B4-BE49-F238E27FC236}">
                <a16:creationId xmlns:a16="http://schemas.microsoft.com/office/drawing/2014/main" id="{60C15684-9636-458A-B441-76AA7A9C5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8"/>
            <a:extLst>
              <a:ext uri="{FF2B5EF4-FFF2-40B4-BE49-F238E27FC236}">
                <a16:creationId xmlns:a16="http://schemas.microsoft.com/office/drawing/2014/main" id="{C5E53FE4-4DDE-404F-8359-4F195A9DAB8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600CD6CB-4B84-4B1C-A974-CD9ACF0284A7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3469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632850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61A015C-F2A1-402D-8332-EF3A8ADDEB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C779A6F-F3D3-4693-A927-0455464957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40" b="16240"/>
          <a:stretch/>
        </p:blipFill>
        <p:spPr>
          <a:xfrm>
            <a:off x="9347857" y="4411368"/>
            <a:ext cx="2844143" cy="2446632"/>
          </a:xfrm>
          <a:prstGeom prst="rect">
            <a:avLst/>
          </a:prstGeom>
        </p:spPr>
      </p:pic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60C15684-9636-458A-B441-76AA7A9C5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C5E53FE4-4DDE-404F-8359-4F195A9DAB8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1412E919-E334-432A-9A0F-3FCBD9191832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3469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145168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60C15684-9636-458A-B441-76AA7A9C5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5E53FE4-4DDE-404F-8359-4F195A9DAB8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9F34202-859D-443B-9B8C-2B5A2B7F4F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48A07CF-4F93-48C2-ADEB-D0CB4BC791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73"/>
          <a:stretch/>
        </p:blipFill>
        <p:spPr>
          <a:xfrm flipH="1">
            <a:off x="-1" y="561269"/>
            <a:ext cx="1892326" cy="2710039"/>
          </a:xfrm>
          <a:prstGeom prst="rect">
            <a:avLst/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B71CE00C-EFF8-4A85-B6D2-68D0A29FE338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3469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387483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60C15684-9636-458A-B441-76AA7A9C5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5E53FE4-4DDE-404F-8359-4F195A9DAB8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A962864-F535-4F36-942E-FD2914EB210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9571A767-BDFC-4C2C-8750-CE82B3C19C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84" t="2213"/>
          <a:stretch/>
        </p:blipFill>
        <p:spPr>
          <a:xfrm>
            <a:off x="0" y="-1"/>
            <a:ext cx="2616563" cy="2856357"/>
          </a:xfrm>
          <a:prstGeom prst="rect">
            <a:avLst/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FD10990E-F8B3-47E1-B904-242EC862E294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3469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837636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60C15684-9636-458A-B441-76AA7A9C5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5E53FE4-4DDE-404F-8359-4F195A9DAB8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3796953-1A06-42CF-B594-BB451BF6E64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C09E5BB1-2C9B-47D1-B143-CECE7776FD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86"/>
          <a:stretch/>
        </p:blipFill>
        <p:spPr>
          <a:xfrm>
            <a:off x="9425838" y="5365828"/>
            <a:ext cx="1924787" cy="1492172"/>
          </a:xfrm>
          <a:prstGeom prst="rect">
            <a:avLst/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BAAE7720-FF8A-4446-A1A7-87D78F81717C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3469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647953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60C15684-9636-458A-B441-76AA7A9C5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5E53FE4-4DDE-404F-8359-4F195A9DAB8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8233E0D-71C3-40B4-874C-75E2DA583C3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A9451B42-757B-49E9-B0A1-2BC68F8513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40" b="16240"/>
          <a:stretch/>
        </p:blipFill>
        <p:spPr>
          <a:xfrm>
            <a:off x="9347857" y="4411368"/>
            <a:ext cx="2844143" cy="244663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748C4216-C306-437B-9489-E2A8B10118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84" t="2213"/>
          <a:stretch/>
        </p:blipFill>
        <p:spPr>
          <a:xfrm>
            <a:off x="0" y="-1"/>
            <a:ext cx="2616563" cy="2856357"/>
          </a:xfrm>
          <a:prstGeom prst="rect">
            <a:avLst/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B34419D-4904-4173-9326-3CAE37E87CD2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3469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035007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60C15684-9636-458A-B441-76AA7A9C5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5E53FE4-4DDE-404F-8359-4F195A9DAB8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A962864-F535-4F36-942E-FD2914EB210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BCDAC2D5-E300-42B4-80BE-FBB8947395A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29852" y="671867"/>
            <a:ext cx="3469529" cy="2921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71EDF4C-A360-4A63-8500-55D90CE92B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82751" y="3822098"/>
            <a:ext cx="3034462" cy="2703831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9530D204-7E12-4492-A417-3D3A20B75446}"/>
              </a:ext>
            </a:extLst>
          </p:cNvPr>
          <p:cNvSpPr/>
          <p:nvPr userDrawn="1"/>
        </p:nvSpPr>
        <p:spPr>
          <a:xfrm flipH="1">
            <a:off x="2461435" y="1148744"/>
            <a:ext cx="7269130" cy="4560513"/>
          </a:xfrm>
          <a:prstGeom prst="roundRect">
            <a:avLst>
              <a:gd name="adj" fmla="val 4414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073617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687" r:id="rId18"/>
    <p:sldLayoutId id="2147483664" r:id="rId1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9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5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oppins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DDC5FEF-247A-4C4B-8103-10833153A378}"/>
              </a:ext>
            </a:extLst>
          </p:cNvPr>
          <p:cNvSpPr txBox="1"/>
          <p:nvPr/>
        </p:nvSpPr>
        <p:spPr>
          <a:xfrm>
            <a:off x="2470484" y="2301940"/>
            <a:ext cx="7251032" cy="101566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6000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Glassmorphism</a:t>
            </a:r>
            <a:endParaRPr lang="ko-KR" altLang="en-US" sz="6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9A1185-0D73-451F-BF39-B6952B60C7C2}"/>
              </a:ext>
            </a:extLst>
          </p:cNvPr>
          <p:cNvSpPr txBox="1"/>
          <p:nvPr/>
        </p:nvSpPr>
        <p:spPr>
          <a:xfrm>
            <a:off x="2470484" y="3317603"/>
            <a:ext cx="7251032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53C7FE-F831-4E14-A66A-AEB185CE05A7}"/>
              </a:ext>
            </a:extLst>
          </p:cNvPr>
          <p:cNvSpPr txBox="1"/>
          <p:nvPr/>
        </p:nvSpPr>
        <p:spPr>
          <a:xfrm>
            <a:off x="4279639" y="4107593"/>
            <a:ext cx="3632720" cy="448468"/>
          </a:xfrm>
          <a:prstGeom prst="roundRect">
            <a:avLst>
              <a:gd name="adj" fmla="val 50000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wrap="square" lIns="72000" tIns="36000" rIns="72000" bIns="36000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00. 00. 20XX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081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D1B33D65-F8A7-47AD-9958-2B60B4D1D594}"/>
              </a:ext>
            </a:extLst>
          </p:cNvPr>
          <p:cNvSpPr/>
          <p:nvPr/>
        </p:nvSpPr>
        <p:spPr>
          <a:xfrm>
            <a:off x="669145" y="1660071"/>
            <a:ext cx="2569355" cy="4630057"/>
          </a:xfrm>
          <a:prstGeom prst="roundRect">
            <a:avLst>
              <a:gd name="adj" fmla="val 10205"/>
            </a:avLst>
          </a:prstGeom>
          <a:solidFill>
            <a:schemeClr val="bg1">
              <a:alpha val="50000"/>
            </a:schemeClr>
          </a:solidFill>
          <a:ln w="3175" cap="flat">
            <a:solidFill>
              <a:schemeClr val="bg1">
                <a:alpha val="8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1D85D1-4BB7-40E0-AE1C-4C93E9757E00}"/>
              </a:ext>
            </a:extLst>
          </p:cNvPr>
          <p:cNvSpPr txBox="1"/>
          <p:nvPr/>
        </p:nvSpPr>
        <p:spPr>
          <a:xfrm>
            <a:off x="915467" y="4643446"/>
            <a:ext cx="213586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4C8C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4C8CE"/>
                </a:solidFill>
              </a:rPr>
              <a:t>amet</a:t>
            </a:r>
            <a:r>
              <a:rPr lang="en-US" altLang="ko-KR" sz="1400" dirty="0">
                <a:solidFill>
                  <a:srgbClr val="44C8CE"/>
                </a:solidFill>
              </a:rPr>
              <a:t>, </a:t>
            </a:r>
            <a:r>
              <a:rPr lang="en-US" altLang="ko-KR" sz="1400" dirty="0" err="1">
                <a:solidFill>
                  <a:srgbClr val="44C8CE"/>
                </a:solidFill>
              </a:rPr>
              <a:t>consectetur</a:t>
            </a:r>
            <a:endParaRPr lang="en-US" altLang="ko-KR" sz="1400" dirty="0">
              <a:solidFill>
                <a:srgbClr val="44C8C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44C8CE"/>
                </a:solidFill>
              </a:rPr>
              <a:t>Adipiscing</a:t>
            </a:r>
            <a:r>
              <a:rPr lang="en-US" altLang="ko-KR" sz="1400" dirty="0">
                <a:solidFill>
                  <a:srgbClr val="44C8CE"/>
                </a:solidFill>
              </a:rPr>
              <a:t> </a:t>
            </a:r>
            <a:r>
              <a:rPr lang="en-US" altLang="ko-KR" sz="1400" dirty="0" err="1">
                <a:solidFill>
                  <a:srgbClr val="44C8CE"/>
                </a:solidFill>
              </a:rPr>
              <a:t>elit</a:t>
            </a:r>
            <a:r>
              <a:rPr lang="en-US" altLang="ko-KR" sz="1400" dirty="0">
                <a:solidFill>
                  <a:srgbClr val="44C8CE"/>
                </a:solidFill>
              </a:rPr>
              <a:t>, sed do </a:t>
            </a:r>
            <a:r>
              <a:rPr lang="en-US" altLang="ko-KR" sz="1400" dirty="0" err="1">
                <a:solidFill>
                  <a:srgbClr val="44C8CE"/>
                </a:solidFill>
              </a:rPr>
              <a:t>eiusmod</a:t>
            </a:r>
            <a:r>
              <a:rPr lang="en-US" altLang="ko-KR" sz="1400" dirty="0">
                <a:solidFill>
                  <a:srgbClr val="44C8CE"/>
                </a:solidFill>
              </a:rPr>
              <a:t> </a:t>
            </a:r>
            <a:r>
              <a:rPr lang="en-US" altLang="ko-KR" sz="1400" dirty="0" err="1">
                <a:solidFill>
                  <a:srgbClr val="44C8CE"/>
                </a:solidFill>
              </a:rPr>
              <a:t>tempor</a:t>
            </a:r>
            <a:endParaRPr lang="en-US" altLang="ko-KR" sz="1400" dirty="0">
              <a:solidFill>
                <a:srgbClr val="44C8CE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09B0748-F07B-462B-ACE0-8229E7EB1774}"/>
              </a:ext>
            </a:extLst>
          </p:cNvPr>
          <p:cNvSpPr/>
          <p:nvPr/>
        </p:nvSpPr>
        <p:spPr>
          <a:xfrm>
            <a:off x="915466" y="3856791"/>
            <a:ext cx="213586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4C8CE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rgbClr val="44C8CE"/>
                </a:solidFill>
                <a:latin typeface="+mj-lt"/>
              </a:rPr>
              <a:t>amet</a:t>
            </a:r>
            <a:endParaRPr lang="en-US" altLang="ko-KR" dirty="0">
              <a:solidFill>
                <a:srgbClr val="44C8CE"/>
              </a:solidFill>
              <a:latin typeface="+mj-lt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4E002754-819B-482B-81C0-EFF9DFA3CCD7}"/>
              </a:ext>
            </a:extLst>
          </p:cNvPr>
          <p:cNvSpPr/>
          <p:nvPr/>
        </p:nvSpPr>
        <p:spPr>
          <a:xfrm>
            <a:off x="3430597" y="1660071"/>
            <a:ext cx="2569355" cy="4630057"/>
          </a:xfrm>
          <a:prstGeom prst="roundRect">
            <a:avLst>
              <a:gd name="adj" fmla="val 10205"/>
            </a:avLst>
          </a:prstGeom>
          <a:solidFill>
            <a:schemeClr val="bg1">
              <a:alpha val="50000"/>
            </a:schemeClr>
          </a:solidFill>
          <a:ln w="3175" cap="flat">
            <a:solidFill>
              <a:schemeClr val="bg1">
                <a:alpha val="8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4CF380-B192-4DE3-97BB-582CC2099480}"/>
              </a:ext>
            </a:extLst>
          </p:cNvPr>
          <p:cNvSpPr txBox="1"/>
          <p:nvPr/>
        </p:nvSpPr>
        <p:spPr>
          <a:xfrm>
            <a:off x="3676919" y="4643446"/>
            <a:ext cx="213586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4C8C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4C8CE"/>
                </a:solidFill>
              </a:rPr>
              <a:t>amet</a:t>
            </a:r>
            <a:r>
              <a:rPr lang="en-US" altLang="ko-KR" sz="1400" dirty="0">
                <a:solidFill>
                  <a:srgbClr val="44C8CE"/>
                </a:solidFill>
              </a:rPr>
              <a:t>, </a:t>
            </a:r>
            <a:r>
              <a:rPr lang="en-US" altLang="ko-KR" sz="1400" dirty="0" err="1">
                <a:solidFill>
                  <a:srgbClr val="44C8CE"/>
                </a:solidFill>
              </a:rPr>
              <a:t>consectetur</a:t>
            </a:r>
            <a:endParaRPr lang="en-US" altLang="ko-KR" sz="1400" dirty="0">
              <a:solidFill>
                <a:srgbClr val="44C8C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44C8CE"/>
                </a:solidFill>
              </a:rPr>
              <a:t>Adipiscing</a:t>
            </a:r>
            <a:r>
              <a:rPr lang="en-US" altLang="ko-KR" sz="1400" dirty="0">
                <a:solidFill>
                  <a:srgbClr val="44C8CE"/>
                </a:solidFill>
              </a:rPr>
              <a:t> </a:t>
            </a:r>
            <a:r>
              <a:rPr lang="en-US" altLang="ko-KR" sz="1400" dirty="0" err="1">
                <a:solidFill>
                  <a:srgbClr val="44C8CE"/>
                </a:solidFill>
              </a:rPr>
              <a:t>elit</a:t>
            </a:r>
            <a:r>
              <a:rPr lang="en-US" altLang="ko-KR" sz="1400" dirty="0">
                <a:solidFill>
                  <a:srgbClr val="44C8CE"/>
                </a:solidFill>
              </a:rPr>
              <a:t>, sed do </a:t>
            </a:r>
            <a:r>
              <a:rPr lang="en-US" altLang="ko-KR" sz="1400" dirty="0" err="1">
                <a:solidFill>
                  <a:srgbClr val="44C8CE"/>
                </a:solidFill>
              </a:rPr>
              <a:t>eiusmod</a:t>
            </a:r>
            <a:r>
              <a:rPr lang="en-US" altLang="ko-KR" sz="1400" dirty="0">
                <a:solidFill>
                  <a:srgbClr val="44C8CE"/>
                </a:solidFill>
              </a:rPr>
              <a:t> </a:t>
            </a:r>
            <a:r>
              <a:rPr lang="en-US" altLang="ko-KR" sz="1400" dirty="0" err="1">
                <a:solidFill>
                  <a:srgbClr val="44C8CE"/>
                </a:solidFill>
              </a:rPr>
              <a:t>tempor</a:t>
            </a:r>
            <a:endParaRPr lang="en-US" altLang="ko-KR" sz="1400" dirty="0">
              <a:solidFill>
                <a:srgbClr val="44C8CE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EEEF23D-C471-4CC5-8DD0-C96FD59C3E41}"/>
              </a:ext>
            </a:extLst>
          </p:cNvPr>
          <p:cNvSpPr/>
          <p:nvPr/>
        </p:nvSpPr>
        <p:spPr>
          <a:xfrm>
            <a:off x="3676918" y="3856791"/>
            <a:ext cx="213586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 err="1">
                <a:solidFill>
                  <a:srgbClr val="44C8CE"/>
                </a:solidFill>
                <a:latin typeface="+mj-lt"/>
              </a:rPr>
              <a:t>Consectetur</a:t>
            </a:r>
            <a:r>
              <a:rPr lang="en-US" altLang="ko-KR" dirty="0">
                <a:solidFill>
                  <a:srgbClr val="44C8CE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rgbClr val="44C8CE"/>
                </a:solidFill>
                <a:latin typeface="+mj-lt"/>
              </a:rPr>
              <a:t>adipisicing</a:t>
            </a:r>
            <a:r>
              <a:rPr lang="en-US" altLang="ko-KR" dirty="0">
                <a:solidFill>
                  <a:srgbClr val="44C8CE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rgbClr val="44C8CE"/>
                </a:solidFill>
                <a:latin typeface="+mj-lt"/>
              </a:rPr>
              <a:t>elit</a:t>
            </a:r>
            <a:endParaRPr lang="en-US" altLang="ko-KR" dirty="0">
              <a:solidFill>
                <a:srgbClr val="44C8CE"/>
              </a:solidFill>
              <a:latin typeface="+mj-lt"/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E715FBA7-A6FA-45AB-B08B-B1DA5C40BC8E}"/>
              </a:ext>
            </a:extLst>
          </p:cNvPr>
          <p:cNvSpPr/>
          <p:nvPr/>
        </p:nvSpPr>
        <p:spPr>
          <a:xfrm>
            <a:off x="6192049" y="1660071"/>
            <a:ext cx="2569355" cy="4630057"/>
          </a:xfrm>
          <a:prstGeom prst="roundRect">
            <a:avLst>
              <a:gd name="adj" fmla="val 10205"/>
            </a:avLst>
          </a:prstGeom>
          <a:solidFill>
            <a:schemeClr val="bg1">
              <a:alpha val="50000"/>
            </a:schemeClr>
          </a:solidFill>
          <a:ln w="3175" cap="flat">
            <a:solidFill>
              <a:schemeClr val="bg1">
                <a:alpha val="8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9905F2-480F-47DA-90EB-F532DCC26061}"/>
              </a:ext>
            </a:extLst>
          </p:cNvPr>
          <p:cNvSpPr txBox="1"/>
          <p:nvPr/>
        </p:nvSpPr>
        <p:spPr>
          <a:xfrm>
            <a:off x="6438371" y="4643446"/>
            <a:ext cx="213586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4C8C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4C8CE"/>
                </a:solidFill>
              </a:rPr>
              <a:t>amet</a:t>
            </a:r>
            <a:r>
              <a:rPr lang="en-US" altLang="ko-KR" sz="1400" dirty="0">
                <a:solidFill>
                  <a:srgbClr val="44C8CE"/>
                </a:solidFill>
              </a:rPr>
              <a:t>, </a:t>
            </a:r>
            <a:r>
              <a:rPr lang="en-US" altLang="ko-KR" sz="1400" dirty="0" err="1">
                <a:solidFill>
                  <a:srgbClr val="44C8CE"/>
                </a:solidFill>
              </a:rPr>
              <a:t>consectetur</a:t>
            </a:r>
            <a:endParaRPr lang="en-US" altLang="ko-KR" sz="1400" dirty="0">
              <a:solidFill>
                <a:srgbClr val="44C8C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44C8CE"/>
                </a:solidFill>
              </a:rPr>
              <a:t>Adipiscing</a:t>
            </a:r>
            <a:r>
              <a:rPr lang="en-US" altLang="ko-KR" sz="1400" dirty="0">
                <a:solidFill>
                  <a:srgbClr val="44C8CE"/>
                </a:solidFill>
              </a:rPr>
              <a:t> </a:t>
            </a:r>
            <a:r>
              <a:rPr lang="en-US" altLang="ko-KR" sz="1400" dirty="0" err="1">
                <a:solidFill>
                  <a:srgbClr val="44C8CE"/>
                </a:solidFill>
              </a:rPr>
              <a:t>elit</a:t>
            </a:r>
            <a:r>
              <a:rPr lang="en-US" altLang="ko-KR" sz="1400" dirty="0">
                <a:solidFill>
                  <a:srgbClr val="44C8CE"/>
                </a:solidFill>
              </a:rPr>
              <a:t>, sed do </a:t>
            </a:r>
            <a:r>
              <a:rPr lang="en-US" altLang="ko-KR" sz="1400" dirty="0" err="1">
                <a:solidFill>
                  <a:srgbClr val="44C8CE"/>
                </a:solidFill>
              </a:rPr>
              <a:t>eiusmod</a:t>
            </a:r>
            <a:r>
              <a:rPr lang="en-US" altLang="ko-KR" sz="1400" dirty="0">
                <a:solidFill>
                  <a:srgbClr val="44C8CE"/>
                </a:solidFill>
              </a:rPr>
              <a:t> </a:t>
            </a:r>
            <a:r>
              <a:rPr lang="en-US" altLang="ko-KR" sz="1400" dirty="0" err="1">
                <a:solidFill>
                  <a:srgbClr val="44C8CE"/>
                </a:solidFill>
              </a:rPr>
              <a:t>tempor</a:t>
            </a:r>
            <a:endParaRPr lang="en-US" altLang="ko-KR" sz="1400" dirty="0">
              <a:solidFill>
                <a:srgbClr val="44C8CE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01C1348-BF55-4D20-AA76-8E46B0907AF2}"/>
              </a:ext>
            </a:extLst>
          </p:cNvPr>
          <p:cNvSpPr/>
          <p:nvPr/>
        </p:nvSpPr>
        <p:spPr>
          <a:xfrm>
            <a:off x="6438370" y="3856792"/>
            <a:ext cx="213586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4C8CE"/>
                </a:solidFill>
                <a:latin typeface="+mj-lt"/>
              </a:rPr>
              <a:t>Sed do </a:t>
            </a:r>
            <a:r>
              <a:rPr lang="en-US" altLang="ko-KR" dirty="0" err="1">
                <a:solidFill>
                  <a:srgbClr val="44C8CE"/>
                </a:solidFill>
                <a:latin typeface="+mj-lt"/>
              </a:rPr>
              <a:t>eiusmod</a:t>
            </a:r>
            <a:r>
              <a:rPr lang="en-US" altLang="ko-KR" dirty="0">
                <a:solidFill>
                  <a:srgbClr val="44C8CE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rgbClr val="44C8CE"/>
                </a:solidFill>
                <a:latin typeface="+mj-lt"/>
              </a:rPr>
              <a:t>tempor</a:t>
            </a:r>
            <a:endParaRPr lang="en-US" altLang="ko-KR" dirty="0">
              <a:solidFill>
                <a:srgbClr val="44C8CE"/>
              </a:solidFill>
              <a:latin typeface="+mj-lt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53D99A1C-FA76-45C9-8582-7E489B2D0FE0}"/>
              </a:ext>
            </a:extLst>
          </p:cNvPr>
          <p:cNvSpPr/>
          <p:nvPr/>
        </p:nvSpPr>
        <p:spPr>
          <a:xfrm>
            <a:off x="8953500" y="1660071"/>
            <a:ext cx="2569355" cy="4630057"/>
          </a:xfrm>
          <a:prstGeom prst="roundRect">
            <a:avLst>
              <a:gd name="adj" fmla="val 10205"/>
            </a:avLst>
          </a:prstGeom>
          <a:solidFill>
            <a:schemeClr val="bg1">
              <a:alpha val="50000"/>
            </a:schemeClr>
          </a:solidFill>
          <a:ln w="3175" cap="flat">
            <a:solidFill>
              <a:schemeClr val="bg1">
                <a:alpha val="8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488DEB-22FA-4E19-952D-2FA16269AE08}"/>
              </a:ext>
            </a:extLst>
          </p:cNvPr>
          <p:cNvSpPr txBox="1"/>
          <p:nvPr/>
        </p:nvSpPr>
        <p:spPr>
          <a:xfrm>
            <a:off x="9199822" y="4643446"/>
            <a:ext cx="213586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4C8C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4C8CE"/>
                </a:solidFill>
              </a:rPr>
              <a:t>amet</a:t>
            </a:r>
            <a:r>
              <a:rPr lang="en-US" altLang="ko-KR" sz="1400" dirty="0">
                <a:solidFill>
                  <a:srgbClr val="44C8CE"/>
                </a:solidFill>
              </a:rPr>
              <a:t>, </a:t>
            </a:r>
            <a:r>
              <a:rPr lang="en-US" altLang="ko-KR" sz="1400" dirty="0" err="1">
                <a:solidFill>
                  <a:srgbClr val="44C8CE"/>
                </a:solidFill>
              </a:rPr>
              <a:t>consectetur</a:t>
            </a:r>
            <a:endParaRPr lang="en-US" altLang="ko-KR" sz="1400" dirty="0">
              <a:solidFill>
                <a:srgbClr val="44C8C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44C8CE"/>
                </a:solidFill>
              </a:rPr>
              <a:t>Adipiscing</a:t>
            </a:r>
            <a:r>
              <a:rPr lang="en-US" altLang="ko-KR" sz="1400" dirty="0">
                <a:solidFill>
                  <a:srgbClr val="44C8CE"/>
                </a:solidFill>
              </a:rPr>
              <a:t> </a:t>
            </a:r>
            <a:r>
              <a:rPr lang="en-US" altLang="ko-KR" sz="1400" dirty="0" err="1">
                <a:solidFill>
                  <a:srgbClr val="44C8CE"/>
                </a:solidFill>
              </a:rPr>
              <a:t>elit</a:t>
            </a:r>
            <a:r>
              <a:rPr lang="en-US" altLang="ko-KR" sz="1400" dirty="0">
                <a:solidFill>
                  <a:srgbClr val="44C8CE"/>
                </a:solidFill>
              </a:rPr>
              <a:t>, sed do </a:t>
            </a:r>
            <a:r>
              <a:rPr lang="en-US" altLang="ko-KR" sz="1400" dirty="0" err="1">
                <a:solidFill>
                  <a:srgbClr val="44C8CE"/>
                </a:solidFill>
              </a:rPr>
              <a:t>eiusmod</a:t>
            </a:r>
            <a:r>
              <a:rPr lang="en-US" altLang="ko-KR" sz="1400" dirty="0">
                <a:solidFill>
                  <a:srgbClr val="44C8CE"/>
                </a:solidFill>
              </a:rPr>
              <a:t> </a:t>
            </a:r>
            <a:r>
              <a:rPr lang="en-US" altLang="ko-KR" sz="1400" dirty="0" err="1">
                <a:solidFill>
                  <a:srgbClr val="44C8CE"/>
                </a:solidFill>
              </a:rPr>
              <a:t>tempor</a:t>
            </a:r>
            <a:endParaRPr lang="en-US" altLang="ko-KR" sz="1400" dirty="0">
              <a:solidFill>
                <a:srgbClr val="44C8CE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1DF37AEE-B7D7-413F-BD38-DD532F93B602}"/>
              </a:ext>
            </a:extLst>
          </p:cNvPr>
          <p:cNvSpPr/>
          <p:nvPr/>
        </p:nvSpPr>
        <p:spPr>
          <a:xfrm>
            <a:off x="9199821" y="3856792"/>
            <a:ext cx="213586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>
                <a:solidFill>
                  <a:srgbClr val="44C8CE"/>
                </a:solidFill>
                <a:latin typeface="+mj-lt"/>
              </a:rPr>
              <a:t>Incididunt ut labore</a:t>
            </a:r>
            <a:r>
              <a:rPr lang="en-US" altLang="ko-KR" dirty="0">
                <a:solidFill>
                  <a:srgbClr val="44C8CE"/>
                </a:solidFill>
                <a:latin typeface="+mj-lt"/>
              </a:rPr>
              <a:t> et dolore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41F4A478-316F-47D7-B29C-40EA80D147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D82B519C-DCCB-4E09-BC9C-1981FFEDDAF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AEC2827B-736C-4ABF-9BE1-CBB4F6AD8D3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B27A0F6B-EDA9-4733-9404-959D565EB91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F1ABF494-297D-40B8-BD2D-BF5FAC23F621}"/>
              </a:ext>
            </a:extLst>
          </p:cNvPr>
          <p:cNvSpPr/>
          <p:nvPr/>
        </p:nvSpPr>
        <p:spPr>
          <a:xfrm>
            <a:off x="669145" y="872156"/>
            <a:ext cx="10853710" cy="622300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 w="3175" cap="flat">
            <a:solidFill>
              <a:schemeClr val="bg1">
                <a:alpha val="8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44C8CE"/>
                </a:solidFill>
                <a:latin typeface="+mj-lt"/>
              </a:rPr>
              <a:t>Enter </a:t>
            </a:r>
            <a:r>
              <a:rPr lang="en-US" altLang="ko-KR" sz="2000">
                <a:solidFill>
                  <a:srgbClr val="44C8CE"/>
                </a:solidFill>
                <a:latin typeface="+mj-lt"/>
              </a:rPr>
              <a:t>Your </a:t>
            </a:r>
            <a:r>
              <a:rPr lang="en-US" altLang="ko-KR" sz="2000" dirty="0">
                <a:solidFill>
                  <a:srgbClr val="44C8CE"/>
                </a:solidFill>
                <a:latin typeface="+mj-lt"/>
              </a:rPr>
              <a:t>Title Here</a:t>
            </a:r>
            <a:endParaRPr lang="ko-KR" altLang="en-US" sz="2000" dirty="0">
              <a:solidFill>
                <a:srgbClr val="44C8C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21495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47C4C7F1-282E-4BAE-B0EE-EC6C8013E9DF}"/>
              </a:ext>
            </a:extLst>
          </p:cNvPr>
          <p:cNvSpPr/>
          <p:nvPr/>
        </p:nvSpPr>
        <p:spPr>
          <a:xfrm>
            <a:off x="1209575" y="1847163"/>
            <a:ext cx="2972234" cy="4065006"/>
          </a:xfrm>
          <a:prstGeom prst="roundRect">
            <a:avLst>
              <a:gd name="adj" fmla="val 5952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0DC39B7-8CE5-42DD-B6E4-89C9D655A4D7}"/>
              </a:ext>
            </a:extLst>
          </p:cNvPr>
          <p:cNvSpPr/>
          <p:nvPr/>
        </p:nvSpPr>
        <p:spPr>
          <a:xfrm>
            <a:off x="1209575" y="3652272"/>
            <a:ext cx="2972235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5DA4F1"/>
                </a:solidFill>
              </a:rPr>
              <a:t>Phase 01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354CB9-2346-4BB3-9C7E-CCF073C5A124}"/>
              </a:ext>
            </a:extLst>
          </p:cNvPr>
          <p:cNvSpPr txBox="1"/>
          <p:nvPr/>
        </p:nvSpPr>
        <p:spPr>
          <a:xfrm>
            <a:off x="1209575" y="4106434"/>
            <a:ext cx="2972235" cy="707886"/>
          </a:xfrm>
          <a:prstGeom prst="rect">
            <a:avLst/>
          </a:prstGeom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000">
                <a:solidFill>
                  <a:srgbClr val="163E49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rgbClr val="5DA4F1"/>
                </a:solidFill>
              </a:rPr>
              <a:t>Lorem ipsum dolor sit </a:t>
            </a:r>
            <a:r>
              <a:rPr lang="en-US" altLang="ko-KR" dirty="0" err="1">
                <a:solidFill>
                  <a:srgbClr val="5DA4F1"/>
                </a:solidFill>
              </a:rPr>
              <a:t>amet</a:t>
            </a:r>
            <a:endParaRPr lang="ko-KR" altLang="en-US" dirty="0">
              <a:solidFill>
                <a:srgbClr val="5DA4F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DC17C7-C268-404B-B18A-BE750610F656}"/>
              </a:ext>
            </a:extLst>
          </p:cNvPr>
          <p:cNvSpPr txBox="1"/>
          <p:nvPr/>
        </p:nvSpPr>
        <p:spPr>
          <a:xfrm>
            <a:off x="1209575" y="4924206"/>
            <a:ext cx="29722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5DA4F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DA4F1"/>
                </a:solidFill>
              </a:rPr>
              <a:t>amet</a:t>
            </a:r>
            <a:r>
              <a:rPr lang="en-US" altLang="ko-KR" sz="1400" dirty="0">
                <a:solidFill>
                  <a:srgbClr val="5DA4F1"/>
                </a:solidFill>
              </a:rPr>
              <a:t>, </a:t>
            </a:r>
            <a:r>
              <a:rPr lang="en-US" altLang="ko-KR" sz="1400" dirty="0" err="1">
                <a:solidFill>
                  <a:srgbClr val="5DA4F1"/>
                </a:solidFill>
              </a:rPr>
              <a:t>consectetur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adipiscing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elit</a:t>
            </a:r>
            <a:r>
              <a:rPr lang="en-US" altLang="ko-KR" sz="1400" dirty="0">
                <a:solidFill>
                  <a:srgbClr val="5DA4F1"/>
                </a:solidFill>
              </a:rPr>
              <a:t>, sed do </a:t>
            </a:r>
            <a:r>
              <a:rPr lang="en-US" altLang="ko-KR" sz="1400" dirty="0" err="1">
                <a:solidFill>
                  <a:srgbClr val="5DA4F1"/>
                </a:solidFill>
              </a:rPr>
              <a:t>eiusmod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tempor</a:t>
            </a:r>
            <a:endParaRPr lang="en-US" altLang="ko-KR" sz="1400" dirty="0">
              <a:solidFill>
                <a:srgbClr val="5DA4F1"/>
              </a:solidFill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7F9AF882-6611-4F7C-BA9F-15F11C1597CF}"/>
              </a:ext>
            </a:extLst>
          </p:cNvPr>
          <p:cNvSpPr/>
          <p:nvPr/>
        </p:nvSpPr>
        <p:spPr>
          <a:xfrm>
            <a:off x="2188990" y="2340798"/>
            <a:ext cx="1013404" cy="1013404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175" cap="flat">
            <a:solidFill>
              <a:schemeClr val="bg1">
                <a:alpha val="9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3F977C92-5A48-42FD-96BB-529DE4A6AC47}"/>
              </a:ext>
            </a:extLst>
          </p:cNvPr>
          <p:cNvSpPr/>
          <p:nvPr/>
        </p:nvSpPr>
        <p:spPr>
          <a:xfrm>
            <a:off x="4609782" y="1847163"/>
            <a:ext cx="2972234" cy="4065006"/>
          </a:xfrm>
          <a:prstGeom prst="roundRect">
            <a:avLst>
              <a:gd name="adj" fmla="val 5952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8BFDB26-DAA3-4F38-81AF-152A2BC5B847}"/>
              </a:ext>
            </a:extLst>
          </p:cNvPr>
          <p:cNvSpPr/>
          <p:nvPr/>
        </p:nvSpPr>
        <p:spPr>
          <a:xfrm>
            <a:off x="4609782" y="3652272"/>
            <a:ext cx="2972235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5DA4F1"/>
                </a:solidFill>
              </a:rPr>
              <a:t>Phase 02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A339623-6B2A-42A8-9A6C-A2C85C46E5AC}"/>
              </a:ext>
            </a:extLst>
          </p:cNvPr>
          <p:cNvSpPr txBox="1"/>
          <p:nvPr/>
        </p:nvSpPr>
        <p:spPr>
          <a:xfrm>
            <a:off x="4609782" y="4106434"/>
            <a:ext cx="2972235" cy="707886"/>
          </a:xfrm>
          <a:prstGeom prst="rect">
            <a:avLst/>
          </a:prstGeom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000">
                <a:solidFill>
                  <a:srgbClr val="163E49"/>
                </a:solidFill>
                <a:latin typeface="+mj-lt"/>
              </a:defRPr>
            </a:lvl1pPr>
          </a:lstStyle>
          <a:p>
            <a:r>
              <a:rPr lang="en-US" altLang="ko-KR" dirty="0" err="1">
                <a:solidFill>
                  <a:srgbClr val="5DA4F1"/>
                </a:solidFill>
              </a:rPr>
              <a:t>Consectetur</a:t>
            </a:r>
            <a:r>
              <a:rPr lang="en-US" altLang="ko-KR" dirty="0">
                <a:solidFill>
                  <a:srgbClr val="5DA4F1"/>
                </a:solidFill>
              </a:rPr>
              <a:t> </a:t>
            </a:r>
            <a:r>
              <a:rPr lang="en-US" altLang="ko-KR" dirty="0" err="1">
                <a:solidFill>
                  <a:srgbClr val="5DA4F1"/>
                </a:solidFill>
              </a:rPr>
              <a:t>adipisicing</a:t>
            </a:r>
            <a:r>
              <a:rPr lang="en-US" altLang="ko-KR" dirty="0">
                <a:solidFill>
                  <a:srgbClr val="5DA4F1"/>
                </a:solidFill>
              </a:rPr>
              <a:t> </a:t>
            </a:r>
            <a:r>
              <a:rPr lang="en-US" altLang="ko-KR" dirty="0" err="1">
                <a:solidFill>
                  <a:srgbClr val="5DA4F1"/>
                </a:solidFill>
              </a:rPr>
              <a:t>elit</a:t>
            </a:r>
            <a:endParaRPr lang="ko-KR" altLang="en-US" dirty="0">
              <a:solidFill>
                <a:srgbClr val="5DA4F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941FAB3-83A9-421B-9CE4-8829172259EA}"/>
              </a:ext>
            </a:extLst>
          </p:cNvPr>
          <p:cNvSpPr txBox="1"/>
          <p:nvPr/>
        </p:nvSpPr>
        <p:spPr>
          <a:xfrm>
            <a:off x="4609782" y="4924206"/>
            <a:ext cx="29722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5DA4F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DA4F1"/>
                </a:solidFill>
              </a:rPr>
              <a:t>amet</a:t>
            </a:r>
            <a:r>
              <a:rPr lang="en-US" altLang="ko-KR" sz="1400" dirty="0">
                <a:solidFill>
                  <a:srgbClr val="5DA4F1"/>
                </a:solidFill>
              </a:rPr>
              <a:t>, </a:t>
            </a:r>
            <a:r>
              <a:rPr lang="en-US" altLang="ko-KR" sz="1400" dirty="0" err="1">
                <a:solidFill>
                  <a:srgbClr val="5DA4F1"/>
                </a:solidFill>
              </a:rPr>
              <a:t>consectetur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adipiscing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elit</a:t>
            </a:r>
            <a:r>
              <a:rPr lang="en-US" altLang="ko-KR" sz="1400" dirty="0">
                <a:solidFill>
                  <a:srgbClr val="5DA4F1"/>
                </a:solidFill>
              </a:rPr>
              <a:t>, sed do </a:t>
            </a:r>
            <a:r>
              <a:rPr lang="en-US" altLang="ko-KR" sz="1400" dirty="0" err="1">
                <a:solidFill>
                  <a:srgbClr val="5DA4F1"/>
                </a:solidFill>
              </a:rPr>
              <a:t>eiusmod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tempor</a:t>
            </a:r>
            <a:endParaRPr lang="en-US" altLang="ko-KR" sz="1400" dirty="0">
              <a:solidFill>
                <a:srgbClr val="5DA4F1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8CB70A0C-38BF-4672-9945-23857D2967EB}"/>
              </a:ext>
            </a:extLst>
          </p:cNvPr>
          <p:cNvSpPr/>
          <p:nvPr/>
        </p:nvSpPr>
        <p:spPr>
          <a:xfrm>
            <a:off x="5589197" y="2340798"/>
            <a:ext cx="1013404" cy="1013404"/>
          </a:xfrm>
          <a:prstGeom prst="roundRect">
            <a:avLst/>
          </a:prstGeom>
          <a:solidFill>
            <a:schemeClr val="bg1">
              <a:alpha val="50000"/>
            </a:schemeClr>
          </a:solidFill>
          <a:ln w="3175" cap="flat">
            <a:solidFill>
              <a:schemeClr val="bg1">
                <a:alpha val="8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7247FF41-1BC8-4183-A1CF-E15EB72792DB}"/>
              </a:ext>
            </a:extLst>
          </p:cNvPr>
          <p:cNvSpPr/>
          <p:nvPr/>
        </p:nvSpPr>
        <p:spPr>
          <a:xfrm>
            <a:off x="8010190" y="1847163"/>
            <a:ext cx="2972234" cy="4065006"/>
          </a:xfrm>
          <a:prstGeom prst="roundRect">
            <a:avLst>
              <a:gd name="adj" fmla="val 5952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441001BD-55FD-44E5-B048-AD67E6B746C9}"/>
              </a:ext>
            </a:extLst>
          </p:cNvPr>
          <p:cNvSpPr/>
          <p:nvPr/>
        </p:nvSpPr>
        <p:spPr>
          <a:xfrm>
            <a:off x="8010190" y="3652272"/>
            <a:ext cx="2972235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5DA4F1"/>
                </a:solidFill>
              </a:rPr>
              <a:t>Phase 03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F9CDDC5-F2DE-43D6-965C-27620F03CC85}"/>
              </a:ext>
            </a:extLst>
          </p:cNvPr>
          <p:cNvSpPr txBox="1"/>
          <p:nvPr/>
        </p:nvSpPr>
        <p:spPr>
          <a:xfrm>
            <a:off x="8010190" y="4106434"/>
            <a:ext cx="2972235" cy="707886"/>
          </a:xfrm>
          <a:prstGeom prst="rect">
            <a:avLst/>
          </a:prstGeom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000">
                <a:solidFill>
                  <a:srgbClr val="163E49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rgbClr val="5DA4F1"/>
                </a:solidFill>
              </a:rPr>
              <a:t>Sed do </a:t>
            </a:r>
            <a:r>
              <a:rPr lang="en-US" altLang="ko-KR" dirty="0" err="1">
                <a:solidFill>
                  <a:srgbClr val="5DA4F1"/>
                </a:solidFill>
              </a:rPr>
              <a:t>eiusmod</a:t>
            </a:r>
            <a:r>
              <a:rPr lang="en-US" altLang="ko-KR" dirty="0">
                <a:solidFill>
                  <a:srgbClr val="5DA4F1"/>
                </a:solidFill>
              </a:rPr>
              <a:t> </a:t>
            </a:r>
            <a:r>
              <a:rPr lang="en-US" altLang="ko-KR" dirty="0" err="1">
                <a:solidFill>
                  <a:srgbClr val="5DA4F1"/>
                </a:solidFill>
              </a:rPr>
              <a:t>tempor</a:t>
            </a:r>
            <a:r>
              <a:rPr lang="en-US" altLang="ko-KR" dirty="0">
                <a:solidFill>
                  <a:srgbClr val="5DA4F1"/>
                </a:solidFill>
              </a:rPr>
              <a:t> </a:t>
            </a:r>
            <a:r>
              <a:rPr lang="en-US" altLang="ko-KR" dirty="0" err="1">
                <a:solidFill>
                  <a:srgbClr val="5DA4F1"/>
                </a:solidFill>
              </a:rPr>
              <a:t>incididunt</a:t>
            </a:r>
            <a:endParaRPr lang="ko-KR" altLang="en-US" dirty="0">
              <a:solidFill>
                <a:srgbClr val="5DA4F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636F9E9-8A96-4204-84E5-63DA023102EF}"/>
              </a:ext>
            </a:extLst>
          </p:cNvPr>
          <p:cNvSpPr txBox="1"/>
          <p:nvPr/>
        </p:nvSpPr>
        <p:spPr>
          <a:xfrm>
            <a:off x="8010190" y="4924206"/>
            <a:ext cx="29722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5DA4F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DA4F1"/>
                </a:solidFill>
              </a:rPr>
              <a:t>amet</a:t>
            </a:r>
            <a:r>
              <a:rPr lang="en-US" altLang="ko-KR" sz="1400" dirty="0">
                <a:solidFill>
                  <a:srgbClr val="5DA4F1"/>
                </a:solidFill>
              </a:rPr>
              <a:t>, </a:t>
            </a:r>
            <a:r>
              <a:rPr lang="en-US" altLang="ko-KR" sz="1400" dirty="0" err="1">
                <a:solidFill>
                  <a:srgbClr val="5DA4F1"/>
                </a:solidFill>
              </a:rPr>
              <a:t>consectetur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adipiscing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elit</a:t>
            </a:r>
            <a:r>
              <a:rPr lang="en-US" altLang="ko-KR" sz="1400" dirty="0">
                <a:solidFill>
                  <a:srgbClr val="5DA4F1"/>
                </a:solidFill>
              </a:rPr>
              <a:t>, sed do </a:t>
            </a:r>
            <a:r>
              <a:rPr lang="en-US" altLang="ko-KR" sz="1400" dirty="0" err="1">
                <a:solidFill>
                  <a:srgbClr val="5DA4F1"/>
                </a:solidFill>
              </a:rPr>
              <a:t>eiusmod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tempor</a:t>
            </a:r>
            <a:endParaRPr lang="en-US" altLang="ko-KR" sz="1400" dirty="0">
              <a:solidFill>
                <a:srgbClr val="5DA4F1"/>
              </a:solidFill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D664040E-955C-4D30-A9CE-ECDBB180E9AE}"/>
              </a:ext>
            </a:extLst>
          </p:cNvPr>
          <p:cNvSpPr/>
          <p:nvPr/>
        </p:nvSpPr>
        <p:spPr>
          <a:xfrm>
            <a:off x="8989605" y="2340798"/>
            <a:ext cx="1013404" cy="1013404"/>
          </a:xfrm>
          <a:prstGeom prst="roundRect">
            <a:avLst/>
          </a:prstGeom>
          <a:solidFill>
            <a:schemeClr val="bg1">
              <a:alpha val="50000"/>
            </a:schemeClr>
          </a:solidFill>
          <a:ln w="3175" cap="flat">
            <a:solidFill>
              <a:schemeClr val="bg1">
                <a:alpha val="8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D2E21C36-7DA4-4FDA-8663-74E979D06D37}"/>
              </a:ext>
            </a:extLst>
          </p:cNvPr>
          <p:cNvGrpSpPr/>
          <p:nvPr/>
        </p:nvGrpSpPr>
        <p:grpSpPr>
          <a:xfrm>
            <a:off x="2491258" y="2643068"/>
            <a:ext cx="408867" cy="408864"/>
            <a:chOff x="746465" y="2902362"/>
            <a:chExt cx="390525" cy="390525"/>
          </a:xfrm>
          <a:solidFill>
            <a:srgbClr val="5DA4F1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775EF63D-1A69-43CE-A862-EC9FF9BC89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0046F4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3A925AEA-8413-4995-91FB-02BCE659D9F6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C91D1B-8750-452B-9FEC-DE100778C54A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A646B35-0008-4534-AA65-7244418EDD87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01A8727C-CFE2-4A41-A473-ADB3C3F5C49A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EC9A1616-2DC5-4A53-8C74-90D1CC5F3BAB}"/>
              </a:ext>
            </a:extLst>
          </p:cNvPr>
          <p:cNvGrpSpPr/>
          <p:nvPr/>
        </p:nvGrpSpPr>
        <p:grpSpPr>
          <a:xfrm>
            <a:off x="5893895" y="2648126"/>
            <a:ext cx="404009" cy="398748"/>
            <a:chOff x="4107647" y="4896992"/>
            <a:chExt cx="394132" cy="389001"/>
          </a:xfrm>
          <a:solidFill>
            <a:srgbClr val="5DA4F1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62464075-4463-41DA-87D1-7C95B9D6E767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173131C-73FF-46D1-A5E5-D030FE9771EE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E7BD00D7-21CE-48DE-A80A-2673F4D7C222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84B7BB64-08CE-4F0D-BAFF-522AD299BFC9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4A6382E-6D6B-4968-92AF-CC42DD0274D8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2F17FBDE-0097-44E5-8CED-9B7DA200248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A82ED1D-C2B9-491E-AA16-9B205E74B012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B14D36E1-6235-4C27-BAE7-8642E869F790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117929C6-9E7E-40C5-9D48-4D9F35168579}"/>
              </a:ext>
            </a:extLst>
          </p:cNvPr>
          <p:cNvGrpSpPr/>
          <p:nvPr/>
        </p:nvGrpSpPr>
        <p:grpSpPr>
          <a:xfrm>
            <a:off x="9298587" y="2611457"/>
            <a:ext cx="395440" cy="472085"/>
            <a:chOff x="3471568" y="1570005"/>
            <a:chExt cx="328636" cy="392335"/>
          </a:xfrm>
          <a:solidFill>
            <a:srgbClr val="5DA4F1"/>
          </a:solidFill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1976B5C1-B6D8-4DC7-999C-8515FBC4FF95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E745B989-6056-4DFE-8D5C-92689E17E224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806B4B8-1464-47F2-A185-00DD669A67FA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5864E9B-3CA9-4364-ADE1-8ADC04038CC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F8145CD2-6040-4712-8DA7-8444DF1DB371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7446526B-602B-4474-A04E-C60B1B25685D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46F4"/>
                </a:solidFill>
              </a:endParaRPr>
            </a:p>
          </p:txBody>
        </p:sp>
      </p:grpSp>
      <p:sp>
        <p:nvSpPr>
          <p:cNvPr id="58" name="사각형: 둥근 모서리 57">
            <a:extLst>
              <a:ext uri="{FF2B5EF4-FFF2-40B4-BE49-F238E27FC236}">
                <a16:creationId xmlns:a16="http://schemas.microsoft.com/office/drawing/2014/main" id="{31F8DCC9-5DD5-4641-AE2C-2C255173CD15}"/>
              </a:ext>
            </a:extLst>
          </p:cNvPr>
          <p:cNvSpPr/>
          <p:nvPr/>
        </p:nvSpPr>
        <p:spPr>
          <a:xfrm>
            <a:off x="1209576" y="872156"/>
            <a:ext cx="9772848" cy="622300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 w="3175" cap="flat">
            <a:solidFill>
              <a:schemeClr val="bg1">
                <a:alpha val="8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5DA4F1"/>
                </a:solidFill>
                <a:latin typeface="+mj-lt"/>
              </a:rPr>
              <a:t>Enter </a:t>
            </a:r>
            <a:r>
              <a:rPr lang="en-US" altLang="ko-KR" sz="2000">
                <a:solidFill>
                  <a:srgbClr val="5DA4F1"/>
                </a:solidFill>
                <a:latin typeface="+mj-lt"/>
              </a:rPr>
              <a:t>Your </a:t>
            </a:r>
            <a:r>
              <a:rPr lang="en-US" altLang="ko-KR" sz="2000" dirty="0">
                <a:solidFill>
                  <a:srgbClr val="5DA4F1"/>
                </a:solidFill>
                <a:latin typeface="+mj-lt"/>
              </a:rPr>
              <a:t>Title Here</a:t>
            </a:r>
            <a:endParaRPr lang="ko-KR" altLang="en-US" sz="2000" dirty="0">
              <a:solidFill>
                <a:srgbClr val="5DA4F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6706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id="{8720E4BE-465C-4EFC-8963-C42B2EE18A45}"/>
              </a:ext>
            </a:extLst>
          </p:cNvPr>
          <p:cNvSpPr/>
          <p:nvPr/>
        </p:nvSpPr>
        <p:spPr>
          <a:xfrm>
            <a:off x="1625757" y="4281902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052438"/>
                </a:solidFill>
              </a:rPr>
              <a:t>Lorem ipsum</a:t>
            </a:r>
            <a:endParaRPr lang="ko-KR" altLang="en-US" dirty="0">
              <a:solidFill>
                <a:srgbClr val="052438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D63D5C7-F75D-4556-9023-D39AE318FC6C}"/>
              </a:ext>
            </a:extLst>
          </p:cNvPr>
          <p:cNvSpPr/>
          <p:nvPr/>
        </p:nvSpPr>
        <p:spPr>
          <a:xfrm>
            <a:off x="1625757" y="4669512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05243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2438"/>
                </a:solidFill>
              </a:rPr>
              <a:t>amet</a:t>
            </a:r>
            <a:r>
              <a:rPr lang="en-US" altLang="ko-KR" sz="1200" dirty="0">
                <a:solidFill>
                  <a:srgbClr val="052438"/>
                </a:solidFill>
              </a:rPr>
              <a:t>, </a:t>
            </a:r>
            <a:r>
              <a:rPr lang="en-US" altLang="ko-KR" sz="1200" dirty="0" err="1">
                <a:solidFill>
                  <a:srgbClr val="052438"/>
                </a:solidFill>
              </a:rPr>
              <a:t>consectetur</a:t>
            </a:r>
            <a:r>
              <a:rPr lang="en-US" altLang="ko-KR" sz="1200" dirty="0">
                <a:solidFill>
                  <a:srgbClr val="052438"/>
                </a:solidFill>
              </a:rPr>
              <a:t> </a:t>
            </a:r>
            <a:r>
              <a:rPr lang="en-US" altLang="ko-KR" sz="1200" dirty="0" err="1">
                <a:solidFill>
                  <a:srgbClr val="052438"/>
                </a:solidFill>
              </a:rPr>
              <a:t>adipisicing</a:t>
            </a:r>
            <a:r>
              <a:rPr lang="en-US" altLang="ko-KR" sz="1200" dirty="0">
                <a:solidFill>
                  <a:srgbClr val="052438"/>
                </a:solidFill>
              </a:rPr>
              <a:t> </a:t>
            </a:r>
            <a:r>
              <a:rPr lang="en-US" altLang="ko-KR" sz="1200" dirty="0" err="1">
                <a:solidFill>
                  <a:srgbClr val="052438"/>
                </a:solidFill>
              </a:rPr>
              <a:t>elit</a:t>
            </a:r>
            <a:endParaRPr lang="ko-KR" altLang="en-US" sz="1200" dirty="0">
              <a:solidFill>
                <a:srgbClr val="052438"/>
              </a:solidFill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72D58431-77EE-4AAF-9CEF-6D7A357E40B6}"/>
              </a:ext>
            </a:extLst>
          </p:cNvPr>
          <p:cNvSpPr/>
          <p:nvPr/>
        </p:nvSpPr>
        <p:spPr>
          <a:xfrm>
            <a:off x="2152453" y="2308202"/>
            <a:ext cx="645952" cy="1886779"/>
          </a:xfrm>
          <a:prstGeom prst="roundRect">
            <a:avLst>
              <a:gd name="adj" fmla="val 50000"/>
            </a:avLst>
          </a:prstGeom>
          <a:solidFill>
            <a:srgbClr val="44C8CE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rgbClr val="F9F9ED"/>
                </a:solidFill>
              </a:rPr>
              <a:t>150</a:t>
            </a:r>
            <a:endParaRPr lang="ko-KR" altLang="en-US" sz="1400" dirty="0">
              <a:solidFill>
                <a:srgbClr val="F9F9ED"/>
              </a:solidFill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2153CEA0-27D2-41BD-B841-018C3642ABA2}"/>
              </a:ext>
            </a:extLst>
          </p:cNvPr>
          <p:cNvSpPr/>
          <p:nvPr/>
        </p:nvSpPr>
        <p:spPr>
          <a:xfrm>
            <a:off x="2949407" y="1292601"/>
            <a:ext cx="645952" cy="2877424"/>
          </a:xfrm>
          <a:prstGeom prst="roundRect">
            <a:avLst>
              <a:gd name="adj" fmla="val 50000"/>
            </a:avLst>
          </a:prstGeom>
          <a:solidFill>
            <a:srgbClr val="FF6D6D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rgbClr val="F9F9ED"/>
                </a:solidFill>
              </a:rPr>
              <a:t>210</a:t>
            </a:r>
            <a:endParaRPr lang="ko-KR" altLang="en-US" sz="1400" dirty="0">
              <a:solidFill>
                <a:srgbClr val="F9F9ED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9024993-A1B0-4E55-AE4B-F4ACD09CEF69}"/>
              </a:ext>
            </a:extLst>
          </p:cNvPr>
          <p:cNvSpPr/>
          <p:nvPr/>
        </p:nvSpPr>
        <p:spPr>
          <a:xfrm>
            <a:off x="4847850" y="4281902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052438"/>
                </a:solidFill>
              </a:rPr>
              <a:t>Lorem ipsum</a:t>
            </a:r>
            <a:endParaRPr lang="ko-KR" altLang="en-US" dirty="0">
              <a:solidFill>
                <a:srgbClr val="052438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ECA3E4B-E405-44D5-ABA9-A7A8C22C8FD7}"/>
              </a:ext>
            </a:extLst>
          </p:cNvPr>
          <p:cNvSpPr/>
          <p:nvPr/>
        </p:nvSpPr>
        <p:spPr>
          <a:xfrm>
            <a:off x="4847850" y="4669512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05243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2438"/>
                </a:solidFill>
              </a:rPr>
              <a:t>amet</a:t>
            </a:r>
            <a:r>
              <a:rPr lang="en-US" altLang="ko-KR" sz="1200" dirty="0">
                <a:solidFill>
                  <a:srgbClr val="052438"/>
                </a:solidFill>
              </a:rPr>
              <a:t>, </a:t>
            </a:r>
            <a:r>
              <a:rPr lang="en-US" altLang="ko-KR" sz="1200" dirty="0" err="1">
                <a:solidFill>
                  <a:srgbClr val="052438"/>
                </a:solidFill>
              </a:rPr>
              <a:t>consectetur</a:t>
            </a:r>
            <a:r>
              <a:rPr lang="en-US" altLang="ko-KR" sz="1200" dirty="0">
                <a:solidFill>
                  <a:srgbClr val="052438"/>
                </a:solidFill>
              </a:rPr>
              <a:t> </a:t>
            </a:r>
            <a:r>
              <a:rPr lang="en-US" altLang="ko-KR" sz="1200" dirty="0" err="1">
                <a:solidFill>
                  <a:srgbClr val="052438"/>
                </a:solidFill>
              </a:rPr>
              <a:t>adipisicing</a:t>
            </a:r>
            <a:r>
              <a:rPr lang="en-US" altLang="ko-KR" sz="1200" dirty="0">
                <a:solidFill>
                  <a:srgbClr val="052438"/>
                </a:solidFill>
              </a:rPr>
              <a:t> </a:t>
            </a:r>
            <a:r>
              <a:rPr lang="en-US" altLang="ko-KR" sz="1200" dirty="0" err="1">
                <a:solidFill>
                  <a:srgbClr val="052438"/>
                </a:solidFill>
              </a:rPr>
              <a:t>elit</a:t>
            </a:r>
            <a:endParaRPr lang="ko-KR" altLang="en-US" sz="1200" dirty="0">
              <a:solidFill>
                <a:srgbClr val="052438"/>
              </a:solidFill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313A607B-E42A-43EB-ADF0-42C09658EB85}"/>
              </a:ext>
            </a:extLst>
          </p:cNvPr>
          <p:cNvSpPr/>
          <p:nvPr/>
        </p:nvSpPr>
        <p:spPr>
          <a:xfrm>
            <a:off x="5374546" y="1495567"/>
            <a:ext cx="645952" cy="2674458"/>
          </a:xfrm>
          <a:prstGeom prst="roundRect">
            <a:avLst>
              <a:gd name="adj" fmla="val 50000"/>
            </a:avLst>
          </a:prstGeom>
          <a:solidFill>
            <a:srgbClr val="44C8CE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rgbClr val="F9F9ED"/>
                </a:solidFill>
              </a:rPr>
              <a:t>200</a:t>
            </a:r>
            <a:endParaRPr lang="ko-KR" altLang="en-US" sz="1400" dirty="0">
              <a:solidFill>
                <a:srgbClr val="F9F9ED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B7277F06-7D03-47CA-9520-B6E00B38F1DE}"/>
              </a:ext>
            </a:extLst>
          </p:cNvPr>
          <p:cNvSpPr/>
          <p:nvPr/>
        </p:nvSpPr>
        <p:spPr>
          <a:xfrm>
            <a:off x="6171500" y="2524286"/>
            <a:ext cx="645952" cy="1645738"/>
          </a:xfrm>
          <a:prstGeom prst="roundRect">
            <a:avLst>
              <a:gd name="adj" fmla="val 50000"/>
            </a:avLst>
          </a:prstGeom>
          <a:solidFill>
            <a:srgbClr val="FF6D6D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rgbClr val="F9F9ED"/>
                </a:solidFill>
              </a:rPr>
              <a:t>140</a:t>
            </a:r>
            <a:endParaRPr lang="ko-KR" altLang="en-US" sz="1400" dirty="0">
              <a:solidFill>
                <a:srgbClr val="F9F9ED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A46F3411-99EB-4208-BCAC-8D95DC72765C}"/>
              </a:ext>
            </a:extLst>
          </p:cNvPr>
          <p:cNvSpPr/>
          <p:nvPr/>
        </p:nvSpPr>
        <p:spPr>
          <a:xfrm>
            <a:off x="8069943" y="4281902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052438"/>
                </a:solidFill>
              </a:rPr>
              <a:t>Lorem ipsum</a:t>
            </a:r>
            <a:endParaRPr lang="ko-KR" altLang="en-US" dirty="0">
              <a:solidFill>
                <a:srgbClr val="052438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BF5B1CFA-9C20-4737-AAB9-87C5D0B71F86}"/>
              </a:ext>
            </a:extLst>
          </p:cNvPr>
          <p:cNvSpPr/>
          <p:nvPr/>
        </p:nvSpPr>
        <p:spPr>
          <a:xfrm>
            <a:off x="8069943" y="4669512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05243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2438"/>
                </a:solidFill>
              </a:rPr>
              <a:t>amet</a:t>
            </a:r>
            <a:r>
              <a:rPr lang="en-US" altLang="ko-KR" sz="1200" dirty="0">
                <a:solidFill>
                  <a:srgbClr val="052438"/>
                </a:solidFill>
              </a:rPr>
              <a:t>, </a:t>
            </a:r>
            <a:r>
              <a:rPr lang="en-US" altLang="ko-KR" sz="1200" dirty="0" err="1">
                <a:solidFill>
                  <a:srgbClr val="052438"/>
                </a:solidFill>
              </a:rPr>
              <a:t>consectetur</a:t>
            </a:r>
            <a:r>
              <a:rPr lang="en-US" altLang="ko-KR" sz="1200" dirty="0">
                <a:solidFill>
                  <a:srgbClr val="052438"/>
                </a:solidFill>
              </a:rPr>
              <a:t> </a:t>
            </a:r>
            <a:r>
              <a:rPr lang="en-US" altLang="ko-KR" sz="1200" dirty="0" err="1">
                <a:solidFill>
                  <a:srgbClr val="052438"/>
                </a:solidFill>
              </a:rPr>
              <a:t>adipisicing</a:t>
            </a:r>
            <a:r>
              <a:rPr lang="en-US" altLang="ko-KR" sz="1200" dirty="0">
                <a:solidFill>
                  <a:srgbClr val="052438"/>
                </a:solidFill>
              </a:rPr>
              <a:t> </a:t>
            </a:r>
            <a:r>
              <a:rPr lang="en-US" altLang="ko-KR" sz="1200" dirty="0" err="1">
                <a:solidFill>
                  <a:srgbClr val="052438"/>
                </a:solidFill>
              </a:rPr>
              <a:t>elit</a:t>
            </a:r>
            <a:endParaRPr lang="ko-KR" altLang="en-US" sz="1200" dirty="0">
              <a:solidFill>
                <a:srgbClr val="052438"/>
              </a:solidFill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2FF6D695-CF11-4CBF-BBBC-20807DFC4FF9}"/>
              </a:ext>
            </a:extLst>
          </p:cNvPr>
          <p:cNvSpPr/>
          <p:nvPr/>
        </p:nvSpPr>
        <p:spPr>
          <a:xfrm>
            <a:off x="8596639" y="1816401"/>
            <a:ext cx="645952" cy="2353624"/>
          </a:xfrm>
          <a:prstGeom prst="roundRect">
            <a:avLst>
              <a:gd name="adj" fmla="val 50000"/>
            </a:avLst>
          </a:prstGeom>
          <a:solidFill>
            <a:srgbClr val="44C8CE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rgbClr val="F9F9ED"/>
                </a:solidFill>
              </a:rPr>
              <a:t>180</a:t>
            </a:r>
            <a:endParaRPr lang="ko-KR" altLang="en-US" sz="1400" dirty="0">
              <a:solidFill>
                <a:srgbClr val="F9F9ED"/>
              </a:solidFill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9FCF4BE7-05BF-4ED3-83AC-A9CDBA3E9D67}"/>
              </a:ext>
            </a:extLst>
          </p:cNvPr>
          <p:cNvSpPr/>
          <p:nvPr/>
        </p:nvSpPr>
        <p:spPr>
          <a:xfrm>
            <a:off x="9393593" y="1694139"/>
            <a:ext cx="645952" cy="2475885"/>
          </a:xfrm>
          <a:prstGeom prst="roundRect">
            <a:avLst>
              <a:gd name="adj" fmla="val 50000"/>
            </a:avLst>
          </a:prstGeom>
          <a:solidFill>
            <a:srgbClr val="FF6D6D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rgbClr val="F9F9ED"/>
                </a:solidFill>
              </a:rPr>
              <a:t>195</a:t>
            </a:r>
            <a:endParaRPr lang="ko-KR" altLang="en-US" sz="1400" dirty="0">
              <a:solidFill>
                <a:srgbClr val="F9F9ED"/>
              </a:solidFill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40F791B3-9488-41AC-895C-603AC54C913D}"/>
              </a:ext>
            </a:extLst>
          </p:cNvPr>
          <p:cNvSpPr/>
          <p:nvPr/>
        </p:nvSpPr>
        <p:spPr>
          <a:xfrm>
            <a:off x="4024099" y="5471130"/>
            <a:ext cx="357691" cy="357691"/>
          </a:xfrm>
          <a:prstGeom prst="ellipse">
            <a:avLst/>
          </a:prstGeom>
          <a:solidFill>
            <a:srgbClr val="44C8C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C677BF2F-AE99-44DF-B52D-74B79FB6B927}"/>
              </a:ext>
            </a:extLst>
          </p:cNvPr>
          <p:cNvSpPr/>
          <p:nvPr/>
        </p:nvSpPr>
        <p:spPr>
          <a:xfrm>
            <a:off x="4381790" y="5471130"/>
            <a:ext cx="1442906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b="1" dirty="0">
                <a:solidFill>
                  <a:srgbClr val="052438"/>
                </a:solidFill>
              </a:rPr>
              <a:t>Lorem ipsum</a:t>
            </a:r>
            <a:endParaRPr lang="ko-KR" altLang="en-US" sz="1400" dirty="0">
              <a:solidFill>
                <a:srgbClr val="052438"/>
              </a:solidFill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FA14AEFC-1729-4277-8AB0-7ED2BF67C9E8}"/>
              </a:ext>
            </a:extLst>
          </p:cNvPr>
          <p:cNvSpPr/>
          <p:nvPr/>
        </p:nvSpPr>
        <p:spPr>
          <a:xfrm>
            <a:off x="6367303" y="5446173"/>
            <a:ext cx="357691" cy="357691"/>
          </a:xfrm>
          <a:prstGeom prst="ellipse">
            <a:avLst/>
          </a:prstGeom>
          <a:solidFill>
            <a:srgbClr val="FF6D6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584A8AD-8378-4891-A31D-DB9027535DB4}"/>
              </a:ext>
            </a:extLst>
          </p:cNvPr>
          <p:cNvSpPr/>
          <p:nvPr/>
        </p:nvSpPr>
        <p:spPr>
          <a:xfrm>
            <a:off x="6724994" y="5471130"/>
            <a:ext cx="1442906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b="1" dirty="0">
                <a:solidFill>
                  <a:srgbClr val="052438"/>
                </a:solidFill>
              </a:rPr>
              <a:t>Lorem ipsum</a:t>
            </a:r>
            <a:endParaRPr lang="ko-KR" altLang="en-US" sz="1400" dirty="0">
              <a:solidFill>
                <a:srgbClr val="0524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532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6A09A181-E819-4E72-91C5-0881D7EE426C}"/>
              </a:ext>
            </a:extLst>
          </p:cNvPr>
          <p:cNvSpPr txBox="1"/>
          <p:nvPr/>
        </p:nvSpPr>
        <p:spPr>
          <a:xfrm>
            <a:off x="3569012" y="2823521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F6D6D"/>
                </a:solidFill>
              </a:rPr>
              <a:t>Lorem ipsum dolor sit </a:t>
            </a:r>
            <a:r>
              <a:rPr lang="en-US" altLang="ko-KR" dirty="0" err="1">
                <a:solidFill>
                  <a:srgbClr val="FF6D6D"/>
                </a:solidFill>
              </a:rPr>
              <a:t>amet</a:t>
            </a:r>
            <a:r>
              <a:rPr lang="en-US" altLang="ko-KR" dirty="0">
                <a:solidFill>
                  <a:srgbClr val="FF6D6D"/>
                </a:solidFill>
              </a:rPr>
              <a:t>, </a:t>
            </a:r>
            <a:r>
              <a:rPr lang="en-US" altLang="ko-KR" dirty="0" err="1">
                <a:solidFill>
                  <a:srgbClr val="FF6D6D"/>
                </a:solidFill>
              </a:rPr>
              <a:t>consectetur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 dirty="0" err="1">
                <a:solidFill>
                  <a:srgbClr val="FF6D6D"/>
                </a:solidFill>
              </a:rPr>
              <a:t>adipiscing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 dirty="0" err="1">
                <a:solidFill>
                  <a:srgbClr val="FF6D6D"/>
                </a:solidFill>
              </a:rPr>
              <a:t>elit</a:t>
            </a:r>
            <a:r>
              <a:rPr lang="en-US" altLang="ko-KR" dirty="0">
                <a:solidFill>
                  <a:srgbClr val="FF6D6D"/>
                </a:solidFill>
              </a:rPr>
              <a:t>, sed do </a:t>
            </a:r>
            <a:r>
              <a:rPr lang="en-US" altLang="ko-KR" dirty="0" err="1">
                <a:solidFill>
                  <a:srgbClr val="FF6D6D"/>
                </a:solidFill>
              </a:rPr>
              <a:t>eiusmod</a:t>
            </a:r>
            <a:endParaRPr lang="en-US" altLang="ko-KR" dirty="0">
              <a:solidFill>
                <a:srgbClr val="FF6D6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FF6D6D"/>
                </a:solidFill>
              </a:rPr>
              <a:t>Tempor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 dirty="0" err="1">
                <a:solidFill>
                  <a:srgbClr val="FF6D6D"/>
                </a:solidFill>
              </a:rPr>
              <a:t>incididunt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 dirty="0" err="1">
                <a:solidFill>
                  <a:srgbClr val="FF6D6D"/>
                </a:solidFill>
              </a:rPr>
              <a:t>ut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 dirty="0" err="1">
                <a:solidFill>
                  <a:srgbClr val="FF6D6D"/>
                </a:solidFill>
              </a:rPr>
              <a:t>labore</a:t>
            </a:r>
            <a:r>
              <a:rPr lang="en-US" altLang="ko-KR" dirty="0">
                <a:solidFill>
                  <a:srgbClr val="FF6D6D"/>
                </a:solidFill>
              </a:rPr>
              <a:t> et dolore magna </a:t>
            </a:r>
            <a:r>
              <a:rPr lang="en-US" altLang="ko-KR" dirty="0" err="1">
                <a:solidFill>
                  <a:srgbClr val="FF6D6D"/>
                </a:solidFill>
              </a:rPr>
              <a:t>aliqua</a:t>
            </a:r>
            <a:endParaRPr lang="en-US" altLang="ko-KR" dirty="0">
              <a:solidFill>
                <a:srgbClr val="FF6D6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F6D6D"/>
                </a:solidFill>
              </a:rPr>
              <a:t>Ut </a:t>
            </a:r>
            <a:r>
              <a:rPr lang="en-US" altLang="ko-KR" dirty="0" err="1">
                <a:solidFill>
                  <a:srgbClr val="FF6D6D"/>
                </a:solidFill>
              </a:rPr>
              <a:t>enim</a:t>
            </a:r>
            <a:r>
              <a:rPr lang="en-US" altLang="ko-KR" dirty="0">
                <a:solidFill>
                  <a:srgbClr val="FF6D6D"/>
                </a:solidFill>
              </a:rPr>
              <a:t> ad minim </a:t>
            </a:r>
            <a:r>
              <a:rPr lang="en-US" altLang="ko-KR" dirty="0" err="1">
                <a:solidFill>
                  <a:srgbClr val="FF6D6D"/>
                </a:solidFill>
              </a:rPr>
              <a:t>veniam</a:t>
            </a:r>
            <a:r>
              <a:rPr lang="en-US" altLang="ko-KR" dirty="0">
                <a:solidFill>
                  <a:srgbClr val="FF6D6D"/>
                </a:solidFill>
              </a:rPr>
              <a:t>, </a:t>
            </a:r>
            <a:r>
              <a:rPr lang="en-US" altLang="ko-KR" dirty="0" err="1">
                <a:solidFill>
                  <a:srgbClr val="FF6D6D"/>
                </a:solidFill>
              </a:rPr>
              <a:t>quis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 dirty="0" err="1">
                <a:solidFill>
                  <a:srgbClr val="FF6D6D"/>
                </a:solidFill>
              </a:rPr>
              <a:t>nostrud</a:t>
            </a:r>
            <a:r>
              <a:rPr lang="en-US" altLang="ko-KR" dirty="0">
                <a:solidFill>
                  <a:srgbClr val="FF6D6D"/>
                </a:solidFill>
              </a:rPr>
              <a:t> exercitation </a:t>
            </a:r>
            <a:r>
              <a:rPr lang="en-US" altLang="ko-KR" dirty="0" err="1">
                <a:solidFill>
                  <a:srgbClr val="FF6D6D"/>
                </a:solidFill>
              </a:rPr>
              <a:t>ullamco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 dirty="0" err="1">
                <a:solidFill>
                  <a:srgbClr val="FF6D6D"/>
                </a:solidFill>
              </a:rPr>
              <a:t>laboris</a:t>
            </a:r>
            <a:r>
              <a:rPr lang="en-US" altLang="ko-KR" dirty="0">
                <a:solidFill>
                  <a:srgbClr val="FF6D6D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F6D6D"/>
                </a:solidFill>
              </a:rPr>
              <a:t>Ut </a:t>
            </a:r>
            <a:r>
              <a:rPr lang="en-US" altLang="ko-KR" dirty="0" err="1">
                <a:solidFill>
                  <a:srgbClr val="FF6D6D"/>
                </a:solidFill>
              </a:rPr>
              <a:t>aliquip</a:t>
            </a:r>
            <a:r>
              <a:rPr lang="en-US" altLang="ko-KR" dirty="0">
                <a:solidFill>
                  <a:srgbClr val="FF6D6D"/>
                </a:solidFill>
              </a:rPr>
              <a:t> ex </a:t>
            </a:r>
            <a:r>
              <a:rPr lang="en-US" altLang="ko-KR" dirty="0" err="1">
                <a:solidFill>
                  <a:srgbClr val="FF6D6D"/>
                </a:solidFill>
              </a:rPr>
              <a:t>ea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 dirty="0" err="1">
                <a:solidFill>
                  <a:srgbClr val="FF6D6D"/>
                </a:solidFill>
              </a:rPr>
              <a:t>commodo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 dirty="0" err="1">
                <a:solidFill>
                  <a:srgbClr val="FF6D6D"/>
                </a:solidFill>
              </a:rPr>
              <a:t>consequat</a:t>
            </a:r>
            <a:r>
              <a:rPr lang="en-US" altLang="ko-KR" dirty="0">
                <a:solidFill>
                  <a:srgbClr val="FF6D6D"/>
                </a:solidFill>
              </a:rPr>
              <a:t>.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AE2C83B-6611-47C2-A9A8-FD035D2BB7AB}"/>
              </a:ext>
            </a:extLst>
          </p:cNvPr>
          <p:cNvSpPr/>
          <p:nvPr/>
        </p:nvSpPr>
        <p:spPr>
          <a:xfrm>
            <a:off x="3483287" y="2421545"/>
            <a:ext cx="489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6D6D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FF6D6D"/>
              </a:solidFill>
              <a:latin typeface="+mj-lt"/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B5E2CF1A-FA4C-453A-B67F-9832357A14B1}"/>
              </a:ext>
            </a:extLst>
          </p:cNvPr>
          <p:cNvSpPr/>
          <p:nvPr/>
        </p:nvSpPr>
        <p:spPr>
          <a:xfrm>
            <a:off x="1965100" y="2315839"/>
            <a:ext cx="1249610" cy="1249610"/>
          </a:xfrm>
          <a:prstGeom prst="roundRect">
            <a:avLst/>
          </a:prstGeom>
          <a:solidFill>
            <a:schemeClr val="bg1">
              <a:alpha val="30000"/>
            </a:schemeClr>
          </a:solidFill>
          <a:ln w="3175" cap="flat">
            <a:solidFill>
              <a:schemeClr val="bg1">
                <a:alpha val="7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9B7330BA-C8B8-4ECA-858F-B857488E00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2362225" y="2712964"/>
            <a:ext cx="455360" cy="455360"/>
          </a:xfrm>
          <a:prstGeom prst="rect">
            <a:avLst/>
          </a:prstGeom>
          <a:effectLst/>
        </p:spPr>
      </p:pic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0B502B3A-8628-43ED-A287-CEA020473307}"/>
              </a:ext>
            </a:extLst>
          </p:cNvPr>
          <p:cNvSpPr/>
          <p:nvPr/>
        </p:nvSpPr>
        <p:spPr>
          <a:xfrm>
            <a:off x="1965100" y="4325871"/>
            <a:ext cx="1249610" cy="1249610"/>
          </a:xfrm>
          <a:prstGeom prst="roundRect">
            <a:avLst/>
          </a:prstGeom>
          <a:solidFill>
            <a:schemeClr val="bg1">
              <a:alpha val="30000"/>
            </a:schemeClr>
          </a:solidFill>
          <a:ln w="3175" cap="flat">
            <a:solidFill>
              <a:schemeClr val="bg1">
                <a:alpha val="7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8EAA219D-6BAC-417A-ACAB-52C6F58174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9282" y="4697616"/>
            <a:ext cx="455360" cy="432594"/>
          </a:xfrm>
          <a:prstGeom prst="rect">
            <a:avLst/>
          </a:prstGeom>
          <a:effectLst/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15449B3-DF99-4D43-AF46-EB5BD07E4DDD}"/>
              </a:ext>
            </a:extLst>
          </p:cNvPr>
          <p:cNvSpPr txBox="1"/>
          <p:nvPr/>
        </p:nvSpPr>
        <p:spPr>
          <a:xfrm>
            <a:off x="3569012" y="4833553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F6D6D"/>
                </a:solidFill>
              </a:rPr>
              <a:t>Lorem ipsum dolor sit </a:t>
            </a:r>
            <a:r>
              <a:rPr lang="en-US" altLang="ko-KR" dirty="0" err="1">
                <a:solidFill>
                  <a:srgbClr val="FF6D6D"/>
                </a:solidFill>
              </a:rPr>
              <a:t>amet</a:t>
            </a:r>
            <a:r>
              <a:rPr lang="en-US" altLang="ko-KR" dirty="0">
                <a:solidFill>
                  <a:srgbClr val="FF6D6D"/>
                </a:solidFill>
              </a:rPr>
              <a:t>, </a:t>
            </a:r>
            <a:r>
              <a:rPr lang="en-US" altLang="ko-KR" dirty="0" err="1">
                <a:solidFill>
                  <a:srgbClr val="FF6D6D"/>
                </a:solidFill>
              </a:rPr>
              <a:t>consectetur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 dirty="0" err="1">
                <a:solidFill>
                  <a:srgbClr val="FF6D6D"/>
                </a:solidFill>
              </a:rPr>
              <a:t>adipiscing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 dirty="0" err="1">
                <a:solidFill>
                  <a:srgbClr val="FF6D6D"/>
                </a:solidFill>
              </a:rPr>
              <a:t>elit</a:t>
            </a:r>
            <a:r>
              <a:rPr lang="en-US" altLang="ko-KR" dirty="0">
                <a:solidFill>
                  <a:srgbClr val="FF6D6D"/>
                </a:solidFill>
              </a:rPr>
              <a:t>, sed do </a:t>
            </a:r>
            <a:r>
              <a:rPr lang="en-US" altLang="ko-KR" dirty="0" err="1">
                <a:solidFill>
                  <a:srgbClr val="FF6D6D"/>
                </a:solidFill>
              </a:rPr>
              <a:t>eiusmod</a:t>
            </a:r>
            <a:endParaRPr lang="en-US" altLang="ko-KR" dirty="0">
              <a:solidFill>
                <a:srgbClr val="FF6D6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FF6D6D"/>
                </a:solidFill>
              </a:rPr>
              <a:t>Tempor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 dirty="0" err="1">
                <a:solidFill>
                  <a:srgbClr val="FF6D6D"/>
                </a:solidFill>
              </a:rPr>
              <a:t>incididunt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 dirty="0" err="1">
                <a:solidFill>
                  <a:srgbClr val="FF6D6D"/>
                </a:solidFill>
              </a:rPr>
              <a:t>ut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 dirty="0" err="1">
                <a:solidFill>
                  <a:srgbClr val="FF6D6D"/>
                </a:solidFill>
              </a:rPr>
              <a:t>labore</a:t>
            </a:r>
            <a:r>
              <a:rPr lang="en-US" altLang="ko-KR" dirty="0">
                <a:solidFill>
                  <a:srgbClr val="FF6D6D"/>
                </a:solidFill>
              </a:rPr>
              <a:t> et dolore magna </a:t>
            </a:r>
            <a:r>
              <a:rPr lang="en-US" altLang="ko-KR" dirty="0" err="1">
                <a:solidFill>
                  <a:srgbClr val="FF6D6D"/>
                </a:solidFill>
              </a:rPr>
              <a:t>aliqua</a:t>
            </a:r>
            <a:endParaRPr lang="en-US" altLang="ko-KR" dirty="0">
              <a:solidFill>
                <a:srgbClr val="FF6D6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F6D6D"/>
                </a:solidFill>
              </a:rPr>
              <a:t>Ut </a:t>
            </a:r>
            <a:r>
              <a:rPr lang="en-US" altLang="ko-KR" dirty="0" err="1">
                <a:solidFill>
                  <a:srgbClr val="FF6D6D"/>
                </a:solidFill>
              </a:rPr>
              <a:t>enim</a:t>
            </a:r>
            <a:r>
              <a:rPr lang="en-US" altLang="ko-KR" dirty="0">
                <a:solidFill>
                  <a:srgbClr val="FF6D6D"/>
                </a:solidFill>
              </a:rPr>
              <a:t> ad minim </a:t>
            </a:r>
            <a:r>
              <a:rPr lang="en-US" altLang="ko-KR" dirty="0" err="1">
                <a:solidFill>
                  <a:srgbClr val="FF6D6D"/>
                </a:solidFill>
              </a:rPr>
              <a:t>veniam</a:t>
            </a:r>
            <a:r>
              <a:rPr lang="en-US" altLang="ko-KR" dirty="0">
                <a:solidFill>
                  <a:srgbClr val="FF6D6D"/>
                </a:solidFill>
              </a:rPr>
              <a:t>, </a:t>
            </a:r>
            <a:r>
              <a:rPr lang="en-US" altLang="ko-KR" dirty="0" err="1">
                <a:solidFill>
                  <a:srgbClr val="FF6D6D"/>
                </a:solidFill>
              </a:rPr>
              <a:t>quis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 dirty="0" err="1">
                <a:solidFill>
                  <a:srgbClr val="FF6D6D"/>
                </a:solidFill>
              </a:rPr>
              <a:t>nostrud</a:t>
            </a:r>
            <a:r>
              <a:rPr lang="en-US" altLang="ko-KR" dirty="0">
                <a:solidFill>
                  <a:srgbClr val="FF6D6D"/>
                </a:solidFill>
              </a:rPr>
              <a:t> exercitation </a:t>
            </a:r>
            <a:r>
              <a:rPr lang="en-US" altLang="ko-KR" dirty="0" err="1">
                <a:solidFill>
                  <a:srgbClr val="FF6D6D"/>
                </a:solidFill>
              </a:rPr>
              <a:t>ullamco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 dirty="0" err="1">
                <a:solidFill>
                  <a:srgbClr val="FF6D6D"/>
                </a:solidFill>
              </a:rPr>
              <a:t>laboris</a:t>
            </a:r>
            <a:r>
              <a:rPr lang="en-US" altLang="ko-KR" dirty="0">
                <a:solidFill>
                  <a:srgbClr val="FF6D6D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F6D6D"/>
                </a:solidFill>
              </a:rPr>
              <a:t>Ut </a:t>
            </a:r>
            <a:r>
              <a:rPr lang="en-US" altLang="ko-KR" dirty="0" err="1">
                <a:solidFill>
                  <a:srgbClr val="FF6D6D"/>
                </a:solidFill>
              </a:rPr>
              <a:t>aliquip</a:t>
            </a:r>
            <a:r>
              <a:rPr lang="en-US" altLang="ko-KR" dirty="0">
                <a:solidFill>
                  <a:srgbClr val="FF6D6D"/>
                </a:solidFill>
              </a:rPr>
              <a:t> ex </a:t>
            </a:r>
            <a:r>
              <a:rPr lang="en-US" altLang="ko-KR" dirty="0" err="1">
                <a:solidFill>
                  <a:srgbClr val="FF6D6D"/>
                </a:solidFill>
              </a:rPr>
              <a:t>ea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 dirty="0" err="1">
                <a:solidFill>
                  <a:srgbClr val="FF6D6D"/>
                </a:solidFill>
              </a:rPr>
              <a:t>commodo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 dirty="0" err="1">
                <a:solidFill>
                  <a:srgbClr val="FF6D6D"/>
                </a:solidFill>
              </a:rPr>
              <a:t>consequat</a:t>
            </a:r>
            <a:r>
              <a:rPr lang="en-US" altLang="ko-KR" dirty="0">
                <a:solidFill>
                  <a:srgbClr val="FF6D6D"/>
                </a:solidFill>
              </a:rPr>
              <a:t>.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27B8E69-4C88-4DCD-B868-064B12EB1518}"/>
              </a:ext>
            </a:extLst>
          </p:cNvPr>
          <p:cNvSpPr/>
          <p:nvPr/>
        </p:nvSpPr>
        <p:spPr>
          <a:xfrm>
            <a:off x="3483287" y="4431577"/>
            <a:ext cx="489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6D6D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FF6D6D"/>
              </a:solidFill>
              <a:latin typeface="+mj-lt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5F4C75BE-37F9-441D-9091-E1DD526E6AA9}"/>
              </a:ext>
            </a:extLst>
          </p:cNvPr>
          <p:cNvSpPr/>
          <p:nvPr/>
        </p:nvSpPr>
        <p:spPr>
          <a:xfrm>
            <a:off x="1965100" y="872156"/>
            <a:ext cx="8261800" cy="622300"/>
          </a:xfrm>
          <a:prstGeom prst="roundRect">
            <a:avLst>
              <a:gd name="adj" fmla="val 50000"/>
            </a:avLst>
          </a:prstGeom>
          <a:solidFill>
            <a:schemeClr val="bg1">
              <a:alpha val="30000"/>
            </a:schemeClr>
          </a:solidFill>
          <a:ln w="3175" cap="flat">
            <a:solidFill>
              <a:schemeClr val="bg1">
                <a:alpha val="7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Enter </a:t>
            </a:r>
            <a:r>
              <a:rPr lang="en-US" altLang="ko-KR" sz="2000">
                <a:solidFill>
                  <a:schemeClr val="bg1"/>
                </a:solidFill>
                <a:latin typeface="+mj-lt"/>
              </a:rPr>
              <a:t>Your 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Title Here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69682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타원 63">
            <a:extLst>
              <a:ext uri="{FF2B5EF4-FFF2-40B4-BE49-F238E27FC236}">
                <a16:creationId xmlns:a16="http://schemas.microsoft.com/office/drawing/2014/main" id="{F9E49A5D-988A-49EC-B260-F36E1F34B493}"/>
              </a:ext>
            </a:extLst>
          </p:cNvPr>
          <p:cNvSpPr/>
          <p:nvPr/>
        </p:nvSpPr>
        <p:spPr>
          <a:xfrm>
            <a:off x="1108556" y="1364594"/>
            <a:ext cx="4123652" cy="4123652"/>
          </a:xfrm>
          <a:prstGeom prst="ellipse">
            <a:avLst/>
          </a:prstGeom>
          <a:solidFill>
            <a:srgbClr val="FFB9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5" name="사각형: 둥근 모서리 64">
            <a:extLst>
              <a:ext uri="{FF2B5EF4-FFF2-40B4-BE49-F238E27FC236}">
                <a16:creationId xmlns:a16="http://schemas.microsoft.com/office/drawing/2014/main" id="{37226AB2-3A9A-49E6-9938-5FA99DFB64D5}"/>
              </a:ext>
            </a:extLst>
          </p:cNvPr>
          <p:cNvSpPr/>
          <p:nvPr/>
        </p:nvSpPr>
        <p:spPr>
          <a:xfrm>
            <a:off x="2758010" y="1370063"/>
            <a:ext cx="3128288" cy="787541"/>
          </a:xfrm>
          <a:prstGeom prst="roundRect">
            <a:avLst>
              <a:gd name="adj" fmla="val 50000"/>
            </a:avLst>
          </a:prstGeom>
          <a:solidFill>
            <a:srgbClr val="FFB9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66" name="타원 65">
            <a:extLst>
              <a:ext uri="{FF2B5EF4-FFF2-40B4-BE49-F238E27FC236}">
                <a16:creationId xmlns:a16="http://schemas.microsoft.com/office/drawing/2014/main" id="{C939F67E-BF7E-43D6-BFB6-4B49805AD70E}"/>
              </a:ext>
            </a:extLst>
          </p:cNvPr>
          <p:cNvSpPr/>
          <p:nvPr/>
        </p:nvSpPr>
        <p:spPr>
          <a:xfrm>
            <a:off x="1372163" y="1628202"/>
            <a:ext cx="3596437" cy="3596437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7" name="사각형: 둥근 모서리 66">
            <a:extLst>
              <a:ext uri="{FF2B5EF4-FFF2-40B4-BE49-F238E27FC236}">
                <a16:creationId xmlns:a16="http://schemas.microsoft.com/office/drawing/2014/main" id="{FBA4F5D5-1D29-4995-8ABA-44CEADC935AB}"/>
              </a:ext>
            </a:extLst>
          </p:cNvPr>
          <p:cNvSpPr/>
          <p:nvPr/>
        </p:nvSpPr>
        <p:spPr>
          <a:xfrm>
            <a:off x="2758010" y="4437098"/>
            <a:ext cx="3128288" cy="787541"/>
          </a:xfrm>
          <a:prstGeom prst="roundRect">
            <a:avLst>
              <a:gd name="adj" fmla="val 50000"/>
            </a:avLst>
          </a:prstGeom>
          <a:solidFill>
            <a:srgbClr val="FF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83B2325B-6802-4A7B-A5BA-71F55C3ACAA4}"/>
              </a:ext>
            </a:extLst>
          </p:cNvPr>
          <p:cNvSpPr/>
          <p:nvPr/>
        </p:nvSpPr>
        <p:spPr>
          <a:xfrm>
            <a:off x="2758010" y="3032650"/>
            <a:ext cx="4123652" cy="787541"/>
          </a:xfrm>
          <a:prstGeom prst="roundRect">
            <a:avLst>
              <a:gd name="adj" fmla="val 50000"/>
            </a:avLst>
          </a:prstGeom>
          <a:solidFill>
            <a:srgbClr val="EF5F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9" name="타원 68">
            <a:extLst>
              <a:ext uri="{FF2B5EF4-FFF2-40B4-BE49-F238E27FC236}">
                <a16:creationId xmlns:a16="http://schemas.microsoft.com/office/drawing/2014/main" id="{9FFC645C-EA35-4AA6-BD26-35D1967FE089}"/>
              </a:ext>
            </a:extLst>
          </p:cNvPr>
          <p:cNvSpPr/>
          <p:nvPr/>
        </p:nvSpPr>
        <p:spPr>
          <a:xfrm>
            <a:off x="1901566" y="2157604"/>
            <a:ext cx="2537632" cy="2537632"/>
          </a:xfrm>
          <a:prstGeom prst="ellipse">
            <a:avLst/>
          </a:prstGeom>
          <a:solidFill>
            <a:srgbClr val="EF5F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0795B929-9723-4491-AD1C-8264CB7FEC4E}"/>
              </a:ext>
            </a:extLst>
          </p:cNvPr>
          <p:cNvSpPr/>
          <p:nvPr/>
        </p:nvSpPr>
        <p:spPr>
          <a:xfrm>
            <a:off x="6088652" y="1332562"/>
            <a:ext cx="39534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FF6D6D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FF6D6D"/>
              </a:solidFill>
              <a:latin typeface="+mj-lt"/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B143FD0B-0C97-4F8A-855C-F4AE6EC5BA04}"/>
              </a:ext>
            </a:extLst>
          </p:cNvPr>
          <p:cNvSpPr/>
          <p:nvPr/>
        </p:nvSpPr>
        <p:spPr>
          <a:xfrm>
            <a:off x="6088653" y="1697753"/>
            <a:ext cx="3953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F6D6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6D6D"/>
                </a:solidFill>
              </a:rPr>
              <a:t>amet</a:t>
            </a:r>
            <a:r>
              <a:rPr lang="en-US" altLang="ko-KR" sz="1600" dirty="0">
                <a:solidFill>
                  <a:srgbClr val="FF6D6D"/>
                </a:solidFill>
              </a:rPr>
              <a:t>, </a:t>
            </a:r>
            <a:r>
              <a:rPr lang="en-US" altLang="ko-KR" sz="1600" dirty="0" err="1">
                <a:solidFill>
                  <a:srgbClr val="FF6D6D"/>
                </a:solidFill>
              </a:rPr>
              <a:t>consectetur</a:t>
            </a:r>
            <a:r>
              <a:rPr lang="en-US" altLang="ko-KR" sz="1600" dirty="0">
                <a:solidFill>
                  <a:srgbClr val="FF6D6D"/>
                </a:solidFill>
              </a:rPr>
              <a:t> </a:t>
            </a:r>
            <a:r>
              <a:rPr lang="en-US" altLang="ko-KR" sz="1600" dirty="0" err="1">
                <a:solidFill>
                  <a:srgbClr val="FF6D6D"/>
                </a:solidFill>
              </a:rPr>
              <a:t>adipisicing</a:t>
            </a:r>
            <a:r>
              <a:rPr lang="en-US" altLang="ko-KR" sz="1600" dirty="0">
                <a:solidFill>
                  <a:srgbClr val="FF6D6D"/>
                </a:solidFill>
              </a:rPr>
              <a:t> </a:t>
            </a:r>
            <a:r>
              <a:rPr lang="en-US" altLang="ko-KR" sz="1600" dirty="0" err="1">
                <a:solidFill>
                  <a:srgbClr val="FF6D6D"/>
                </a:solidFill>
              </a:rPr>
              <a:t>elit</a:t>
            </a:r>
            <a:r>
              <a:rPr lang="en-US" altLang="ko-KR" sz="1600" dirty="0">
                <a:solidFill>
                  <a:srgbClr val="FF6D6D"/>
                </a:solidFill>
              </a:rPr>
              <a:t>, sed do </a:t>
            </a:r>
            <a:r>
              <a:rPr lang="en-US" altLang="ko-KR" sz="1600" dirty="0" err="1">
                <a:solidFill>
                  <a:srgbClr val="FF6D6D"/>
                </a:solidFill>
              </a:rPr>
              <a:t>eiusmod</a:t>
            </a:r>
            <a:r>
              <a:rPr lang="en-US" altLang="ko-KR" sz="1600" dirty="0">
                <a:solidFill>
                  <a:srgbClr val="FF6D6D"/>
                </a:solidFill>
              </a:rPr>
              <a:t> </a:t>
            </a:r>
            <a:r>
              <a:rPr lang="en-US" altLang="ko-KR" sz="1600" dirty="0" err="1">
                <a:solidFill>
                  <a:srgbClr val="FF6D6D"/>
                </a:solidFill>
              </a:rPr>
              <a:t>tempor</a:t>
            </a:r>
            <a:endParaRPr lang="ko-KR" altLang="en-US" sz="1600" dirty="0">
              <a:solidFill>
                <a:srgbClr val="FF6D6D"/>
              </a:solidFill>
            </a:endParaRP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DBB2EDEB-3FAA-4956-98B4-75E543932810}"/>
              </a:ext>
            </a:extLst>
          </p:cNvPr>
          <p:cNvSpPr/>
          <p:nvPr/>
        </p:nvSpPr>
        <p:spPr>
          <a:xfrm>
            <a:off x="7129948" y="2995148"/>
            <a:ext cx="39534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FF6D6D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FF6D6D"/>
              </a:solidFill>
              <a:latin typeface="+mj-lt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A7BD7D52-6450-4BDA-8630-5262C186F879}"/>
              </a:ext>
            </a:extLst>
          </p:cNvPr>
          <p:cNvSpPr/>
          <p:nvPr/>
        </p:nvSpPr>
        <p:spPr>
          <a:xfrm>
            <a:off x="7129948" y="3360340"/>
            <a:ext cx="3953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F6D6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6D6D"/>
                </a:solidFill>
              </a:rPr>
              <a:t>amet</a:t>
            </a:r>
            <a:r>
              <a:rPr lang="en-US" altLang="ko-KR" sz="1600" dirty="0">
                <a:solidFill>
                  <a:srgbClr val="FF6D6D"/>
                </a:solidFill>
              </a:rPr>
              <a:t>, </a:t>
            </a:r>
            <a:r>
              <a:rPr lang="en-US" altLang="ko-KR" sz="1600" dirty="0" err="1">
                <a:solidFill>
                  <a:srgbClr val="FF6D6D"/>
                </a:solidFill>
              </a:rPr>
              <a:t>consectetur</a:t>
            </a:r>
            <a:r>
              <a:rPr lang="en-US" altLang="ko-KR" sz="1600" dirty="0">
                <a:solidFill>
                  <a:srgbClr val="FF6D6D"/>
                </a:solidFill>
              </a:rPr>
              <a:t> </a:t>
            </a:r>
            <a:r>
              <a:rPr lang="en-US" altLang="ko-KR" sz="1600" dirty="0" err="1">
                <a:solidFill>
                  <a:srgbClr val="FF6D6D"/>
                </a:solidFill>
              </a:rPr>
              <a:t>adipisicing</a:t>
            </a:r>
            <a:r>
              <a:rPr lang="en-US" altLang="ko-KR" sz="1600" dirty="0">
                <a:solidFill>
                  <a:srgbClr val="FF6D6D"/>
                </a:solidFill>
              </a:rPr>
              <a:t> </a:t>
            </a:r>
            <a:r>
              <a:rPr lang="en-US" altLang="ko-KR" sz="1600" dirty="0" err="1">
                <a:solidFill>
                  <a:srgbClr val="FF6D6D"/>
                </a:solidFill>
              </a:rPr>
              <a:t>elit</a:t>
            </a:r>
            <a:r>
              <a:rPr lang="en-US" altLang="ko-KR" sz="1600" dirty="0">
                <a:solidFill>
                  <a:srgbClr val="FF6D6D"/>
                </a:solidFill>
              </a:rPr>
              <a:t>, sed do </a:t>
            </a:r>
            <a:r>
              <a:rPr lang="en-US" altLang="ko-KR" sz="1600" dirty="0" err="1">
                <a:solidFill>
                  <a:srgbClr val="FF6D6D"/>
                </a:solidFill>
              </a:rPr>
              <a:t>eiusmod</a:t>
            </a:r>
            <a:r>
              <a:rPr lang="en-US" altLang="ko-KR" sz="1600" dirty="0">
                <a:solidFill>
                  <a:srgbClr val="FF6D6D"/>
                </a:solidFill>
              </a:rPr>
              <a:t> </a:t>
            </a:r>
            <a:r>
              <a:rPr lang="en-US" altLang="ko-KR" sz="1600" dirty="0" err="1">
                <a:solidFill>
                  <a:srgbClr val="FF6D6D"/>
                </a:solidFill>
              </a:rPr>
              <a:t>tempor</a:t>
            </a:r>
            <a:endParaRPr lang="ko-KR" altLang="en-US" sz="1600" dirty="0">
              <a:solidFill>
                <a:srgbClr val="FF6D6D"/>
              </a:solidFill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D9F0601B-1A50-4024-A1E4-1D460744CFB9}"/>
              </a:ext>
            </a:extLst>
          </p:cNvPr>
          <p:cNvSpPr/>
          <p:nvPr/>
        </p:nvSpPr>
        <p:spPr>
          <a:xfrm>
            <a:off x="6088652" y="4399596"/>
            <a:ext cx="39534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FF6D6D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FF6D6D"/>
              </a:solidFill>
              <a:latin typeface="+mj-lt"/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C59C0E72-6C4D-4B2B-A3FB-0758F95E032E}"/>
              </a:ext>
            </a:extLst>
          </p:cNvPr>
          <p:cNvSpPr/>
          <p:nvPr/>
        </p:nvSpPr>
        <p:spPr>
          <a:xfrm>
            <a:off x="6088653" y="4764788"/>
            <a:ext cx="3953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F6D6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6D6D"/>
                </a:solidFill>
              </a:rPr>
              <a:t>amet</a:t>
            </a:r>
            <a:r>
              <a:rPr lang="en-US" altLang="ko-KR" sz="1600" dirty="0">
                <a:solidFill>
                  <a:srgbClr val="FF6D6D"/>
                </a:solidFill>
              </a:rPr>
              <a:t>, </a:t>
            </a:r>
            <a:r>
              <a:rPr lang="en-US" altLang="ko-KR" sz="1600" dirty="0" err="1">
                <a:solidFill>
                  <a:srgbClr val="FF6D6D"/>
                </a:solidFill>
              </a:rPr>
              <a:t>consectetur</a:t>
            </a:r>
            <a:r>
              <a:rPr lang="en-US" altLang="ko-KR" sz="1600" dirty="0">
                <a:solidFill>
                  <a:srgbClr val="FF6D6D"/>
                </a:solidFill>
              </a:rPr>
              <a:t> </a:t>
            </a:r>
            <a:r>
              <a:rPr lang="en-US" altLang="ko-KR" sz="1600" dirty="0" err="1">
                <a:solidFill>
                  <a:srgbClr val="FF6D6D"/>
                </a:solidFill>
              </a:rPr>
              <a:t>adipisicing</a:t>
            </a:r>
            <a:r>
              <a:rPr lang="en-US" altLang="ko-KR" sz="1600" dirty="0">
                <a:solidFill>
                  <a:srgbClr val="FF6D6D"/>
                </a:solidFill>
              </a:rPr>
              <a:t> </a:t>
            </a:r>
            <a:r>
              <a:rPr lang="en-US" altLang="ko-KR" sz="1600" dirty="0" err="1">
                <a:solidFill>
                  <a:srgbClr val="FF6D6D"/>
                </a:solidFill>
              </a:rPr>
              <a:t>elit</a:t>
            </a:r>
            <a:r>
              <a:rPr lang="en-US" altLang="ko-KR" sz="1600" dirty="0">
                <a:solidFill>
                  <a:srgbClr val="FF6D6D"/>
                </a:solidFill>
              </a:rPr>
              <a:t>, sed do </a:t>
            </a:r>
            <a:r>
              <a:rPr lang="en-US" altLang="ko-KR" sz="1600" dirty="0" err="1">
                <a:solidFill>
                  <a:srgbClr val="FF6D6D"/>
                </a:solidFill>
              </a:rPr>
              <a:t>eiusmod</a:t>
            </a:r>
            <a:r>
              <a:rPr lang="en-US" altLang="ko-KR" sz="1600" dirty="0">
                <a:solidFill>
                  <a:srgbClr val="FF6D6D"/>
                </a:solidFill>
              </a:rPr>
              <a:t> </a:t>
            </a:r>
            <a:r>
              <a:rPr lang="en-US" altLang="ko-KR" sz="1600" dirty="0" err="1">
                <a:solidFill>
                  <a:srgbClr val="FF6D6D"/>
                </a:solidFill>
              </a:rPr>
              <a:t>tempor</a:t>
            </a:r>
            <a:endParaRPr lang="ko-KR" altLang="en-US" sz="1600" dirty="0">
              <a:solidFill>
                <a:srgbClr val="FF6D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748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>
            <a:extLst>
              <a:ext uri="{FF2B5EF4-FFF2-40B4-BE49-F238E27FC236}">
                <a16:creationId xmlns:a16="http://schemas.microsoft.com/office/drawing/2014/main" id="{8B3F7FF8-AF85-4BEC-A78C-C1A765884EF3}"/>
              </a:ext>
            </a:extLst>
          </p:cNvPr>
          <p:cNvSpPr/>
          <p:nvPr/>
        </p:nvSpPr>
        <p:spPr>
          <a:xfrm>
            <a:off x="2604435" y="901208"/>
            <a:ext cx="3703195" cy="3703195"/>
          </a:xfrm>
          <a:prstGeom prst="ellipse">
            <a:avLst/>
          </a:prstGeom>
          <a:solidFill>
            <a:schemeClr val="bg1">
              <a:alpha val="50000"/>
            </a:schemeClr>
          </a:solidFill>
          <a:ln w="3175" cap="flat">
            <a:solidFill>
              <a:schemeClr val="bg1">
                <a:alpha val="8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>
                <a:solidFill>
                  <a:srgbClr val="52BFBA"/>
                </a:solidFill>
                <a:latin typeface="+mj-lt"/>
              </a:rPr>
              <a:t>Enter Your Title Here</a:t>
            </a:r>
            <a:endParaRPr lang="ko-KR" altLang="en-US" sz="2800" dirty="0">
              <a:solidFill>
                <a:srgbClr val="52BFBA"/>
              </a:solidFill>
              <a:latin typeface="+mj-lt"/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4A83C07-680A-4210-9C83-B5AABC60B61B}"/>
              </a:ext>
            </a:extLst>
          </p:cNvPr>
          <p:cNvSpPr/>
          <p:nvPr/>
        </p:nvSpPr>
        <p:spPr>
          <a:xfrm>
            <a:off x="5859093" y="1223433"/>
            <a:ext cx="1228508" cy="1228508"/>
          </a:xfrm>
          <a:prstGeom prst="ellipse">
            <a:avLst/>
          </a:prstGeom>
          <a:solidFill>
            <a:schemeClr val="bg1">
              <a:alpha val="50000"/>
            </a:schemeClr>
          </a:solidFill>
          <a:ln w="3175" cap="flat">
            <a:solidFill>
              <a:schemeClr val="bg1">
                <a:alpha val="8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76E0A28B-4048-4E1A-8927-1B95E75894F4}"/>
              </a:ext>
            </a:extLst>
          </p:cNvPr>
          <p:cNvGrpSpPr/>
          <p:nvPr/>
        </p:nvGrpSpPr>
        <p:grpSpPr>
          <a:xfrm>
            <a:off x="6303466" y="1597972"/>
            <a:ext cx="339763" cy="453091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A8EAF8BC-5DF1-4B04-B93C-12BF5EF30D06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E842578A-959D-42E6-B8CA-19812D7B41F1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" name="타원 13">
            <a:extLst>
              <a:ext uri="{FF2B5EF4-FFF2-40B4-BE49-F238E27FC236}">
                <a16:creationId xmlns:a16="http://schemas.microsoft.com/office/drawing/2014/main" id="{2D2E3A53-CBC7-4C3F-AFA4-9489D04F74F1}"/>
              </a:ext>
            </a:extLst>
          </p:cNvPr>
          <p:cNvSpPr/>
          <p:nvPr/>
        </p:nvSpPr>
        <p:spPr>
          <a:xfrm>
            <a:off x="6114094" y="3045002"/>
            <a:ext cx="718506" cy="718506"/>
          </a:xfrm>
          <a:prstGeom prst="ellipse">
            <a:avLst/>
          </a:prstGeom>
          <a:solidFill>
            <a:schemeClr val="bg1">
              <a:alpha val="50000"/>
            </a:schemeClr>
          </a:solidFill>
          <a:ln w="3175" cap="flat">
            <a:solidFill>
              <a:schemeClr val="bg1">
                <a:alpha val="8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60D455B6-69A5-4EE4-A954-5551B5685A17}"/>
              </a:ext>
            </a:extLst>
          </p:cNvPr>
          <p:cNvSpPr/>
          <p:nvPr/>
        </p:nvSpPr>
        <p:spPr>
          <a:xfrm>
            <a:off x="5859093" y="4356569"/>
            <a:ext cx="1228508" cy="1228508"/>
          </a:xfrm>
          <a:prstGeom prst="ellipse">
            <a:avLst/>
          </a:prstGeom>
          <a:solidFill>
            <a:schemeClr val="bg1">
              <a:alpha val="50000"/>
            </a:schemeClr>
          </a:solidFill>
          <a:ln w="3175" cap="flat">
            <a:solidFill>
              <a:schemeClr val="bg1">
                <a:alpha val="8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A5263D39-3F92-4E23-8545-BACC3CAAFDEE}"/>
              </a:ext>
            </a:extLst>
          </p:cNvPr>
          <p:cNvGrpSpPr/>
          <p:nvPr/>
        </p:nvGrpSpPr>
        <p:grpSpPr>
          <a:xfrm>
            <a:off x="6248665" y="4746140"/>
            <a:ext cx="449364" cy="44936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D02AF0E-1482-4FE6-BC11-97562574DE63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E17C5C23-2967-4049-8CC6-DFB667EFE0B2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EA04A430-3014-493D-8D1D-96661961ADAB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219362A-BBB8-461B-AE47-54BB2F48101C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2031BBF-F646-4539-AA5F-E4344562B9D4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DA32B4B-3C9C-45DB-95CD-623149D593AC}"/>
              </a:ext>
            </a:extLst>
          </p:cNvPr>
          <p:cNvSpPr txBox="1"/>
          <p:nvPr/>
        </p:nvSpPr>
        <p:spPr>
          <a:xfrm>
            <a:off x="7531974" y="1701694"/>
            <a:ext cx="37667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6FAFFEC-BFEF-43B5-8C4D-25B4C4953476}"/>
              </a:ext>
            </a:extLst>
          </p:cNvPr>
          <p:cNvSpPr/>
          <p:nvPr/>
        </p:nvSpPr>
        <p:spPr>
          <a:xfrm>
            <a:off x="7531729" y="1325033"/>
            <a:ext cx="37585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EBE292B-B76B-43BF-AB35-5AD002E05467}"/>
              </a:ext>
            </a:extLst>
          </p:cNvPr>
          <p:cNvSpPr txBox="1"/>
          <p:nvPr/>
        </p:nvSpPr>
        <p:spPr>
          <a:xfrm>
            <a:off x="7531974" y="3268262"/>
            <a:ext cx="37667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0398F9FB-CF60-4F02-BA1E-8ADE8D365D98}"/>
              </a:ext>
            </a:extLst>
          </p:cNvPr>
          <p:cNvSpPr/>
          <p:nvPr/>
        </p:nvSpPr>
        <p:spPr>
          <a:xfrm>
            <a:off x="7531729" y="2891601"/>
            <a:ext cx="37585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C0554E-1577-4D6B-AA21-647BED38F564}"/>
              </a:ext>
            </a:extLst>
          </p:cNvPr>
          <p:cNvSpPr txBox="1"/>
          <p:nvPr/>
        </p:nvSpPr>
        <p:spPr>
          <a:xfrm>
            <a:off x="7531974" y="4834830"/>
            <a:ext cx="37667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EC8795C7-0A6B-41F4-9ED5-30FE66FE677D}"/>
              </a:ext>
            </a:extLst>
          </p:cNvPr>
          <p:cNvSpPr/>
          <p:nvPr/>
        </p:nvSpPr>
        <p:spPr>
          <a:xfrm>
            <a:off x="7531729" y="4458169"/>
            <a:ext cx="37585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4EA611D-A80D-4172-A385-B1B482EB85A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636066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DCC5BCEE-948D-4F23-A898-907372BB6B43}"/>
              </a:ext>
            </a:extLst>
          </p:cNvPr>
          <p:cNvSpPr txBox="1"/>
          <p:nvPr/>
        </p:nvSpPr>
        <p:spPr>
          <a:xfrm>
            <a:off x="2145846" y="2293777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B4AE73D7-E8BB-4FC3-837C-B94429495E6E}"/>
              </a:ext>
            </a:extLst>
          </p:cNvPr>
          <p:cNvSpPr/>
          <p:nvPr/>
        </p:nvSpPr>
        <p:spPr>
          <a:xfrm>
            <a:off x="2144493" y="1904416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Goal 01.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446BF9B-FBB4-4D20-A79D-D2F47485E630}"/>
              </a:ext>
            </a:extLst>
          </p:cNvPr>
          <p:cNvSpPr txBox="1"/>
          <p:nvPr/>
        </p:nvSpPr>
        <p:spPr>
          <a:xfrm>
            <a:off x="6897425" y="2293777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47C04A87-F591-40FD-98EE-F562408519D9}"/>
              </a:ext>
            </a:extLst>
          </p:cNvPr>
          <p:cNvSpPr/>
          <p:nvPr/>
        </p:nvSpPr>
        <p:spPr>
          <a:xfrm>
            <a:off x="6896072" y="1904416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Goal 03.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DA68252-3727-474E-965F-6744A7422893}"/>
              </a:ext>
            </a:extLst>
          </p:cNvPr>
          <p:cNvSpPr txBox="1"/>
          <p:nvPr/>
        </p:nvSpPr>
        <p:spPr>
          <a:xfrm>
            <a:off x="2145846" y="4214920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DEE577D5-4514-4C73-A0B2-6CA3E05899D4}"/>
              </a:ext>
            </a:extLst>
          </p:cNvPr>
          <p:cNvSpPr/>
          <p:nvPr/>
        </p:nvSpPr>
        <p:spPr>
          <a:xfrm>
            <a:off x="2144493" y="3825559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Goal 02.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4EDD37A-20C7-40C2-B90E-7F5DE22E089D}"/>
              </a:ext>
            </a:extLst>
          </p:cNvPr>
          <p:cNvSpPr txBox="1"/>
          <p:nvPr/>
        </p:nvSpPr>
        <p:spPr>
          <a:xfrm>
            <a:off x="6897425" y="4214920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B250C26B-1871-411E-8FB7-99FAB882BBB4}"/>
              </a:ext>
            </a:extLst>
          </p:cNvPr>
          <p:cNvSpPr/>
          <p:nvPr/>
        </p:nvSpPr>
        <p:spPr>
          <a:xfrm>
            <a:off x="6896072" y="3825559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Goal 04.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867701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479427E-F6BC-4030-975D-CDAE0FDB2278}"/>
              </a:ext>
            </a:extLst>
          </p:cNvPr>
          <p:cNvSpPr/>
          <p:nvPr/>
        </p:nvSpPr>
        <p:spPr>
          <a:xfrm>
            <a:off x="6411711" y="599852"/>
            <a:ext cx="4673600" cy="2641596"/>
          </a:xfrm>
          <a:prstGeom prst="roundRect">
            <a:avLst>
              <a:gd name="adj" fmla="val 6090"/>
            </a:avLst>
          </a:prstGeom>
          <a:solidFill>
            <a:schemeClr val="bg1">
              <a:alpha val="30000"/>
            </a:schemeClr>
          </a:solidFill>
          <a:ln w="3175" cap="flat">
            <a:solidFill>
              <a:schemeClr val="bg1">
                <a:alpha val="7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F022A844-AC8C-4F7C-A748-5B01568A0AF1}"/>
              </a:ext>
            </a:extLst>
          </p:cNvPr>
          <p:cNvSpPr/>
          <p:nvPr/>
        </p:nvSpPr>
        <p:spPr>
          <a:xfrm>
            <a:off x="1106691" y="3678040"/>
            <a:ext cx="4673600" cy="2641596"/>
          </a:xfrm>
          <a:prstGeom prst="roundRect">
            <a:avLst>
              <a:gd name="adj" fmla="val 6090"/>
            </a:avLst>
          </a:prstGeom>
          <a:solidFill>
            <a:schemeClr val="bg1">
              <a:alpha val="30000"/>
            </a:schemeClr>
          </a:solidFill>
          <a:ln w="3175" cap="flat">
            <a:solidFill>
              <a:schemeClr val="bg1">
                <a:alpha val="7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9512B1F7-A9DB-4C11-A9B0-244E238B1695}"/>
              </a:ext>
            </a:extLst>
          </p:cNvPr>
          <p:cNvSpPr/>
          <p:nvPr/>
        </p:nvSpPr>
        <p:spPr>
          <a:xfrm>
            <a:off x="6411711" y="3678040"/>
            <a:ext cx="4673600" cy="2641596"/>
          </a:xfrm>
          <a:prstGeom prst="roundRect">
            <a:avLst>
              <a:gd name="adj" fmla="val 6090"/>
            </a:avLst>
          </a:prstGeom>
          <a:solidFill>
            <a:schemeClr val="bg1">
              <a:alpha val="30000"/>
            </a:schemeClr>
          </a:solidFill>
          <a:ln w="3175" cap="flat">
            <a:solidFill>
              <a:schemeClr val="bg1">
                <a:alpha val="7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702FA671-8F8A-4971-B7DE-4A71C0EBD17A}"/>
              </a:ext>
            </a:extLst>
          </p:cNvPr>
          <p:cNvSpPr/>
          <p:nvPr/>
        </p:nvSpPr>
        <p:spPr>
          <a:xfrm>
            <a:off x="1106691" y="599852"/>
            <a:ext cx="4673600" cy="2641596"/>
          </a:xfrm>
          <a:prstGeom prst="roundRect">
            <a:avLst>
              <a:gd name="adj" fmla="val 6090"/>
            </a:avLst>
          </a:prstGeom>
          <a:solidFill>
            <a:schemeClr val="bg1">
              <a:alpha val="30000"/>
            </a:schemeClr>
          </a:solidFill>
          <a:ln w="3175" cap="flat">
            <a:solidFill>
              <a:schemeClr val="bg1">
                <a:alpha val="7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9E4C27-256F-4A23-9F31-EDCCB848FECB}"/>
              </a:ext>
            </a:extLst>
          </p:cNvPr>
          <p:cNvSpPr txBox="1"/>
          <p:nvPr/>
        </p:nvSpPr>
        <p:spPr>
          <a:xfrm>
            <a:off x="1670314" y="2234622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EF5F5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5F5B"/>
                </a:solidFill>
              </a:rPr>
              <a:t>amet</a:t>
            </a:r>
            <a:r>
              <a:rPr lang="en-US" altLang="ko-KR" sz="1400" dirty="0">
                <a:solidFill>
                  <a:srgbClr val="EF5F5B"/>
                </a:solidFill>
              </a:rPr>
              <a:t>, </a:t>
            </a:r>
            <a:r>
              <a:rPr lang="en-US" altLang="ko-KR" sz="1400" dirty="0" err="1">
                <a:solidFill>
                  <a:srgbClr val="EF5F5B"/>
                </a:solidFill>
              </a:rPr>
              <a:t>consectetur</a:t>
            </a:r>
            <a:r>
              <a:rPr lang="en-US" altLang="ko-KR" sz="1400" dirty="0">
                <a:solidFill>
                  <a:srgbClr val="EF5F5B"/>
                </a:solidFill>
              </a:rPr>
              <a:t> </a:t>
            </a:r>
            <a:r>
              <a:rPr lang="en-US" altLang="ko-KR" sz="1400" dirty="0" err="1">
                <a:solidFill>
                  <a:srgbClr val="EF5F5B"/>
                </a:solidFill>
              </a:rPr>
              <a:t>adipisicing</a:t>
            </a:r>
            <a:r>
              <a:rPr lang="en-US" altLang="ko-KR" sz="1400" dirty="0">
                <a:solidFill>
                  <a:srgbClr val="EF5F5B"/>
                </a:solidFill>
              </a:rPr>
              <a:t> </a:t>
            </a:r>
            <a:r>
              <a:rPr lang="en-US" altLang="ko-KR" sz="1400" dirty="0" err="1">
                <a:solidFill>
                  <a:srgbClr val="EF5F5B"/>
                </a:solidFill>
              </a:rPr>
              <a:t>elit</a:t>
            </a:r>
            <a:r>
              <a:rPr lang="en-US" altLang="ko-KR" sz="1400" dirty="0">
                <a:solidFill>
                  <a:srgbClr val="EF5F5B"/>
                </a:solidFill>
              </a:rPr>
              <a:t>, sed do </a:t>
            </a:r>
            <a:r>
              <a:rPr lang="en-US" altLang="ko-KR" sz="1400" dirty="0" err="1">
                <a:solidFill>
                  <a:srgbClr val="EF5F5B"/>
                </a:solidFill>
              </a:rPr>
              <a:t>eiusmod</a:t>
            </a:r>
            <a:r>
              <a:rPr lang="en-US" altLang="ko-KR" sz="1400" dirty="0">
                <a:solidFill>
                  <a:srgbClr val="EF5F5B"/>
                </a:solidFill>
              </a:rPr>
              <a:t> </a:t>
            </a:r>
            <a:r>
              <a:rPr lang="en-US" altLang="ko-KR" sz="1400" dirty="0" err="1">
                <a:solidFill>
                  <a:srgbClr val="EF5F5B"/>
                </a:solidFill>
              </a:rPr>
              <a:t>tempor</a:t>
            </a:r>
            <a:endParaRPr lang="ko-KR" altLang="en-US" sz="1400" dirty="0">
              <a:solidFill>
                <a:srgbClr val="EF5F5B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C36604-5480-4E3F-830A-1ADDB2F02841}"/>
              </a:ext>
            </a:extLst>
          </p:cNvPr>
          <p:cNvSpPr txBox="1"/>
          <p:nvPr/>
        </p:nvSpPr>
        <p:spPr>
          <a:xfrm>
            <a:off x="1670314" y="5338396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EF5F5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5F5B"/>
                </a:solidFill>
              </a:rPr>
              <a:t>amet</a:t>
            </a:r>
            <a:r>
              <a:rPr lang="en-US" altLang="ko-KR" sz="1400" dirty="0">
                <a:solidFill>
                  <a:srgbClr val="EF5F5B"/>
                </a:solidFill>
              </a:rPr>
              <a:t>, </a:t>
            </a:r>
            <a:r>
              <a:rPr lang="en-US" altLang="ko-KR" sz="1400" dirty="0" err="1">
                <a:solidFill>
                  <a:srgbClr val="EF5F5B"/>
                </a:solidFill>
              </a:rPr>
              <a:t>consectetur</a:t>
            </a:r>
            <a:r>
              <a:rPr lang="en-US" altLang="ko-KR" sz="1400" dirty="0">
                <a:solidFill>
                  <a:srgbClr val="EF5F5B"/>
                </a:solidFill>
              </a:rPr>
              <a:t> </a:t>
            </a:r>
            <a:r>
              <a:rPr lang="en-US" altLang="ko-KR" sz="1400" dirty="0" err="1">
                <a:solidFill>
                  <a:srgbClr val="EF5F5B"/>
                </a:solidFill>
              </a:rPr>
              <a:t>adipisicing</a:t>
            </a:r>
            <a:r>
              <a:rPr lang="en-US" altLang="ko-KR" sz="1400" dirty="0">
                <a:solidFill>
                  <a:srgbClr val="EF5F5B"/>
                </a:solidFill>
              </a:rPr>
              <a:t> </a:t>
            </a:r>
            <a:r>
              <a:rPr lang="en-US" altLang="ko-KR" sz="1400" dirty="0" err="1">
                <a:solidFill>
                  <a:srgbClr val="EF5F5B"/>
                </a:solidFill>
              </a:rPr>
              <a:t>elit</a:t>
            </a:r>
            <a:r>
              <a:rPr lang="en-US" altLang="ko-KR" sz="1400" dirty="0">
                <a:solidFill>
                  <a:srgbClr val="EF5F5B"/>
                </a:solidFill>
              </a:rPr>
              <a:t>, sed do </a:t>
            </a:r>
            <a:r>
              <a:rPr lang="en-US" altLang="ko-KR" sz="1400" dirty="0" err="1">
                <a:solidFill>
                  <a:srgbClr val="EF5F5B"/>
                </a:solidFill>
              </a:rPr>
              <a:t>eiusmod</a:t>
            </a:r>
            <a:r>
              <a:rPr lang="en-US" altLang="ko-KR" sz="1400" dirty="0">
                <a:solidFill>
                  <a:srgbClr val="EF5F5B"/>
                </a:solidFill>
              </a:rPr>
              <a:t> </a:t>
            </a:r>
            <a:r>
              <a:rPr lang="en-US" altLang="ko-KR" sz="1400" dirty="0" err="1">
                <a:solidFill>
                  <a:srgbClr val="EF5F5B"/>
                </a:solidFill>
              </a:rPr>
              <a:t>tempor</a:t>
            </a:r>
            <a:endParaRPr lang="ko-KR" altLang="en-US" sz="1400" dirty="0">
              <a:solidFill>
                <a:srgbClr val="EF5F5B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D295C5-D9CF-4B5D-901D-3408AFEB506D}"/>
              </a:ext>
            </a:extLst>
          </p:cNvPr>
          <p:cNvSpPr txBox="1"/>
          <p:nvPr/>
        </p:nvSpPr>
        <p:spPr>
          <a:xfrm>
            <a:off x="6819901" y="2234622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EF5F5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5F5B"/>
                </a:solidFill>
              </a:rPr>
              <a:t>amet</a:t>
            </a:r>
            <a:r>
              <a:rPr lang="en-US" altLang="ko-KR" sz="1400" dirty="0">
                <a:solidFill>
                  <a:srgbClr val="EF5F5B"/>
                </a:solidFill>
              </a:rPr>
              <a:t>, </a:t>
            </a:r>
            <a:r>
              <a:rPr lang="en-US" altLang="ko-KR" sz="1400" dirty="0" err="1">
                <a:solidFill>
                  <a:srgbClr val="EF5F5B"/>
                </a:solidFill>
              </a:rPr>
              <a:t>consectetur</a:t>
            </a:r>
            <a:r>
              <a:rPr lang="en-US" altLang="ko-KR" sz="1400" dirty="0">
                <a:solidFill>
                  <a:srgbClr val="EF5F5B"/>
                </a:solidFill>
              </a:rPr>
              <a:t> </a:t>
            </a:r>
            <a:r>
              <a:rPr lang="en-US" altLang="ko-KR" sz="1400" dirty="0" err="1">
                <a:solidFill>
                  <a:srgbClr val="EF5F5B"/>
                </a:solidFill>
              </a:rPr>
              <a:t>adipisicing</a:t>
            </a:r>
            <a:r>
              <a:rPr lang="en-US" altLang="ko-KR" sz="1400" dirty="0">
                <a:solidFill>
                  <a:srgbClr val="EF5F5B"/>
                </a:solidFill>
              </a:rPr>
              <a:t> </a:t>
            </a:r>
            <a:r>
              <a:rPr lang="en-US" altLang="ko-KR" sz="1400" dirty="0" err="1">
                <a:solidFill>
                  <a:srgbClr val="EF5F5B"/>
                </a:solidFill>
              </a:rPr>
              <a:t>elit</a:t>
            </a:r>
            <a:r>
              <a:rPr lang="en-US" altLang="ko-KR" sz="1400" dirty="0">
                <a:solidFill>
                  <a:srgbClr val="EF5F5B"/>
                </a:solidFill>
              </a:rPr>
              <a:t>, sed do </a:t>
            </a:r>
            <a:r>
              <a:rPr lang="en-US" altLang="ko-KR" sz="1400" dirty="0" err="1">
                <a:solidFill>
                  <a:srgbClr val="EF5F5B"/>
                </a:solidFill>
              </a:rPr>
              <a:t>eiusmod</a:t>
            </a:r>
            <a:r>
              <a:rPr lang="en-US" altLang="ko-KR" sz="1400" dirty="0">
                <a:solidFill>
                  <a:srgbClr val="EF5F5B"/>
                </a:solidFill>
              </a:rPr>
              <a:t> </a:t>
            </a:r>
            <a:r>
              <a:rPr lang="en-US" altLang="ko-KR" sz="1400" dirty="0" err="1">
                <a:solidFill>
                  <a:srgbClr val="EF5F5B"/>
                </a:solidFill>
              </a:rPr>
              <a:t>tempor</a:t>
            </a:r>
            <a:endParaRPr lang="ko-KR" altLang="en-US" sz="1400" dirty="0">
              <a:solidFill>
                <a:srgbClr val="EF5F5B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3D42CC-47BE-4C25-B725-CD04A2EC2DBB}"/>
              </a:ext>
            </a:extLst>
          </p:cNvPr>
          <p:cNvSpPr txBox="1"/>
          <p:nvPr/>
        </p:nvSpPr>
        <p:spPr>
          <a:xfrm>
            <a:off x="6819901" y="5338396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EF5F5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F5F5B"/>
                </a:solidFill>
              </a:rPr>
              <a:t>amet</a:t>
            </a:r>
            <a:r>
              <a:rPr lang="en-US" altLang="ko-KR" sz="1400" dirty="0">
                <a:solidFill>
                  <a:srgbClr val="EF5F5B"/>
                </a:solidFill>
              </a:rPr>
              <a:t>, </a:t>
            </a:r>
            <a:r>
              <a:rPr lang="en-US" altLang="ko-KR" sz="1400" dirty="0" err="1">
                <a:solidFill>
                  <a:srgbClr val="EF5F5B"/>
                </a:solidFill>
              </a:rPr>
              <a:t>consectetur</a:t>
            </a:r>
            <a:r>
              <a:rPr lang="en-US" altLang="ko-KR" sz="1400" dirty="0">
                <a:solidFill>
                  <a:srgbClr val="EF5F5B"/>
                </a:solidFill>
              </a:rPr>
              <a:t> </a:t>
            </a:r>
            <a:r>
              <a:rPr lang="en-US" altLang="ko-KR" sz="1400" dirty="0" err="1">
                <a:solidFill>
                  <a:srgbClr val="EF5F5B"/>
                </a:solidFill>
              </a:rPr>
              <a:t>adipisicing</a:t>
            </a:r>
            <a:r>
              <a:rPr lang="en-US" altLang="ko-KR" sz="1400" dirty="0">
                <a:solidFill>
                  <a:srgbClr val="EF5F5B"/>
                </a:solidFill>
              </a:rPr>
              <a:t> </a:t>
            </a:r>
            <a:r>
              <a:rPr lang="en-US" altLang="ko-KR" sz="1400" dirty="0" err="1">
                <a:solidFill>
                  <a:srgbClr val="EF5F5B"/>
                </a:solidFill>
              </a:rPr>
              <a:t>elit</a:t>
            </a:r>
            <a:r>
              <a:rPr lang="en-US" altLang="ko-KR" sz="1400" dirty="0">
                <a:solidFill>
                  <a:srgbClr val="EF5F5B"/>
                </a:solidFill>
              </a:rPr>
              <a:t>, sed do </a:t>
            </a:r>
            <a:r>
              <a:rPr lang="en-US" altLang="ko-KR" sz="1400" dirty="0" err="1">
                <a:solidFill>
                  <a:srgbClr val="EF5F5B"/>
                </a:solidFill>
              </a:rPr>
              <a:t>eiusmod</a:t>
            </a:r>
            <a:r>
              <a:rPr lang="en-US" altLang="ko-KR" sz="1400" dirty="0">
                <a:solidFill>
                  <a:srgbClr val="EF5F5B"/>
                </a:solidFill>
              </a:rPr>
              <a:t> </a:t>
            </a:r>
            <a:r>
              <a:rPr lang="en-US" altLang="ko-KR" sz="1400" dirty="0" err="1">
                <a:solidFill>
                  <a:srgbClr val="EF5F5B"/>
                </a:solidFill>
              </a:rPr>
              <a:t>tempor</a:t>
            </a:r>
            <a:endParaRPr lang="ko-KR" altLang="en-US" sz="1400" dirty="0">
              <a:solidFill>
                <a:srgbClr val="EF5F5B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1F75760-C2EF-4336-81EB-B8C7607B9640}"/>
              </a:ext>
            </a:extLst>
          </p:cNvPr>
          <p:cNvSpPr/>
          <p:nvPr/>
        </p:nvSpPr>
        <p:spPr>
          <a:xfrm>
            <a:off x="1670314" y="2840935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EF5F5B"/>
                </a:solidFill>
                <a:latin typeface="+mj-lt"/>
              </a:rPr>
              <a:t>Lora Black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A1C84FE-31E4-4B5A-BF75-3F4A1B513621}"/>
              </a:ext>
            </a:extLst>
          </p:cNvPr>
          <p:cNvSpPr/>
          <p:nvPr/>
        </p:nvSpPr>
        <p:spPr>
          <a:xfrm>
            <a:off x="1670314" y="5944709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EF5F5B"/>
                </a:solidFill>
                <a:latin typeface="+mj-lt"/>
              </a:rPr>
              <a:t>Amy Harris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B761357-E332-4DA7-8DA9-59452ED6F045}"/>
              </a:ext>
            </a:extLst>
          </p:cNvPr>
          <p:cNvSpPr/>
          <p:nvPr/>
        </p:nvSpPr>
        <p:spPr>
          <a:xfrm>
            <a:off x="6819901" y="2840935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EF5F5B"/>
                </a:solidFill>
                <a:latin typeface="+mj-lt"/>
              </a:rPr>
              <a:t>John Smith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BB49350C-557D-41AF-9EFF-F09FB9C387B3}"/>
              </a:ext>
            </a:extLst>
          </p:cNvPr>
          <p:cNvSpPr/>
          <p:nvPr/>
        </p:nvSpPr>
        <p:spPr>
          <a:xfrm>
            <a:off x="6819901" y="5944709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EF5F5B"/>
                </a:solidFill>
                <a:latin typeface="+mj-lt"/>
              </a:rPr>
              <a:t>Justin Lee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DAAFAA5-2840-4FE5-8752-810368BF726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B416B5C-DF2F-42D2-AE59-F4C52437BB6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975E847C-60FF-4BAB-A66E-A0422419FA0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85208E8A-6ABF-47B9-9EBA-461920CB6A6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1419797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708400" y="3510839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68664" y="4236187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21703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그래픽 1">
            <a:extLst>
              <a:ext uri="{FF2B5EF4-FFF2-40B4-BE49-F238E27FC236}">
                <a16:creationId xmlns:a16="http://schemas.microsoft.com/office/drawing/2014/main" id="{9B2EBEA0-1C75-48DC-B73C-CE90277813EB}"/>
              </a:ext>
            </a:extLst>
          </p:cNvPr>
          <p:cNvGrpSpPr/>
          <p:nvPr/>
        </p:nvGrpSpPr>
        <p:grpSpPr>
          <a:xfrm>
            <a:off x="1104900" y="1319480"/>
            <a:ext cx="9779000" cy="4818638"/>
            <a:chOff x="1311832" y="1528784"/>
            <a:chExt cx="9568336" cy="4714832"/>
          </a:xfrm>
          <a:solidFill>
            <a:srgbClr val="FFB9B9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9B530750-42B2-4870-ADD2-E8C67311F46E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A3C92C26-9640-4578-8095-0738D4C6A1FA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3751DDD2-4BBF-45C3-8862-D00F40EC2F70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BFB5D739-FE3E-4284-9A17-27FFD3074590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3F74B4B3-BEF6-4B90-BF76-3E78EB41408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401F30D4-A25B-460D-86FF-A04612D72342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A107D568-C9E8-4E10-A4F0-95B55B200F61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EF97364F-6DD0-4E09-BE2D-C6C36482DCA5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D8ED7624-A715-42FD-A708-B25C9AB97A1A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7F2156AE-DA98-435C-A792-D4CC4D326581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A89C829D-9700-4382-942B-3B353B57FB38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D9807355-5BAA-4AC2-A58D-174ECA30801E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17933DD-F58D-4075-8E58-6C5D31459701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3B74A8EC-57D8-4BAB-9281-DEADA3CCF8B0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06E1366-4FDE-4164-8A19-1E1FA9A82973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EC3B6F71-38D6-48F5-800B-A9EF0D6B842D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7210C430-53E2-4E8C-B4FB-F2748F462BF3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4E4FED8-B6C2-4430-8E32-EB2591409AB9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A700358-7D9D-48C2-AF8B-8DC5454601B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A8FB2B62-622F-4502-95C8-13DE9C8C3C59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01C32778-C3BB-4B17-B409-2F203A0F4BCE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A958421-DF7B-416B-B7F1-CAB2998E33FC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6B5F4618-45FC-469F-B128-F1C2AE02244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DC7D45E5-1BFF-426F-8EE5-450C0FC701BD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C205B626-16D1-475E-8BFD-E96E949339F6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EF40649C-17B0-4510-90FD-3497CD74174C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9842C65-25AE-4126-8542-C8A922477D3F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F4E8736F-F057-48A7-8256-1892E45F3589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00D8A8E9-DDD4-45EB-88DC-B6303F22C090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D523B1C6-7625-4C5F-AEBA-1BF8034594AD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889D789A-39B5-4A16-A32A-1C7C8462DFA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4D49A668-DFD0-485F-864A-33AEED0F077A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12A75F4D-E619-478E-B762-0DDA3BE03AF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0" name="자유형: 도형 399">
              <a:extLst>
                <a:ext uri="{FF2B5EF4-FFF2-40B4-BE49-F238E27FC236}">
                  <a16:creationId xmlns:a16="http://schemas.microsoft.com/office/drawing/2014/main" id="{2CBBD9E6-3306-43E4-AD9F-81CB74374718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663A0368-81C4-4ABD-B8E5-002A922D0F85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413B27E4-5A4F-452E-B212-E225129DD8FE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34465EB5-E0BD-4723-88C4-72105E329B75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84C111E5-1885-45DA-8B5C-703EDEAFA619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C93D450C-786F-45DC-BE78-1DC6FC3E92C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2E82A91-F30F-49E7-A831-9B2E8810E19D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0A09810D-597A-4DBD-B959-7860971BDE3E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52E3D43-D22A-4F43-96A2-1B1B1E3A3F61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1295082E-001E-4AA7-B462-E38137CFFF55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AB97BF5-B4A2-40E3-BF39-30F8CB612A06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4A9B6C5D-72DB-4C5A-AA99-39BE5F4C4D33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7F6C906C-27A3-4AD6-B50F-809D4B3E89F3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86E19CE1-0E3F-4FF3-8D0C-D4DF678977D5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4" name="자유형: 도형 413">
              <a:extLst>
                <a:ext uri="{FF2B5EF4-FFF2-40B4-BE49-F238E27FC236}">
                  <a16:creationId xmlns:a16="http://schemas.microsoft.com/office/drawing/2014/main" id="{4AE83166-9C3D-44EF-BF07-31B4497B9EC5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89827C9D-C643-45B7-8015-F3A8C71022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CEED9BD2-FA00-41F5-B16B-1F9E4F5B172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E79CE560-3623-4162-B1E1-5FBA587106B1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E7457BB9-94C7-4A6C-8FBE-1559A3563BBE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DA4BBA31-FC1A-4FB4-90ED-AE90D5367E7E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9C6F76C8-920C-4F9A-B28B-A7CE3AF357EC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0C20DF54-69B7-4771-9B61-08537A292203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18F112C8-8E2E-4371-8212-73AECE3F1F04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4310F130-DB71-4A4C-906D-6A7F712D2921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84AEF7DF-C388-483F-925E-53A4153609D3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276B779-4E58-400C-B646-9E6B77C5E5F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6" name="자유형: 도형 425">
              <a:extLst>
                <a:ext uri="{FF2B5EF4-FFF2-40B4-BE49-F238E27FC236}">
                  <a16:creationId xmlns:a16="http://schemas.microsoft.com/office/drawing/2014/main" id="{A3894B8C-37A4-40B4-B1AC-925B207FB7A9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7" name="자유형: 도형 426">
              <a:extLst>
                <a:ext uri="{FF2B5EF4-FFF2-40B4-BE49-F238E27FC236}">
                  <a16:creationId xmlns:a16="http://schemas.microsoft.com/office/drawing/2014/main" id="{077A46E7-1A1E-4513-AF70-D7BB4E800655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F22385DE-AFD1-4702-8B84-7AE628A3724B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721AC8C9-4FBF-47D1-A7B2-DCC55ADEB8B2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8C71CF98-EE8F-4F96-8107-5D6E5507209B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6C5FA8E4-82C9-41DF-B81E-1404B5143F47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1D0C367F-CDB3-485C-9170-752451F03BF4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89A9977A-4640-4112-A9AD-A90C5B86E150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7A2C7C05-1E6E-4C04-9530-A723A88029BA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5" name="자유형: 도형 434">
              <a:extLst>
                <a:ext uri="{FF2B5EF4-FFF2-40B4-BE49-F238E27FC236}">
                  <a16:creationId xmlns:a16="http://schemas.microsoft.com/office/drawing/2014/main" id="{546CC702-D172-432D-A2EA-16CB1910520E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310A521D-D113-46CD-9949-722BBC16FA89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E71A8485-F57F-4314-839A-6540DD0F7348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0E12D62D-F1DE-4163-9067-C2761B0207A0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E7FA15F9-56A4-4AFD-8915-C43DCDBCD835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297FC96C-4C17-4CAD-AD3A-7DDDF62B901D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13AA42C5-D3E4-4F4B-8B1C-3F3E56F33FAC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FFC67B5F-B4E0-4AC5-AE46-2FCA0E8255D3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C4DE9E53-C0C6-438A-8B1E-FBA236CC9809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0F9D90AD-D349-4C5F-8825-B56898765DD8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4659FA84-6D7F-473A-8989-946C5E46842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E565B32E-4B10-4FB9-BB3B-1694CB85ECEF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48D9BEDF-669A-47CB-BA7F-80BF8070EFAB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6652FBDA-0423-49BA-BCF1-FB51DBF2805D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9" name="자유형: 도형 448">
              <a:extLst>
                <a:ext uri="{FF2B5EF4-FFF2-40B4-BE49-F238E27FC236}">
                  <a16:creationId xmlns:a16="http://schemas.microsoft.com/office/drawing/2014/main" id="{499A290A-48CC-4C80-9570-A653A9815F5E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AEF3A0AC-866C-406F-89E4-1B5D131EC8E0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70D42ED3-D8AE-4459-839B-1BC7D1E7DBD9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7BBF8A-234B-4600-B23D-3A323D5EAB1F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1720E831-F4EA-4AA6-B59F-A550252A18A5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4" name="자유형: 도형 453">
              <a:extLst>
                <a:ext uri="{FF2B5EF4-FFF2-40B4-BE49-F238E27FC236}">
                  <a16:creationId xmlns:a16="http://schemas.microsoft.com/office/drawing/2014/main" id="{5B09D40C-17F2-4846-A93B-684673EF14AB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07C7F3E9-CBB7-46EC-B619-3F48438813A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3F55D143-D936-4C51-B34F-1538A7AD1143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D9C3E879-6585-4DBA-8BC1-736E41A9E3AD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BF37F981-3AD6-4304-8E36-1EBA121608EE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A0F6C313-85E9-4B91-BFB7-24720AAEAF90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90824A79-B4FA-4344-AA51-FC54285C43AA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7595CEEA-F51F-4722-8D52-85EBDB2DCDFD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2" name="자유형: 도형 461">
              <a:extLst>
                <a:ext uri="{FF2B5EF4-FFF2-40B4-BE49-F238E27FC236}">
                  <a16:creationId xmlns:a16="http://schemas.microsoft.com/office/drawing/2014/main" id="{4E1AB354-EAC1-443D-96A9-F9419025FEDA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3CD504EB-AC41-4016-9937-6FBFF3C6A14E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7839D78B-EE80-4F0D-958C-5BB6BFD2C4A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C67DD3F3-46EE-4ACC-B250-A9931EA5FBEA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A8F05BAE-21B9-4EAB-8F53-18E39CF95B6B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01C6EC0A-DBF7-4D21-B6C9-0E12914A87D7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D47830E6-3558-4B49-8D0D-64B6B5BC7958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80544CC6-6481-499C-832C-B445A1E37B0E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C10DAF8E-863C-45A8-B666-A5B69C66D153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ACF93D72-375D-44A2-B4FE-5CCD57286A72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A2D0A32D-0BD1-4B2C-AF8F-64F1DFB09A3B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EDCA0AFE-5FCF-40C9-B000-B6533932E50A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C9F602B5-87F2-433E-BCD9-68F31580CEE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5" name="자유형: 도형 474">
              <a:extLst>
                <a:ext uri="{FF2B5EF4-FFF2-40B4-BE49-F238E27FC236}">
                  <a16:creationId xmlns:a16="http://schemas.microsoft.com/office/drawing/2014/main" id="{A3F9F867-908C-40EA-904E-FFAEA1BBEB9F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326A8FDC-9177-4E01-884D-5763D021D0E1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44436F75-AD3F-47B3-AADE-EDCCB8468F4E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BCA3E266-BCB0-43A6-A810-70E55FEBA138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00EB88C7-366F-44D7-B515-861751A511BE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198B72CD-60CE-4F1B-9330-6005EBE28EB4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0F3AB469-AA9B-4D64-93E3-26073B04D4CF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0332E385-4970-43FB-91BE-5C55B697A5FF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C4E828D6-AE15-4F10-A514-1467CBAC8E89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4" name="자유형: 도형 483">
              <a:extLst>
                <a:ext uri="{FF2B5EF4-FFF2-40B4-BE49-F238E27FC236}">
                  <a16:creationId xmlns:a16="http://schemas.microsoft.com/office/drawing/2014/main" id="{88299DA5-8ED6-42DA-8305-504B98A13BDF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5" name="자유형: 도형 484">
              <a:extLst>
                <a:ext uri="{FF2B5EF4-FFF2-40B4-BE49-F238E27FC236}">
                  <a16:creationId xmlns:a16="http://schemas.microsoft.com/office/drawing/2014/main" id="{B2AFC7C4-9084-42E4-82AD-B11E9E10E4EE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EA172CEC-589A-4241-8FA9-95BC5080E960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F90C8F32-423F-4561-8C80-F15367558553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CE983C15-B2BC-495A-9CBE-D50F49FD24B8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9" name="자유형: 도형 488">
              <a:extLst>
                <a:ext uri="{FF2B5EF4-FFF2-40B4-BE49-F238E27FC236}">
                  <a16:creationId xmlns:a16="http://schemas.microsoft.com/office/drawing/2014/main" id="{3B4E4F3D-AF91-40E5-83DB-8FE8450FA6C6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99E2DA73-909B-41D8-B01E-B6458AD49317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4E11B1A-305F-464F-81FF-F424611E4D6D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EF5F5B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92" name="자유형: 도형 491">
              <a:extLst>
                <a:ext uri="{FF2B5EF4-FFF2-40B4-BE49-F238E27FC236}">
                  <a16:creationId xmlns:a16="http://schemas.microsoft.com/office/drawing/2014/main" id="{CC670C2C-1381-41B0-97AD-182C67C1B6EA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71E499BE-0862-4F02-BF07-17D0C9396CE4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C093CD32-A349-4BB4-87DC-6D54B7CFF0E4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5" name="자유형: 도형 494">
              <a:extLst>
                <a:ext uri="{FF2B5EF4-FFF2-40B4-BE49-F238E27FC236}">
                  <a16:creationId xmlns:a16="http://schemas.microsoft.com/office/drawing/2014/main" id="{0E608DE6-CCB6-4A24-A003-58438587802F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5BAF2439-B817-408B-9A5B-A25FBB34DC9F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AC37179B-59F7-4FE3-903E-33BE380EFCC1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EF5F5B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90F56CE2-7C2F-44C3-A55F-A47E61F46A6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C1D7BE73-8825-4766-8527-B60689947BD0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EF5F5B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7337B06-C567-4EA3-AD8D-CEC695EF7CDF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DD779567-C1BF-4E35-8E9D-088FCAFA3596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75B09EFE-4A01-4C20-811A-E4A14BDF6368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1AAE4015-E660-4B36-962F-4C2ABE53C707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19E9A3D9-F18D-4042-9CCC-074DBC85009C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CA978380-EFE8-4E25-B3B5-34F6FE934BF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25E1D62A-9A23-4D29-AC9C-81D599BED15E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7" name="자유형: 도형 506">
              <a:extLst>
                <a:ext uri="{FF2B5EF4-FFF2-40B4-BE49-F238E27FC236}">
                  <a16:creationId xmlns:a16="http://schemas.microsoft.com/office/drawing/2014/main" id="{6B02E94F-117C-4271-BBB7-94956982F504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8" name="자유형: 도형 507">
              <a:extLst>
                <a:ext uri="{FF2B5EF4-FFF2-40B4-BE49-F238E27FC236}">
                  <a16:creationId xmlns:a16="http://schemas.microsoft.com/office/drawing/2014/main" id="{E69745E2-5758-49A0-8B76-D171806AB0C3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9" name="자유형: 도형 508">
              <a:extLst>
                <a:ext uri="{FF2B5EF4-FFF2-40B4-BE49-F238E27FC236}">
                  <a16:creationId xmlns:a16="http://schemas.microsoft.com/office/drawing/2014/main" id="{7591FBD0-340F-40FB-B810-22F5F37C5195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0" name="자유형: 도형 509">
              <a:extLst>
                <a:ext uri="{FF2B5EF4-FFF2-40B4-BE49-F238E27FC236}">
                  <a16:creationId xmlns:a16="http://schemas.microsoft.com/office/drawing/2014/main" id="{2AA23535-C873-4414-99B5-5A08CC42DB8E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1" name="자유형: 도형 510">
              <a:extLst>
                <a:ext uri="{FF2B5EF4-FFF2-40B4-BE49-F238E27FC236}">
                  <a16:creationId xmlns:a16="http://schemas.microsoft.com/office/drawing/2014/main" id="{50EF83A6-4680-4894-A263-2F83378A2A7F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2" name="자유형: 도형 511">
              <a:extLst>
                <a:ext uri="{FF2B5EF4-FFF2-40B4-BE49-F238E27FC236}">
                  <a16:creationId xmlns:a16="http://schemas.microsoft.com/office/drawing/2014/main" id="{F70C623B-8F2B-4853-A146-E26E7750751A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3" name="자유형: 도형 512">
              <a:extLst>
                <a:ext uri="{FF2B5EF4-FFF2-40B4-BE49-F238E27FC236}">
                  <a16:creationId xmlns:a16="http://schemas.microsoft.com/office/drawing/2014/main" id="{0A89F68F-83EC-4DAF-BD69-3DACBA641386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4" name="자유형: 도형 513">
              <a:extLst>
                <a:ext uri="{FF2B5EF4-FFF2-40B4-BE49-F238E27FC236}">
                  <a16:creationId xmlns:a16="http://schemas.microsoft.com/office/drawing/2014/main" id="{60EDE43A-B0EE-4402-BFC9-B90AD7A92731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5" name="자유형: 도형 514">
              <a:extLst>
                <a:ext uri="{FF2B5EF4-FFF2-40B4-BE49-F238E27FC236}">
                  <a16:creationId xmlns:a16="http://schemas.microsoft.com/office/drawing/2014/main" id="{14E32389-8CB4-4068-A44C-11F975D654AD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6" name="자유형: 도형 515">
              <a:extLst>
                <a:ext uri="{FF2B5EF4-FFF2-40B4-BE49-F238E27FC236}">
                  <a16:creationId xmlns:a16="http://schemas.microsoft.com/office/drawing/2014/main" id="{10243354-5273-4081-A9EE-59C5A08D2A20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7" name="자유형: 도형 516">
              <a:extLst>
                <a:ext uri="{FF2B5EF4-FFF2-40B4-BE49-F238E27FC236}">
                  <a16:creationId xmlns:a16="http://schemas.microsoft.com/office/drawing/2014/main" id="{2BCD9541-8648-448A-BD6E-F5500F5D73C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8" name="자유형: 도형 517">
              <a:extLst>
                <a:ext uri="{FF2B5EF4-FFF2-40B4-BE49-F238E27FC236}">
                  <a16:creationId xmlns:a16="http://schemas.microsoft.com/office/drawing/2014/main" id="{170167C1-5F62-484F-BC27-69C74B5D69B5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EF5F5B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9" name="자유형: 도형 518">
              <a:extLst>
                <a:ext uri="{FF2B5EF4-FFF2-40B4-BE49-F238E27FC236}">
                  <a16:creationId xmlns:a16="http://schemas.microsoft.com/office/drawing/2014/main" id="{E36FEE94-482D-48BB-B739-727AFA3D90D0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0" name="자유형: 도형 519">
              <a:extLst>
                <a:ext uri="{FF2B5EF4-FFF2-40B4-BE49-F238E27FC236}">
                  <a16:creationId xmlns:a16="http://schemas.microsoft.com/office/drawing/2014/main" id="{111A4AAF-F82D-4BF1-8A5B-A014BC0B8090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1" name="자유형: 도형 520">
              <a:extLst>
                <a:ext uri="{FF2B5EF4-FFF2-40B4-BE49-F238E27FC236}">
                  <a16:creationId xmlns:a16="http://schemas.microsoft.com/office/drawing/2014/main" id="{B6E4D3AC-E005-4BBA-815F-AC9EE4BE6982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2" name="자유형: 도형 521">
              <a:extLst>
                <a:ext uri="{FF2B5EF4-FFF2-40B4-BE49-F238E27FC236}">
                  <a16:creationId xmlns:a16="http://schemas.microsoft.com/office/drawing/2014/main" id="{A3C2973F-D3AB-4D5E-B5F0-23D3E45DF772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3" name="자유형: 도형 522">
              <a:extLst>
                <a:ext uri="{FF2B5EF4-FFF2-40B4-BE49-F238E27FC236}">
                  <a16:creationId xmlns:a16="http://schemas.microsoft.com/office/drawing/2014/main" id="{D719842F-551D-42BB-9BE7-F023BB6CA76A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4" name="자유형: 도형 523">
              <a:extLst>
                <a:ext uri="{FF2B5EF4-FFF2-40B4-BE49-F238E27FC236}">
                  <a16:creationId xmlns:a16="http://schemas.microsoft.com/office/drawing/2014/main" id="{C72C5DC4-D69D-41BE-9779-867513747DF5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5" name="자유형: 도형 524">
              <a:extLst>
                <a:ext uri="{FF2B5EF4-FFF2-40B4-BE49-F238E27FC236}">
                  <a16:creationId xmlns:a16="http://schemas.microsoft.com/office/drawing/2014/main" id="{3250D40F-8CE3-4932-97F4-654B09872AC4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26" name="자유형: 도형 525">
              <a:extLst>
                <a:ext uri="{FF2B5EF4-FFF2-40B4-BE49-F238E27FC236}">
                  <a16:creationId xmlns:a16="http://schemas.microsoft.com/office/drawing/2014/main" id="{71ECC0A4-8A68-4FD9-9077-FB1F7FE3EA29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7" name="자유형: 도형 526">
              <a:extLst>
                <a:ext uri="{FF2B5EF4-FFF2-40B4-BE49-F238E27FC236}">
                  <a16:creationId xmlns:a16="http://schemas.microsoft.com/office/drawing/2014/main" id="{EC50FD4B-0CD7-4264-B680-9D347B53869C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8" name="자유형: 도형 527">
              <a:extLst>
                <a:ext uri="{FF2B5EF4-FFF2-40B4-BE49-F238E27FC236}">
                  <a16:creationId xmlns:a16="http://schemas.microsoft.com/office/drawing/2014/main" id="{BBB24E75-DD95-41A1-851A-0BB5A4ECDECB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9" name="자유형: 도형 528">
              <a:extLst>
                <a:ext uri="{FF2B5EF4-FFF2-40B4-BE49-F238E27FC236}">
                  <a16:creationId xmlns:a16="http://schemas.microsoft.com/office/drawing/2014/main" id="{0CFD73BA-39BC-4186-86FC-A8C1963C29C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0" name="자유형: 도형 529">
              <a:extLst>
                <a:ext uri="{FF2B5EF4-FFF2-40B4-BE49-F238E27FC236}">
                  <a16:creationId xmlns:a16="http://schemas.microsoft.com/office/drawing/2014/main" id="{0D089D0B-1469-41CF-8A73-6F8689DF9872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1" name="자유형: 도형 530">
              <a:extLst>
                <a:ext uri="{FF2B5EF4-FFF2-40B4-BE49-F238E27FC236}">
                  <a16:creationId xmlns:a16="http://schemas.microsoft.com/office/drawing/2014/main" id="{5673B518-8806-489E-A0A3-AB8BDD2DD0DE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2" name="자유형: 도형 531">
              <a:extLst>
                <a:ext uri="{FF2B5EF4-FFF2-40B4-BE49-F238E27FC236}">
                  <a16:creationId xmlns:a16="http://schemas.microsoft.com/office/drawing/2014/main" id="{C379162B-20E7-418E-8B0D-AA5BFA957B0E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3" name="자유형: 도형 532">
              <a:extLst>
                <a:ext uri="{FF2B5EF4-FFF2-40B4-BE49-F238E27FC236}">
                  <a16:creationId xmlns:a16="http://schemas.microsoft.com/office/drawing/2014/main" id="{38BA6510-B7C9-43DE-987B-17AB9DF74209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4" name="자유형: 도형 533">
              <a:extLst>
                <a:ext uri="{FF2B5EF4-FFF2-40B4-BE49-F238E27FC236}">
                  <a16:creationId xmlns:a16="http://schemas.microsoft.com/office/drawing/2014/main" id="{C2EBF7F2-31D4-4686-B399-F306C6E31222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5" name="자유형: 도형 534">
              <a:extLst>
                <a:ext uri="{FF2B5EF4-FFF2-40B4-BE49-F238E27FC236}">
                  <a16:creationId xmlns:a16="http://schemas.microsoft.com/office/drawing/2014/main" id="{2DB4AE47-8C9A-4DE1-BDEA-68128FE896E4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6" name="자유형: 도형 535">
              <a:extLst>
                <a:ext uri="{FF2B5EF4-FFF2-40B4-BE49-F238E27FC236}">
                  <a16:creationId xmlns:a16="http://schemas.microsoft.com/office/drawing/2014/main" id="{37D8687E-A71A-448A-84F9-04640ADA9EC5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7" name="자유형: 도형 536">
              <a:extLst>
                <a:ext uri="{FF2B5EF4-FFF2-40B4-BE49-F238E27FC236}">
                  <a16:creationId xmlns:a16="http://schemas.microsoft.com/office/drawing/2014/main" id="{0AC8791B-2D5A-4FAD-9E4E-2EEDB35201D1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8" name="자유형: 도형 537">
              <a:extLst>
                <a:ext uri="{FF2B5EF4-FFF2-40B4-BE49-F238E27FC236}">
                  <a16:creationId xmlns:a16="http://schemas.microsoft.com/office/drawing/2014/main" id="{DB34ABEA-7BF8-464B-89B7-1D856C1B511A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9" name="자유형: 도형 538">
              <a:extLst>
                <a:ext uri="{FF2B5EF4-FFF2-40B4-BE49-F238E27FC236}">
                  <a16:creationId xmlns:a16="http://schemas.microsoft.com/office/drawing/2014/main" id="{7F815D65-4085-4CD8-B344-03AD20A62AB0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0" name="자유형: 도형 539">
              <a:extLst>
                <a:ext uri="{FF2B5EF4-FFF2-40B4-BE49-F238E27FC236}">
                  <a16:creationId xmlns:a16="http://schemas.microsoft.com/office/drawing/2014/main" id="{AE20EA22-C162-40D8-8331-FD9526C86211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1" name="자유형: 도형 540">
              <a:extLst>
                <a:ext uri="{FF2B5EF4-FFF2-40B4-BE49-F238E27FC236}">
                  <a16:creationId xmlns:a16="http://schemas.microsoft.com/office/drawing/2014/main" id="{EF3A7033-E0D5-49C1-9CBC-FF74C2670561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2" name="자유형: 도형 541">
              <a:extLst>
                <a:ext uri="{FF2B5EF4-FFF2-40B4-BE49-F238E27FC236}">
                  <a16:creationId xmlns:a16="http://schemas.microsoft.com/office/drawing/2014/main" id="{A19671E7-BA6E-4C7D-8515-111E35D9C265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3" name="자유형: 도형 542">
              <a:extLst>
                <a:ext uri="{FF2B5EF4-FFF2-40B4-BE49-F238E27FC236}">
                  <a16:creationId xmlns:a16="http://schemas.microsoft.com/office/drawing/2014/main" id="{495091E7-64CA-4394-A8F6-BE0400198EC4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44" name="자유형: 도형 543">
            <a:extLst>
              <a:ext uri="{FF2B5EF4-FFF2-40B4-BE49-F238E27FC236}">
                <a16:creationId xmlns:a16="http://schemas.microsoft.com/office/drawing/2014/main" id="{0AC8146D-5623-4C06-9104-5DA7E23933E1}"/>
              </a:ext>
            </a:extLst>
          </p:cNvPr>
          <p:cNvSpPr/>
          <p:nvPr/>
        </p:nvSpPr>
        <p:spPr>
          <a:xfrm>
            <a:off x="2855295" y="2782268"/>
            <a:ext cx="252138" cy="344589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52BFBA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5" name="자유형: 도형 544">
            <a:extLst>
              <a:ext uri="{FF2B5EF4-FFF2-40B4-BE49-F238E27FC236}">
                <a16:creationId xmlns:a16="http://schemas.microsoft.com/office/drawing/2014/main" id="{57B67118-85C8-4361-AB0A-14FAFBEF7567}"/>
              </a:ext>
            </a:extLst>
          </p:cNvPr>
          <p:cNvSpPr/>
          <p:nvPr/>
        </p:nvSpPr>
        <p:spPr>
          <a:xfrm>
            <a:off x="9288288" y="4690468"/>
            <a:ext cx="252138" cy="344589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52BFBA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6" name="자유형: 도형 545">
            <a:extLst>
              <a:ext uri="{FF2B5EF4-FFF2-40B4-BE49-F238E27FC236}">
                <a16:creationId xmlns:a16="http://schemas.microsoft.com/office/drawing/2014/main" id="{D52C687F-0D02-4C92-B5FF-EC97677D39DD}"/>
              </a:ext>
            </a:extLst>
          </p:cNvPr>
          <p:cNvSpPr/>
          <p:nvPr/>
        </p:nvSpPr>
        <p:spPr>
          <a:xfrm>
            <a:off x="5533129" y="2447855"/>
            <a:ext cx="252138" cy="344589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52BFBA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7" name="TextBox 546">
            <a:extLst>
              <a:ext uri="{FF2B5EF4-FFF2-40B4-BE49-F238E27FC236}">
                <a16:creationId xmlns:a16="http://schemas.microsoft.com/office/drawing/2014/main" id="{6A0095E0-3948-4DFD-8278-F06C6EEA4381}"/>
              </a:ext>
            </a:extLst>
          </p:cNvPr>
          <p:cNvSpPr txBox="1"/>
          <p:nvPr/>
        </p:nvSpPr>
        <p:spPr>
          <a:xfrm>
            <a:off x="1815126" y="716877"/>
            <a:ext cx="8561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altLang="ko-KR" sz="2400" dirty="0">
                <a:solidFill>
                  <a:schemeClr val="bg1"/>
                </a:solidFill>
              </a:rPr>
              <a:t>World Map Slide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5FD39CCD-B3BB-457C-A5CC-17E32F3AA827}"/>
              </a:ext>
            </a:extLst>
          </p:cNvPr>
          <p:cNvSpPr/>
          <p:nvPr/>
        </p:nvSpPr>
        <p:spPr>
          <a:xfrm>
            <a:off x="800100" y="872156"/>
            <a:ext cx="10591800" cy="622300"/>
          </a:xfrm>
          <a:prstGeom prst="roundRect">
            <a:avLst>
              <a:gd name="adj" fmla="val 50000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Contents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4E497047-9E9E-4E4E-9715-EEF2472B1012}"/>
              </a:ext>
            </a:extLst>
          </p:cNvPr>
          <p:cNvSpPr/>
          <p:nvPr/>
        </p:nvSpPr>
        <p:spPr>
          <a:xfrm>
            <a:off x="1778459" y="2004093"/>
            <a:ext cx="2568112" cy="3981751"/>
          </a:xfrm>
          <a:prstGeom prst="roundRect">
            <a:avLst>
              <a:gd name="adj" fmla="val 4965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83C9D2AF-DBAE-413F-914F-7E8F5614B38E}"/>
              </a:ext>
            </a:extLst>
          </p:cNvPr>
          <p:cNvSpPr/>
          <p:nvPr/>
        </p:nvSpPr>
        <p:spPr>
          <a:xfrm>
            <a:off x="4811944" y="2004093"/>
            <a:ext cx="2568112" cy="3981751"/>
          </a:xfrm>
          <a:prstGeom prst="roundRect">
            <a:avLst>
              <a:gd name="adj" fmla="val 4965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8395AACF-77DB-4981-A264-1365167087FB}"/>
              </a:ext>
            </a:extLst>
          </p:cNvPr>
          <p:cNvSpPr/>
          <p:nvPr/>
        </p:nvSpPr>
        <p:spPr>
          <a:xfrm>
            <a:off x="7845427" y="2004093"/>
            <a:ext cx="2568112" cy="3981751"/>
          </a:xfrm>
          <a:prstGeom prst="roundRect">
            <a:avLst>
              <a:gd name="adj" fmla="val 4965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A008490-D054-4A48-907E-2D13DB28A134}"/>
              </a:ext>
            </a:extLst>
          </p:cNvPr>
          <p:cNvSpPr txBox="1"/>
          <p:nvPr/>
        </p:nvSpPr>
        <p:spPr>
          <a:xfrm>
            <a:off x="1973117" y="3476393"/>
            <a:ext cx="2178798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64CC240-AF19-433A-9700-BB8C4D6091A1}"/>
              </a:ext>
            </a:extLst>
          </p:cNvPr>
          <p:cNvSpPr/>
          <p:nvPr/>
        </p:nvSpPr>
        <p:spPr>
          <a:xfrm>
            <a:off x="1973116" y="2850593"/>
            <a:ext cx="217879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CE572A8-AF5A-4BE2-9A3C-095FA5A8A6DA}"/>
              </a:ext>
            </a:extLst>
          </p:cNvPr>
          <p:cNvSpPr txBox="1"/>
          <p:nvPr/>
        </p:nvSpPr>
        <p:spPr>
          <a:xfrm>
            <a:off x="5006601" y="3476393"/>
            <a:ext cx="2178798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A79A1BA4-4E45-4882-83FF-427BBF4CD1BB}"/>
              </a:ext>
            </a:extLst>
          </p:cNvPr>
          <p:cNvSpPr/>
          <p:nvPr/>
        </p:nvSpPr>
        <p:spPr>
          <a:xfrm>
            <a:off x="5006600" y="2850593"/>
            <a:ext cx="217879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5F3DCBB-0085-4126-A5FA-2C0F09FE4130}"/>
              </a:ext>
            </a:extLst>
          </p:cNvPr>
          <p:cNvSpPr txBox="1"/>
          <p:nvPr/>
        </p:nvSpPr>
        <p:spPr>
          <a:xfrm>
            <a:off x="8040083" y="3476393"/>
            <a:ext cx="2178798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1607ED86-4CEF-43DC-87A3-2D9A370A94CA}"/>
              </a:ext>
            </a:extLst>
          </p:cNvPr>
          <p:cNvSpPr/>
          <p:nvPr/>
        </p:nvSpPr>
        <p:spPr>
          <a:xfrm>
            <a:off x="8040082" y="2850593"/>
            <a:ext cx="217879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E07C7735-360C-4704-9FE1-8B5396786A92}"/>
              </a:ext>
            </a:extLst>
          </p:cNvPr>
          <p:cNvSpPr/>
          <p:nvPr/>
        </p:nvSpPr>
        <p:spPr>
          <a:xfrm>
            <a:off x="1973116" y="2424848"/>
            <a:ext cx="217879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01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47CFAFDA-573B-4F9D-A7AB-01F0CAE79D8A}"/>
              </a:ext>
            </a:extLst>
          </p:cNvPr>
          <p:cNvSpPr/>
          <p:nvPr/>
        </p:nvSpPr>
        <p:spPr>
          <a:xfrm>
            <a:off x="5006600" y="2424848"/>
            <a:ext cx="217879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02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B84A8D3E-345F-4885-960D-D1086BC1F6E5}"/>
              </a:ext>
            </a:extLst>
          </p:cNvPr>
          <p:cNvSpPr/>
          <p:nvPr/>
        </p:nvSpPr>
        <p:spPr>
          <a:xfrm>
            <a:off x="8040082" y="2424848"/>
            <a:ext cx="217879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EAEC57-25BD-4007-B59C-FFEB9911D884}"/>
              </a:ext>
            </a:extLst>
          </p:cNvPr>
          <p:cNvSpPr txBox="1"/>
          <p:nvPr/>
        </p:nvSpPr>
        <p:spPr>
          <a:xfrm>
            <a:off x="5420140" y="3013501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F6D6D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FF6D6D"/>
                </a:solidFill>
              </a:rPr>
              <a:t>Mobile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5C1797-E3A9-4216-B48E-B8D1229950D4}"/>
              </a:ext>
            </a:extLst>
          </p:cNvPr>
          <p:cNvSpPr txBox="1"/>
          <p:nvPr/>
        </p:nvSpPr>
        <p:spPr>
          <a:xfrm>
            <a:off x="5420140" y="4090719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6D6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6D6D"/>
                </a:solidFill>
              </a:rPr>
              <a:t>amet</a:t>
            </a:r>
            <a:r>
              <a:rPr lang="en-US" altLang="ko-KR" sz="1400" dirty="0">
                <a:solidFill>
                  <a:srgbClr val="FF6D6D"/>
                </a:solidFill>
              </a:rPr>
              <a:t>, </a:t>
            </a:r>
            <a:r>
              <a:rPr lang="en-US" altLang="ko-KR" sz="1400" dirty="0" err="1">
                <a:solidFill>
                  <a:srgbClr val="FF6D6D"/>
                </a:solidFill>
              </a:rPr>
              <a:t>consectetur</a:t>
            </a:r>
            <a:r>
              <a:rPr lang="en-US" altLang="ko-KR" sz="1400" dirty="0">
                <a:solidFill>
                  <a:srgbClr val="FF6D6D"/>
                </a:solidFill>
              </a:rPr>
              <a:t> </a:t>
            </a:r>
            <a:r>
              <a:rPr lang="en-US" altLang="ko-KR" sz="1400" dirty="0" err="1">
                <a:solidFill>
                  <a:srgbClr val="FF6D6D"/>
                </a:solidFill>
              </a:rPr>
              <a:t>adipiscing</a:t>
            </a:r>
            <a:r>
              <a:rPr lang="en-US" altLang="ko-KR" sz="1400" dirty="0">
                <a:solidFill>
                  <a:srgbClr val="FF6D6D"/>
                </a:solidFill>
              </a:rPr>
              <a:t> </a:t>
            </a:r>
            <a:r>
              <a:rPr lang="en-US" altLang="ko-KR" sz="1400" dirty="0" err="1">
                <a:solidFill>
                  <a:srgbClr val="FF6D6D"/>
                </a:solidFill>
              </a:rPr>
              <a:t>elit</a:t>
            </a:r>
            <a:r>
              <a:rPr lang="en-US" altLang="ko-KR" sz="1400" dirty="0">
                <a:solidFill>
                  <a:srgbClr val="FF6D6D"/>
                </a:solidFill>
              </a:rPr>
              <a:t>, sed do </a:t>
            </a:r>
            <a:r>
              <a:rPr lang="en-US" altLang="ko-KR" sz="1400" dirty="0" err="1">
                <a:solidFill>
                  <a:srgbClr val="FF6D6D"/>
                </a:solidFill>
              </a:rPr>
              <a:t>eiusmod</a:t>
            </a:r>
            <a:r>
              <a:rPr lang="en-US" altLang="ko-KR" sz="1400" dirty="0">
                <a:solidFill>
                  <a:srgbClr val="FF6D6D"/>
                </a:solidFill>
              </a:rPr>
              <a:t> </a:t>
            </a:r>
            <a:r>
              <a:rPr lang="en-US" altLang="ko-KR" sz="1400" dirty="0" err="1">
                <a:solidFill>
                  <a:srgbClr val="FF6D6D"/>
                </a:solidFill>
              </a:rPr>
              <a:t>tempor</a:t>
            </a:r>
            <a:r>
              <a:rPr lang="en-US" altLang="ko-KR" sz="1400" dirty="0">
                <a:solidFill>
                  <a:srgbClr val="FF6D6D"/>
                </a:solidFill>
              </a:rPr>
              <a:t> </a:t>
            </a:r>
            <a:r>
              <a:rPr lang="en-US" altLang="ko-KR" sz="1400" dirty="0" err="1">
                <a:solidFill>
                  <a:srgbClr val="FF6D6D"/>
                </a:solidFill>
              </a:rPr>
              <a:t>incididunt</a:t>
            </a:r>
            <a:r>
              <a:rPr lang="en-US" altLang="ko-KR" sz="1400" dirty="0">
                <a:solidFill>
                  <a:srgbClr val="FF6D6D"/>
                </a:solidFill>
              </a:rPr>
              <a:t> </a:t>
            </a:r>
            <a:r>
              <a:rPr lang="en-US" altLang="ko-KR" sz="1400" dirty="0" err="1">
                <a:solidFill>
                  <a:srgbClr val="FF6D6D"/>
                </a:solidFill>
              </a:rPr>
              <a:t>ut</a:t>
            </a:r>
            <a:r>
              <a:rPr lang="en-US" altLang="ko-KR" sz="1400" dirty="0">
                <a:solidFill>
                  <a:srgbClr val="FF6D6D"/>
                </a:solidFill>
              </a:rPr>
              <a:t> </a:t>
            </a:r>
            <a:r>
              <a:rPr lang="en-US" altLang="ko-KR" sz="1400" dirty="0" err="1">
                <a:solidFill>
                  <a:srgbClr val="FF6D6D"/>
                </a:solidFill>
              </a:rPr>
              <a:t>labore</a:t>
            </a:r>
            <a:r>
              <a:rPr lang="en-US" altLang="ko-KR" sz="1400" dirty="0">
                <a:solidFill>
                  <a:srgbClr val="FF6D6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F6D6D"/>
                </a:solidFill>
              </a:rPr>
              <a:t>aliqua</a:t>
            </a:r>
            <a:r>
              <a:rPr lang="en-US" altLang="ko-KR" sz="1400" dirty="0">
                <a:solidFill>
                  <a:srgbClr val="FF6D6D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FF6D6D"/>
                </a:solidFill>
              </a:rPr>
              <a:t>Ut </a:t>
            </a:r>
            <a:r>
              <a:rPr lang="en-US" altLang="ko-KR" sz="1400" dirty="0" err="1">
                <a:solidFill>
                  <a:srgbClr val="FF6D6D"/>
                </a:solidFill>
              </a:rPr>
              <a:t>enim</a:t>
            </a:r>
            <a:r>
              <a:rPr lang="en-US" altLang="ko-KR" sz="1400" dirty="0">
                <a:solidFill>
                  <a:srgbClr val="FF6D6D"/>
                </a:solidFill>
              </a:rPr>
              <a:t> ad minim </a:t>
            </a:r>
            <a:r>
              <a:rPr lang="en-US" altLang="ko-KR" sz="1400" dirty="0" err="1">
                <a:solidFill>
                  <a:srgbClr val="FF6D6D"/>
                </a:solidFill>
              </a:rPr>
              <a:t>veniam</a:t>
            </a:r>
            <a:r>
              <a:rPr lang="en-US" altLang="ko-KR" sz="1400" dirty="0">
                <a:solidFill>
                  <a:srgbClr val="FF6D6D"/>
                </a:solidFill>
              </a:rPr>
              <a:t>, </a:t>
            </a:r>
            <a:r>
              <a:rPr lang="en-US" altLang="ko-KR" sz="1400" dirty="0" err="1">
                <a:solidFill>
                  <a:srgbClr val="FF6D6D"/>
                </a:solidFill>
              </a:rPr>
              <a:t>quis</a:t>
            </a:r>
            <a:r>
              <a:rPr lang="en-US" altLang="ko-KR" sz="1400" dirty="0">
                <a:solidFill>
                  <a:srgbClr val="FF6D6D"/>
                </a:solidFill>
              </a:rPr>
              <a:t> </a:t>
            </a:r>
            <a:r>
              <a:rPr lang="en-US" altLang="ko-KR" sz="1400" dirty="0" err="1">
                <a:solidFill>
                  <a:srgbClr val="FF6D6D"/>
                </a:solidFill>
              </a:rPr>
              <a:t>nostrud</a:t>
            </a:r>
            <a:r>
              <a:rPr lang="en-US" altLang="ko-KR" sz="1400" dirty="0">
                <a:solidFill>
                  <a:srgbClr val="FF6D6D"/>
                </a:solidFill>
              </a:rPr>
              <a:t> exercitation </a:t>
            </a:r>
            <a:r>
              <a:rPr lang="en-US" altLang="ko-KR" sz="1400" dirty="0" err="1">
                <a:solidFill>
                  <a:srgbClr val="FF6D6D"/>
                </a:solidFill>
              </a:rPr>
              <a:t>ullamco</a:t>
            </a:r>
            <a:r>
              <a:rPr lang="en-US" altLang="ko-KR" sz="1400" dirty="0">
                <a:solidFill>
                  <a:srgbClr val="FF6D6D"/>
                </a:solidFill>
              </a:rPr>
              <a:t> </a:t>
            </a:r>
            <a:r>
              <a:rPr lang="en-US" altLang="ko-KR" sz="1400" dirty="0" err="1">
                <a:solidFill>
                  <a:srgbClr val="FF6D6D"/>
                </a:solidFill>
              </a:rPr>
              <a:t>laboris</a:t>
            </a:r>
            <a:r>
              <a:rPr lang="en-US" altLang="ko-KR" sz="1400" dirty="0">
                <a:solidFill>
                  <a:srgbClr val="FF6D6D"/>
                </a:solidFill>
              </a:rPr>
              <a:t> nisi </a:t>
            </a:r>
            <a:r>
              <a:rPr lang="en-US" altLang="ko-KR" sz="1400" dirty="0" err="1">
                <a:solidFill>
                  <a:srgbClr val="FF6D6D"/>
                </a:solidFill>
              </a:rPr>
              <a:t>ut</a:t>
            </a:r>
            <a:r>
              <a:rPr lang="en-US" altLang="ko-KR" sz="1400" dirty="0">
                <a:solidFill>
                  <a:srgbClr val="FF6D6D"/>
                </a:solidFill>
              </a:rPr>
              <a:t> </a:t>
            </a:r>
            <a:r>
              <a:rPr lang="en-US" altLang="ko-KR" sz="1400" dirty="0" err="1">
                <a:solidFill>
                  <a:srgbClr val="FF6D6D"/>
                </a:solidFill>
              </a:rPr>
              <a:t>aliquip</a:t>
            </a:r>
            <a:r>
              <a:rPr lang="en-US" altLang="ko-KR" sz="1400" dirty="0">
                <a:solidFill>
                  <a:srgbClr val="FF6D6D"/>
                </a:solidFill>
              </a:rPr>
              <a:t> ex </a:t>
            </a:r>
            <a:r>
              <a:rPr lang="en-US" altLang="ko-KR" sz="1400" dirty="0" err="1">
                <a:solidFill>
                  <a:srgbClr val="FF6D6D"/>
                </a:solidFill>
              </a:rPr>
              <a:t>ea</a:t>
            </a:r>
            <a:r>
              <a:rPr lang="en-US" altLang="ko-KR" sz="1400" dirty="0">
                <a:solidFill>
                  <a:srgbClr val="FF6D6D"/>
                </a:solidFill>
              </a:rPr>
              <a:t> </a:t>
            </a:r>
            <a:r>
              <a:rPr lang="en-US" altLang="ko-KR" sz="1400" dirty="0" err="1">
                <a:solidFill>
                  <a:srgbClr val="FF6D6D"/>
                </a:solidFill>
              </a:rPr>
              <a:t>commodo</a:t>
            </a:r>
            <a:r>
              <a:rPr lang="en-US" altLang="ko-KR" sz="1400" dirty="0">
                <a:solidFill>
                  <a:srgbClr val="FF6D6D"/>
                </a:solidFill>
              </a:rPr>
              <a:t> </a:t>
            </a:r>
            <a:r>
              <a:rPr lang="en-US" altLang="ko-KR" sz="1400" dirty="0" err="1">
                <a:solidFill>
                  <a:srgbClr val="FF6D6D"/>
                </a:solidFill>
              </a:rPr>
              <a:t>consequat</a:t>
            </a:r>
            <a:r>
              <a:rPr lang="en-US" altLang="ko-KR" sz="1400" dirty="0">
                <a:solidFill>
                  <a:srgbClr val="FF6D6D"/>
                </a:solidFill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0015023-311D-4E7F-B07E-07A96C370D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165" y="800100"/>
            <a:ext cx="2830794" cy="5384800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C51940A0-6FD7-4157-B2DE-410F03A6E2C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7076DBC-BA4A-4ED7-8098-0BFB265F18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393" y="1046719"/>
            <a:ext cx="1108542" cy="1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1472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F1ADAFE4-D903-4017-A5C5-2FBCC02B2C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60" y="711200"/>
            <a:ext cx="4287802" cy="5511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E5C3979-81B4-40B6-9846-B3AAD9C6DD0D}"/>
              </a:ext>
            </a:extLst>
          </p:cNvPr>
          <p:cNvSpPr txBox="1"/>
          <p:nvPr/>
        </p:nvSpPr>
        <p:spPr>
          <a:xfrm>
            <a:off x="6096000" y="3013501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75E505-6A29-4625-9D05-CBAB25C3AC1B}"/>
              </a:ext>
            </a:extLst>
          </p:cNvPr>
          <p:cNvSpPr txBox="1"/>
          <p:nvPr/>
        </p:nvSpPr>
        <p:spPr>
          <a:xfrm>
            <a:off x="6096000" y="4090719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54B0A4B-B524-409C-BA7D-F5F7E53234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C6ADB0-8F0B-4FAF-9569-356038BF9824}"/>
              </a:ext>
            </a:extLst>
          </p:cNvPr>
          <p:cNvSpPr txBox="1"/>
          <p:nvPr/>
        </p:nvSpPr>
        <p:spPr>
          <a:xfrm>
            <a:off x="7621298" y="1354019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F6D6D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FF6D6D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30EB1-4F20-4FB8-8543-CC0BA376D1EF}"/>
              </a:ext>
            </a:extLst>
          </p:cNvPr>
          <p:cNvSpPr txBox="1"/>
          <p:nvPr/>
        </p:nvSpPr>
        <p:spPr>
          <a:xfrm>
            <a:off x="7621299" y="2185016"/>
            <a:ext cx="371254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6D6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6D6D"/>
                </a:solidFill>
              </a:rPr>
              <a:t>amet</a:t>
            </a:r>
            <a:r>
              <a:rPr lang="en-US" altLang="ko-KR" sz="1400" dirty="0">
                <a:solidFill>
                  <a:srgbClr val="FF6D6D"/>
                </a:solidFill>
              </a:rPr>
              <a:t>, </a:t>
            </a:r>
            <a:r>
              <a:rPr lang="en-US" altLang="ko-KR" sz="1400" dirty="0" err="1">
                <a:solidFill>
                  <a:srgbClr val="FF6D6D"/>
                </a:solidFill>
              </a:rPr>
              <a:t>consectetur</a:t>
            </a:r>
            <a:r>
              <a:rPr lang="en-US" altLang="ko-KR" sz="1400" dirty="0">
                <a:solidFill>
                  <a:srgbClr val="FF6D6D"/>
                </a:solidFill>
              </a:rPr>
              <a:t> </a:t>
            </a:r>
            <a:r>
              <a:rPr lang="en-US" altLang="ko-KR" sz="1400" dirty="0" err="1">
                <a:solidFill>
                  <a:srgbClr val="FF6D6D"/>
                </a:solidFill>
              </a:rPr>
              <a:t>adipiscing</a:t>
            </a:r>
            <a:r>
              <a:rPr lang="en-US" altLang="ko-KR" sz="1400" dirty="0">
                <a:solidFill>
                  <a:srgbClr val="FF6D6D"/>
                </a:solidFill>
              </a:rPr>
              <a:t> </a:t>
            </a:r>
            <a:r>
              <a:rPr lang="en-US" altLang="ko-KR" sz="1400" dirty="0" err="1">
                <a:solidFill>
                  <a:srgbClr val="FF6D6D"/>
                </a:solidFill>
              </a:rPr>
              <a:t>elit</a:t>
            </a:r>
            <a:r>
              <a:rPr lang="en-US" altLang="ko-KR" sz="1400" dirty="0">
                <a:solidFill>
                  <a:srgbClr val="FF6D6D"/>
                </a:solidFill>
              </a:rPr>
              <a:t>, sed do </a:t>
            </a:r>
            <a:r>
              <a:rPr lang="en-US" altLang="ko-KR" sz="1400" dirty="0" err="1">
                <a:solidFill>
                  <a:srgbClr val="FF6D6D"/>
                </a:solidFill>
              </a:rPr>
              <a:t>eiusmod</a:t>
            </a:r>
            <a:r>
              <a:rPr lang="en-US" altLang="ko-KR" sz="1400" dirty="0">
                <a:solidFill>
                  <a:srgbClr val="FF6D6D"/>
                </a:solidFill>
              </a:rPr>
              <a:t> </a:t>
            </a:r>
            <a:r>
              <a:rPr lang="en-US" altLang="ko-KR" sz="1400" dirty="0" err="1">
                <a:solidFill>
                  <a:srgbClr val="FF6D6D"/>
                </a:solidFill>
              </a:rPr>
              <a:t>tempor</a:t>
            </a:r>
            <a:r>
              <a:rPr lang="en-US" altLang="ko-KR" sz="1400" dirty="0">
                <a:solidFill>
                  <a:srgbClr val="FF6D6D"/>
                </a:solidFill>
              </a:rPr>
              <a:t> </a:t>
            </a:r>
            <a:r>
              <a:rPr lang="en-US" altLang="ko-KR" sz="1400" dirty="0" err="1">
                <a:solidFill>
                  <a:srgbClr val="FF6D6D"/>
                </a:solidFill>
              </a:rPr>
              <a:t>incididunt</a:t>
            </a:r>
            <a:r>
              <a:rPr lang="en-US" altLang="ko-KR" sz="1400" dirty="0">
                <a:solidFill>
                  <a:srgbClr val="FF6D6D"/>
                </a:solidFill>
              </a:rPr>
              <a:t> </a:t>
            </a:r>
            <a:r>
              <a:rPr lang="en-US" altLang="ko-KR" sz="1400" dirty="0" err="1">
                <a:solidFill>
                  <a:srgbClr val="FF6D6D"/>
                </a:solidFill>
              </a:rPr>
              <a:t>ut</a:t>
            </a:r>
            <a:r>
              <a:rPr lang="en-US" altLang="ko-KR" sz="1400" dirty="0">
                <a:solidFill>
                  <a:srgbClr val="FF6D6D"/>
                </a:solidFill>
              </a:rPr>
              <a:t> </a:t>
            </a:r>
            <a:r>
              <a:rPr lang="en-US" altLang="ko-KR" sz="1400" dirty="0" err="1">
                <a:solidFill>
                  <a:srgbClr val="FF6D6D"/>
                </a:solidFill>
              </a:rPr>
              <a:t>labore</a:t>
            </a:r>
            <a:r>
              <a:rPr lang="en-US" altLang="ko-KR" sz="1400" dirty="0">
                <a:solidFill>
                  <a:srgbClr val="FF6D6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F6D6D"/>
                </a:solidFill>
              </a:rPr>
              <a:t>aliqua</a:t>
            </a:r>
            <a:r>
              <a:rPr lang="en-US" altLang="ko-KR" sz="1400" dirty="0">
                <a:solidFill>
                  <a:srgbClr val="FF6D6D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FF6D6D"/>
                </a:solidFill>
              </a:rPr>
              <a:t>Ut </a:t>
            </a:r>
            <a:r>
              <a:rPr lang="en-US" altLang="ko-KR" sz="1400" dirty="0" err="1">
                <a:solidFill>
                  <a:srgbClr val="FF6D6D"/>
                </a:solidFill>
              </a:rPr>
              <a:t>enim</a:t>
            </a:r>
            <a:r>
              <a:rPr lang="en-US" altLang="ko-KR" sz="1400" dirty="0">
                <a:solidFill>
                  <a:srgbClr val="FF6D6D"/>
                </a:solidFill>
              </a:rPr>
              <a:t> ad minim </a:t>
            </a:r>
            <a:r>
              <a:rPr lang="en-US" altLang="ko-KR" sz="1400" dirty="0" err="1">
                <a:solidFill>
                  <a:srgbClr val="FF6D6D"/>
                </a:solidFill>
              </a:rPr>
              <a:t>veniam</a:t>
            </a:r>
            <a:r>
              <a:rPr lang="en-US" altLang="ko-KR" sz="1400" dirty="0">
                <a:solidFill>
                  <a:srgbClr val="FF6D6D"/>
                </a:solidFill>
              </a:rPr>
              <a:t>, </a:t>
            </a:r>
            <a:r>
              <a:rPr lang="en-US" altLang="ko-KR" sz="1400" dirty="0" err="1">
                <a:solidFill>
                  <a:srgbClr val="FF6D6D"/>
                </a:solidFill>
              </a:rPr>
              <a:t>quis</a:t>
            </a:r>
            <a:r>
              <a:rPr lang="en-US" altLang="ko-KR" sz="1400" dirty="0">
                <a:solidFill>
                  <a:srgbClr val="FF6D6D"/>
                </a:solidFill>
              </a:rPr>
              <a:t> </a:t>
            </a:r>
            <a:r>
              <a:rPr lang="en-US" altLang="ko-KR" sz="1400" dirty="0" err="1">
                <a:solidFill>
                  <a:srgbClr val="FF6D6D"/>
                </a:solidFill>
              </a:rPr>
              <a:t>nostrud</a:t>
            </a:r>
            <a:r>
              <a:rPr lang="en-US" altLang="ko-KR" sz="1400" dirty="0">
                <a:solidFill>
                  <a:srgbClr val="FF6D6D"/>
                </a:solidFill>
              </a:rPr>
              <a:t> exercitation </a:t>
            </a:r>
            <a:r>
              <a:rPr lang="en-US" altLang="ko-KR" sz="1400" dirty="0" err="1">
                <a:solidFill>
                  <a:srgbClr val="FF6D6D"/>
                </a:solidFill>
              </a:rPr>
              <a:t>ullamco</a:t>
            </a:r>
            <a:r>
              <a:rPr lang="en-US" altLang="ko-KR" sz="1400" dirty="0">
                <a:solidFill>
                  <a:srgbClr val="FF6D6D"/>
                </a:solidFill>
              </a:rPr>
              <a:t> </a:t>
            </a:r>
            <a:r>
              <a:rPr lang="en-US" altLang="ko-KR" sz="1400" dirty="0" err="1">
                <a:solidFill>
                  <a:srgbClr val="FF6D6D"/>
                </a:solidFill>
              </a:rPr>
              <a:t>laboris</a:t>
            </a:r>
            <a:r>
              <a:rPr lang="en-US" altLang="ko-KR" sz="1400" dirty="0">
                <a:solidFill>
                  <a:srgbClr val="FF6D6D"/>
                </a:solidFill>
              </a:rPr>
              <a:t> nisi </a:t>
            </a:r>
            <a:r>
              <a:rPr lang="en-US" altLang="ko-KR" sz="1400" dirty="0" err="1">
                <a:solidFill>
                  <a:srgbClr val="FF6D6D"/>
                </a:solidFill>
              </a:rPr>
              <a:t>ut</a:t>
            </a:r>
            <a:r>
              <a:rPr lang="en-US" altLang="ko-KR" sz="1400" dirty="0">
                <a:solidFill>
                  <a:srgbClr val="FF6D6D"/>
                </a:solidFill>
              </a:rPr>
              <a:t> </a:t>
            </a:r>
            <a:r>
              <a:rPr lang="en-US" altLang="ko-KR" sz="1400" dirty="0" err="1">
                <a:solidFill>
                  <a:srgbClr val="FF6D6D"/>
                </a:solidFill>
              </a:rPr>
              <a:t>aliquip</a:t>
            </a:r>
            <a:r>
              <a:rPr lang="en-US" altLang="ko-KR" sz="1400" dirty="0">
                <a:solidFill>
                  <a:srgbClr val="FF6D6D"/>
                </a:solidFill>
              </a:rPr>
              <a:t> ex </a:t>
            </a:r>
            <a:r>
              <a:rPr lang="en-US" altLang="ko-KR" sz="1400" dirty="0" err="1">
                <a:solidFill>
                  <a:srgbClr val="FF6D6D"/>
                </a:solidFill>
              </a:rPr>
              <a:t>ea</a:t>
            </a:r>
            <a:r>
              <a:rPr lang="en-US" altLang="ko-KR" sz="1400" dirty="0">
                <a:solidFill>
                  <a:srgbClr val="FF6D6D"/>
                </a:solidFill>
              </a:rPr>
              <a:t> </a:t>
            </a:r>
            <a:r>
              <a:rPr lang="en-US" altLang="ko-KR" sz="1400" dirty="0" err="1">
                <a:solidFill>
                  <a:srgbClr val="FF6D6D"/>
                </a:solidFill>
              </a:rPr>
              <a:t>commodo</a:t>
            </a:r>
            <a:r>
              <a:rPr lang="en-US" altLang="ko-KR" sz="1400" dirty="0">
                <a:solidFill>
                  <a:srgbClr val="FF6D6D"/>
                </a:solidFill>
              </a:rPr>
              <a:t> </a:t>
            </a:r>
            <a:r>
              <a:rPr lang="en-US" altLang="ko-KR" sz="1400" dirty="0" err="1">
                <a:solidFill>
                  <a:srgbClr val="FF6D6D"/>
                </a:solidFill>
              </a:rPr>
              <a:t>consequat</a:t>
            </a:r>
            <a:r>
              <a:rPr lang="en-US" altLang="ko-KR" sz="1400" dirty="0">
                <a:solidFill>
                  <a:srgbClr val="FF6D6D"/>
                </a:solidFill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0655582-53D5-435D-A26F-14E42E552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DEE372EC-575F-411D-818D-82E34AB7F0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8636449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6B6136C3-C144-4850-9513-1729A5C06A83}"/>
              </a:ext>
            </a:extLst>
          </p:cNvPr>
          <p:cNvSpPr txBox="1"/>
          <p:nvPr/>
        </p:nvSpPr>
        <p:spPr>
          <a:xfrm>
            <a:off x="903729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57D7C92B-A10A-483B-B0BE-3580F8E8D528}"/>
              </a:ext>
            </a:extLst>
          </p:cNvPr>
          <p:cNvSpPr txBox="1"/>
          <p:nvPr/>
        </p:nvSpPr>
        <p:spPr>
          <a:xfrm>
            <a:off x="8978001" y="3655123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77FBC6DA-BE6A-412C-9D57-0A5B9E3BE44F}"/>
              </a:ext>
            </a:extLst>
          </p:cNvPr>
          <p:cNvSpPr txBox="1"/>
          <p:nvPr/>
        </p:nvSpPr>
        <p:spPr>
          <a:xfrm>
            <a:off x="903729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F049ED99-8C21-424C-A5A7-404B8B005BDB}"/>
              </a:ext>
            </a:extLst>
          </p:cNvPr>
          <p:cNvSpPr txBox="1"/>
          <p:nvPr/>
        </p:nvSpPr>
        <p:spPr>
          <a:xfrm>
            <a:off x="8978001" y="3655123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4B92D46-94EE-4720-84ED-727BAEB032B5}"/>
              </a:ext>
            </a:extLst>
          </p:cNvPr>
          <p:cNvSpPr txBox="1"/>
          <p:nvPr/>
        </p:nvSpPr>
        <p:spPr>
          <a:xfrm>
            <a:off x="3556000" y="2767281"/>
            <a:ext cx="5080000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000" b="0" dirty="0">
                <a:solidFill>
                  <a:srgbClr val="FF6D6D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1EF39336-6BEC-4FB4-913D-D467F429BB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87E12E93-4DD7-43F8-925F-7070133931F3}"/>
              </a:ext>
            </a:extLst>
          </p:cNvPr>
          <p:cNvSpPr/>
          <p:nvPr/>
        </p:nvSpPr>
        <p:spPr>
          <a:xfrm>
            <a:off x="4048196" y="2722272"/>
            <a:ext cx="19880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94F9DBFA-5286-4EC2-B037-1D54FB47CE1D}"/>
              </a:ext>
            </a:extLst>
          </p:cNvPr>
          <p:cNvSpPr/>
          <p:nvPr/>
        </p:nvSpPr>
        <p:spPr>
          <a:xfrm>
            <a:off x="4522289" y="3570863"/>
            <a:ext cx="324960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254393F5-7877-4D79-8AC7-A32364414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21811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8775B2B7-7EB7-4C7D-AA20-CE8DEEF44981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337555D4-ABDB-4668-AEC4-777B93440AAA}"/>
              </a:ext>
            </a:extLst>
          </p:cNvPr>
          <p:cNvSpPr/>
          <p:nvPr/>
        </p:nvSpPr>
        <p:spPr>
          <a:xfrm>
            <a:off x="3596556" y="3570863"/>
            <a:ext cx="510107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522728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5FD39CCD-B3BB-457C-A5CC-17E32F3AA827}"/>
              </a:ext>
            </a:extLst>
          </p:cNvPr>
          <p:cNvSpPr/>
          <p:nvPr/>
        </p:nvSpPr>
        <p:spPr>
          <a:xfrm>
            <a:off x="800100" y="872156"/>
            <a:ext cx="10591800" cy="622300"/>
          </a:xfrm>
          <a:prstGeom prst="roundRect">
            <a:avLst>
              <a:gd name="adj" fmla="val 50000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Agenda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5533B044-70B2-4F62-9F59-F19852943409}"/>
              </a:ext>
            </a:extLst>
          </p:cNvPr>
          <p:cNvSpPr/>
          <p:nvPr/>
        </p:nvSpPr>
        <p:spPr>
          <a:xfrm>
            <a:off x="5463745" y="2679091"/>
            <a:ext cx="1259658" cy="1259656"/>
          </a:xfrm>
          <a:prstGeom prst="ellipse">
            <a:avLst/>
          </a:prstGeom>
          <a:solidFill>
            <a:schemeClr val="bg1">
              <a:alpha val="50000"/>
            </a:schemeClr>
          </a:solidFill>
          <a:ln w="3175" cap="flat">
            <a:solidFill>
              <a:schemeClr val="bg1">
                <a:alpha val="7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2786F0D-973D-48F2-8D3C-5927B225D0A4}"/>
              </a:ext>
            </a:extLst>
          </p:cNvPr>
          <p:cNvSpPr/>
          <p:nvPr/>
        </p:nvSpPr>
        <p:spPr>
          <a:xfrm>
            <a:off x="4583772" y="43325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44C8CE"/>
                </a:solidFill>
              </a:rPr>
              <a:t>Consectetur</a:t>
            </a:r>
            <a:r>
              <a:rPr lang="en-US" altLang="ko-KR" sz="2400" dirty="0">
                <a:solidFill>
                  <a:srgbClr val="44C8CE"/>
                </a:solidFill>
              </a:rPr>
              <a:t> </a:t>
            </a:r>
            <a:r>
              <a:rPr lang="en-US" altLang="ko-KR" sz="2400" dirty="0" err="1">
                <a:solidFill>
                  <a:srgbClr val="44C8CE"/>
                </a:solidFill>
              </a:rPr>
              <a:t>adipiscing</a:t>
            </a:r>
            <a:r>
              <a:rPr lang="en-US" altLang="ko-KR" sz="2400" dirty="0">
                <a:solidFill>
                  <a:srgbClr val="44C8CE"/>
                </a:solidFill>
              </a:rPr>
              <a:t> </a:t>
            </a:r>
            <a:r>
              <a:rPr lang="en-US" altLang="ko-KR" sz="2400" dirty="0" err="1">
                <a:solidFill>
                  <a:srgbClr val="44C8CE"/>
                </a:solidFill>
              </a:rPr>
              <a:t>elit</a:t>
            </a:r>
            <a:endParaRPr lang="en-US" altLang="ko-KR" sz="2400" dirty="0">
              <a:solidFill>
                <a:srgbClr val="44C8CE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B31B27DD-F0AA-4CCD-B82C-BEA5CC35D876}"/>
              </a:ext>
            </a:extLst>
          </p:cNvPr>
          <p:cNvGrpSpPr/>
          <p:nvPr/>
        </p:nvGrpSpPr>
        <p:grpSpPr>
          <a:xfrm>
            <a:off x="5838091" y="3039157"/>
            <a:ext cx="511634" cy="524832"/>
            <a:chOff x="2772242" y="1560385"/>
            <a:chExt cx="376198" cy="385905"/>
          </a:xfrm>
          <a:solidFill>
            <a:srgbClr val="44C8CE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2A4DB2C-1B0B-42A8-890B-C9A6341E8813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0A669A1B-4485-4BD3-8D99-91B340F0E164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80331A08-7DC2-473D-8C13-4EF63E80C6E0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39E802B0-169B-4BF0-917B-589A382890F3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타원 20">
            <a:extLst>
              <a:ext uri="{FF2B5EF4-FFF2-40B4-BE49-F238E27FC236}">
                <a16:creationId xmlns:a16="http://schemas.microsoft.com/office/drawing/2014/main" id="{6D70265A-F602-4AE4-BBF7-99439A3AE180}"/>
              </a:ext>
            </a:extLst>
          </p:cNvPr>
          <p:cNvSpPr/>
          <p:nvPr/>
        </p:nvSpPr>
        <p:spPr>
          <a:xfrm>
            <a:off x="2319315" y="2679091"/>
            <a:ext cx="1259658" cy="1259656"/>
          </a:xfrm>
          <a:prstGeom prst="ellipse">
            <a:avLst/>
          </a:prstGeom>
          <a:solidFill>
            <a:schemeClr val="bg1">
              <a:alpha val="50000"/>
            </a:schemeClr>
          </a:solidFill>
          <a:ln w="3175" cap="flat">
            <a:solidFill>
              <a:schemeClr val="bg1">
                <a:alpha val="7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8B1489C1-8994-4E98-884A-F3487B2978F0}"/>
              </a:ext>
            </a:extLst>
          </p:cNvPr>
          <p:cNvSpPr/>
          <p:nvPr/>
        </p:nvSpPr>
        <p:spPr>
          <a:xfrm>
            <a:off x="1439343" y="43325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4C8CE"/>
                </a:solidFill>
              </a:rPr>
              <a:t>Lorem ipsum dolor sit </a:t>
            </a:r>
            <a:r>
              <a:rPr lang="en-US" altLang="ko-KR" sz="2400" dirty="0" err="1">
                <a:solidFill>
                  <a:srgbClr val="44C8CE"/>
                </a:solidFill>
              </a:rPr>
              <a:t>amet</a:t>
            </a:r>
            <a:endParaRPr lang="en-US" altLang="ko-KR" sz="2400" dirty="0">
              <a:solidFill>
                <a:srgbClr val="44C8CE"/>
              </a:solidFill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8CC788B7-C551-4E0D-BB16-BE478C5680D6}"/>
              </a:ext>
            </a:extLst>
          </p:cNvPr>
          <p:cNvGrpSpPr/>
          <p:nvPr/>
        </p:nvGrpSpPr>
        <p:grpSpPr>
          <a:xfrm>
            <a:off x="2748355" y="3033813"/>
            <a:ext cx="401576" cy="535520"/>
            <a:chOff x="3471472" y="902398"/>
            <a:chExt cx="295275" cy="393763"/>
          </a:xfrm>
          <a:solidFill>
            <a:srgbClr val="44C8CE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AB689181-9339-4D8C-A4EA-CCCBB7108034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1BEAD52D-2B2F-4BB4-85DC-E195E73A068B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" name="타원 33">
            <a:extLst>
              <a:ext uri="{FF2B5EF4-FFF2-40B4-BE49-F238E27FC236}">
                <a16:creationId xmlns:a16="http://schemas.microsoft.com/office/drawing/2014/main" id="{B4991948-1FA9-4E8C-96E1-C85D35B09AA2}"/>
              </a:ext>
            </a:extLst>
          </p:cNvPr>
          <p:cNvSpPr/>
          <p:nvPr/>
        </p:nvSpPr>
        <p:spPr>
          <a:xfrm>
            <a:off x="8613031" y="2679091"/>
            <a:ext cx="1259658" cy="1259656"/>
          </a:xfrm>
          <a:prstGeom prst="ellipse">
            <a:avLst/>
          </a:prstGeom>
          <a:solidFill>
            <a:schemeClr val="bg1">
              <a:alpha val="50000"/>
            </a:schemeClr>
          </a:solidFill>
          <a:ln w="3175" cap="flat">
            <a:solidFill>
              <a:schemeClr val="bg1">
                <a:alpha val="7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87C06181-567B-4CCB-9B71-C24F7E03D0FE}"/>
              </a:ext>
            </a:extLst>
          </p:cNvPr>
          <p:cNvSpPr/>
          <p:nvPr/>
        </p:nvSpPr>
        <p:spPr>
          <a:xfrm>
            <a:off x="7733058" y="43325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4C8CE"/>
                </a:solidFill>
              </a:rPr>
              <a:t>Sed do </a:t>
            </a:r>
            <a:r>
              <a:rPr lang="en-US" altLang="ko-KR" sz="2400" dirty="0" err="1">
                <a:solidFill>
                  <a:srgbClr val="44C8CE"/>
                </a:solidFill>
              </a:rPr>
              <a:t>eiusmod</a:t>
            </a:r>
            <a:r>
              <a:rPr lang="en-US" altLang="ko-KR" sz="2400" dirty="0">
                <a:solidFill>
                  <a:srgbClr val="44C8CE"/>
                </a:solidFill>
              </a:rPr>
              <a:t> </a:t>
            </a:r>
            <a:r>
              <a:rPr lang="en-US" altLang="ko-KR" sz="2400" dirty="0" err="1">
                <a:solidFill>
                  <a:srgbClr val="44C8CE"/>
                </a:solidFill>
              </a:rPr>
              <a:t>tempor</a:t>
            </a:r>
            <a:endParaRPr lang="en-US" altLang="ko-KR" sz="2400" dirty="0">
              <a:solidFill>
                <a:srgbClr val="44C8CE"/>
              </a:solidFill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1A4E5B61-B388-4CE3-A2DD-ED15A65208EA}"/>
              </a:ext>
            </a:extLst>
          </p:cNvPr>
          <p:cNvGrpSpPr/>
          <p:nvPr/>
        </p:nvGrpSpPr>
        <p:grpSpPr>
          <a:xfrm>
            <a:off x="8959998" y="3036016"/>
            <a:ext cx="531118" cy="531114"/>
            <a:chOff x="752656" y="1562597"/>
            <a:chExt cx="390525" cy="390525"/>
          </a:xfrm>
          <a:solidFill>
            <a:srgbClr val="44C8CE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5C885B44-8001-4A40-A2F4-E73EBEDA8897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655E8629-A1B1-4730-BB2B-92E4C79A7CD7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9D892D2B-91F7-4198-9D5F-2CD819B32E10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9D5C0D9-1D13-45F6-BF09-F0210D3E1B83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78C57CA8-7BAC-48FB-8576-C59C15D96018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413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E5D51A8-0D62-41D2-B561-D2420D95DD69}"/>
              </a:ext>
            </a:extLst>
          </p:cNvPr>
          <p:cNvSpPr txBox="1"/>
          <p:nvPr/>
        </p:nvSpPr>
        <p:spPr>
          <a:xfrm>
            <a:off x="3441700" y="2644170"/>
            <a:ext cx="5308600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932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8A597ECE-E831-467B-8F79-388BF5DC72EE}"/>
              </a:ext>
            </a:extLst>
          </p:cNvPr>
          <p:cNvSpPr txBox="1"/>
          <p:nvPr/>
        </p:nvSpPr>
        <p:spPr>
          <a:xfrm>
            <a:off x="1701798" y="1722488"/>
            <a:ext cx="878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D24429-A65D-47F2-BDD2-E69150D32440}"/>
              </a:ext>
            </a:extLst>
          </p:cNvPr>
          <p:cNvSpPr txBox="1"/>
          <p:nvPr/>
        </p:nvSpPr>
        <p:spPr>
          <a:xfrm>
            <a:off x="1227666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7799081-2205-422E-8A26-63CEC0B0FA47}"/>
              </a:ext>
            </a:extLst>
          </p:cNvPr>
          <p:cNvSpPr/>
          <p:nvPr/>
        </p:nvSpPr>
        <p:spPr>
          <a:xfrm>
            <a:off x="1227665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A493B78-82EF-4256-96E4-69891C245A58}"/>
              </a:ext>
            </a:extLst>
          </p:cNvPr>
          <p:cNvSpPr/>
          <p:nvPr/>
        </p:nvSpPr>
        <p:spPr>
          <a:xfrm>
            <a:off x="1227665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304865E-B635-4A67-924E-F9AE87ECE5A7}"/>
              </a:ext>
            </a:extLst>
          </p:cNvPr>
          <p:cNvSpPr txBox="1"/>
          <p:nvPr/>
        </p:nvSpPr>
        <p:spPr>
          <a:xfrm>
            <a:off x="3725334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FA2E57E3-DBE9-48B5-AF76-4C0269EC9414}"/>
              </a:ext>
            </a:extLst>
          </p:cNvPr>
          <p:cNvSpPr/>
          <p:nvPr/>
        </p:nvSpPr>
        <p:spPr>
          <a:xfrm>
            <a:off x="3725333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9F752B7-8595-409E-B89E-E99431F4CC08}"/>
              </a:ext>
            </a:extLst>
          </p:cNvPr>
          <p:cNvSpPr/>
          <p:nvPr/>
        </p:nvSpPr>
        <p:spPr>
          <a:xfrm>
            <a:off x="3725333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F30C7C-E780-4051-987A-21BE41CE6909}"/>
              </a:ext>
            </a:extLst>
          </p:cNvPr>
          <p:cNvSpPr txBox="1"/>
          <p:nvPr/>
        </p:nvSpPr>
        <p:spPr>
          <a:xfrm>
            <a:off x="6223002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75DFCAF-A42D-4D20-89A6-EB37CD68643A}"/>
              </a:ext>
            </a:extLst>
          </p:cNvPr>
          <p:cNvSpPr/>
          <p:nvPr/>
        </p:nvSpPr>
        <p:spPr>
          <a:xfrm>
            <a:off x="6223001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473C38BD-4DFB-4588-A834-4C9D4542C611}"/>
              </a:ext>
            </a:extLst>
          </p:cNvPr>
          <p:cNvSpPr/>
          <p:nvPr/>
        </p:nvSpPr>
        <p:spPr>
          <a:xfrm>
            <a:off x="6223001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03282FF-1BA6-4131-B609-6B01B14216DA}"/>
              </a:ext>
            </a:extLst>
          </p:cNvPr>
          <p:cNvSpPr txBox="1"/>
          <p:nvPr/>
        </p:nvSpPr>
        <p:spPr>
          <a:xfrm>
            <a:off x="8720670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7E291BB-7AB3-47D7-95B3-C8C594665FE6}"/>
              </a:ext>
            </a:extLst>
          </p:cNvPr>
          <p:cNvSpPr/>
          <p:nvPr/>
        </p:nvSpPr>
        <p:spPr>
          <a:xfrm>
            <a:off x="8720669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BD7D4A0-6624-432B-A49B-4FB7BC366822}"/>
              </a:ext>
            </a:extLst>
          </p:cNvPr>
          <p:cNvSpPr/>
          <p:nvPr/>
        </p:nvSpPr>
        <p:spPr>
          <a:xfrm>
            <a:off x="8720669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24717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CCECAAB8-0353-4172-970A-6E1CDE5CCFF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CD80AE-CD8E-492E-AD5A-665B628A9D46}"/>
              </a:ext>
            </a:extLst>
          </p:cNvPr>
          <p:cNvSpPr txBox="1"/>
          <p:nvPr/>
        </p:nvSpPr>
        <p:spPr>
          <a:xfrm>
            <a:off x="907144" y="1843652"/>
            <a:ext cx="550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400" dirty="0">
                <a:solidFill>
                  <a:schemeClr val="bg1"/>
                </a:solidFill>
              </a:rPr>
              <a:t>Quote by CEO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1C3D71-0B83-46A9-9F4F-4166B6826ADD}"/>
              </a:ext>
            </a:extLst>
          </p:cNvPr>
          <p:cNvSpPr txBox="1"/>
          <p:nvPr/>
        </p:nvSpPr>
        <p:spPr>
          <a:xfrm>
            <a:off x="1392372" y="3121626"/>
            <a:ext cx="5157200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0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</a:rPr>
              <a:t>amet</a:t>
            </a:r>
            <a:r>
              <a:rPr lang="en-US" altLang="ko-KR" sz="2000" dirty="0">
                <a:solidFill>
                  <a:schemeClr val="bg1"/>
                </a:solidFill>
              </a:rPr>
              <a:t>, </a:t>
            </a:r>
            <a:r>
              <a:rPr lang="en-US" altLang="ko-KR" sz="2000" dirty="0" err="1">
                <a:solidFill>
                  <a:schemeClr val="bg1"/>
                </a:solidFill>
              </a:rPr>
              <a:t>consectetur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adipisicing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elit</a:t>
            </a:r>
            <a:r>
              <a:rPr lang="en-US" altLang="ko-KR" sz="2000" dirty="0">
                <a:solidFill>
                  <a:schemeClr val="bg1"/>
                </a:solidFill>
              </a:rPr>
              <a:t>, sed do </a:t>
            </a:r>
            <a:r>
              <a:rPr lang="en-US" altLang="ko-KR" sz="2000" dirty="0" err="1">
                <a:solidFill>
                  <a:schemeClr val="bg1"/>
                </a:solidFill>
              </a:rPr>
              <a:t>eiusmod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tempor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incididunt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ut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labore</a:t>
            </a:r>
            <a:r>
              <a:rPr lang="en-US" altLang="ko-KR" sz="2000" dirty="0">
                <a:solidFill>
                  <a:schemeClr val="bg1"/>
                </a:solidFill>
              </a:rPr>
              <a:t> et dolore magna </a:t>
            </a:r>
            <a:r>
              <a:rPr lang="en-US" altLang="ko-KR" sz="2000" dirty="0" err="1">
                <a:solidFill>
                  <a:schemeClr val="bg1"/>
                </a:solidFill>
              </a:rPr>
              <a:t>aliqua</a:t>
            </a:r>
            <a:r>
              <a:rPr lang="en-US" altLang="ko-KR" sz="2000" dirty="0">
                <a:solidFill>
                  <a:schemeClr val="bg1"/>
                </a:solidFill>
              </a:rPr>
              <a:t>.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FC161C-40A5-4C18-A08E-6A01790D3235}"/>
              </a:ext>
            </a:extLst>
          </p:cNvPr>
          <p:cNvSpPr txBox="1"/>
          <p:nvPr/>
        </p:nvSpPr>
        <p:spPr>
          <a:xfrm>
            <a:off x="1392372" y="4617585"/>
            <a:ext cx="2888342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000" i="1" dirty="0">
                <a:solidFill>
                  <a:schemeClr val="bg1"/>
                </a:solidFill>
                <a:cs typeface="Arial" panose="020B0604020202020204" pitchFamily="34" charset="0"/>
              </a:rPr>
              <a:t>- John Doe</a:t>
            </a:r>
            <a:endParaRPr lang="ko-KR" altLang="en-US" sz="2000" i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927F65AA-B0A2-4BCE-8B4E-8FE0FBE53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2802" y="2664378"/>
            <a:ext cx="392170" cy="28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752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3CBD62C-DD02-473A-8905-ABA19EBD2C92}"/>
              </a:ext>
            </a:extLst>
          </p:cNvPr>
          <p:cNvSpPr txBox="1"/>
          <p:nvPr/>
        </p:nvSpPr>
        <p:spPr>
          <a:xfrm>
            <a:off x="1724664" y="1407367"/>
            <a:ext cx="48373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5DA4F1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2400" dirty="0">
              <a:solidFill>
                <a:srgbClr val="5DA4F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E8A6BA-0DFB-4C1B-92CE-F48E0E6B449C}"/>
              </a:ext>
            </a:extLst>
          </p:cNvPr>
          <p:cNvSpPr txBox="1"/>
          <p:nvPr/>
        </p:nvSpPr>
        <p:spPr>
          <a:xfrm>
            <a:off x="1724663" y="2654918"/>
            <a:ext cx="48373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5DA4F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5DA4F1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5DA4F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7B10BA-E420-4C94-9EAB-ADA1A855B7BA}"/>
              </a:ext>
            </a:extLst>
          </p:cNvPr>
          <p:cNvSpPr txBox="1"/>
          <p:nvPr/>
        </p:nvSpPr>
        <p:spPr>
          <a:xfrm>
            <a:off x="1724664" y="3119697"/>
            <a:ext cx="48373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rgbClr val="5DA4F1"/>
                </a:solidFill>
              </a:rPr>
              <a:t>Lorem ipsum dolor sit </a:t>
            </a:r>
            <a:r>
              <a:rPr lang="en-US" altLang="ko-KR" dirty="0" err="1">
                <a:solidFill>
                  <a:srgbClr val="5DA4F1"/>
                </a:solidFill>
              </a:rPr>
              <a:t>amet</a:t>
            </a:r>
            <a:r>
              <a:rPr lang="en-US" altLang="ko-KR" dirty="0">
                <a:solidFill>
                  <a:srgbClr val="5DA4F1"/>
                </a:solidFill>
              </a:rPr>
              <a:t>, </a:t>
            </a:r>
            <a:r>
              <a:rPr lang="en-US" altLang="ko-KR" dirty="0" err="1">
                <a:solidFill>
                  <a:srgbClr val="5DA4F1"/>
                </a:solidFill>
              </a:rPr>
              <a:t>consectetur</a:t>
            </a:r>
            <a:r>
              <a:rPr lang="en-US" altLang="ko-KR" dirty="0">
                <a:solidFill>
                  <a:srgbClr val="5DA4F1"/>
                </a:solidFill>
              </a:rPr>
              <a:t> </a:t>
            </a:r>
            <a:r>
              <a:rPr lang="en-US" altLang="ko-KR" dirty="0" err="1">
                <a:solidFill>
                  <a:srgbClr val="5DA4F1"/>
                </a:solidFill>
              </a:rPr>
              <a:t>adipiscing</a:t>
            </a:r>
            <a:r>
              <a:rPr lang="en-US" altLang="ko-KR" dirty="0">
                <a:solidFill>
                  <a:srgbClr val="5DA4F1"/>
                </a:solidFill>
              </a:rPr>
              <a:t> </a:t>
            </a:r>
            <a:r>
              <a:rPr lang="en-US" altLang="ko-KR" dirty="0" err="1">
                <a:solidFill>
                  <a:srgbClr val="5DA4F1"/>
                </a:solidFill>
              </a:rPr>
              <a:t>elit</a:t>
            </a:r>
            <a:r>
              <a:rPr lang="en-US" altLang="ko-KR" dirty="0">
                <a:solidFill>
                  <a:srgbClr val="5DA4F1"/>
                </a:solidFill>
              </a:rPr>
              <a:t>, sed do </a:t>
            </a:r>
            <a:r>
              <a:rPr lang="en-US" altLang="ko-KR" dirty="0" err="1">
                <a:solidFill>
                  <a:srgbClr val="5DA4F1"/>
                </a:solidFill>
              </a:rPr>
              <a:t>eiusmod</a:t>
            </a:r>
            <a:r>
              <a:rPr lang="en-US" altLang="ko-KR" dirty="0">
                <a:solidFill>
                  <a:srgbClr val="5DA4F1"/>
                </a:solidFill>
              </a:rPr>
              <a:t> </a:t>
            </a:r>
            <a:r>
              <a:rPr lang="en-US" altLang="ko-KR" dirty="0" err="1">
                <a:solidFill>
                  <a:srgbClr val="5DA4F1"/>
                </a:solidFill>
              </a:rPr>
              <a:t>tempor</a:t>
            </a:r>
            <a:r>
              <a:rPr lang="en-US" altLang="ko-KR" dirty="0">
                <a:solidFill>
                  <a:srgbClr val="5DA4F1"/>
                </a:solidFill>
              </a:rPr>
              <a:t> </a:t>
            </a:r>
            <a:r>
              <a:rPr lang="en-US" altLang="ko-KR" dirty="0" err="1">
                <a:solidFill>
                  <a:srgbClr val="5DA4F1"/>
                </a:solidFill>
              </a:rPr>
              <a:t>incididunt</a:t>
            </a:r>
            <a:r>
              <a:rPr lang="en-US" altLang="ko-KR" dirty="0">
                <a:solidFill>
                  <a:srgbClr val="5DA4F1"/>
                </a:solidFill>
              </a:rPr>
              <a:t> </a:t>
            </a:r>
            <a:r>
              <a:rPr lang="en-US" altLang="ko-KR" dirty="0" err="1">
                <a:solidFill>
                  <a:srgbClr val="5DA4F1"/>
                </a:solidFill>
              </a:rPr>
              <a:t>ut</a:t>
            </a:r>
            <a:r>
              <a:rPr lang="en-US" altLang="ko-KR" dirty="0">
                <a:solidFill>
                  <a:srgbClr val="5DA4F1"/>
                </a:solidFill>
              </a:rPr>
              <a:t> </a:t>
            </a:r>
            <a:r>
              <a:rPr lang="en-US" altLang="ko-KR" dirty="0" err="1">
                <a:solidFill>
                  <a:srgbClr val="5DA4F1"/>
                </a:solidFill>
              </a:rPr>
              <a:t>labore</a:t>
            </a:r>
            <a:r>
              <a:rPr lang="en-US" altLang="ko-KR" dirty="0">
                <a:solidFill>
                  <a:srgbClr val="5DA4F1"/>
                </a:solidFill>
              </a:rPr>
              <a:t> et dolore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64798F-6FA7-460A-8105-12EEEF6D5A3A}"/>
              </a:ext>
            </a:extLst>
          </p:cNvPr>
          <p:cNvSpPr txBox="1"/>
          <p:nvPr/>
        </p:nvSpPr>
        <p:spPr>
          <a:xfrm>
            <a:off x="1724663" y="4302579"/>
            <a:ext cx="48373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 err="1">
                <a:solidFill>
                  <a:srgbClr val="5DA4F1"/>
                </a:solidFill>
                <a:latin typeface="+mj-lt"/>
              </a:rPr>
              <a:t>Consectetur</a:t>
            </a:r>
            <a:r>
              <a:rPr lang="en-US" altLang="ko-KR" b="0" dirty="0">
                <a:solidFill>
                  <a:srgbClr val="5DA4F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rgbClr val="5DA4F1"/>
                </a:solidFill>
                <a:latin typeface="+mj-lt"/>
              </a:rPr>
              <a:t>adipiscing</a:t>
            </a:r>
            <a:r>
              <a:rPr lang="en-US" altLang="ko-KR" b="0" dirty="0">
                <a:solidFill>
                  <a:srgbClr val="5DA4F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rgbClr val="5DA4F1"/>
                </a:solidFill>
                <a:latin typeface="+mj-lt"/>
              </a:rPr>
              <a:t>elit</a:t>
            </a:r>
            <a:endParaRPr lang="en-US" altLang="ko-KR" b="0" dirty="0">
              <a:solidFill>
                <a:srgbClr val="5DA4F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364913-0716-47F9-9B67-AC9891C0D9C6}"/>
              </a:ext>
            </a:extLst>
          </p:cNvPr>
          <p:cNvSpPr txBox="1"/>
          <p:nvPr/>
        </p:nvSpPr>
        <p:spPr>
          <a:xfrm>
            <a:off x="1724664" y="4767358"/>
            <a:ext cx="48373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rgbClr val="5DA4F1"/>
                </a:solidFill>
              </a:rPr>
              <a:t>Ut </a:t>
            </a:r>
            <a:r>
              <a:rPr lang="en-US" altLang="ko-KR" dirty="0" err="1">
                <a:solidFill>
                  <a:srgbClr val="5DA4F1"/>
                </a:solidFill>
              </a:rPr>
              <a:t>enim</a:t>
            </a:r>
            <a:r>
              <a:rPr lang="en-US" altLang="ko-KR" dirty="0">
                <a:solidFill>
                  <a:srgbClr val="5DA4F1"/>
                </a:solidFill>
              </a:rPr>
              <a:t> ad minim </a:t>
            </a:r>
            <a:r>
              <a:rPr lang="en-US" altLang="ko-KR" dirty="0" err="1">
                <a:solidFill>
                  <a:srgbClr val="5DA4F1"/>
                </a:solidFill>
              </a:rPr>
              <a:t>veniam</a:t>
            </a:r>
            <a:r>
              <a:rPr lang="en-US" altLang="ko-KR" dirty="0">
                <a:solidFill>
                  <a:srgbClr val="5DA4F1"/>
                </a:solidFill>
              </a:rPr>
              <a:t>, </a:t>
            </a:r>
            <a:r>
              <a:rPr lang="en-US" altLang="ko-KR" dirty="0" err="1">
                <a:solidFill>
                  <a:srgbClr val="5DA4F1"/>
                </a:solidFill>
              </a:rPr>
              <a:t>quis</a:t>
            </a:r>
            <a:r>
              <a:rPr lang="en-US" altLang="ko-KR" dirty="0">
                <a:solidFill>
                  <a:srgbClr val="5DA4F1"/>
                </a:solidFill>
              </a:rPr>
              <a:t> </a:t>
            </a:r>
            <a:r>
              <a:rPr lang="en-US" altLang="ko-KR" dirty="0" err="1">
                <a:solidFill>
                  <a:srgbClr val="5DA4F1"/>
                </a:solidFill>
              </a:rPr>
              <a:t>nostrud</a:t>
            </a:r>
            <a:r>
              <a:rPr lang="en-US" altLang="ko-KR" dirty="0">
                <a:solidFill>
                  <a:srgbClr val="5DA4F1"/>
                </a:solidFill>
              </a:rPr>
              <a:t> exercitation </a:t>
            </a:r>
            <a:r>
              <a:rPr lang="en-US" altLang="ko-KR" dirty="0" err="1">
                <a:solidFill>
                  <a:srgbClr val="5DA4F1"/>
                </a:solidFill>
              </a:rPr>
              <a:t>ullamco</a:t>
            </a:r>
            <a:r>
              <a:rPr lang="en-US" altLang="ko-KR" dirty="0">
                <a:solidFill>
                  <a:srgbClr val="5DA4F1"/>
                </a:solidFill>
              </a:rPr>
              <a:t> </a:t>
            </a:r>
            <a:r>
              <a:rPr lang="en-US" altLang="ko-KR" dirty="0" err="1">
                <a:solidFill>
                  <a:srgbClr val="5DA4F1"/>
                </a:solidFill>
              </a:rPr>
              <a:t>laboris</a:t>
            </a:r>
            <a:r>
              <a:rPr lang="en-US" altLang="ko-KR" dirty="0">
                <a:solidFill>
                  <a:srgbClr val="5DA4F1"/>
                </a:solidFill>
              </a:rPr>
              <a:t> nisi </a:t>
            </a:r>
            <a:r>
              <a:rPr lang="en-US" altLang="ko-KR" dirty="0" err="1">
                <a:solidFill>
                  <a:srgbClr val="5DA4F1"/>
                </a:solidFill>
              </a:rPr>
              <a:t>ut</a:t>
            </a:r>
            <a:r>
              <a:rPr lang="en-US" altLang="ko-KR" dirty="0">
                <a:solidFill>
                  <a:srgbClr val="5DA4F1"/>
                </a:solidFill>
              </a:rPr>
              <a:t> </a:t>
            </a:r>
            <a:r>
              <a:rPr lang="en-US" altLang="ko-KR" dirty="0" err="1">
                <a:solidFill>
                  <a:srgbClr val="5DA4F1"/>
                </a:solidFill>
              </a:rPr>
              <a:t>aliquip</a:t>
            </a:r>
            <a:r>
              <a:rPr lang="en-US" altLang="ko-KR" dirty="0">
                <a:solidFill>
                  <a:srgbClr val="5DA4F1"/>
                </a:solidFill>
              </a:rPr>
              <a:t> ex </a:t>
            </a:r>
            <a:r>
              <a:rPr lang="en-US" altLang="ko-KR" dirty="0" err="1">
                <a:solidFill>
                  <a:srgbClr val="5DA4F1"/>
                </a:solidFill>
              </a:rPr>
              <a:t>ea</a:t>
            </a:r>
            <a:r>
              <a:rPr lang="en-US" altLang="ko-KR" dirty="0">
                <a:solidFill>
                  <a:srgbClr val="5DA4F1"/>
                </a:solidFill>
              </a:rPr>
              <a:t> </a:t>
            </a:r>
            <a:r>
              <a:rPr lang="en-US" altLang="ko-KR" dirty="0" err="1">
                <a:solidFill>
                  <a:srgbClr val="5DA4F1"/>
                </a:solidFill>
              </a:rPr>
              <a:t>commodo</a:t>
            </a:r>
            <a:r>
              <a:rPr lang="en-US" altLang="ko-KR" dirty="0">
                <a:solidFill>
                  <a:srgbClr val="5DA4F1"/>
                </a:solidFill>
              </a:rPr>
              <a:t> </a:t>
            </a:r>
            <a:r>
              <a:rPr lang="en-US" altLang="ko-KR" dirty="0" err="1">
                <a:solidFill>
                  <a:srgbClr val="5DA4F1"/>
                </a:solidFill>
              </a:rPr>
              <a:t>consequat</a:t>
            </a:r>
            <a:endParaRPr lang="en-US" altLang="ko-KR" dirty="0">
              <a:solidFill>
                <a:srgbClr val="5DA4F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60509CB-C3F0-45E7-95D8-D660975A5D9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73296" y="1082485"/>
            <a:ext cx="3045506" cy="4693030"/>
          </a:xfrm>
        </p:spPr>
      </p:sp>
    </p:spTree>
    <p:extLst>
      <p:ext uri="{BB962C8B-B14F-4D97-AF65-F5344CB8AC3E}">
        <p14:creationId xmlns:p14="http://schemas.microsoft.com/office/powerpoint/2010/main" val="2672552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5D762298-1922-4483-AA57-6272CCBE1ABA}"/>
              </a:ext>
            </a:extLst>
          </p:cNvPr>
          <p:cNvSpPr txBox="1"/>
          <p:nvPr/>
        </p:nvSpPr>
        <p:spPr>
          <a:xfrm>
            <a:off x="7989991" y="1634245"/>
            <a:ext cx="282866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5DA4F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DA4F1"/>
                </a:solidFill>
              </a:rPr>
              <a:t>amet</a:t>
            </a:r>
            <a:endParaRPr lang="en-US" altLang="ko-KR" sz="1400" dirty="0">
              <a:solidFill>
                <a:srgbClr val="5DA4F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5DA4F1"/>
                </a:solidFill>
              </a:rPr>
              <a:t>consectetur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adipiscing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elit</a:t>
            </a:r>
            <a:endParaRPr lang="en-US" altLang="ko-KR" sz="1400" dirty="0">
              <a:solidFill>
                <a:srgbClr val="5DA4F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5DA4F1"/>
                </a:solidFill>
              </a:rPr>
              <a:t>sed do </a:t>
            </a:r>
            <a:r>
              <a:rPr lang="en-US" altLang="ko-KR" sz="1400" dirty="0" err="1">
                <a:solidFill>
                  <a:srgbClr val="5DA4F1"/>
                </a:solidFill>
              </a:rPr>
              <a:t>eiusmod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tempor</a:t>
            </a:r>
            <a:endParaRPr lang="en-US" altLang="ko-KR" sz="1400" dirty="0">
              <a:solidFill>
                <a:srgbClr val="5DA4F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5DA4F1"/>
                </a:solidFill>
              </a:rPr>
              <a:t>incididunt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ut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labore</a:t>
            </a:r>
            <a:endParaRPr lang="en-US" altLang="ko-KR" sz="1400" dirty="0">
              <a:solidFill>
                <a:srgbClr val="5DA4F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5DA4F1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5DA4F1"/>
                </a:solidFill>
              </a:rPr>
              <a:t>aliqua</a:t>
            </a:r>
            <a:r>
              <a:rPr lang="en-US" altLang="ko-KR" sz="1400" dirty="0">
                <a:solidFill>
                  <a:srgbClr val="5DA4F1"/>
                </a:solidFill>
              </a:rPr>
              <a:t>.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BC11C778-8D64-4C9E-A14E-FC55DD4B4874}"/>
              </a:ext>
            </a:extLst>
          </p:cNvPr>
          <p:cNvSpPr/>
          <p:nvPr/>
        </p:nvSpPr>
        <p:spPr>
          <a:xfrm>
            <a:off x="7989990" y="1241221"/>
            <a:ext cx="2828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5DA4F1"/>
                </a:solidFill>
                <a:latin typeface="+mj-lt"/>
              </a:rPr>
              <a:t>WEAKNESS</a:t>
            </a:r>
            <a:endParaRPr lang="ko-KR" altLang="en-US" dirty="0">
              <a:solidFill>
                <a:srgbClr val="5DA4F1"/>
              </a:solidFill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C179004-61A2-4304-9CBB-19D9CCD1E3BB}"/>
              </a:ext>
            </a:extLst>
          </p:cNvPr>
          <p:cNvSpPr txBox="1"/>
          <p:nvPr/>
        </p:nvSpPr>
        <p:spPr>
          <a:xfrm>
            <a:off x="7989991" y="4447228"/>
            <a:ext cx="282866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5DA4F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DA4F1"/>
                </a:solidFill>
              </a:rPr>
              <a:t>amet</a:t>
            </a:r>
            <a:endParaRPr lang="en-US" altLang="ko-KR" sz="1400" dirty="0">
              <a:solidFill>
                <a:srgbClr val="5DA4F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5DA4F1"/>
                </a:solidFill>
              </a:rPr>
              <a:t>consectetur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adipiscing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elit</a:t>
            </a:r>
            <a:endParaRPr lang="en-US" altLang="ko-KR" sz="1400" dirty="0">
              <a:solidFill>
                <a:srgbClr val="5DA4F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5DA4F1"/>
                </a:solidFill>
              </a:rPr>
              <a:t>sed do </a:t>
            </a:r>
            <a:r>
              <a:rPr lang="en-US" altLang="ko-KR" sz="1400" dirty="0" err="1">
                <a:solidFill>
                  <a:srgbClr val="5DA4F1"/>
                </a:solidFill>
              </a:rPr>
              <a:t>eiusmod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tempor</a:t>
            </a:r>
            <a:endParaRPr lang="en-US" altLang="ko-KR" sz="1400" dirty="0">
              <a:solidFill>
                <a:srgbClr val="5DA4F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5DA4F1"/>
                </a:solidFill>
              </a:rPr>
              <a:t>incididunt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ut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labore</a:t>
            </a:r>
            <a:endParaRPr lang="en-US" altLang="ko-KR" sz="1400" dirty="0">
              <a:solidFill>
                <a:srgbClr val="5DA4F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5DA4F1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5DA4F1"/>
                </a:solidFill>
              </a:rPr>
              <a:t>aliqua</a:t>
            </a:r>
            <a:r>
              <a:rPr lang="en-US" altLang="ko-KR" sz="1400" dirty="0">
                <a:solidFill>
                  <a:srgbClr val="5DA4F1"/>
                </a:solidFill>
              </a:rPr>
              <a:t>.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9814D1F7-01F6-4900-8729-B4311E822118}"/>
              </a:ext>
            </a:extLst>
          </p:cNvPr>
          <p:cNvSpPr/>
          <p:nvPr/>
        </p:nvSpPr>
        <p:spPr>
          <a:xfrm>
            <a:off x="7989990" y="4054204"/>
            <a:ext cx="2828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5DA4F1"/>
                </a:solidFill>
                <a:latin typeface="+mj-lt"/>
              </a:rPr>
              <a:t>THREATS</a:t>
            </a:r>
            <a:endParaRPr lang="ko-KR" altLang="en-US" dirty="0">
              <a:solidFill>
                <a:srgbClr val="5DA4F1"/>
              </a:solidFill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6591398-B85B-430F-9CA4-F813E6CAB1E3}"/>
              </a:ext>
            </a:extLst>
          </p:cNvPr>
          <p:cNvSpPr txBox="1"/>
          <p:nvPr/>
        </p:nvSpPr>
        <p:spPr>
          <a:xfrm>
            <a:off x="1373347" y="1634245"/>
            <a:ext cx="282866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5DA4F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DA4F1"/>
                </a:solidFill>
              </a:rPr>
              <a:t>amet</a:t>
            </a:r>
            <a:endParaRPr lang="en-US" altLang="ko-KR" sz="1400" dirty="0">
              <a:solidFill>
                <a:srgbClr val="5DA4F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5DA4F1"/>
                </a:solidFill>
              </a:rPr>
              <a:t>consectetur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adipiscing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elit</a:t>
            </a:r>
            <a:endParaRPr lang="en-US" altLang="ko-KR" sz="1400" dirty="0">
              <a:solidFill>
                <a:srgbClr val="5DA4F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5DA4F1"/>
                </a:solidFill>
              </a:rPr>
              <a:t>sed do </a:t>
            </a:r>
            <a:r>
              <a:rPr lang="en-US" altLang="ko-KR" sz="1400" dirty="0" err="1">
                <a:solidFill>
                  <a:srgbClr val="5DA4F1"/>
                </a:solidFill>
              </a:rPr>
              <a:t>eiusmod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tempor</a:t>
            </a:r>
            <a:endParaRPr lang="en-US" altLang="ko-KR" sz="1400" dirty="0">
              <a:solidFill>
                <a:srgbClr val="5DA4F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5DA4F1"/>
                </a:solidFill>
              </a:rPr>
              <a:t>incididunt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ut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labore</a:t>
            </a:r>
            <a:endParaRPr lang="en-US" altLang="ko-KR" sz="1400" dirty="0">
              <a:solidFill>
                <a:srgbClr val="5DA4F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5DA4F1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5DA4F1"/>
                </a:solidFill>
              </a:rPr>
              <a:t>aliqua</a:t>
            </a:r>
            <a:r>
              <a:rPr lang="en-US" altLang="ko-KR" sz="1400" dirty="0">
                <a:solidFill>
                  <a:srgbClr val="5DA4F1"/>
                </a:solidFill>
              </a:rPr>
              <a:t>.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EBFB1D1D-BFD0-4802-B7AC-706775847781}"/>
              </a:ext>
            </a:extLst>
          </p:cNvPr>
          <p:cNvSpPr/>
          <p:nvPr/>
        </p:nvSpPr>
        <p:spPr>
          <a:xfrm>
            <a:off x="1373346" y="1241221"/>
            <a:ext cx="2828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5DA4F1"/>
                </a:solidFill>
                <a:latin typeface="+mj-lt"/>
              </a:rPr>
              <a:t>STRENGTHS</a:t>
            </a:r>
            <a:endParaRPr lang="ko-KR" altLang="en-US" dirty="0">
              <a:solidFill>
                <a:srgbClr val="5DA4F1"/>
              </a:solidFill>
              <a:latin typeface="+mj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178B30C-7380-4E7D-84FA-338B3DA5FA72}"/>
              </a:ext>
            </a:extLst>
          </p:cNvPr>
          <p:cNvSpPr txBox="1"/>
          <p:nvPr/>
        </p:nvSpPr>
        <p:spPr>
          <a:xfrm>
            <a:off x="1373347" y="4447228"/>
            <a:ext cx="282866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5DA4F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DA4F1"/>
                </a:solidFill>
              </a:rPr>
              <a:t>amet</a:t>
            </a:r>
            <a:endParaRPr lang="en-US" altLang="ko-KR" sz="1400" dirty="0">
              <a:solidFill>
                <a:srgbClr val="5DA4F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5DA4F1"/>
                </a:solidFill>
              </a:rPr>
              <a:t>consectetur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adipiscing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elit</a:t>
            </a:r>
            <a:endParaRPr lang="en-US" altLang="ko-KR" sz="1400" dirty="0">
              <a:solidFill>
                <a:srgbClr val="5DA4F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5DA4F1"/>
                </a:solidFill>
              </a:rPr>
              <a:t>sed do </a:t>
            </a:r>
            <a:r>
              <a:rPr lang="en-US" altLang="ko-KR" sz="1400" dirty="0" err="1">
                <a:solidFill>
                  <a:srgbClr val="5DA4F1"/>
                </a:solidFill>
              </a:rPr>
              <a:t>eiusmod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tempor</a:t>
            </a:r>
            <a:endParaRPr lang="en-US" altLang="ko-KR" sz="1400" dirty="0">
              <a:solidFill>
                <a:srgbClr val="5DA4F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5DA4F1"/>
                </a:solidFill>
              </a:rPr>
              <a:t>incididunt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ut</a:t>
            </a:r>
            <a:r>
              <a:rPr lang="en-US" altLang="ko-KR" sz="1400" dirty="0">
                <a:solidFill>
                  <a:srgbClr val="5DA4F1"/>
                </a:solidFill>
              </a:rPr>
              <a:t> </a:t>
            </a:r>
            <a:r>
              <a:rPr lang="en-US" altLang="ko-KR" sz="1400" dirty="0" err="1">
                <a:solidFill>
                  <a:srgbClr val="5DA4F1"/>
                </a:solidFill>
              </a:rPr>
              <a:t>labore</a:t>
            </a:r>
            <a:endParaRPr lang="en-US" altLang="ko-KR" sz="1400" dirty="0">
              <a:solidFill>
                <a:srgbClr val="5DA4F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5DA4F1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5DA4F1"/>
                </a:solidFill>
              </a:rPr>
              <a:t>aliqua</a:t>
            </a:r>
            <a:r>
              <a:rPr lang="en-US" altLang="ko-KR" sz="1400" dirty="0">
                <a:solidFill>
                  <a:srgbClr val="5DA4F1"/>
                </a:solidFill>
              </a:rPr>
              <a:t>.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4561F7EC-F784-45EF-BB80-CC804770ED65}"/>
              </a:ext>
            </a:extLst>
          </p:cNvPr>
          <p:cNvSpPr/>
          <p:nvPr/>
        </p:nvSpPr>
        <p:spPr>
          <a:xfrm>
            <a:off x="1373346" y="4054204"/>
            <a:ext cx="2828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5DA4F1"/>
                </a:solidFill>
                <a:latin typeface="+mj-lt"/>
              </a:rPr>
              <a:t>OPPORTUNITIES</a:t>
            </a:r>
            <a:endParaRPr lang="ko-KR" altLang="en-US" dirty="0">
              <a:solidFill>
                <a:srgbClr val="5DA4F1"/>
              </a:solidFill>
              <a:latin typeface="+mj-lt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34EEC4D0-003F-41B2-86B3-6D31A15CC1D4}"/>
              </a:ext>
            </a:extLst>
          </p:cNvPr>
          <p:cNvSpPr/>
          <p:nvPr/>
        </p:nvSpPr>
        <p:spPr>
          <a:xfrm>
            <a:off x="4408895" y="3203436"/>
            <a:ext cx="3374216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5DA4F1"/>
                </a:solidFill>
                <a:latin typeface="+mj-lt"/>
              </a:rPr>
              <a:t>SWOT</a:t>
            </a:r>
            <a:endParaRPr lang="ko-KR" altLang="en-US" sz="2800" dirty="0">
              <a:solidFill>
                <a:srgbClr val="5DA4F1"/>
              </a:solidFill>
              <a:latin typeface="+mj-lt"/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6BEE3586-5935-4731-9063-1BD28E80CBDC}"/>
              </a:ext>
            </a:extLst>
          </p:cNvPr>
          <p:cNvSpPr/>
          <p:nvPr/>
        </p:nvSpPr>
        <p:spPr>
          <a:xfrm>
            <a:off x="4464337" y="4079287"/>
            <a:ext cx="948018" cy="948016"/>
          </a:xfrm>
          <a:prstGeom prst="roundRect">
            <a:avLst/>
          </a:prstGeom>
          <a:solidFill>
            <a:schemeClr val="bg1">
              <a:alpha val="50000"/>
            </a:schemeClr>
          </a:solidFill>
          <a:ln w="3175" cap="flat">
            <a:solidFill>
              <a:schemeClr val="bg1">
                <a:alpha val="8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6F448F22-BF66-4159-9835-7AF7B0EB0ADD}"/>
              </a:ext>
            </a:extLst>
          </p:cNvPr>
          <p:cNvSpPr/>
          <p:nvPr/>
        </p:nvSpPr>
        <p:spPr>
          <a:xfrm flipV="1">
            <a:off x="4464337" y="1912422"/>
            <a:ext cx="948018" cy="948018"/>
          </a:xfrm>
          <a:prstGeom prst="roundRect">
            <a:avLst/>
          </a:prstGeom>
          <a:solidFill>
            <a:schemeClr val="bg1">
              <a:alpha val="50000"/>
            </a:schemeClr>
          </a:solidFill>
          <a:ln w="3175" cap="flat">
            <a:solidFill>
              <a:schemeClr val="bg1">
                <a:alpha val="8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21AA11AD-512D-454E-9A09-58C5A116A3EB}"/>
              </a:ext>
            </a:extLst>
          </p:cNvPr>
          <p:cNvSpPr/>
          <p:nvPr/>
        </p:nvSpPr>
        <p:spPr>
          <a:xfrm flipH="1">
            <a:off x="6779652" y="4079287"/>
            <a:ext cx="948016" cy="948016"/>
          </a:xfrm>
          <a:prstGeom prst="roundRect">
            <a:avLst/>
          </a:prstGeom>
          <a:solidFill>
            <a:schemeClr val="bg1">
              <a:alpha val="50000"/>
            </a:schemeClr>
          </a:solidFill>
          <a:ln w="3175" cap="flat">
            <a:solidFill>
              <a:schemeClr val="bg1">
                <a:alpha val="8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9145C14B-271E-4AE1-AA13-6C4B469B12EB}"/>
              </a:ext>
            </a:extLst>
          </p:cNvPr>
          <p:cNvSpPr/>
          <p:nvPr/>
        </p:nvSpPr>
        <p:spPr>
          <a:xfrm flipH="1" flipV="1">
            <a:off x="6779652" y="1912422"/>
            <a:ext cx="948016" cy="948018"/>
          </a:xfrm>
          <a:prstGeom prst="roundRect">
            <a:avLst/>
          </a:prstGeom>
          <a:solidFill>
            <a:schemeClr val="bg1">
              <a:alpha val="50000"/>
            </a:schemeClr>
          </a:solidFill>
          <a:ln w="3175" cap="flat">
            <a:solidFill>
              <a:schemeClr val="bg1">
                <a:alpha val="8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pic>
        <p:nvPicPr>
          <p:cNvPr id="46" name="그래픽 45">
            <a:extLst>
              <a:ext uri="{FF2B5EF4-FFF2-40B4-BE49-F238E27FC236}">
                <a16:creationId xmlns:a16="http://schemas.microsoft.com/office/drawing/2014/main" id="{2120ABA8-4173-40A0-B856-164E5F1469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4340" y="2246029"/>
            <a:ext cx="468012" cy="280806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A7BD1131-D77F-4E49-A4D5-DEDDA312CC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83477" y="2216248"/>
            <a:ext cx="340366" cy="340366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8621ABF9-3CA3-42E0-8F07-ADF9561825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68161" y="4387972"/>
            <a:ext cx="340370" cy="330644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FBF4A9FE-7898-4B5A-B0AB-B10A046DB0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3475" y="4391620"/>
            <a:ext cx="340372" cy="323350"/>
          </a:xfrm>
          <a:prstGeom prst="rect">
            <a:avLst/>
          </a:prstGeom>
        </p:spPr>
      </p:pic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FD48A8C0-EBB5-4103-8C0E-D27EA83FE108}"/>
              </a:ext>
            </a:extLst>
          </p:cNvPr>
          <p:cNvCxnSpPr>
            <a:cxnSpLocks/>
          </p:cNvCxnSpPr>
          <p:nvPr/>
        </p:nvCxnSpPr>
        <p:spPr>
          <a:xfrm>
            <a:off x="5412355" y="2386431"/>
            <a:ext cx="1367297" cy="0"/>
          </a:xfrm>
          <a:prstGeom prst="line">
            <a:avLst/>
          </a:prstGeom>
          <a:ln w="12700" cap="rnd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>
            <a:extLst>
              <a:ext uri="{FF2B5EF4-FFF2-40B4-BE49-F238E27FC236}">
                <a16:creationId xmlns:a16="http://schemas.microsoft.com/office/drawing/2014/main" id="{64AF5036-F958-45E6-B388-F197D06EF623}"/>
              </a:ext>
            </a:extLst>
          </p:cNvPr>
          <p:cNvCxnSpPr>
            <a:cxnSpLocks/>
          </p:cNvCxnSpPr>
          <p:nvPr/>
        </p:nvCxnSpPr>
        <p:spPr>
          <a:xfrm>
            <a:off x="7253660" y="2860440"/>
            <a:ext cx="0" cy="1218847"/>
          </a:xfrm>
          <a:prstGeom prst="line">
            <a:avLst/>
          </a:prstGeom>
          <a:ln w="12700" cap="rnd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2E8B2F66-A75F-493C-8D3D-9AD90DC60B75}"/>
              </a:ext>
            </a:extLst>
          </p:cNvPr>
          <p:cNvCxnSpPr>
            <a:cxnSpLocks/>
          </p:cNvCxnSpPr>
          <p:nvPr/>
        </p:nvCxnSpPr>
        <p:spPr>
          <a:xfrm flipH="1">
            <a:off x="5412355" y="4553295"/>
            <a:ext cx="1367297" cy="0"/>
          </a:xfrm>
          <a:prstGeom prst="line">
            <a:avLst/>
          </a:prstGeom>
          <a:ln w="12700" cap="rnd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연결선 65">
            <a:extLst>
              <a:ext uri="{FF2B5EF4-FFF2-40B4-BE49-F238E27FC236}">
                <a16:creationId xmlns:a16="http://schemas.microsoft.com/office/drawing/2014/main" id="{9E6956D5-C642-48F6-BC8B-5365B997AB34}"/>
              </a:ext>
            </a:extLst>
          </p:cNvPr>
          <p:cNvCxnSpPr>
            <a:cxnSpLocks/>
          </p:cNvCxnSpPr>
          <p:nvPr/>
        </p:nvCxnSpPr>
        <p:spPr>
          <a:xfrm>
            <a:off x="4938346" y="2860440"/>
            <a:ext cx="0" cy="1218847"/>
          </a:xfrm>
          <a:prstGeom prst="line">
            <a:avLst/>
          </a:prstGeom>
          <a:ln w="12700" cap="rnd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6269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1128673-E7E0-4B1A-A69F-B65C5BABF800}"/>
              </a:ext>
            </a:extLst>
          </p:cNvPr>
          <p:cNvSpPr txBox="1"/>
          <p:nvPr/>
        </p:nvSpPr>
        <p:spPr>
          <a:xfrm>
            <a:off x="1117435" y="3506448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FF6D6D"/>
                </a:solidFill>
              </a:rPr>
              <a:t>Lorem ipsum dolor </a:t>
            </a:r>
            <a:r>
              <a:rPr lang="en-US" altLang="ko-KR">
                <a:solidFill>
                  <a:srgbClr val="FF6D6D"/>
                </a:solidFill>
              </a:rPr>
              <a:t>sit amet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>
                <a:solidFill>
                  <a:srgbClr val="FF6D6D"/>
                </a:solidFill>
              </a:rPr>
              <a:t>/  Consectetur adipisicing eli</a:t>
            </a:r>
            <a:r>
              <a:rPr lang="en-US" altLang="ko-KR" dirty="0" err="1">
                <a:solidFill>
                  <a:srgbClr val="FF6D6D"/>
                </a:solidFill>
              </a:rPr>
              <a:t>t</a:t>
            </a:r>
            <a:endParaRPr lang="ko-KR" altLang="en-US" dirty="0">
              <a:solidFill>
                <a:srgbClr val="FF6D6D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55FC58D-F745-419D-B2D6-177804E12E15}"/>
              </a:ext>
            </a:extLst>
          </p:cNvPr>
          <p:cNvSpPr/>
          <p:nvPr/>
        </p:nvSpPr>
        <p:spPr>
          <a:xfrm>
            <a:off x="1116550" y="2625220"/>
            <a:ext cx="294454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>
                <a:solidFill>
                  <a:srgbClr val="FF6D6D"/>
                </a:solidFill>
                <a:latin typeface="+mj-lt"/>
              </a:rPr>
              <a:t>Lorem ipsum dolor sit</a:t>
            </a:r>
            <a:endParaRPr lang="en-US" altLang="ko-KR" sz="1600" dirty="0">
              <a:solidFill>
                <a:srgbClr val="FF6D6D"/>
              </a:solidFill>
              <a:latin typeface="+mj-lt"/>
            </a:endParaRPr>
          </a:p>
          <a:p>
            <a:r>
              <a:rPr lang="en-US" altLang="ko-KR" sz="1600" dirty="0">
                <a:solidFill>
                  <a:srgbClr val="FF6D6D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rgbClr val="FF6D6D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BF17AA-443A-4F2C-9A32-ACACEB02511A}"/>
              </a:ext>
            </a:extLst>
          </p:cNvPr>
          <p:cNvSpPr txBox="1"/>
          <p:nvPr/>
        </p:nvSpPr>
        <p:spPr>
          <a:xfrm>
            <a:off x="1117435" y="4275897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rgbClr val="FF6D6D"/>
                </a:solidFill>
              </a:rPr>
              <a:t>Ut enim</a:t>
            </a:r>
            <a:r>
              <a:rPr lang="en-US" altLang="ko-KR" dirty="0">
                <a:solidFill>
                  <a:srgbClr val="FF6D6D"/>
                </a:solidFill>
              </a:rPr>
              <a:t> ad </a:t>
            </a:r>
            <a:r>
              <a:rPr lang="en-US" altLang="ko-KR">
                <a:solidFill>
                  <a:srgbClr val="FF6D6D"/>
                </a:solidFill>
              </a:rPr>
              <a:t>minim veniam, quis nostrud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>
                <a:solidFill>
                  <a:srgbClr val="FF6D6D"/>
                </a:solidFill>
              </a:rPr>
              <a:t>exercitation ullamco laboris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>
                <a:solidFill>
                  <a:srgbClr val="FF6D6D"/>
                </a:solidFill>
              </a:rPr>
              <a:t>nisi ut aliquip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>
                <a:solidFill>
                  <a:srgbClr val="FF6D6D"/>
                </a:solidFill>
              </a:rPr>
              <a:t>ex ea commodo consequat.</a:t>
            </a:r>
            <a:endParaRPr lang="en-US" altLang="ko-KR" dirty="0">
              <a:solidFill>
                <a:srgbClr val="FF6D6D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477770-F868-49F0-93F9-B00531EC3562}"/>
              </a:ext>
            </a:extLst>
          </p:cNvPr>
          <p:cNvSpPr txBox="1"/>
          <p:nvPr/>
        </p:nvSpPr>
        <p:spPr>
          <a:xfrm>
            <a:off x="4620973" y="3506448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FF6D6D"/>
                </a:solidFill>
              </a:rPr>
              <a:t>Lorem ipsum dolor </a:t>
            </a:r>
            <a:r>
              <a:rPr lang="en-US" altLang="ko-KR">
                <a:solidFill>
                  <a:srgbClr val="FF6D6D"/>
                </a:solidFill>
              </a:rPr>
              <a:t>sit amet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>
                <a:solidFill>
                  <a:srgbClr val="FF6D6D"/>
                </a:solidFill>
              </a:rPr>
              <a:t>/  Consectetur adipisicing </a:t>
            </a:r>
            <a:r>
              <a:rPr lang="en-US" altLang="ko-KR" dirty="0" err="1">
                <a:solidFill>
                  <a:srgbClr val="FF6D6D"/>
                </a:solidFill>
              </a:rPr>
              <a:t>elit</a:t>
            </a:r>
            <a:endParaRPr lang="ko-KR" altLang="en-US" dirty="0">
              <a:solidFill>
                <a:srgbClr val="FF6D6D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F0371D1-BD45-4386-A772-FFE3764CD9FB}"/>
              </a:ext>
            </a:extLst>
          </p:cNvPr>
          <p:cNvSpPr/>
          <p:nvPr/>
        </p:nvSpPr>
        <p:spPr>
          <a:xfrm>
            <a:off x="4620088" y="2625220"/>
            <a:ext cx="294454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dirty="0">
                <a:solidFill>
                  <a:srgbClr val="FF6D6D"/>
                </a:solidFill>
                <a:latin typeface="+mj-lt"/>
              </a:rPr>
              <a:t>Lorem ipsum dolor sit</a:t>
            </a:r>
          </a:p>
          <a:p>
            <a:r>
              <a:rPr lang="en-US" altLang="ko-KR" sz="1600" dirty="0">
                <a:solidFill>
                  <a:srgbClr val="FF6D6D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rgbClr val="FF6D6D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23AF4C-FB37-4AF6-8A8F-6EE2F73F62EA}"/>
              </a:ext>
            </a:extLst>
          </p:cNvPr>
          <p:cNvSpPr txBox="1"/>
          <p:nvPr/>
        </p:nvSpPr>
        <p:spPr>
          <a:xfrm>
            <a:off x="4620973" y="4275897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>
                <a:solidFill>
                  <a:srgbClr val="FF6D6D"/>
                </a:solidFill>
              </a:rPr>
              <a:t>Duis aute irure</a:t>
            </a:r>
            <a:r>
              <a:rPr lang="en-US" altLang="ko-KR" dirty="0">
                <a:solidFill>
                  <a:srgbClr val="FF6D6D"/>
                </a:solidFill>
              </a:rPr>
              <a:t> dolor </a:t>
            </a:r>
            <a:r>
              <a:rPr lang="en-US" altLang="ko-KR">
                <a:solidFill>
                  <a:srgbClr val="FF6D6D"/>
                </a:solidFill>
              </a:rPr>
              <a:t>in reprehenderit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>
                <a:solidFill>
                  <a:srgbClr val="FF6D6D"/>
                </a:solidFill>
              </a:rPr>
              <a:t>in voluptate velit esse cillum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>
                <a:solidFill>
                  <a:srgbClr val="FF6D6D"/>
                </a:solidFill>
              </a:rPr>
              <a:t>dolore eu fugiat nulla pariatur.</a:t>
            </a:r>
            <a:endParaRPr lang="en-US" altLang="ko-KR" dirty="0">
              <a:solidFill>
                <a:srgbClr val="FF6D6D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E43D91-CA32-48DF-892B-17DD9E0B3FF5}"/>
              </a:ext>
            </a:extLst>
          </p:cNvPr>
          <p:cNvSpPr txBox="1"/>
          <p:nvPr/>
        </p:nvSpPr>
        <p:spPr>
          <a:xfrm>
            <a:off x="8123461" y="3506448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FF6D6D"/>
                </a:solidFill>
              </a:rPr>
              <a:t>Lorem ipsum dolor </a:t>
            </a:r>
            <a:r>
              <a:rPr lang="en-US" altLang="ko-KR">
                <a:solidFill>
                  <a:srgbClr val="FF6D6D"/>
                </a:solidFill>
              </a:rPr>
              <a:t>sit amet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>
                <a:solidFill>
                  <a:srgbClr val="FF6D6D"/>
                </a:solidFill>
              </a:rPr>
              <a:t>/  Consectetur adipisicing </a:t>
            </a:r>
            <a:r>
              <a:rPr lang="en-US" altLang="ko-KR" dirty="0" err="1">
                <a:solidFill>
                  <a:srgbClr val="FF6D6D"/>
                </a:solidFill>
              </a:rPr>
              <a:t>elit</a:t>
            </a:r>
            <a:endParaRPr lang="ko-KR" altLang="en-US" dirty="0">
              <a:solidFill>
                <a:srgbClr val="FF6D6D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726F133-A268-46BC-BACB-B3D64567157C}"/>
              </a:ext>
            </a:extLst>
          </p:cNvPr>
          <p:cNvSpPr/>
          <p:nvPr/>
        </p:nvSpPr>
        <p:spPr>
          <a:xfrm>
            <a:off x="8122576" y="2625220"/>
            <a:ext cx="294454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dirty="0">
                <a:solidFill>
                  <a:srgbClr val="FF6D6D"/>
                </a:solidFill>
                <a:latin typeface="+mj-lt"/>
              </a:rPr>
              <a:t>Lorem ipsum dolor sit</a:t>
            </a:r>
          </a:p>
          <a:p>
            <a:r>
              <a:rPr lang="en-US" altLang="ko-KR" sz="1600" dirty="0">
                <a:solidFill>
                  <a:srgbClr val="FF6D6D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rgbClr val="FF6D6D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10ADFFD-F795-4E95-98E2-BF87D66109B9}"/>
              </a:ext>
            </a:extLst>
          </p:cNvPr>
          <p:cNvSpPr txBox="1"/>
          <p:nvPr/>
        </p:nvSpPr>
        <p:spPr>
          <a:xfrm>
            <a:off x="8123461" y="4275897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rgbClr val="FF6D6D"/>
                </a:solidFill>
              </a:rPr>
              <a:t>Ut enim</a:t>
            </a:r>
            <a:r>
              <a:rPr lang="en-US" altLang="ko-KR" dirty="0">
                <a:solidFill>
                  <a:srgbClr val="FF6D6D"/>
                </a:solidFill>
              </a:rPr>
              <a:t> ad </a:t>
            </a:r>
            <a:r>
              <a:rPr lang="en-US" altLang="ko-KR">
                <a:solidFill>
                  <a:srgbClr val="FF6D6D"/>
                </a:solidFill>
              </a:rPr>
              <a:t>minim veniam, quis nostrud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>
                <a:solidFill>
                  <a:srgbClr val="FF6D6D"/>
                </a:solidFill>
              </a:rPr>
              <a:t>exercitation ullamco laboris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>
                <a:solidFill>
                  <a:srgbClr val="FF6D6D"/>
                </a:solidFill>
              </a:rPr>
              <a:t>nisi ut aliquip</a:t>
            </a:r>
            <a:r>
              <a:rPr lang="en-US" altLang="ko-KR" dirty="0">
                <a:solidFill>
                  <a:srgbClr val="FF6D6D"/>
                </a:solidFill>
              </a:rPr>
              <a:t> </a:t>
            </a:r>
            <a:r>
              <a:rPr lang="en-US" altLang="ko-KR">
                <a:solidFill>
                  <a:srgbClr val="FF6D6D"/>
                </a:solidFill>
              </a:rPr>
              <a:t>ex ea commodo consequat.</a:t>
            </a:r>
            <a:endParaRPr lang="en-US" altLang="ko-KR" dirty="0">
              <a:solidFill>
                <a:srgbClr val="FF6D6D"/>
              </a:solidFill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9DD8CC0B-1230-4A46-B561-29916BE71792}"/>
              </a:ext>
            </a:extLst>
          </p:cNvPr>
          <p:cNvSpPr/>
          <p:nvPr/>
        </p:nvSpPr>
        <p:spPr>
          <a:xfrm>
            <a:off x="800100" y="872156"/>
            <a:ext cx="10591800" cy="622300"/>
          </a:xfrm>
          <a:prstGeom prst="roundRect">
            <a:avLst>
              <a:gd name="adj" fmla="val 50000"/>
            </a:avLst>
          </a:prstGeom>
          <a:solidFill>
            <a:schemeClr val="bg1">
              <a:alpha val="20000"/>
            </a:schemeClr>
          </a:solidFill>
          <a:ln w="3175" cap="flat">
            <a:solidFill>
              <a:schemeClr val="bg1">
                <a:alpha val="3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Insert </a:t>
            </a:r>
            <a:r>
              <a:rPr lang="en-US" altLang="ko-KR" sz="2000">
                <a:solidFill>
                  <a:schemeClr val="bg1"/>
                </a:solidFill>
                <a:latin typeface="+mj-lt"/>
              </a:rPr>
              <a:t>Your 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Title Here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88235577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oppins SemiBold - Poppins Light">
      <a:majorFont>
        <a:latin typeface="Poppins SemiBold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alpha val="20000"/>
          </a:schemeClr>
        </a:solidFill>
        <a:ln w="3175" cap="flat">
          <a:solidFill>
            <a:schemeClr val="bg1">
              <a:alpha val="30000"/>
            </a:schemeClr>
          </a:solidFill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000" dirty="0">
            <a:solidFill>
              <a:schemeClr val="bg1"/>
            </a:solidFill>
            <a:latin typeface="+mj-lt"/>
          </a:defRPr>
        </a:defPPr>
      </a:lstStyle>
    </a:spDef>
    <a:lnDef>
      <a:spPr>
        <a:ln>
          <a:solidFill>
            <a:srgbClr val="2F383D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3711</TotalTime>
  <Words>1233</Words>
  <Application>Microsoft Office PowerPoint</Application>
  <PresentationFormat>와이드스크린</PresentationFormat>
  <Paragraphs>199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맑은 고딕</vt:lpstr>
      <vt:lpstr>Poppins SemiBold</vt:lpstr>
      <vt:lpstr>Arial</vt:lpstr>
      <vt:lpstr>Wingdings</vt:lpstr>
      <vt:lpstr>Poppins Light</vt:lpstr>
      <vt:lpstr>Arial Unicode MS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292</cp:revision>
  <dcterms:created xsi:type="dcterms:W3CDTF">2019-04-06T05:20:47Z</dcterms:created>
  <dcterms:modified xsi:type="dcterms:W3CDTF">2021-06-03T02:39:50Z</dcterms:modified>
</cp:coreProperties>
</file>