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Arvo"/>
      <p:regular r:id="rId25"/>
      <p:bold r:id="rId26"/>
      <p:italic r:id="rId27"/>
      <p:boldItalic r:id="rId28"/>
    </p:embeddedFont>
    <p:embeddedFont>
      <p:font typeface="Bitter"/>
      <p:regular r:id="rId29"/>
      <p:bold r:id="rId30"/>
      <p:italic r:id="rId31"/>
      <p:boldItalic r:id="rId32"/>
    </p:embeddedFont>
    <p:embeddedFont>
      <p:font typeface="Solway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rvo-bold.fntdata"/><Relationship Id="rId25" Type="http://schemas.openxmlformats.org/officeDocument/2006/relationships/font" Target="fonts/Arvo-regular.fntdata"/><Relationship Id="rId28" Type="http://schemas.openxmlformats.org/officeDocument/2006/relationships/font" Target="fonts/Arvo-boldItalic.fntdata"/><Relationship Id="rId27" Type="http://schemas.openxmlformats.org/officeDocument/2006/relationships/font" Target="fonts/Arv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it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itter-italic.fntdata"/><Relationship Id="rId30" Type="http://schemas.openxmlformats.org/officeDocument/2006/relationships/font" Target="fonts/Bitter-bold.fntdata"/><Relationship Id="rId11" Type="http://schemas.openxmlformats.org/officeDocument/2006/relationships/slide" Target="slides/slide6.xml"/><Relationship Id="rId33" Type="http://schemas.openxmlformats.org/officeDocument/2006/relationships/font" Target="fonts/Solway-bold.fntdata"/><Relationship Id="rId10" Type="http://schemas.openxmlformats.org/officeDocument/2006/relationships/slide" Target="slides/slide5.xml"/><Relationship Id="rId32" Type="http://schemas.openxmlformats.org/officeDocument/2006/relationships/font" Target="fonts/Bitt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ctrTitle"/>
          </p:nvPr>
        </p:nvSpPr>
        <p:spPr>
          <a:xfrm>
            <a:off x="1745250" y="1090225"/>
            <a:ext cx="147975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5416350" y="3925250"/>
            <a:ext cx="74553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1296575" y="1328725"/>
            <a:ext cx="1541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5029200" y="4528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2105099" y="526175"/>
            <a:ext cx="140778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5257788" y="659596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400"/>
              <a:buNone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2400"/>
              <a:buNone/>
              <a:defRPr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2400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1296575" y="1328725"/>
            <a:ext cx="1541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2750875" y="4333000"/>
            <a:ext cx="6138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2" type="body"/>
          </p:nvPr>
        </p:nvSpPr>
        <p:spPr>
          <a:xfrm>
            <a:off x="9120652" y="4333000"/>
            <a:ext cx="6138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1296575" y="1328725"/>
            <a:ext cx="1541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3556525" y="4048775"/>
            <a:ext cx="5097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2" type="body"/>
          </p:nvPr>
        </p:nvSpPr>
        <p:spPr>
          <a:xfrm>
            <a:off x="8840897" y="4048775"/>
            <a:ext cx="51003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1296575" y="1328725"/>
            <a:ext cx="1541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2538750" y="1985150"/>
            <a:ext cx="132105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9034112" y="3741850"/>
            <a:ext cx="7210200" cy="44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2443900" y="3617800"/>
            <a:ext cx="57597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1831375" y="2477750"/>
            <a:ext cx="153501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/>
          <p:nvPr>
            <p:ph idx="2" type="pic"/>
          </p:nvPr>
        </p:nvSpPr>
        <p:spPr>
          <a:xfrm>
            <a:off x="10146813" y="4996450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1694663" y="49964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96575" y="1328725"/>
            <a:ext cx="1541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Arvo"/>
              <a:buNone/>
              <a:defRPr b="1" i="0" sz="9000" u="none" cap="none" strike="noStrike">
                <a:solidFill>
                  <a:schemeClr val="dk2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90625" y="44501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1pPr>
            <a:lvl2pPr indent="-3810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–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3pPr>
            <a:lvl4pPr indent="-3810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–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4pPr>
            <a:lvl5pPr indent="-3810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»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5pPr>
            <a:lvl6pPr indent="-3810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6pPr>
            <a:lvl7pPr indent="-3810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7pPr>
            <a:lvl8pPr indent="-3810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8pPr>
            <a:lvl9pPr indent="-3810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vo"/>
              <a:buChar char="•"/>
              <a:defRPr i="0" sz="2400" u="none" cap="none" strike="noStrik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Relationship Id="rId4" Type="http://schemas.openxmlformats.org/officeDocument/2006/relationships/image" Target="../media/image44.png"/><Relationship Id="rId9" Type="http://schemas.openxmlformats.org/officeDocument/2006/relationships/image" Target="../media/image51.png"/><Relationship Id="rId5" Type="http://schemas.openxmlformats.org/officeDocument/2006/relationships/image" Target="../media/image29.png"/><Relationship Id="rId6" Type="http://schemas.openxmlformats.org/officeDocument/2006/relationships/image" Target="../media/image43.png"/><Relationship Id="rId7" Type="http://schemas.openxmlformats.org/officeDocument/2006/relationships/image" Target="../media/image31.png"/><Relationship Id="rId8" Type="http://schemas.openxmlformats.org/officeDocument/2006/relationships/image" Target="../media/image4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9" Type="http://schemas.openxmlformats.org/officeDocument/2006/relationships/image" Target="../media/image47.png"/><Relationship Id="rId5" Type="http://schemas.openxmlformats.org/officeDocument/2006/relationships/image" Target="../media/image45.png"/><Relationship Id="rId6" Type="http://schemas.openxmlformats.org/officeDocument/2006/relationships/image" Target="../media/image38.png"/><Relationship Id="rId7" Type="http://schemas.openxmlformats.org/officeDocument/2006/relationships/image" Target="../media/image55.png"/><Relationship Id="rId8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6.png"/><Relationship Id="rId4" Type="http://schemas.openxmlformats.org/officeDocument/2006/relationships/image" Target="../media/image50.png"/><Relationship Id="rId5" Type="http://schemas.openxmlformats.org/officeDocument/2006/relationships/image" Target="../media/image41.png"/><Relationship Id="rId6" Type="http://schemas.openxmlformats.org/officeDocument/2006/relationships/image" Target="../media/image54.png"/><Relationship Id="rId7" Type="http://schemas.openxmlformats.org/officeDocument/2006/relationships/image" Target="../media/image4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8.png"/><Relationship Id="rId4" Type="http://schemas.openxmlformats.org/officeDocument/2006/relationships/image" Target="../media/image53.png"/><Relationship Id="rId5" Type="http://schemas.openxmlformats.org/officeDocument/2006/relationships/image" Target="../media/image6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9.png"/><Relationship Id="rId4" Type="http://schemas.openxmlformats.org/officeDocument/2006/relationships/image" Target="../media/image62.png"/><Relationship Id="rId10" Type="http://schemas.openxmlformats.org/officeDocument/2006/relationships/image" Target="../media/image56.png"/><Relationship Id="rId9" Type="http://schemas.openxmlformats.org/officeDocument/2006/relationships/image" Target="../media/image63.png"/><Relationship Id="rId5" Type="http://schemas.openxmlformats.org/officeDocument/2006/relationships/image" Target="../media/image61.png"/><Relationship Id="rId6" Type="http://schemas.openxmlformats.org/officeDocument/2006/relationships/image" Target="../media/image57.png"/><Relationship Id="rId7" Type="http://schemas.openxmlformats.org/officeDocument/2006/relationships/image" Target="../media/image60.png"/><Relationship Id="rId8" Type="http://schemas.openxmlformats.org/officeDocument/2006/relationships/image" Target="../media/image5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8.png"/><Relationship Id="rId4" Type="http://schemas.openxmlformats.org/officeDocument/2006/relationships/image" Target="../media/image67.png"/><Relationship Id="rId5" Type="http://schemas.openxmlformats.org/officeDocument/2006/relationships/image" Target="../media/image78.png"/><Relationship Id="rId6" Type="http://schemas.openxmlformats.org/officeDocument/2006/relationships/image" Target="../media/image74.png"/><Relationship Id="rId7" Type="http://schemas.openxmlformats.org/officeDocument/2006/relationships/image" Target="../media/image6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3.png"/><Relationship Id="rId6" Type="http://schemas.openxmlformats.org/officeDocument/2006/relationships/image" Target="../media/image7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2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0.png"/><Relationship Id="rId4" Type="http://schemas.openxmlformats.org/officeDocument/2006/relationships/image" Target="../media/image65.png"/><Relationship Id="rId5" Type="http://schemas.openxmlformats.org/officeDocument/2006/relationships/image" Target="../media/image7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25.png"/><Relationship Id="rId5" Type="http://schemas.openxmlformats.org/officeDocument/2006/relationships/image" Target="../media/image18.png"/><Relationship Id="rId6" Type="http://schemas.openxmlformats.org/officeDocument/2006/relationships/image" Target="../media/image26.png"/><Relationship Id="rId7" Type="http://schemas.openxmlformats.org/officeDocument/2006/relationships/image" Target="../media/image21.png"/><Relationship Id="rId8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33.png"/><Relationship Id="rId5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39.png"/><Relationship Id="rId9" Type="http://schemas.openxmlformats.org/officeDocument/2006/relationships/image" Target="../media/image27.png"/><Relationship Id="rId5" Type="http://schemas.openxmlformats.org/officeDocument/2006/relationships/image" Target="../media/image42.png"/><Relationship Id="rId6" Type="http://schemas.openxmlformats.org/officeDocument/2006/relationships/image" Target="../media/image34.png"/><Relationship Id="rId7" Type="http://schemas.openxmlformats.org/officeDocument/2006/relationships/image" Target="../media/image32.png"/><Relationship Id="rId8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11"/>
          <p:cNvGrpSpPr/>
          <p:nvPr/>
        </p:nvGrpSpPr>
        <p:grpSpPr>
          <a:xfrm>
            <a:off x="266208" y="176571"/>
            <a:ext cx="17755583" cy="9789198"/>
            <a:chOff x="0" y="-38100"/>
            <a:chExt cx="4676368" cy="2578225"/>
          </a:xfrm>
        </p:grpSpPr>
        <p:sp>
          <p:nvSpPr>
            <p:cNvPr id="41" name="Google Shape;41;p11"/>
            <p:cNvSpPr/>
            <p:nvPr/>
          </p:nvSpPr>
          <p:spPr>
            <a:xfrm>
              <a:off x="0" y="0"/>
              <a:ext cx="4676368" cy="2540125"/>
            </a:xfrm>
            <a:custGeom>
              <a:rect b="b" l="l" r="r" t="t"/>
              <a:pathLst>
                <a:path extrusionOk="0" h="2540125" w="4676368">
                  <a:moveTo>
                    <a:pt x="22237" y="0"/>
                  </a:moveTo>
                  <a:lnTo>
                    <a:pt x="4654130" y="0"/>
                  </a:lnTo>
                  <a:cubicBezTo>
                    <a:pt x="4660028" y="0"/>
                    <a:pt x="4665684" y="2343"/>
                    <a:pt x="4669854" y="6513"/>
                  </a:cubicBezTo>
                  <a:cubicBezTo>
                    <a:pt x="4674025" y="10684"/>
                    <a:pt x="4676368" y="16340"/>
                    <a:pt x="4676368" y="22237"/>
                  </a:cubicBezTo>
                  <a:lnTo>
                    <a:pt x="4676368" y="2517888"/>
                  </a:lnTo>
                  <a:cubicBezTo>
                    <a:pt x="4676368" y="2530169"/>
                    <a:pt x="4666412" y="2540125"/>
                    <a:pt x="4654130" y="2540125"/>
                  </a:cubicBezTo>
                  <a:lnTo>
                    <a:pt x="22237" y="2540125"/>
                  </a:lnTo>
                  <a:cubicBezTo>
                    <a:pt x="9956" y="2540125"/>
                    <a:pt x="0" y="2530169"/>
                    <a:pt x="0" y="2517888"/>
                  </a:cubicBezTo>
                  <a:lnTo>
                    <a:pt x="0" y="22237"/>
                  </a:lnTo>
                  <a:cubicBezTo>
                    <a:pt x="0" y="9956"/>
                    <a:pt x="9956" y="0"/>
                    <a:pt x="2223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DF8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11"/>
            <p:cNvSpPr txBox="1"/>
            <p:nvPr/>
          </p:nvSpPr>
          <p:spPr>
            <a:xfrm>
              <a:off x="0" y="-38100"/>
              <a:ext cx="4676368" cy="2578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" name="Google Shape;4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29250" y="755925"/>
            <a:ext cx="12411448" cy="10769126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1"/>
          <p:cNvSpPr txBox="1"/>
          <p:nvPr/>
        </p:nvSpPr>
        <p:spPr>
          <a:xfrm>
            <a:off x="8430108" y="1977673"/>
            <a:ext cx="9436800" cy="41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60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National </a:t>
            </a:r>
            <a:endParaRPr b="1" i="0" sz="13160" u="none" cap="none" strike="noStrike">
              <a:solidFill>
                <a:srgbClr val="FDF8BE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marR="0" rtl="0" algn="ctr">
              <a:lnSpc>
                <a:spcPct val="10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60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Trails Day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5" name="Google Shape;45;p11"/>
          <p:cNvGrpSpPr/>
          <p:nvPr/>
        </p:nvGrpSpPr>
        <p:grpSpPr>
          <a:xfrm>
            <a:off x="11033712" y="6600765"/>
            <a:ext cx="4229644" cy="842437"/>
            <a:chOff x="0" y="-38100"/>
            <a:chExt cx="1334130" cy="265725"/>
          </a:xfrm>
        </p:grpSpPr>
        <p:sp>
          <p:nvSpPr>
            <p:cNvPr id="46" name="Google Shape;46;p11"/>
            <p:cNvSpPr/>
            <p:nvPr/>
          </p:nvSpPr>
          <p:spPr>
            <a:xfrm>
              <a:off x="0" y="0"/>
              <a:ext cx="1334130" cy="227625"/>
            </a:xfrm>
            <a:custGeom>
              <a:rect b="b" l="l" r="r" t="t"/>
              <a:pathLst>
                <a:path extrusionOk="0" h="227625" w="1334130">
                  <a:moveTo>
                    <a:pt x="93350" y="0"/>
                  </a:moveTo>
                  <a:lnTo>
                    <a:pt x="1240779" y="0"/>
                  </a:lnTo>
                  <a:cubicBezTo>
                    <a:pt x="1265537" y="0"/>
                    <a:pt x="1289281" y="9835"/>
                    <a:pt x="1306788" y="27342"/>
                  </a:cubicBezTo>
                  <a:cubicBezTo>
                    <a:pt x="1324295" y="44848"/>
                    <a:pt x="1334130" y="68592"/>
                    <a:pt x="1334130" y="93350"/>
                  </a:cubicBezTo>
                  <a:lnTo>
                    <a:pt x="1334130" y="134274"/>
                  </a:lnTo>
                  <a:cubicBezTo>
                    <a:pt x="1334130" y="185830"/>
                    <a:pt x="1292335" y="227625"/>
                    <a:pt x="1240779" y="227625"/>
                  </a:cubicBezTo>
                  <a:lnTo>
                    <a:pt x="93350" y="227625"/>
                  </a:lnTo>
                  <a:cubicBezTo>
                    <a:pt x="41794" y="227625"/>
                    <a:pt x="0" y="185830"/>
                    <a:pt x="0" y="134274"/>
                  </a:cubicBezTo>
                  <a:lnTo>
                    <a:pt x="0" y="93350"/>
                  </a:lnTo>
                  <a:cubicBezTo>
                    <a:pt x="0" y="41794"/>
                    <a:pt x="41794" y="0"/>
                    <a:pt x="9335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11"/>
            <p:cNvSpPr txBox="1"/>
            <p:nvPr/>
          </p:nvSpPr>
          <p:spPr>
            <a:xfrm>
              <a:off x="0" y="-38100"/>
              <a:ext cx="1334130" cy="265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Google Shape;48;p11"/>
          <p:cNvSpPr txBox="1"/>
          <p:nvPr/>
        </p:nvSpPr>
        <p:spPr>
          <a:xfrm>
            <a:off x="11447824" y="6816740"/>
            <a:ext cx="34014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6" u="none" cap="none" strike="noStrike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Presentation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9525" y="1783296"/>
            <a:ext cx="5713800" cy="657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25572" y="7443210"/>
            <a:ext cx="5097574" cy="2353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29798" y="4610962"/>
            <a:ext cx="18205972" cy="1135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0138" y="4517999"/>
            <a:ext cx="18004116" cy="1093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57912" y="4249840"/>
            <a:ext cx="2861463" cy="154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609350" y="9005482"/>
            <a:ext cx="3349351" cy="154721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/>
        </p:nvSpPr>
        <p:spPr>
          <a:xfrm>
            <a:off x="486221" y="1062752"/>
            <a:ext cx="17315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Our Statistics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183" name="Google Shape;183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04077" y="3348778"/>
            <a:ext cx="3349349" cy="334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69326" y="3348778"/>
            <a:ext cx="3349349" cy="334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134575" y="3348778"/>
            <a:ext cx="3349349" cy="334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/>
          <p:cNvSpPr txBox="1"/>
          <p:nvPr/>
        </p:nvSpPr>
        <p:spPr>
          <a:xfrm>
            <a:off x="2982803" y="2683574"/>
            <a:ext cx="12322393" cy="37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the featured statistic</a:t>
            </a:r>
            <a:endParaRPr/>
          </a:p>
        </p:txBody>
      </p:sp>
      <p:sp>
        <p:nvSpPr>
          <p:cNvPr id="187" name="Google Shape;187;p20"/>
          <p:cNvSpPr txBox="1"/>
          <p:nvPr/>
        </p:nvSpPr>
        <p:spPr>
          <a:xfrm>
            <a:off x="2748582" y="6961337"/>
            <a:ext cx="3460337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the featured statistic.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7413832" y="6961337"/>
            <a:ext cx="3460337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the featured statistic.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12079081" y="6961337"/>
            <a:ext cx="3460337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the featured statistic.</a:t>
            </a:r>
            <a:endParaRPr/>
          </a:p>
        </p:txBody>
      </p:sp>
      <p:pic>
        <p:nvPicPr>
          <p:cNvPr id="190" name="Google Shape;19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5186" y="8329438"/>
            <a:ext cx="5803395" cy="268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52959" y="8970408"/>
            <a:ext cx="3501231" cy="161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5450" y="8479750"/>
            <a:ext cx="4791710" cy="16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45988" y="5348754"/>
            <a:ext cx="7253575" cy="536671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1"/>
          <p:cNvSpPr/>
          <p:nvPr/>
        </p:nvSpPr>
        <p:spPr>
          <a:xfrm>
            <a:off x="13029857" y="6064216"/>
            <a:ext cx="2785074" cy="278507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FDF8B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504350" y="-248656"/>
            <a:ext cx="13875400" cy="128455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" name="Google Shape;200;p21"/>
          <p:cNvGrpSpPr/>
          <p:nvPr/>
        </p:nvGrpSpPr>
        <p:grpSpPr>
          <a:xfrm>
            <a:off x="13029857" y="2730341"/>
            <a:ext cx="2785074" cy="2785074"/>
            <a:chOff x="0" y="0"/>
            <a:chExt cx="812800" cy="812800"/>
          </a:xfrm>
        </p:grpSpPr>
        <p:sp>
          <p:nvSpPr>
            <p:cNvPr id="201" name="Google Shape;201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3" name="Google Shape;20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173187" y="2873662"/>
            <a:ext cx="2498425" cy="2498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1"/>
          <p:cNvGrpSpPr/>
          <p:nvPr/>
        </p:nvGrpSpPr>
        <p:grpSpPr>
          <a:xfrm>
            <a:off x="1445307" y="2730341"/>
            <a:ext cx="2785074" cy="2785074"/>
            <a:chOff x="0" y="0"/>
            <a:chExt cx="812800" cy="812800"/>
          </a:xfrm>
        </p:grpSpPr>
        <p:sp>
          <p:nvSpPr>
            <p:cNvPr id="205" name="Google Shape;205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21"/>
          <p:cNvSpPr/>
          <p:nvPr/>
        </p:nvSpPr>
        <p:spPr>
          <a:xfrm>
            <a:off x="1418220" y="6094696"/>
            <a:ext cx="2785872" cy="27858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FDF8B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890224" y="1019175"/>
            <a:ext cx="1650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Testimonials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4573281" y="3457080"/>
            <a:ext cx="3306074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Name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4573281" y="4257180"/>
            <a:ext cx="313273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9525605" y="6649033"/>
            <a:ext cx="3306074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Name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9706269" y="7418653"/>
            <a:ext cx="3125409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213" name="Google Shape;213;p21"/>
          <p:cNvSpPr txBox="1"/>
          <p:nvPr/>
        </p:nvSpPr>
        <p:spPr>
          <a:xfrm>
            <a:off x="4573281" y="6679513"/>
            <a:ext cx="3306074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Name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4573281" y="7479613"/>
            <a:ext cx="313273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9525605" y="3457080"/>
            <a:ext cx="3306074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Name</a:t>
            </a:r>
            <a:endParaRPr/>
          </a:p>
        </p:txBody>
      </p:sp>
      <p:sp>
        <p:nvSpPr>
          <p:cNvPr id="216" name="Google Shape;216;p21"/>
          <p:cNvSpPr txBox="1"/>
          <p:nvPr/>
        </p:nvSpPr>
        <p:spPr>
          <a:xfrm>
            <a:off x="9680460" y="4257180"/>
            <a:ext cx="315121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pic>
        <p:nvPicPr>
          <p:cNvPr id="217" name="Google Shape;217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61536" y="6207547"/>
            <a:ext cx="2498450" cy="2498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88613" y="2873650"/>
            <a:ext cx="2498450" cy="24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173188" y="6238424"/>
            <a:ext cx="2498425" cy="24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01850" y="6318000"/>
            <a:ext cx="7378075" cy="388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5461" y="478125"/>
            <a:ext cx="15026903" cy="1259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8500" y="-328006"/>
            <a:ext cx="15751977" cy="1339840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2"/>
          <p:cNvSpPr txBox="1"/>
          <p:nvPr/>
        </p:nvSpPr>
        <p:spPr>
          <a:xfrm>
            <a:off x="1324255" y="4093959"/>
            <a:ext cx="737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About Us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28" name="Google Shape;228;p22"/>
          <p:cNvGrpSpPr/>
          <p:nvPr/>
        </p:nvGrpSpPr>
        <p:grpSpPr>
          <a:xfrm>
            <a:off x="3728847" y="611464"/>
            <a:ext cx="3086100" cy="3086100"/>
            <a:chOff x="0" y="0"/>
            <a:chExt cx="812800" cy="812800"/>
          </a:xfrm>
        </p:grpSpPr>
        <p:sp>
          <p:nvSpPr>
            <p:cNvPr id="229" name="Google Shape;229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22"/>
          <p:cNvSpPr txBox="1"/>
          <p:nvPr/>
        </p:nvSpPr>
        <p:spPr>
          <a:xfrm>
            <a:off x="4618255" y="653764"/>
            <a:ext cx="1213500" cy="30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0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3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2199532" y="5778427"/>
            <a:ext cx="6050961" cy="37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pic>
        <p:nvPicPr>
          <p:cNvPr id="233" name="Google Shape;233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793550" y="2759089"/>
            <a:ext cx="3763674" cy="722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393475" y="7786650"/>
            <a:ext cx="6705600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60400" y="2101175"/>
            <a:ext cx="20589701" cy="1276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49975" y="2831875"/>
            <a:ext cx="6824174" cy="684858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3"/>
          <p:cNvSpPr txBox="1"/>
          <p:nvPr/>
        </p:nvSpPr>
        <p:spPr>
          <a:xfrm>
            <a:off x="1287438" y="1019175"/>
            <a:ext cx="15713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Our History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42" name="Google Shape;242;p23"/>
          <p:cNvSpPr txBox="1"/>
          <p:nvPr/>
        </p:nvSpPr>
        <p:spPr>
          <a:xfrm>
            <a:off x="4477398" y="3518359"/>
            <a:ext cx="9333204" cy="1234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Presentations are communication tools that can be used as demonstrations, lectures, speeches, reports, and more. It is mostly presented before an audience. </a:t>
            </a:r>
            <a:endParaRPr/>
          </a:p>
        </p:txBody>
      </p:sp>
      <p:pic>
        <p:nvPicPr>
          <p:cNvPr id="243" name="Google Shape;24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60700" y="7761805"/>
            <a:ext cx="6479724" cy="2992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3875" y="6249576"/>
            <a:ext cx="10792450" cy="655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2574" y="6157599"/>
            <a:ext cx="11964849" cy="6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350" y="8433650"/>
            <a:ext cx="4143300" cy="14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8078" y="7714448"/>
            <a:ext cx="2706671" cy="1030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24"/>
          <p:cNvCxnSpPr/>
          <p:nvPr/>
        </p:nvCxnSpPr>
        <p:spPr>
          <a:xfrm flipH="1" rot="10800000">
            <a:off x="890307" y="4818803"/>
            <a:ext cx="1867313" cy="1030531"/>
          </a:xfrm>
          <a:prstGeom prst="straightConnector1">
            <a:avLst/>
          </a:prstGeom>
          <a:noFill/>
          <a:ln cap="flat" cmpd="sng" w="38100">
            <a:solidFill>
              <a:srgbClr val="F8E9E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3" name="Google Shape;253;p24"/>
          <p:cNvCxnSpPr/>
          <p:nvPr/>
        </p:nvCxnSpPr>
        <p:spPr>
          <a:xfrm>
            <a:off x="4371810" y="4831016"/>
            <a:ext cx="1863988" cy="1006105"/>
          </a:xfrm>
          <a:prstGeom prst="straightConnector1">
            <a:avLst/>
          </a:prstGeom>
          <a:noFill/>
          <a:ln cap="flat" cmpd="sng" w="38100">
            <a:solidFill>
              <a:srgbClr val="F8E9E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4" name="Google Shape;254;p24"/>
          <p:cNvCxnSpPr/>
          <p:nvPr/>
        </p:nvCxnSpPr>
        <p:spPr>
          <a:xfrm flipH="1" rot="10800000">
            <a:off x="8138191" y="4818803"/>
            <a:ext cx="1867313" cy="1030531"/>
          </a:xfrm>
          <a:prstGeom prst="straightConnector1">
            <a:avLst/>
          </a:prstGeom>
          <a:noFill/>
          <a:ln cap="flat" cmpd="sng" w="38100">
            <a:solidFill>
              <a:srgbClr val="F8E9E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5" name="Google Shape;255;p24"/>
          <p:cNvCxnSpPr/>
          <p:nvPr/>
        </p:nvCxnSpPr>
        <p:spPr>
          <a:xfrm>
            <a:off x="11851744" y="4831016"/>
            <a:ext cx="1863988" cy="1006105"/>
          </a:xfrm>
          <a:prstGeom prst="straightConnector1">
            <a:avLst/>
          </a:prstGeom>
          <a:noFill/>
          <a:ln cap="flat" cmpd="sng" w="38100">
            <a:solidFill>
              <a:srgbClr val="F8E9E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6" name="Google Shape;256;p24"/>
          <p:cNvCxnSpPr/>
          <p:nvPr/>
        </p:nvCxnSpPr>
        <p:spPr>
          <a:xfrm flipH="1" rot="10800000">
            <a:off x="15530380" y="4818803"/>
            <a:ext cx="1867313" cy="1030531"/>
          </a:xfrm>
          <a:prstGeom prst="straightConnector1">
            <a:avLst/>
          </a:prstGeom>
          <a:noFill/>
          <a:ln cap="flat" cmpd="sng" w="38100">
            <a:solidFill>
              <a:srgbClr val="F8E9E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7" name="Google Shape;257;p24"/>
          <p:cNvGrpSpPr/>
          <p:nvPr/>
        </p:nvGrpSpPr>
        <p:grpSpPr>
          <a:xfrm>
            <a:off x="2549640" y="3800077"/>
            <a:ext cx="1909668" cy="1909668"/>
            <a:chOff x="0" y="0"/>
            <a:chExt cx="812800" cy="812800"/>
          </a:xfrm>
        </p:grpSpPr>
        <p:sp>
          <p:nvSpPr>
            <p:cNvPr id="258" name="Google Shape;258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8B7A"/>
            </a:solidFill>
            <a:ln cap="sq" cmpd="sng" w="38100">
              <a:solidFill>
                <a:srgbClr val="F8E9E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600" lIns="60600" spcFirstLastPara="1" rIns="60600" wrap="square" tIns="606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24"/>
          <p:cNvGrpSpPr/>
          <p:nvPr/>
        </p:nvGrpSpPr>
        <p:grpSpPr>
          <a:xfrm>
            <a:off x="6247748" y="4818803"/>
            <a:ext cx="1909668" cy="1909668"/>
            <a:chOff x="0" y="0"/>
            <a:chExt cx="812800" cy="812800"/>
          </a:xfrm>
        </p:grpSpPr>
        <p:sp>
          <p:nvSpPr>
            <p:cNvPr id="261" name="Google Shape;261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8B7A"/>
            </a:solidFill>
            <a:ln cap="sq" cmpd="sng" w="38100">
              <a:solidFill>
                <a:srgbClr val="F8E9E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600" lIns="60600" spcFirstLastPara="1" rIns="60600" wrap="square" tIns="606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4"/>
          <p:cNvGrpSpPr/>
          <p:nvPr/>
        </p:nvGrpSpPr>
        <p:grpSpPr>
          <a:xfrm>
            <a:off x="9932552" y="3800077"/>
            <a:ext cx="1909668" cy="1909668"/>
            <a:chOff x="0" y="0"/>
            <a:chExt cx="812800" cy="812800"/>
          </a:xfrm>
        </p:grpSpPr>
        <p:sp>
          <p:nvSpPr>
            <p:cNvPr id="264" name="Google Shape;264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8B7A"/>
            </a:solidFill>
            <a:ln cap="sq" cmpd="sng" w="38100">
              <a:solidFill>
                <a:srgbClr val="F8E9E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600" lIns="60600" spcFirstLastPara="1" rIns="60600" wrap="square" tIns="606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24"/>
          <p:cNvGrpSpPr/>
          <p:nvPr/>
        </p:nvGrpSpPr>
        <p:grpSpPr>
          <a:xfrm>
            <a:off x="13725258" y="4818803"/>
            <a:ext cx="1909668" cy="1909668"/>
            <a:chOff x="0" y="0"/>
            <a:chExt cx="812800" cy="812800"/>
          </a:xfrm>
        </p:grpSpPr>
        <p:sp>
          <p:nvSpPr>
            <p:cNvPr id="267" name="Google Shape;267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8B7A"/>
            </a:solidFill>
            <a:ln cap="sq" cmpd="sng" w="38100">
              <a:solidFill>
                <a:srgbClr val="F8E9E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600" lIns="60600" spcFirstLastPara="1" rIns="60600" wrap="square" tIns="606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4"/>
          <p:cNvSpPr/>
          <p:nvPr/>
        </p:nvSpPr>
        <p:spPr>
          <a:xfrm>
            <a:off x="2788599" y="3933455"/>
            <a:ext cx="1431749" cy="1431749"/>
          </a:xfrm>
          <a:custGeom>
            <a:rect b="b" l="l" r="r" t="t"/>
            <a:pathLst>
              <a:path extrusionOk="0" h="1431749" w="1431749">
                <a:moveTo>
                  <a:pt x="0" y="0"/>
                </a:moveTo>
                <a:lnTo>
                  <a:pt x="1431749" y="0"/>
                </a:lnTo>
                <a:lnTo>
                  <a:pt x="1431749" y="1431749"/>
                </a:lnTo>
                <a:lnTo>
                  <a:pt x="0" y="14317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24"/>
          <p:cNvSpPr txBox="1"/>
          <p:nvPr/>
        </p:nvSpPr>
        <p:spPr>
          <a:xfrm>
            <a:off x="1028700" y="1019175"/>
            <a:ext cx="16230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Add a Timeline Page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71" name="Google Shape;271;p24"/>
          <p:cNvSpPr txBox="1"/>
          <p:nvPr/>
        </p:nvSpPr>
        <p:spPr>
          <a:xfrm>
            <a:off x="1718492" y="6374164"/>
            <a:ext cx="3571963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Add a main point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1740873" y="6997463"/>
            <a:ext cx="3527202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want to discuss. 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5438981" y="3761977"/>
            <a:ext cx="3527202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want to discuss. </a:t>
            </a:r>
            <a:endParaRPr/>
          </a:p>
        </p:txBody>
      </p:sp>
      <p:sp>
        <p:nvSpPr>
          <p:cNvPr id="274" name="Google Shape;274;p24"/>
          <p:cNvSpPr txBox="1"/>
          <p:nvPr/>
        </p:nvSpPr>
        <p:spPr>
          <a:xfrm>
            <a:off x="9101404" y="6258910"/>
            <a:ext cx="3571963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Add a main point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12916491" y="3761977"/>
            <a:ext cx="3527202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want to discuss. </a:t>
            </a:r>
            <a:endParaRPr/>
          </a:p>
        </p:txBody>
      </p:sp>
      <p:sp>
        <p:nvSpPr>
          <p:cNvPr id="276" name="Google Shape;276;p24"/>
          <p:cNvSpPr txBox="1"/>
          <p:nvPr/>
        </p:nvSpPr>
        <p:spPr>
          <a:xfrm>
            <a:off x="5416601" y="3046870"/>
            <a:ext cx="3571963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Add a main point</a:t>
            </a: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9123785" y="6882209"/>
            <a:ext cx="3527202" cy="6565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want to discuss. 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12894110" y="3046870"/>
            <a:ext cx="3571963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Add a main point</a:t>
            </a:r>
            <a:endParaRPr/>
          </a:p>
        </p:txBody>
      </p:sp>
      <p:pic>
        <p:nvPicPr>
          <p:cNvPr id="279" name="Google Shape;279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60350" y="5149818"/>
            <a:ext cx="1253300" cy="1247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356150" y="4195684"/>
            <a:ext cx="1112350" cy="111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098975" y="5150029"/>
            <a:ext cx="1253300" cy="1247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1714500"/>
            <a:ext cx="18288000" cy="120550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7" name="Google Shape;287;p25"/>
          <p:cNvGrpSpPr/>
          <p:nvPr/>
        </p:nvGrpSpPr>
        <p:grpSpPr>
          <a:xfrm>
            <a:off x="481212" y="4720681"/>
            <a:ext cx="5071990" cy="5071990"/>
            <a:chOff x="0" y="0"/>
            <a:chExt cx="812800" cy="812800"/>
          </a:xfrm>
        </p:grpSpPr>
        <p:sp>
          <p:nvSpPr>
            <p:cNvPr id="288" name="Google Shape;288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AD7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0" name="Google Shape;290;p25"/>
          <p:cNvSpPr txBox="1"/>
          <p:nvPr/>
        </p:nvSpPr>
        <p:spPr>
          <a:xfrm>
            <a:off x="481212" y="5532471"/>
            <a:ext cx="4940700" cy="3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52" u="none" cap="none" strike="noStrike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A picture is worth a thousand words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2800" y="-232163"/>
            <a:ext cx="13224474" cy="1075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0460" y="-232175"/>
            <a:ext cx="10353491" cy="225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6"/>
          <p:cNvSpPr txBox="1"/>
          <p:nvPr/>
        </p:nvSpPr>
        <p:spPr>
          <a:xfrm>
            <a:off x="884625" y="2373535"/>
            <a:ext cx="114798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Write an original statement or inspiring quote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98" name="Google Shape;298;p26"/>
          <p:cNvSpPr txBox="1"/>
          <p:nvPr/>
        </p:nvSpPr>
        <p:spPr>
          <a:xfrm>
            <a:off x="1028700" y="7488853"/>
            <a:ext cx="8136057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— Include a credit, citation, or supporting message</a:t>
            </a:r>
            <a:endParaRPr/>
          </a:p>
        </p:txBody>
      </p:sp>
      <p:pic>
        <p:nvPicPr>
          <p:cNvPr id="299" name="Google Shape;29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906798" y="8627025"/>
            <a:ext cx="3767249" cy="174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08323" y="2680469"/>
            <a:ext cx="5033425" cy="6867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700650" y="7169300"/>
            <a:ext cx="7247945" cy="334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9875" y="1775772"/>
            <a:ext cx="3254226" cy="1460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056224" y="3017950"/>
            <a:ext cx="20803497" cy="11661301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7"/>
          <p:cNvSpPr txBox="1"/>
          <p:nvPr/>
        </p:nvSpPr>
        <p:spPr>
          <a:xfrm>
            <a:off x="1680152" y="1019175"/>
            <a:ext cx="8464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Contact Us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09" name="Google Shape;309;p27"/>
          <p:cNvSpPr txBox="1"/>
          <p:nvPr/>
        </p:nvSpPr>
        <p:spPr>
          <a:xfrm>
            <a:off x="3355524" y="3219570"/>
            <a:ext cx="5801458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123 Anywhere St., Any City,ST 12345</a:t>
            </a:r>
            <a:endParaRPr/>
          </a:p>
        </p:txBody>
      </p:sp>
      <p:sp>
        <p:nvSpPr>
          <p:cNvPr id="310" name="Google Shape;310;p27"/>
          <p:cNvSpPr txBox="1"/>
          <p:nvPr/>
        </p:nvSpPr>
        <p:spPr>
          <a:xfrm>
            <a:off x="3355524" y="4145193"/>
            <a:ext cx="4892954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123-456-7890</a:t>
            </a:r>
            <a:endParaRPr/>
          </a:p>
        </p:txBody>
      </p:sp>
      <p:sp>
        <p:nvSpPr>
          <p:cNvPr id="311" name="Google Shape;311;p27"/>
          <p:cNvSpPr txBox="1"/>
          <p:nvPr/>
        </p:nvSpPr>
        <p:spPr>
          <a:xfrm>
            <a:off x="3355524" y="5033752"/>
            <a:ext cx="4892954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hello@reallygreatsite.com</a:t>
            </a:r>
            <a:endParaRPr/>
          </a:p>
        </p:txBody>
      </p:sp>
      <p:sp>
        <p:nvSpPr>
          <p:cNvPr id="312" name="Google Shape;312;p27"/>
          <p:cNvSpPr txBox="1"/>
          <p:nvPr/>
        </p:nvSpPr>
        <p:spPr>
          <a:xfrm>
            <a:off x="3355524" y="6815398"/>
            <a:ext cx="4892954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reallygreatsite.com</a:t>
            </a:r>
            <a:endParaRPr/>
          </a:p>
        </p:txBody>
      </p:sp>
      <p:sp>
        <p:nvSpPr>
          <p:cNvPr id="313" name="Google Shape;313;p27"/>
          <p:cNvSpPr txBox="1"/>
          <p:nvPr/>
        </p:nvSpPr>
        <p:spPr>
          <a:xfrm>
            <a:off x="3355524" y="5911096"/>
            <a:ext cx="4892954" cy="39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@reallygreatsite</a:t>
            </a:r>
            <a:endParaRPr/>
          </a:p>
        </p:txBody>
      </p:sp>
      <p:pic>
        <p:nvPicPr>
          <p:cNvPr id="314" name="Google Shape;31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51950" y="2612150"/>
            <a:ext cx="3589825" cy="706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787275" y="3236000"/>
            <a:ext cx="302704" cy="38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1251" y="6835188"/>
            <a:ext cx="5878675" cy="541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0151" y="2468013"/>
            <a:ext cx="7866550" cy="6759474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8"/>
          <p:cNvSpPr txBox="1"/>
          <p:nvPr/>
        </p:nvSpPr>
        <p:spPr>
          <a:xfrm>
            <a:off x="1028700" y="765751"/>
            <a:ext cx="10926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Resource Page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23" name="Google Shape;323;p28"/>
          <p:cNvSpPr txBox="1"/>
          <p:nvPr/>
        </p:nvSpPr>
        <p:spPr>
          <a:xfrm>
            <a:off x="1181123" y="2941666"/>
            <a:ext cx="5059200" cy="58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Use these design resources in your Canva Presentation.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You can find these fonts online too. Happy designing!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Don't forget to delete this page before presenting. </a:t>
            </a:r>
            <a:endParaRPr/>
          </a:p>
        </p:txBody>
      </p:sp>
      <p:sp>
        <p:nvSpPr>
          <p:cNvPr id="324" name="Google Shape;324;p28"/>
          <p:cNvSpPr txBox="1"/>
          <p:nvPr/>
        </p:nvSpPr>
        <p:spPr>
          <a:xfrm>
            <a:off x="1185015" y="4092503"/>
            <a:ext cx="46767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This presentation template uses the following free fonts:</a:t>
            </a:r>
            <a:endParaRPr/>
          </a:p>
        </p:txBody>
      </p:sp>
      <p:sp>
        <p:nvSpPr>
          <p:cNvPr id="325" name="Google Shape;325;p28"/>
          <p:cNvSpPr txBox="1"/>
          <p:nvPr/>
        </p:nvSpPr>
        <p:spPr>
          <a:xfrm>
            <a:off x="1181123" y="5238144"/>
            <a:ext cx="51915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079" lvl="1" marL="51816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itter"/>
              <a:buAutoNum type="arabicPeriod"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Titles: A</a:t>
            </a:r>
            <a:r>
              <a:rPr lang="en-US" sz="24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rvo</a:t>
            </a:r>
            <a:endParaRPr/>
          </a:p>
          <a:p>
            <a:pPr indent="-259079" lvl="1" marL="51816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itter"/>
              <a:buAutoNum type="arabicPeriod"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Headers: Solway</a:t>
            </a:r>
            <a:endParaRPr/>
          </a:p>
          <a:p>
            <a:pPr indent="-259079" lvl="1" marL="51816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itter"/>
              <a:buAutoNum type="arabicPeriod"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Body Copy: Bitter</a:t>
            </a:r>
            <a:endParaRPr/>
          </a:p>
        </p:txBody>
      </p:sp>
      <p:pic>
        <p:nvPicPr>
          <p:cNvPr id="326" name="Google Shape;32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2700" y="8609124"/>
            <a:ext cx="3714550" cy="171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559199" y="9107071"/>
            <a:ext cx="2631923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25100" y="-86075"/>
            <a:ext cx="13506002" cy="10980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1250" y="2982226"/>
            <a:ext cx="6025501" cy="15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340525" y="6339475"/>
            <a:ext cx="6417524" cy="394924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9"/>
          <p:cNvSpPr txBox="1"/>
          <p:nvPr/>
        </p:nvSpPr>
        <p:spPr>
          <a:xfrm>
            <a:off x="2818025" y="7271413"/>
            <a:ext cx="12651949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SlidesCarnival for the presentation template</a:t>
            </a:r>
            <a:endParaRPr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Pexels for the photos</a:t>
            </a:r>
            <a:endParaRPr/>
          </a:p>
        </p:txBody>
      </p:sp>
      <p:sp>
        <p:nvSpPr>
          <p:cNvPr id="336" name="Google Shape;336;p29"/>
          <p:cNvSpPr txBox="1"/>
          <p:nvPr/>
        </p:nvSpPr>
        <p:spPr>
          <a:xfrm>
            <a:off x="2818025" y="8706865"/>
            <a:ext cx="126519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99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Happy designing! 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37" name="Google Shape;337;p29"/>
          <p:cNvSpPr txBox="1"/>
          <p:nvPr/>
        </p:nvSpPr>
        <p:spPr>
          <a:xfrm>
            <a:off x="5280936" y="1195181"/>
            <a:ext cx="7726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Credits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38" name="Google Shape;338;p29"/>
          <p:cNvSpPr txBox="1"/>
          <p:nvPr/>
        </p:nvSpPr>
        <p:spPr>
          <a:xfrm>
            <a:off x="3143698" y="5102950"/>
            <a:ext cx="11810379" cy="1393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99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This presentation template is free for everyone to use thanks to the following: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98725" y="3251200"/>
            <a:ext cx="21190723" cy="1304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81825" y="3586612"/>
            <a:ext cx="2566950" cy="6398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oogle Shape;57;p12"/>
          <p:cNvGrpSpPr/>
          <p:nvPr/>
        </p:nvGrpSpPr>
        <p:grpSpPr>
          <a:xfrm>
            <a:off x="4013316" y="2835597"/>
            <a:ext cx="1555230" cy="1555230"/>
            <a:chOff x="0" y="0"/>
            <a:chExt cx="812800" cy="812800"/>
          </a:xfrm>
        </p:grpSpPr>
        <p:sp>
          <p:nvSpPr>
            <p:cNvPr id="58" name="Google Shape;58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12"/>
          <p:cNvGrpSpPr/>
          <p:nvPr/>
        </p:nvGrpSpPr>
        <p:grpSpPr>
          <a:xfrm>
            <a:off x="4013316" y="4863033"/>
            <a:ext cx="1555230" cy="1555230"/>
            <a:chOff x="0" y="0"/>
            <a:chExt cx="812800" cy="812800"/>
          </a:xfrm>
        </p:grpSpPr>
        <p:sp>
          <p:nvSpPr>
            <p:cNvPr id="61" name="Google Shape;61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12"/>
          <p:cNvGrpSpPr/>
          <p:nvPr/>
        </p:nvGrpSpPr>
        <p:grpSpPr>
          <a:xfrm>
            <a:off x="4013316" y="6823772"/>
            <a:ext cx="1555230" cy="1555230"/>
            <a:chOff x="0" y="0"/>
            <a:chExt cx="812800" cy="812800"/>
          </a:xfrm>
        </p:grpSpPr>
        <p:sp>
          <p:nvSpPr>
            <p:cNvPr id="64" name="Google Shape;64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12"/>
          <p:cNvSpPr txBox="1"/>
          <p:nvPr/>
        </p:nvSpPr>
        <p:spPr>
          <a:xfrm>
            <a:off x="4554890" y="2755962"/>
            <a:ext cx="472083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1</a:t>
            </a:r>
            <a:endParaRPr/>
          </a:p>
        </p:txBody>
      </p:sp>
      <p:sp>
        <p:nvSpPr>
          <p:cNvPr id="67" name="Google Shape;67;p12"/>
          <p:cNvSpPr txBox="1"/>
          <p:nvPr/>
        </p:nvSpPr>
        <p:spPr>
          <a:xfrm>
            <a:off x="890224" y="1019175"/>
            <a:ext cx="1650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Table Of Contents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68" name="Google Shape;68;p12"/>
          <p:cNvSpPr txBox="1"/>
          <p:nvPr/>
        </p:nvSpPr>
        <p:spPr>
          <a:xfrm>
            <a:off x="10187054" y="5152015"/>
            <a:ext cx="3306074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69" name="Google Shape;69;p12"/>
          <p:cNvSpPr txBox="1"/>
          <p:nvPr/>
        </p:nvSpPr>
        <p:spPr>
          <a:xfrm>
            <a:off x="6167464" y="5302510"/>
            <a:ext cx="3306074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Our Projects</a:t>
            </a:r>
            <a:endParaRPr/>
          </a:p>
        </p:txBody>
      </p:sp>
      <p:sp>
        <p:nvSpPr>
          <p:cNvPr id="70" name="Google Shape;70;p12"/>
          <p:cNvSpPr txBox="1"/>
          <p:nvPr/>
        </p:nvSpPr>
        <p:spPr>
          <a:xfrm>
            <a:off x="10187054" y="3094677"/>
            <a:ext cx="3306074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71" name="Google Shape;71;p12"/>
          <p:cNvSpPr txBox="1"/>
          <p:nvPr/>
        </p:nvSpPr>
        <p:spPr>
          <a:xfrm>
            <a:off x="6167464" y="3245172"/>
            <a:ext cx="3306074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Introduction</a:t>
            </a:r>
            <a:endParaRPr/>
          </a:p>
        </p:txBody>
      </p:sp>
      <p:sp>
        <p:nvSpPr>
          <p:cNvPr id="72" name="Google Shape;72;p12"/>
          <p:cNvSpPr txBox="1"/>
          <p:nvPr/>
        </p:nvSpPr>
        <p:spPr>
          <a:xfrm>
            <a:off x="5923262" y="7325162"/>
            <a:ext cx="3794478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About Us</a:t>
            </a:r>
            <a:endParaRPr/>
          </a:p>
        </p:txBody>
      </p:sp>
      <p:sp>
        <p:nvSpPr>
          <p:cNvPr id="73" name="Google Shape;73;p12"/>
          <p:cNvSpPr txBox="1"/>
          <p:nvPr/>
        </p:nvSpPr>
        <p:spPr>
          <a:xfrm>
            <a:off x="10187054" y="7174667"/>
            <a:ext cx="3306074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74" name="Google Shape;74;p12"/>
          <p:cNvSpPr txBox="1"/>
          <p:nvPr/>
        </p:nvSpPr>
        <p:spPr>
          <a:xfrm>
            <a:off x="4443447" y="4783398"/>
            <a:ext cx="694968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2</a:t>
            </a:r>
            <a:endParaRPr/>
          </a:p>
        </p:txBody>
      </p:sp>
      <p:sp>
        <p:nvSpPr>
          <p:cNvPr id="75" name="Google Shape;75;p12"/>
          <p:cNvSpPr txBox="1"/>
          <p:nvPr/>
        </p:nvSpPr>
        <p:spPr>
          <a:xfrm>
            <a:off x="4435410" y="6744137"/>
            <a:ext cx="711041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3</a:t>
            </a:r>
            <a:endParaRPr/>
          </a:p>
        </p:txBody>
      </p:sp>
      <p:pic>
        <p:nvPicPr>
          <p:cNvPr id="76" name="Google Shape;76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33625" y="8496185"/>
            <a:ext cx="4270401" cy="1970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47025" y="225550"/>
            <a:ext cx="4476701" cy="16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943087" y="1138000"/>
            <a:ext cx="13030175" cy="967722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 txBox="1"/>
          <p:nvPr/>
        </p:nvSpPr>
        <p:spPr>
          <a:xfrm>
            <a:off x="8133770" y="5949062"/>
            <a:ext cx="96561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Introduction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9936295" y="7873112"/>
            <a:ext cx="6050961" cy="37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grpSp>
        <p:nvGrpSpPr>
          <p:cNvPr id="85" name="Google Shape;85;p13"/>
          <p:cNvGrpSpPr/>
          <p:nvPr/>
        </p:nvGrpSpPr>
        <p:grpSpPr>
          <a:xfrm>
            <a:off x="11601500" y="2947374"/>
            <a:ext cx="2720523" cy="2720523"/>
            <a:chOff x="0" y="0"/>
            <a:chExt cx="812800" cy="812800"/>
          </a:xfrm>
        </p:grpSpPr>
        <p:sp>
          <p:nvSpPr>
            <p:cNvPr id="86" name="Google Shape;8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3"/>
          <p:cNvSpPr txBox="1"/>
          <p:nvPr/>
        </p:nvSpPr>
        <p:spPr>
          <a:xfrm>
            <a:off x="12440760" y="2849190"/>
            <a:ext cx="695700" cy="29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951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1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9122" y="815775"/>
            <a:ext cx="6158652" cy="895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76888" y="2869200"/>
            <a:ext cx="10993089" cy="857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26624" y="6682326"/>
            <a:ext cx="5954912" cy="560832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0818899" y="4350614"/>
            <a:ext cx="5615468" cy="233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I'm Rain, and I'll be sharing with you my beautiful ideas. Follow me at @reallygreatsite to learn more. I'm Rain, and I'll be sharing with you my beautiful ideas. Follow me at @reallygreatsite to learn more. 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1469018" y="1019175"/>
            <a:ext cx="15350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Welcome To Presentation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9025" y="2706925"/>
            <a:ext cx="6429150" cy="684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2100" y="1083500"/>
            <a:ext cx="8972388" cy="971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241675" y="4167650"/>
            <a:ext cx="10509524" cy="64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2938358" y="1019175"/>
            <a:ext cx="12411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About The Tradition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5073548" y="5939395"/>
            <a:ext cx="458412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What we do? 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5389001" y="6970194"/>
            <a:ext cx="395321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Briefly elaborate on what you want to discuss. 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1591850" y="3332921"/>
            <a:ext cx="458412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Who we are?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907303" y="4263383"/>
            <a:ext cx="395321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Briefly elaborate on what you want to discuss. </a:t>
            </a:r>
            <a:endParaRPr/>
          </a:p>
        </p:txBody>
      </p:sp>
      <p:pic>
        <p:nvPicPr>
          <p:cNvPr id="110" name="Google Shape;11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20650" y="2538975"/>
            <a:ext cx="5402725" cy="69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2100" y="5513757"/>
            <a:ext cx="14302725" cy="713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54300" y="5218575"/>
            <a:ext cx="9736761" cy="68108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12207300" y="6325771"/>
            <a:ext cx="3018182" cy="8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Enter your grand vision statement!</a:t>
            </a:r>
            <a:endParaRPr/>
          </a:p>
        </p:txBody>
      </p:sp>
      <p:grpSp>
        <p:nvGrpSpPr>
          <p:cNvPr id="118" name="Google Shape;118;p16"/>
          <p:cNvGrpSpPr/>
          <p:nvPr/>
        </p:nvGrpSpPr>
        <p:grpSpPr>
          <a:xfrm>
            <a:off x="3708666" y="2876370"/>
            <a:ext cx="2275308" cy="2275308"/>
            <a:chOff x="0" y="0"/>
            <a:chExt cx="812800" cy="812800"/>
          </a:xfrm>
        </p:grpSpPr>
        <p:sp>
          <p:nvSpPr>
            <p:cNvPr id="119" name="Google Shape;119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12578737" y="2876370"/>
            <a:ext cx="2275308" cy="2275308"/>
            <a:chOff x="0" y="0"/>
            <a:chExt cx="812800" cy="812800"/>
          </a:xfrm>
        </p:grpSpPr>
        <p:sp>
          <p:nvSpPr>
            <p:cNvPr id="122" name="Google Shape;122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16"/>
          <p:cNvSpPr txBox="1"/>
          <p:nvPr/>
        </p:nvSpPr>
        <p:spPr>
          <a:xfrm>
            <a:off x="11424328" y="5513759"/>
            <a:ext cx="458412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Vision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2890827" y="1019175"/>
            <a:ext cx="12506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 Mission And</a:t>
            </a:r>
            <a:r>
              <a:rPr b="1" lang="en-US" sz="9000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 </a:t>
            </a: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Vision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2554258" y="5513759"/>
            <a:ext cx="458412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Mission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3192680" y="6325771"/>
            <a:ext cx="3307279" cy="8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Enter your grand vision statement!</a:t>
            </a:r>
            <a:endParaRPr/>
          </a:p>
        </p:txBody>
      </p:sp>
      <p:pic>
        <p:nvPicPr>
          <p:cNvPr id="128" name="Google Shape;12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7914" y="2993821"/>
            <a:ext cx="1936775" cy="1930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41475" y="3184262"/>
            <a:ext cx="1549800" cy="154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4950" y="6325773"/>
            <a:ext cx="2151400" cy="340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88325" y="8849200"/>
            <a:ext cx="3186450" cy="161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94000" y="-2651238"/>
            <a:ext cx="23532774" cy="1428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94225" y="738845"/>
            <a:ext cx="6050975" cy="2519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17"/>
          <p:cNvGrpSpPr/>
          <p:nvPr/>
        </p:nvGrpSpPr>
        <p:grpSpPr>
          <a:xfrm>
            <a:off x="3707667" y="1705041"/>
            <a:ext cx="2720551" cy="2720551"/>
            <a:chOff x="0" y="0"/>
            <a:chExt cx="812800" cy="812800"/>
          </a:xfrm>
        </p:grpSpPr>
        <p:sp>
          <p:nvSpPr>
            <p:cNvPr id="139" name="Google Shape;139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DF8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17"/>
          <p:cNvSpPr txBox="1"/>
          <p:nvPr/>
        </p:nvSpPr>
        <p:spPr>
          <a:xfrm>
            <a:off x="0" y="5066117"/>
            <a:ext cx="101358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Our Projects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2042462" y="6822649"/>
            <a:ext cx="6050961" cy="37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4300190" y="1602968"/>
            <a:ext cx="1230600" cy="29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0" u="none" cap="none" strike="noStrike">
                <a:solidFill>
                  <a:srgbClr val="FDF8BE"/>
                </a:solidFill>
                <a:latin typeface="Arvo"/>
                <a:ea typeface="Arvo"/>
                <a:cs typeface="Arvo"/>
                <a:sym typeface="Arvo"/>
              </a:rPr>
              <a:t>2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144" name="Google Shape;14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18276" y="1128475"/>
            <a:ext cx="5331049" cy="8596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13100" y="317368"/>
            <a:ext cx="12119526" cy="10578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16270" y="8127605"/>
            <a:ext cx="4894600" cy="226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 txBox="1"/>
          <p:nvPr/>
        </p:nvSpPr>
        <p:spPr>
          <a:xfrm>
            <a:off x="1163232" y="1019175"/>
            <a:ext cx="104049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Here Are Four Important Ideas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2" name="Google Shape;152;p18"/>
          <p:cNvSpPr txBox="1"/>
          <p:nvPr/>
        </p:nvSpPr>
        <p:spPr>
          <a:xfrm>
            <a:off x="2069804" y="4650278"/>
            <a:ext cx="345006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One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6766123" y="4650278"/>
            <a:ext cx="359446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Two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2118544" y="7188388"/>
            <a:ext cx="345006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Three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6766123" y="7188388"/>
            <a:ext cx="359446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99" u="none" cap="none" strike="noStrike">
                <a:solidFill>
                  <a:srgbClr val="FDF8BE"/>
                </a:solidFill>
                <a:latin typeface="Solway"/>
                <a:ea typeface="Solway"/>
                <a:cs typeface="Solway"/>
                <a:sym typeface="Solway"/>
              </a:rPr>
              <a:t>Four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2118544" y="5452391"/>
            <a:ext cx="345006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6838320" y="5452391"/>
            <a:ext cx="3450068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2069804" y="8036012"/>
            <a:ext cx="3547547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6789581" y="8036012"/>
            <a:ext cx="3547547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Elaborate on what you want to discuss. </a:t>
            </a:r>
            <a:endParaRPr/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21050" y="2907500"/>
            <a:ext cx="2825275" cy="631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8B7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79925" y="2595925"/>
            <a:ext cx="11855401" cy="46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82475" y="4839500"/>
            <a:ext cx="4038925" cy="492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250" y="514350"/>
            <a:ext cx="6174450" cy="9258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62725" y="6944688"/>
            <a:ext cx="9130575" cy="5503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9"/>
          <p:cNvSpPr txBox="1"/>
          <p:nvPr/>
        </p:nvSpPr>
        <p:spPr>
          <a:xfrm>
            <a:off x="7474625" y="1019175"/>
            <a:ext cx="9650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8E9E4"/>
                </a:solidFill>
                <a:latin typeface="Arvo"/>
                <a:ea typeface="Arvo"/>
                <a:cs typeface="Arvo"/>
                <a:sym typeface="Arvo"/>
              </a:rPr>
              <a:t>Photo Showcase</a:t>
            </a:r>
            <a:endParaRPr b="1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9130450" y="2699425"/>
            <a:ext cx="60393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What can you say about your projects? Share it here!</a:t>
            </a:r>
            <a:endParaRPr/>
          </a:p>
        </p:txBody>
      </p:sp>
      <p:pic>
        <p:nvPicPr>
          <p:cNvPr id="171" name="Google Shape;171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343875" y="8111225"/>
            <a:ext cx="3934153" cy="182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29125" y="4839500"/>
            <a:ext cx="4038925" cy="493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670812" y="6977563"/>
            <a:ext cx="5024525" cy="408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ational Trails Day  ">
  <a:themeElements>
    <a:clrScheme name="Office">
      <a:dk1>
        <a:srgbClr val="000000"/>
      </a:dk1>
      <a:lt1>
        <a:srgbClr val="FFFFFF"/>
      </a:lt1>
      <a:dk2>
        <a:srgbClr val="FDF8BE"/>
      </a:dk2>
      <a:lt2>
        <a:srgbClr val="E4AD7E"/>
      </a:lt2>
      <a:accent1>
        <a:srgbClr val="BB8B7A"/>
      </a:accent1>
      <a:accent2>
        <a:srgbClr val="F8E9E4"/>
      </a:accent2>
      <a:accent3>
        <a:srgbClr val="888888"/>
      </a:accent3>
      <a:accent4>
        <a:srgbClr val="FFFFFF"/>
      </a:accent4>
      <a:accent5>
        <a:srgbClr val="FDF8BE"/>
      </a:accent5>
      <a:accent6>
        <a:srgbClr val="E4AD7E"/>
      </a:accent6>
      <a:hlink>
        <a:srgbClr val="BB8B7A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