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Abril Fatface"/>
      <p:regular r:id="rId33"/>
    </p:embeddedFont>
    <p:embeddedFont>
      <p:font typeface="Griffy"/>
      <p:regular r:id="rId34"/>
    </p:embeddedFont>
    <p:embeddedFont>
      <p:font typeface="Poppins"/>
      <p:regular r:id="rId35"/>
      <p:bold r:id="rId36"/>
      <p:italic r:id="rId37"/>
      <p:boldItalic r:id="rId38"/>
    </p:embeddedFont>
    <p:embeddedFont>
      <p:font typeface="Atma Medium"/>
      <p:regular r:id="rId39"/>
      <p:bold r:id="rId40"/>
    </p:embeddedFont>
    <p:embeddedFont>
      <p:font typeface="Atma"/>
      <p:regular r:id="rId41"/>
      <p:bold r:id="rId42"/>
    </p:embeddedFont>
    <p:embeddedFont>
      <p:font typeface="Quicksand SemiBold"/>
      <p:regular r:id="rId43"/>
      <p:bold r:id="rId44"/>
    </p:embeddedFont>
    <p:embeddedFont>
      <p:font typeface="Homemade Apple"/>
      <p:regular r:id="rId45"/>
    </p:embeddedFont>
    <p:embeddedFont>
      <p:font typeface="Atma SemiBold"/>
      <p:regular r:id="rId46"/>
      <p:bold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tmaMedium-bold.fntdata"/><Relationship Id="rId20" Type="http://schemas.openxmlformats.org/officeDocument/2006/relationships/slide" Target="slides/slide15.xml"/><Relationship Id="rId42" Type="http://schemas.openxmlformats.org/officeDocument/2006/relationships/font" Target="fonts/Atma-bold.fntdata"/><Relationship Id="rId41" Type="http://schemas.openxmlformats.org/officeDocument/2006/relationships/font" Target="fonts/Atma-regular.fntdata"/><Relationship Id="rId22" Type="http://schemas.openxmlformats.org/officeDocument/2006/relationships/slide" Target="slides/slide17.xml"/><Relationship Id="rId44" Type="http://schemas.openxmlformats.org/officeDocument/2006/relationships/font" Target="fonts/QuicksandSemiBold-bold.fntdata"/><Relationship Id="rId21" Type="http://schemas.openxmlformats.org/officeDocument/2006/relationships/slide" Target="slides/slide16.xml"/><Relationship Id="rId43" Type="http://schemas.openxmlformats.org/officeDocument/2006/relationships/font" Target="fonts/QuicksandSemiBold-regular.fntdata"/><Relationship Id="rId24" Type="http://schemas.openxmlformats.org/officeDocument/2006/relationships/slide" Target="slides/slide19.xml"/><Relationship Id="rId46" Type="http://schemas.openxmlformats.org/officeDocument/2006/relationships/font" Target="fonts/AtmaSemiBold-regular.fntdata"/><Relationship Id="rId23" Type="http://schemas.openxmlformats.org/officeDocument/2006/relationships/slide" Target="slides/slide18.xml"/><Relationship Id="rId45" Type="http://schemas.openxmlformats.org/officeDocument/2006/relationships/font" Target="fonts/HomemadeAppl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AtmaSemiBold-bold.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AbrilFatface-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oppins-regular.fntdata"/><Relationship Id="rId12" Type="http://schemas.openxmlformats.org/officeDocument/2006/relationships/slide" Target="slides/slide7.xml"/><Relationship Id="rId34" Type="http://schemas.openxmlformats.org/officeDocument/2006/relationships/font" Target="fonts/Griffy-regular.fntdata"/><Relationship Id="rId15" Type="http://schemas.openxmlformats.org/officeDocument/2006/relationships/slide" Target="slides/slide10.xml"/><Relationship Id="rId37" Type="http://schemas.openxmlformats.org/officeDocument/2006/relationships/font" Target="fonts/Poppins-italic.fntdata"/><Relationship Id="rId14" Type="http://schemas.openxmlformats.org/officeDocument/2006/relationships/slide" Target="slides/slide9.xml"/><Relationship Id="rId36" Type="http://schemas.openxmlformats.org/officeDocument/2006/relationships/font" Target="fonts/Poppins-bold.fntdata"/><Relationship Id="rId17" Type="http://schemas.openxmlformats.org/officeDocument/2006/relationships/slide" Target="slides/slide12.xml"/><Relationship Id="rId39" Type="http://schemas.openxmlformats.org/officeDocument/2006/relationships/font" Target="fonts/AtmaMedium-regular.fntdata"/><Relationship Id="rId16" Type="http://schemas.openxmlformats.org/officeDocument/2006/relationships/slide" Target="slides/slide11.xml"/><Relationship Id="rId38" Type="http://schemas.openxmlformats.org/officeDocument/2006/relationships/font" Target="fonts/Poppi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1" name="Shape 1531"/>
        <p:cNvGrpSpPr/>
        <p:nvPr/>
      </p:nvGrpSpPr>
      <p:grpSpPr>
        <a:xfrm>
          <a:off x="0" y="0"/>
          <a:ext cx="0" cy="0"/>
          <a:chOff x="0" y="0"/>
          <a:chExt cx="0" cy="0"/>
        </a:xfrm>
      </p:grpSpPr>
      <p:sp>
        <p:nvSpPr>
          <p:cNvPr id="1532" name="Google Shape;1532;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3" name="Google Shape;1533;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0" name="Google Shape;1640;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g1155b414987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7" name="Google Shape;1647;g1155b414987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5" name="Google Shape;1655;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g111c3728c1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1" name="Google Shape;1691;g111c3728c1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8" name="Shape 1718"/>
        <p:cNvGrpSpPr/>
        <p:nvPr/>
      </p:nvGrpSpPr>
      <p:grpSpPr>
        <a:xfrm>
          <a:off x="0" y="0"/>
          <a:ext cx="0" cy="0"/>
          <a:chOff x="0" y="0"/>
          <a:chExt cx="0" cy="0"/>
        </a:xfrm>
      </p:grpSpPr>
      <p:sp>
        <p:nvSpPr>
          <p:cNvPr id="1719" name="Google Shape;1719;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0" name="Google Shape;1720;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6" name="Shape 1756"/>
        <p:cNvGrpSpPr/>
        <p:nvPr/>
      </p:nvGrpSpPr>
      <p:grpSpPr>
        <a:xfrm>
          <a:off x="0" y="0"/>
          <a:ext cx="0" cy="0"/>
          <a:chOff x="0" y="0"/>
          <a:chExt cx="0" cy="0"/>
        </a:xfrm>
      </p:grpSpPr>
      <p:sp>
        <p:nvSpPr>
          <p:cNvPr id="1757" name="Google Shape;1757;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8" name="Google Shape;1758;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6" name="Google Shape;1796;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6" name="Shape 1806"/>
        <p:cNvGrpSpPr/>
        <p:nvPr/>
      </p:nvGrpSpPr>
      <p:grpSpPr>
        <a:xfrm>
          <a:off x="0" y="0"/>
          <a:ext cx="0" cy="0"/>
          <a:chOff x="0" y="0"/>
          <a:chExt cx="0" cy="0"/>
        </a:xfrm>
      </p:grpSpPr>
      <p:sp>
        <p:nvSpPr>
          <p:cNvPr id="1807" name="Google Shape;1807;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8" name="Google Shape;1808;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4" name="Shape 1824"/>
        <p:cNvGrpSpPr/>
        <p:nvPr/>
      </p:nvGrpSpPr>
      <p:grpSpPr>
        <a:xfrm>
          <a:off x="0" y="0"/>
          <a:ext cx="0" cy="0"/>
          <a:chOff x="0" y="0"/>
          <a:chExt cx="0" cy="0"/>
        </a:xfrm>
      </p:grpSpPr>
      <p:sp>
        <p:nvSpPr>
          <p:cNvPr id="1825" name="Google Shape;1825;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6" name="Google Shape;1826;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4" name="Google Shape;1844;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8" name="Shape 1538"/>
        <p:cNvGrpSpPr/>
        <p:nvPr/>
      </p:nvGrpSpPr>
      <p:grpSpPr>
        <a:xfrm>
          <a:off x="0" y="0"/>
          <a:ext cx="0" cy="0"/>
          <a:chOff x="0" y="0"/>
          <a:chExt cx="0" cy="0"/>
        </a:xfrm>
      </p:grpSpPr>
      <p:sp>
        <p:nvSpPr>
          <p:cNvPr id="1539" name="Google Shape;1539;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0" name="Google Shape;1540;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4" name="Shape 2064"/>
        <p:cNvGrpSpPr/>
        <p:nvPr/>
      </p:nvGrpSpPr>
      <p:grpSpPr>
        <a:xfrm>
          <a:off x="0" y="0"/>
          <a:ext cx="0" cy="0"/>
          <a:chOff x="0" y="0"/>
          <a:chExt cx="0" cy="0"/>
        </a:xfrm>
      </p:grpSpPr>
      <p:sp>
        <p:nvSpPr>
          <p:cNvPr id="2065" name="Google Shape;2065;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6" name="Google Shape;2066;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4" name="Shape 2084"/>
        <p:cNvGrpSpPr/>
        <p:nvPr/>
      </p:nvGrpSpPr>
      <p:grpSpPr>
        <a:xfrm>
          <a:off x="0" y="0"/>
          <a:ext cx="0" cy="0"/>
          <a:chOff x="0" y="0"/>
          <a:chExt cx="0" cy="0"/>
        </a:xfrm>
      </p:grpSpPr>
      <p:sp>
        <p:nvSpPr>
          <p:cNvPr id="2085" name="Google Shape;2085;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6" name="Google Shape;2086;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9" name="Shape 2119"/>
        <p:cNvGrpSpPr/>
        <p:nvPr/>
      </p:nvGrpSpPr>
      <p:grpSpPr>
        <a:xfrm>
          <a:off x="0" y="0"/>
          <a:ext cx="0" cy="0"/>
          <a:chOff x="0" y="0"/>
          <a:chExt cx="0" cy="0"/>
        </a:xfrm>
      </p:grpSpPr>
      <p:sp>
        <p:nvSpPr>
          <p:cNvPr id="2120" name="Google Shape;2120;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1" name="Google Shape;2121;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3" name="Shape 2133"/>
        <p:cNvGrpSpPr/>
        <p:nvPr/>
      </p:nvGrpSpPr>
      <p:grpSpPr>
        <a:xfrm>
          <a:off x="0" y="0"/>
          <a:ext cx="0" cy="0"/>
          <a:chOff x="0" y="0"/>
          <a:chExt cx="0" cy="0"/>
        </a:xfrm>
      </p:grpSpPr>
      <p:sp>
        <p:nvSpPr>
          <p:cNvPr id="2134" name="Google Shape;213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5" name="Google Shape;213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8" name="Shape 2148"/>
        <p:cNvGrpSpPr/>
        <p:nvPr/>
      </p:nvGrpSpPr>
      <p:grpSpPr>
        <a:xfrm>
          <a:off x="0" y="0"/>
          <a:ext cx="0" cy="0"/>
          <a:chOff x="0" y="0"/>
          <a:chExt cx="0" cy="0"/>
        </a:xfrm>
      </p:grpSpPr>
      <p:sp>
        <p:nvSpPr>
          <p:cNvPr id="2149" name="Google Shape;2149;g1155b414987_0_18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0" name="Google Shape;2150;g1155b414987_0_1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2" name="Shape 2192"/>
        <p:cNvGrpSpPr/>
        <p:nvPr/>
      </p:nvGrpSpPr>
      <p:grpSpPr>
        <a:xfrm>
          <a:off x="0" y="0"/>
          <a:ext cx="0" cy="0"/>
          <a:chOff x="0" y="0"/>
          <a:chExt cx="0" cy="0"/>
        </a:xfrm>
      </p:grpSpPr>
      <p:sp>
        <p:nvSpPr>
          <p:cNvPr id="2193" name="Google Shape;2193;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4" name="Google Shape;2194;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8" name="Shape 2198"/>
        <p:cNvGrpSpPr/>
        <p:nvPr/>
      </p:nvGrpSpPr>
      <p:grpSpPr>
        <a:xfrm>
          <a:off x="0" y="0"/>
          <a:ext cx="0" cy="0"/>
          <a:chOff x="0" y="0"/>
          <a:chExt cx="0" cy="0"/>
        </a:xfrm>
      </p:grpSpPr>
      <p:sp>
        <p:nvSpPr>
          <p:cNvPr id="2199" name="Google Shape;2199;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0" name="Google Shape;2200;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9" name="Shape 2499"/>
        <p:cNvGrpSpPr/>
        <p:nvPr/>
      </p:nvGrpSpPr>
      <p:grpSpPr>
        <a:xfrm>
          <a:off x="0" y="0"/>
          <a:ext cx="0" cy="0"/>
          <a:chOff x="0" y="0"/>
          <a:chExt cx="0" cy="0"/>
        </a:xfrm>
      </p:grpSpPr>
      <p:sp>
        <p:nvSpPr>
          <p:cNvPr id="2500" name="Google Shape;2500;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1" name="Google Shape;2501;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9" name="Shape 1549"/>
        <p:cNvGrpSpPr/>
        <p:nvPr/>
      </p:nvGrpSpPr>
      <p:grpSpPr>
        <a:xfrm>
          <a:off x="0" y="0"/>
          <a:ext cx="0" cy="0"/>
          <a:chOff x="0" y="0"/>
          <a:chExt cx="0" cy="0"/>
        </a:xfrm>
      </p:grpSpPr>
      <p:sp>
        <p:nvSpPr>
          <p:cNvPr id="1550" name="Google Shape;1550;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1" name="Google Shape;1551;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9" name="Google Shape;1569;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4" name="Google Shape;1584;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2" name="Google Shape;1592;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4" name="Google Shape;161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8" name="Google Shape;1628;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8.png"/><Relationship Id="rId11" Type="http://schemas.openxmlformats.org/officeDocument/2006/relationships/image" Target="../media/image24.png"/><Relationship Id="rId10" Type="http://schemas.openxmlformats.org/officeDocument/2006/relationships/image" Target="../media/image27.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6.png"/><Relationship Id="rId7" Type="http://schemas.openxmlformats.org/officeDocument/2006/relationships/hyperlink" Target="https://www.pinterest.com/slidesmania/" TargetMode="External"/><Relationship Id="rId8"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6" name="Shape 16"/>
        <p:cNvGrpSpPr/>
        <p:nvPr/>
      </p:nvGrpSpPr>
      <p:grpSpPr>
        <a:xfrm>
          <a:off x="0" y="0"/>
          <a:ext cx="0" cy="0"/>
          <a:chOff x="0" y="0"/>
          <a:chExt cx="0" cy="0"/>
        </a:xfrm>
      </p:grpSpPr>
      <p:sp>
        <p:nvSpPr>
          <p:cNvPr id="17" name="Google Shape;17;p2"/>
          <p:cNvSpPr txBox="1"/>
          <p:nvPr>
            <p:ph type="title"/>
          </p:nvPr>
        </p:nvSpPr>
        <p:spPr>
          <a:xfrm>
            <a:off x="3950625" y="1583975"/>
            <a:ext cx="7533000" cy="3011100"/>
          </a:xfrm>
          <a:prstGeom prst="rect">
            <a:avLst/>
          </a:prstGeom>
        </p:spPr>
        <p:txBody>
          <a:bodyPr anchorCtr="0" anchor="ctr" bIns="121900" lIns="121900" spcFirstLastPara="1" rIns="121900" wrap="square" tIns="12190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18" name="Google Shape;18;p2"/>
          <p:cNvSpPr txBox="1"/>
          <p:nvPr>
            <p:ph idx="1" type="subTitle"/>
          </p:nvPr>
        </p:nvSpPr>
        <p:spPr>
          <a:xfrm>
            <a:off x="3962030" y="4724699"/>
            <a:ext cx="7545900" cy="717900"/>
          </a:xfrm>
          <a:prstGeom prst="rect">
            <a:avLst/>
          </a:prstGeom>
        </p:spPr>
        <p:txBody>
          <a:bodyPr anchorCtr="0" anchor="t" bIns="121900" lIns="121900" spcFirstLastPara="1" rIns="121900" wrap="square" tIns="121900">
            <a:noAutofit/>
          </a:bodyPr>
          <a:lstStyle>
            <a:lvl1pPr lvl="0">
              <a:spcBef>
                <a:spcPts val="0"/>
              </a:spcBef>
              <a:spcAft>
                <a:spcPts val="0"/>
              </a:spcAft>
              <a:buSzPts val="1900"/>
              <a:buNone/>
              <a:defRPr/>
            </a:lvl1pPr>
            <a:lvl2pPr lvl="1">
              <a:spcBef>
                <a:spcPts val="210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grpSp>
        <p:nvGrpSpPr>
          <p:cNvPr id="19" name="Google Shape;19;p2"/>
          <p:cNvGrpSpPr/>
          <p:nvPr/>
        </p:nvGrpSpPr>
        <p:grpSpPr>
          <a:xfrm>
            <a:off x="-54499" y="-76200"/>
            <a:ext cx="3603418" cy="378199"/>
            <a:chOff x="0" y="-6055"/>
            <a:chExt cx="3704552" cy="598985"/>
          </a:xfrm>
        </p:grpSpPr>
        <p:sp>
          <p:nvSpPr>
            <p:cNvPr id="20" name="Google Shape;20;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 name="Google Shape;21;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 name="Google Shape;22;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3" name="Google Shape;23;p2"/>
            <p:cNvGrpSpPr/>
            <p:nvPr/>
          </p:nvGrpSpPr>
          <p:grpSpPr>
            <a:xfrm>
              <a:off x="0" y="-6055"/>
              <a:ext cx="3704552" cy="598985"/>
              <a:chOff x="3742379" y="351227"/>
              <a:chExt cx="3704552" cy="598985"/>
            </a:xfrm>
          </p:grpSpPr>
          <p:pic>
            <p:nvPicPr>
              <p:cNvPr descr="Background pattern&#10;&#10;Description automatically generated" id="24" name="Google Shape;24;p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5" name="Google Shape;25;p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6" name="Google Shape;26;p2"/>
          <p:cNvGrpSpPr/>
          <p:nvPr/>
        </p:nvGrpSpPr>
        <p:grpSpPr>
          <a:xfrm>
            <a:off x="-359300" y="244390"/>
            <a:ext cx="3603418" cy="378199"/>
            <a:chOff x="0" y="-6055"/>
            <a:chExt cx="3704552" cy="598985"/>
          </a:xfrm>
        </p:grpSpPr>
        <p:sp>
          <p:nvSpPr>
            <p:cNvPr id="27" name="Google Shape;27;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 name="Google Shape;28;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 name="Google Shape;29;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0" name="Google Shape;30;p2"/>
            <p:cNvGrpSpPr/>
            <p:nvPr/>
          </p:nvGrpSpPr>
          <p:grpSpPr>
            <a:xfrm>
              <a:off x="0" y="-6055"/>
              <a:ext cx="3704552" cy="598985"/>
              <a:chOff x="3742379" y="351227"/>
              <a:chExt cx="3704552" cy="598985"/>
            </a:xfrm>
          </p:grpSpPr>
          <p:pic>
            <p:nvPicPr>
              <p:cNvPr descr="Background pattern&#10;&#10;Description automatically generated" id="31" name="Google Shape;31;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2" name="Google Shape;32;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3" name="Google Shape;33;p2"/>
          <p:cNvGrpSpPr/>
          <p:nvPr/>
        </p:nvGrpSpPr>
        <p:grpSpPr>
          <a:xfrm>
            <a:off x="-54499" y="585607"/>
            <a:ext cx="3603418" cy="378199"/>
            <a:chOff x="0" y="-6055"/>
            <a:chExt cx="3704552" cy="598985"/>
          </a:xfrm>
        </p:grpSpPr>
        <p:sp>
          <p:nvSpPr>
            <p:cNvPr id="34" name="Google Shape;34;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 name="Google Shape;35;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 name="Google Shape;36;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7" name="Google Shape;37;p2"/>
            <p:cNvGrpSpPr/>
            <p:nvPr/>
          </p:nvGrpSpPr>
          <p:grpSpPr>
            <a:xfrm>
              <a:off x="0" y="-6055"/>
              <a:ext cx="3704552" cy="598985"/>
              <a:chOff x="3742379" y="351227"/>
              <a:chExt cx="3704552" cy="598985"/>
            </a:xfrm>
          </p:grpSpPr>
          <p:pic>
            <p:nvPicPr>
              <p:cNvPr descr="Background pattern&#10;&#10;Description automatically generated" id="38" name="Google Shape;38;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9" name="Google Shape;39;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0" name="Google Shape;40;p2"/>
          <p:cNvGrpSpPr/>
          <p:nvPr/>
        </p:nvGrpSpPr>
        <p:grpSpPr>
          <a:xfrm>
            <a:off x="-283099" y="957767"/>
            <a:ext cx="3603418" cy="378199"/>
            <a:chOff x="0" y="-6055"/>
            <a:chExt cx="3704552" cy="598985"/>
          </a:xfrm>
        </p:grpSpPr>
        <p:sp>
          <p:nvSpPr>
            <p:cNvPr id="41" name="Google Shape;41;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 name="Google Shape;42;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 name="Google Shape;43;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4" name="Google Shape;44;p2"/>
            <p:cNvGrpSpPr/>
            <p:nvPr/>
          </p:nvGrpSpPr>
          <p:grpSpPr>
            <a:xfrm>
              <a:off x="0" y="-6055"/>
              <a:ext cx="3704552" cy="598985"/>
              <a:chOff x="3742379" y="351227"/>
              <a:chExt cx="3704552" cy="598985"/>
            </a:xfrm>
          </p:grpSpPr>
          <p:pic>
            <p:nvPicPr>
              <p:cNvPr descr="Background pattern&#10;&#10;Description automatically generated" id="45" name="Google Shape;45;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6" name="Google Shape;46;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7" name="Google Shape;47;p2"/>
          <p:cNvGrpSpPr/>
          <p:nvPr/>
        </p:nvGrpSpPr>
        <p:grpSpPr>
          <a:xfrm>
            <a:off x="-54499" y="1316177"/>
            <a:ext cx="3603418" cy="376482"/>
            <a:chOff x="0" y="-6056"/>
            <a:chExt cx="3704552" cy="596265"/>
          </a:xfrm>
        </p:grpSpPr>
        <p:sp>
          <p:nvSpPr>
            <p:cNvPr id="48" name="Google Shape;48;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 name="Google Shape;49;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 name="Google Shape;50;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1" name="Google Shape;51;p2"/>
            <p:cNvGrpSpPr/>
            <p:nvPr/>
          </p:nvGrpSpPr>
          <p:grpSpPr>
            <a:xfrm>
              <a:off x="0" y="-6056"/>
              <a:ext cx="3704552" cy="596265"/>
              <a:chOff x="3742379" y="351226"/>
              <a:chExt cx="3704552" cy="596265"/>
            </a:xfrm>
          </p:grpSpPr>
          <p:pic>
            <p:nvPicPr>
              <p:cNvPr descr="Background pattern&#10;&#10;Description automatically generated" id="52" name="Google Shape;52;p2"/>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53" name="Google Shape;53;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4" name="Google Shape;54;p2"/>
          <p:cNvGrpSpPr/>
          <p:nvPr/>
        </p:nvGrpSpPr>
        <p:grpSpPr>
          <a:xfrm>
            <a:off x="-435499" y="1688334"/>
            <a:ext cx="3603418" cy="378199"/>
            <a:chOff x="0" y="-6055"/>
            <a:chExt cx="3704552" cy="598985"/>
          </a:xfrm>
        </p:grpSpPr>
        <p:sp>
          <p:nvSpPr>
            <p:cNvPr id="55" name="Google Shape;55;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 name="Google Shape;56;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 name="Google Shape;57;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8" name="Google Shape;58;p2"/>
            <p:cNvGrpSpPr/>
            <p:nvPr/>
          </p:nvGrpSpPr>
          <p:grpSpPr>
            <a:xfrm>
              <a:off x="0" y="-6055"/>
              <a:ext cx="3704552" cy="598985"/>
              <a:chOff x="3742379" y="351227"/>
              <a:chExt cx="3704552" cy="598985"/>
            </a:xfrm>
          </p:grpSpPr>
          <p:pic>
            <p:nvPicPr>
              <p:cNvPr descr="Background pattern&#10;&#10;Description automatically generated" id="59" name="Google Shape;59;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0" name="Google Shape;60;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1" name="Google Shape;61;p2"/>
          <p:cNvGrpSpPr/>
          <p:nvPr/>
        </p:nvGrpSpPr>
        <p:grpSpPr>
          <a:xfrm>
            <a:off x="-130698" y="2065651"/>
            <a:ext cx="3603418" cy="378199"/>
            <a:chOff x="0" y="-6055"/>
            <a:chExt cx="3704552" cy="598985"/>
          </a:xfrm>
        </p:grpSpPr>
        <p:sp>
          <p:nvSpPr>
            <p:cNvPr id="62" name="Google Shape;62;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 name="Google Shape;63;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4" name="Google Shape;64;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5" name="Google Shape;65;p2"/>
            <p:cNvGrpSpPr/>
            <p:nvPr/>
          </p:nvGrpSpPr>
          <p:grpSpPr>
            <a:xfrm>
              <a:off x="0" y="-6055"/>
              <a:ext cx="3704552" cy="598985"/>
              <a:chOff x="3742379" y="351227"/>
              <a:chExt cx="3704552" cy="598985"/>
            </a:xfrm>
          </p:grpSpPr>
          <p:pic>
            <p:nvPicPr>
              <p:cNvPr descr="Background pattern&#10;&#10;Description automatically generated" id="66" name="Google Shape;66;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7" name="Google Shape;67;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8" name="Google Shape;68;p2"/>
          <p:cNvGrpSpPr/>
          <p:nvPr/>
        </p:nvGrpSpPr>
        <p:grpSpPr>
          <a:xfrm>
            <a:off x="-283099" y="2424057"/>
            <a:ext cx="3603418" cy="378199"/>
            <a:chOff x="0" y="-6055"/>
            <a:chExt cx="3704552" cy="598985"/>
          </a:xfrm>
        </p:grpSpPr>
        <p:sp>
          <p:nvSpPr>
            <p:cNvPr id="69" name="Google Shape;69;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0" name="Google Shape;70;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1" name="Google Shape;71;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2" name="Google Shape;72;p2"/>
            <p:cNvGrpSpPr/>
            <p:nvPr/>
          </p:nvGrpSpPr>
          <p:grpSpPr>
            <a:xfrm>
              <a:off x="0" y="-6055"/>
              <a:ext cx="3704552" cy="598985"/>
              <a:chOff x="3742379" y="351227"/>
              <a:chExt cx="3704552" cy="598985"/>
            </a:xfrm>
          </p:grpSpPr>
          <p:pic>
            <p:nvPicPr>
              <p:cNvPr descr="Background pattern&#10;&#10;Description automatically generated" id="73" name="Google Shape;73;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4" name="Google Shape;74;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5" name="Google Shape;75;p2"/>
          <p:cNvGrpSpPr/>
          <p:nvPr/>
        </p:nvGrpSpPr>
        <p:grpSpPr>
          <a:xfrm>
            <a:off x="-54499" y="2773870"/>
            <a:ext cx="3603418" cy="378199"/>
            <a:chOff x="0" y="-6055"/>
            <a:chExt cx="3704552" cy="598985"/>
          </a:xfrm>
        </p:grpSpPr>
        <p:sp>
          <p:nvSpPr>
            <p:cNvPr id="76" name="Google Shape;76;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 name="Google Shape;77;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 name="Google Shape;78;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9" name="Google Shape;79;p2"/>
            <p:cNvGrpSpPr/>
            <p:nvPr/>
          </p:nvGrpSpPr>
          <p:grpSpPr>
            <a:xfrm>
              <a:off x="0" y="-6055"/>
              <a:ext cx="3704552" cy="598985"/>
              <a:chOff x="3742379" y="351227"/>
              <a:chExt cx="3704552" cy="598985"/>
            </a:xfrm>
          </p:grpSpPr>
          <p:pic>
            <p:nvPicPr>
              <p:cNvPr descr="Background pattern&#10;&#10;Description automatically generated" id="80" name="Google Shape;80;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1" name="Google Shape;81;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2" name="Google Shape;82;p2"/>
          <p:cNvGrpSpPr/>
          <p:nvPr/>
        </p:nvGrpSpPr>
        <p:grpSpPr>
          <a:xfrm>
            <a:off x="-587900" y="3134857"/>
            <a:ext cx="3603418" cy="378199"/>
            <a:chOff x="0" y="-6055"/>
            <a:chExt cx="3704552" cy="598985"/>
          </a:xfrm>
        </p:grpSpPr>
        <p:sp>
          <p:nvSpPr>
            <p:cNvPr id="83" name="Google Shape;83;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5" name="Google Shape;85;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6" name="Google Shape;86;p2"/>
            <p:cNvGrpSpPr/>
            <p:nvPr/>
          </p:nvGrpSpPr>
          <p:grpSpPr>
            <a:xfrm>
              <a:off x="0" y="-6055"/>
              <a:ext cx="3704552" cy="598985"/>
              <a:chOff x="3742379" y="351227"/>
              <a:chExt cx="3704552" cy="598985"/>
            </a:xfrm>
          </p:grpSpPr>
          <p:pic>
            <p:nvPicPr>
              <p:cNvPr descr="Background pattern&#10;&#10;Description automatically generated" id="87" name="Google Shape;87;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8" name="Google Shape;88;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9" name="Google Shape;89;p2"/>
          <p:cNvGrpSpPr/>
          <p:nvPr/>
        </p:nvGrpSpPr>
        <p:grpSpPr>
          <a:xfrm>
            <a:off x="-549800" y="3482089"/>
            <a:ext cx="3603418" cy="378199"/>
            <a:chOff x="0" y="-6055"/>
            <a:chExt cx="3704552" cy="598985"/>
          </a:xfrm>
        </p:grpSpPr>
        <p:sp>
          <p:nvSpPr>
            <p:cNvPr id="90" name="Google Shape;90;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1" name="Google Shape;91;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2" name="Google Shape;92;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3" name="Google Shape;93;p2"/>
            <p:cNvGrpSpPr/>
            <p:nvPr/>
          </p:nvGrpSpPr>
          <p:grpSpPr>
            <a:xfrm>
              <a:off x="0" y="-6055"/>
              <a:ext cx="3704552" cy="598985"/>
              <a:chOff x="3742379" y="351227"/>
              <a:chExt cx="3704552" cy="598985"/>
            </a:xfrm>
          </p:grpSpPr>
          <p:pic>
            <p:nvPicPr>
              <p:cNvPr descr="Background pattern&#10;&#10;Description automatically generated" id="94" name="Google Shape;94;p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5" name="Google Shape;95;p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96" name="Google Shape;96;p2"/>
          <p:cNvGrpSpPr/>
          <p:nvPr/>
        </p:nvGrpSpPr>
        <p:grpSpPr>
          <a:xfrm>
            <a:off x="-92599" y="3802679"/>
            <a:ext cx="3603418" cy="378199"/>
            <a:chOff x="0" y="-6055"/>
            <a:chExt cx="3704552" cy="598985"/>
          </a:xfrm>
        </p:grpSpPr>
        <p:sp>
          <p:nvSpPr>
            <p:cNvPr id="97" name="Google Shape;97;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8" name="Google Shape;98;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9" name="Google Shape;99;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0" name="Google Shape;100;p2"/>
            <p:cNvGrpSpPr/>
            <p:nvPr/>
          </p:nvGrpSpPr>
          <p:grpSpPr>
            <a:xfrm>
              <a:off x="0" y="-6055"/>
              <a:ext cx="3704552" cy="598985"/>
              <a:chOff x="3742379" y="351227"/>
              <a:chExt cx="3704552" cy="598985"/>
            </a:xfrm>
          </p:grpSpPr>
          <p:pic>
            <p:nvPicPr>
              <p:cNvPr descr="Background pattern&#10;&#10;Description automatically generated" id="101" name="Google Shape;101;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2" name="Google Shape;102;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3" name="Google Shape;103;p2"/>
          <p:cNvGrpSpPr/>
          <p:nvPr/>
        </p:nvGrpSpPr>
        <p:grpSpPr>
          <a:xfrm>
            <a:off x="-549800" y="4143896"/>
            <a:ext cx="3603418" cy="378199"/>
            <a:chOff x="0" y="-6055"/>
            <a:chExt cx="3704552" cy="598985"/>
          </a:xfrm>
        </p:grpSpPr>
        <p:sp>
          <p:nvSpPr>
            <p:cNvPr id="104" name="Google Shape;104;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 name="Google Shape;105;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 name="Google Shape;106;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7" name="Google Shape;107;p2"/>
            <p:cNvGrpSpPr/>
            <p:nvPr/>
          </p:nvGrpSpPr>
          <p:grpSpPr>
            <a:xfrm>
              <a:off x="0" y="-6055"/>
              <a:ext cx="3704552" cy="598985"/>
              <a:chOff x="3742379" y="351227"/>
              <a:chExt cx="3704552" cy="598985"/>
            </a:xfrm>
          </p:grpSpPr>
          <p:pic>
            <p:nvPicPr>
              <p:cNvPr descr="Background pattern&#10;&#10;Description automatically generated" id="108" name="Google Shape;108;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9" name="Google Shape;109;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10" name="Google Shape;110;p2"/>
          <p:cNvGrpSpPr/>
          <p:nvPr/>
        </p:nvGrpSpPr>
        <p:grpSpPr>
          <a:xfrm>
            <a:off x="-92599" y="4516056"/>
            <a:ext cx="3603418" cy="378199"/>
            <a:chOff x="0" y="-6055"/>
            <a:chExt cx="3704552" cy="598985"/>
          </a:xfrm>
        </p:grpSpPr>
        <p:sp>
          <p:nvSpPr>
            <p:cNvPr id="111" name="Google Shape;111;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 name="Google Shape;112;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 name="Google Shape;113;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4" name="Google Shape;114;p2"/>
            <p:cNvGrpSpPr/>
            <p:nvPr/>
          </p:nvGrpSpPr>
          <p:grpSpPr>
            <a:xfrm>
              <a:off x="0" y="-6055"/>
              <a:ext cx="3704552" cy="598985"/>
              <a:chOff x="3742379" y="351227"/>
              <a:chExt cx="3704552" cy="598985"/>
            </a:xfrm>
          </p:grpSpPr>
          <p:pic>
            <p:nvPicPr>
              <p:cNvPr descr="Background pattern&#10;&#10;Description automatically generated" id="115" name="Google Shape;115;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6" name="Google Shape;116;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17" name="Google Shape;117;p2"/>
          <p:cNvGrpSpPr/>
          <p:nvPr/>
        </p:nvGrpSpPr>
        <p:grpSpPr>
          <a:xfrm>
            <a:off x="-549800" y="4874466"/>
            <a:ext cx="3603418" cy="376482"/>
            <a:chOff x="0" y="-6056"/>
            <a:chExt cx="3704552" cy="596265"/>
          </a:xfrm>
        </p:grpSpPr>
        <p:sp>
          <p:nvSpPr>
            <p:cNvPr id="118" name="Google Shape;118;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 name="Google Shape;119;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 name="Google Shape;120;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1" name="Google Shape;121;p2"/>
            <p:cNvGrpSpPr/>
            <p:nvPr/>
          </p:nvGrpSpPr>
          <p:grpSpPr>
            <a:xfrm>
              <a:off x="0" y="-6056"/>
              <a:ext cx="3704552" cy="596265"/>
              <a:chOff x="3742379" y="351226"/>
              <a:chExt cx="3704552" cy="596265"/>
            </a:xfrm>
          </p:grpSpPr>
          <p:pic>
            <p:nvPicPr>
              <p:cNvPr descr="Background pattern&#10;&#10;Description automatically generated" id="122" name="Google Shape;122;p2"/>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23" name="Google Shape;123;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4" name="Google Shape;124;p2"/>
          <p:cNvGrpSpPr/>
          <p:nvPr/>
        </p:nvGrpSpPr>
        <p:grpSpPr>
          <a:xfrm>
            <a:off x="-244998" y="5246623"/>
            <a:ext cx="3603418" cy="378199"/>
            <a:chOff x="0" y="-6055"/>
            <a:chExt cx="3704552" cy="598985"/>
          </a:xfrm>
        </p:grpSpPr>
        <p:sp>
          <p:nvSpPr>
            <p:cNvPr id="125" name="Google Shape;125;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6" name="Google Shape;126;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7" name="Google Shape;127;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8" name="Google Shape;128;p2"/>
            <p:cNvGrpSpPr/>
            <p:nvPr/>
          </p:nvGrpSpPr>
          <p:grpSpPr>
            <a:xfrm>
              <a:off x="0" y="-6055"/>
              <a:ext cx="3704552" cy="598985"/>
              <a:chOff x="3742379" y="351227"/>
              <a:chExt cx="3704552" cy="598985"/>
            </a:xfrm>
          </p:grpSpPr>
          <p:pic>
            <p:nvPicPr>
              <p:cNvPr descr="Background pattern&#10;&#10;Description automatically generated" id="129" name="Google Shape;129;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0" name="Google Shape;130;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1" name="Google Shape;131;p2"/>
          <p:cNvGrpSpPr/>
          <p:nvPr/>
        </p:nvGrpSpPr>
        <p:grpSpPr>
          <a:xfrm>
            <a:off x="-625999" y="5623940"/>
            <a:ext cx="3603418" cy="378199"/>
            <a:chOff x="0" y="-6055"/>
            <a:chExt cx="3704552" cy="598985"/>
          </a:xfrm>
        </p:grpSpPr>
        <p:sp>
          <p:nvSpPr>
            <p:cNvPr id="132" name="Google Shape;132;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 name="Google Shape;133;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4" name="Google Shape;134;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5" name="Google Shape;135;p2"/>
            <p:cNvGrpSpPr/>
            <p:nvPr/>
          </p:nvGrpSpPr>
          <p:grpSpPr>
            <a:xfrm>
              <a:off x="0" y="-6055"/>
              <a:ext cx="3704552" cy="598985"/>
              <a:chOff x="3742379" y="351227"/>
              <a:chExt cx="3704552" cy="598985"/>
            </a:xfrm>
          </p:grpSpPr>
          <p:pic>
            <p:nvPicPr>
              <p:cNvPr descr="Background pattern&#10;&#10;Description automatically generated" id="136" name="Google Shape;136;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7" name="Google Shape;137;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8" name="Google Shape;138;p2"/>
          <p:cNvGrpSpPr/>
          <p:nvPr/>
        </p:nvGrpSpPr>
        <p:grpSpPr>
          <a:xfrm>
            <a:off x="-92599" y="5982346"/>
            <a:ext cx="3603418" cy="378199"/>
            <a:chOff x="0" y="-6055"/>
            <a:chExt cx="3704552" cy="598985"/>
          </a:xfrm>
        </p:grpSpPr>
        <p:sp>
          <p:nvSpPr>
            <p:cNvPr id="139" name="Google Shape;139;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 name="Google Shape;140;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 name="Google Shape;141;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2" name="Google Shape;142;p2"/>
            <p:cNvGrpSpPr/>
            <p:nvPr/>
          </p:nvGrpSpPr>
          <p:grpSpPr>
            <a:xfrm>
              <a:off x="0" y="-6055"/>
              <a:ext cx="3704552" cy="598985"/>
              <a:chOff x="3742379" y="351227"/>
              <a:chExt cx="3704552" cy="598985"/>
            </a:xfrm>
          </p:grpSpPr>
          <p:pic>
            <p:nvPicPr>
              <p:cNvPr descr="Background pattern&#10;&#10;Description automatically generated" id="143" name="Google Shape;143;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4" name="Google Shape;144;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5" name="Google Shape;145;p2"/>
          <p:cNvGrpSpPr/>
          <p:nvPr/>
        </p:nvGrpSpPr>
        <p:grpSpPr>
          <a:xfrm>
            <a:off x="-626000" y="6265121"/>
            <a:ext cx="3603418" cy="378199"/>
            <a:chOff x="0" y="-6055"/>
            <a:chExt cx="3704552" cy="598985"/>
          </a:xfrm>
        </p:grpSpPr>
        <p:sp>
          <p:nvSpPr>
            <p:cNvPr id="146" name="Google Shape;146;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7" name="Google Shape;147;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8" name="Google Shape;148;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9" name="Google Shape;149;p2"/>
            <p:cNvGrpSpPr/>
            <p:nvPr/>
          </p:nvGrpSpPr>
          <p:grpSpPr>
            <a:xfrm>
              <a:off x="0" y="-6055"/>
              <a:ext cx="3704552" cy="598985"/>
              <a:chOff x="3742379" y="351227"/>
              <a:chExt cx="3704552" cy="598985"/>
            </a:xfrm>
          </p:grpSpPr>
          <p:pic>
            <p:nvPicPr>
              <p:cNvPr descr="Background pattern&#10;&#10;Description automatically generated" id="150" name="Google Shape;150;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51" name="Google Shape;151;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52" name="Google Shape;152;p2"/>
          <p:cNvGrpSpPr/>
          <p:nvPr/>
        </p:nvGrpSpPr>
        <p:grpSpPr>
          <a:xfrm>
            <a:off x="-359300" y="6612350"/>
            <a:ext cx="3603418" cy="378199"/>
            <a:chOff x="0" y="-6055"/>
            <a:chExt cx="3704552" cy="598985"/>
          </a:xfrm>
        </p:grpSpPr>
        <p:sp>
          <p:nvSpPr>
            <p:cNvPr id="153" name="Google Shape;153;p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 name="Google Shape;154;p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 name="Google Shape;155;p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6" name="Google Shape;156;p2"/>
            <p:cNvGrpSpPr/>
            <p:nvPr/>
          </p:nvGrpSpPr>
          <p:grpSpPr>
            <a:xfrm>
              <a:off x="0" y="-6055"/>
              <a:ext cx="3704552" cy="598985"/>
              <a:chOff x="3742379" y="351227"/>
              <a:chExt cx="3704552" cy="598985"/>
            </a:xfrm>
          </p:grpSpPr>
          <p:pic>
            <p:nvPicPr>
              <p:cNvPr descr="Background pattern&#10;&#10;Description automatically generated" id="157" name="Google Shape;157;p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58" name="Google Shape;158;p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491" name="Shape 491"/>
        <p:cNvGrpSpPr/>
        <p:nvPr/>
      </p:nvGrpSpPr>
      <p:grpSpPr>
        <a:xfrm>
          <a:off x="0" y="0"/>
          <a:ext cx="0" cy="0"/>
          <a:chOff x="0" y="0"/>
          <a:chExt cx="0" cy="0"/>
        </a:xfrm>
      </p:grpSpPr>
      <p:sp>
        <p:nvSpPr>
          <p:cNvPr id="492" name="Google Shape;492;p11"/>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493" name="Google Shape;493;p11"/>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grpSp>
        <p:nvGrpSpPr>
          <p:cNvPr id="494" name="Google Shape;494;p11"/>
          <p:cNvGrpSpPr/>
          <p:nvPr/>
        </p:nvGrpSpPr>
        <p:grpSpPr>
          <a:xfrm rot="7934757">
            <a:off x="7470618" y="9119"/>
            <a:ext cx="3603636" cy="378198"/>
            <a:chOff x="0" y="-6055"/>
            <a:chExt cx="3704552" cy="598985"/>
          </a:xfrm>
        </p:grpSpPr>
        <p:sp>
          <p:nvSpPr>
            <p:cNvPr id="495" name="Google Shape;495;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6" name="Google Shape;496;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7" name="Google Shape;497;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98" name="Google Shape;498;p11"/>
            <p:cNvGrpSpPr/>
            <p:nvPr/>
          </p:nvGrpSpPr>
          <p:grpSpPr>
            <a:xfrm>
              <a:off x="0" y="-6055"/>
              <a:ext cx="3704552" cy="598985"/>
              <a:chOff x="3742379" y="351227"/>
              <a:chExt cx="3704552" cy="598985"/>
            </a:xfrm>
          </p:grpSpPr>
          <p:pic>
            <p:nvPicPr>
              <p:cNvPr descr="Background pattern&#10;&#10;Description automatically generated" id="499" name="Google Shape;499;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00" name="Google Shape;500;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01" name="Google Shape;501;p11"/>
          <p:cNvGrpSpPr/>
          <p:nvPr/>
        </p:nvGrpSpPr>
        <p:grpSpPr>
          <a:xfrm rot="7427972">
            <a:off x="8633947" y="-59616"/>
            <a:ext cx="3603404" cy="378192"/>
            <a:chOff x="0" y="-6055"/>
            <a:chExt cx="3704552" cy="598985"/>
          </a:xfrm>
        </p:grpSpPr>
        <p:sp>
          <p:nvSpPr>
            <p:cNvPr id="502" name="Google Shape;502;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3" name="Google Shape;503;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4" name="Google Shape;504;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05" name="Google Shape;505;p11"/>
            <p:cNvGrpSpPr/>
            <p:nvPr/>
          </p:nvGrpSpPr>
          <p:grpSpPr>
            <a:xfrm>
              <a:off x="0" y="-6055"/>
              <a:ext cx="3704552" cy="598985"/>
              <a:chOff x="3742379" y="351227"/>
              <a:chExt cx="3704552" cy="598985"/>
            </a:xfrm>
          </p:grpSpPr>
          <p:pic>
            <p:nvPicPr>
              <p:cNvPr descr="Background pattern&#10;&#10;Description automatically generated" id="506" name="Google Shape;506;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07" name="Google Shape;507;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08" name="Google Shape;508;p11"/>
          <p:cNvGrpSpPr/>
          <p:nvPr/>
        </p:nvGrpSpPr>
        <p:grpSpPr>
          <a:xfrm rot="6544209">
            <a:off x="9683103" y="-147085"/>
            <a:ext cx="3603350" cy="378173"/>
            <a:chOff x="0" y="-6055"/>
            <a:chExt cx="3704552" cy="598985"/>
          </a:xfrm>
        </p:grpSpPr>
        <p:sp>
          <p:nvSpPr>
            <p:cNvPr id="509" name="Google Shape;509;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0" name="Google Shape;510;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1" name="Google Shape;511;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12" name="Google Shape;512;p11"/>
            <p:cNvGrpSpPr/>
            <p:nvPr/>
          </p:nvGrpSpPr>
          <p:grpSpPr>
            <a:xfrm>
              <a:off x="0" y="-6055"/>
              <a:ext cx="3704552" cy="598985"/>
              <a:chOff x="3742379" y="351227"/>
              <a:chExt cx="3704552" cy="598985"/>
            </a:xfrm>
          </p:grpSpPr>
          <p:pic>
            <p:nvPicPr>
              <p:cNvPr descr="Background pattern&#10;&#10;Description automatically generated" id="513" name="Google Shape;513;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14" name="Google Shape;514;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15" name="Google Shape;515;p11"/>
          <p:cNvGrpSpPr/>
          <p:nvPr/>
        </p:nvGrpSpPr>
        <p:grpSpPr>
          <a:xfrm rot="-2865243">
            <a:off x="1002699" y="5933112"/>
            <a:ext cx="3603636" cy="378198"/>
            <a:chOff x="0" y="-6055"/>
            <a:chExt cx="3704552" cy="598985"/>
          </a:xfrm>
        </p:grpSpPr>
        <p:sp>
          <p:nvSpPr>
            <p:cNvPr id="516" name="Google Shape;516;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7" name="Google Shape;517;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18" name="Google Shape;518;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19" name="Google Shape;519;p11"/>
            <p:cNvGrpSpPr/>
            <p:nvPr/>
          </p:nvGrpSpPr>
          <p:grpSpPr>
            <a:xfrm>
              <a:off x="0" y="-6055"/>
              <a:ext cx="3704552" cy="598985"/>
              <a:chOff x="3742379" y="351227"/>
              <a:chExt cx="3704552" cy="598985"/>
            </a:xfrm>
          </p:grpSpPr>
          <p:pic>
            <p:nvPicPr>
              <p:cNvPr descr="Background pattern&#10;&#10;Description automatically generated" id="520" name="Google Shape;520;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21" name="Google Shape;521;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22" name="Google Shape;522;p11"/>
          <p:cNvGrpSpPr/>
          <p:nvPr/>
        </p:nvGrpSpPr>
        <p:grpSpPr>
          <a:xfrm rot="-3372028">
            <a:off x="-160399" y="6001853"/>
            <a:ext cx="3603404" cy="378192"/>
            <a:chOff x="0" y="-6055"/>
            <a:chExt cx="3704552" cy="598985"/>
          </a:xfrm>
        </p:grpSpPr>
        <p:sp>
          <p:nvSpPr>
            <p:cNvPr id="523" name="Google Shape;523;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24" name="Google Shape;524;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25" name="Google Shape;525;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26" name="Google Shape;526;p11"/>
            <p:cNvGrpSpPr/>
            <p:nvPr/>
          </p:nvGrpSpPr>
          <p:grpSpPr>
            <a:xfrm>
              <a:off x="0" y="-6055"/>
              <a:ext cx="3704552" cy="598985"/>
              <a:chOff x="3742379" y="351227"/>
              <a:chExt cx="3704552" cy="598985"/>
            </a:xfrm>
          </p:grpSpPr>
          <p:pic>
            <p:nvPicPr>
              <p:cNvPr descr="Background pattern&#10;&#10;Description automatically generated" id="527" name="Google Shape;527;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28" name="Google Shape;528;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29" name="Google Shape;529;p11"/>
          <p:cNvGrpSpPr/>
          <p:nvPr/>
        </p:nvGrpSpPr>
        <p:grpSpPr>
          <a:xfrm rot="-4255791">
            <a:off x="-1209500" y="6089340"/>
            <a:ext cx="3603350" cy="378173"/>
            <a:chOff x="0" y="-6055"/>
            <a:chExt cx="3704552" cy="598985"/>
          </a:xfrm>
        </p:grpSpPr>
        <p:sp>
          <p:nvSpPr>
            <p:cNvPr id="530" name="Google Shape;530;p1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31" name="Google Shape;531;p1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32" name="Google Shape;532;p1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33" name="Google Shape;533;p11"/>
            <p:cNvGrpSpPr/>
            <p:nvPr/>
          </p:nvGrpSpPr>
          <p:grpSpPr>
            <a:xfrm>
              <a:off x="0" y="-6055"/>
              <a:ext cx="3704552" cy="598985"/>
              <a:chOff x="3742379" y="351227"/>
              <a:chExt cx="3704552" cy="598985"/>
            </a:xfrm>
          </p:grpSpPr>
          <p:pic>
            <p:nvPicPr>
              <p:cNvPr descr="Background pattern&#10;&#10;Description automatically generated" id="534" name="Google Shape;534;p1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35" name="Google Shape;535;p1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536" name="Shape 536"/>
        <p:cNvGrpSpPr/>
        <p:nvPr/>
      </p:nvGrpSpPr>
      <p:grpSpPr>
        <a:xfrm>
          <a:off x="0" y="0"/>
          <a:ext cx="0" cy="0"/>
          <a:chOff x="0" y="0"/>
          <a:chExt cx="0" cy="0"/>
        </a:xfrm>
      </p:grpSpPr>
      <p:sp>
        <p:nvSpPr>
          <p:cNvPr id="537" name="Google Shape;537;p12"/>
          <p:cNvSpPr txBox="1"/>
          <p:nvPr>
            <p:ph type="title"/>
          </p:nvPr>
        </p:nvSpPr>
        <p:spPr>
          <a:xfrm>
            <a:off x="548250" y="696675"/>
            <a:ext cx="11095500" cy="4720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grpSp>
        <p:nvGrpSpPr>
          <p:cNvPr id="538" name="Google Shape;538;p12"/>
          <p:cNvGrpSpPr/>
          <p:nvPr/>
        </p:nvGrpSpPr>
        <p:grpSpPr>
          <a:xfrm flipH="1" rot="-1058824">
            <a:off x="8257186" y="-338946"/>
            <a:ext cx="3603703" cy="378204"/>
            <a:chOff x="0" y="-6055"/>
            <a:chExt cx="3704552" cy="598985"/>
          </a:xfrm>
        </p:grpSpPr>
        <p:sp>
          <p:nvSpPr>
            <p:cNvPr id="539" name="Google Shape;539;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0" name="Google Shape;540;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1" name="Google Shape;541;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42" name="Google Shape;542;p12"/>
            <p:cNvGrpSpPr/>
            <p:nvPr/>
          </p:nvGrpSpPr>
          <p:grpSpPr>
            <a:xfrm>
              <a:off x="0" y="-6055"/>
              <a:ext cx="3704552" cy="598985"/>
              <a:chOff x="3742379" y="351227"/>
              <a:chExt cx="3704552" cy="598985"/>
            </a:xfrm>
          </p:grpSpPr>
          <p:pic>
            <p:nvPicPr>
              <p:cNvPr descr="Background pattern&#10;&#10;Description automatically generated" id="543" name="Google Shape;543;p1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44" name="Google Shape;544;p1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545" name="Google Shape;545;p12"/>
          <p:cNvGrpSpPr/>
          <p:nvPr/>
        </p:nvGrpSpPr>
        <p:grpSpPr>
          <a:xfrm flipH="1" rot="-1058824">
            <a:off x="8644831" y="-125842"/>
            <a:ext cx="3603703" cy="378204"/>
            <a:chOff x="0" y="-6055"/>
            <a:chExt cx="3704552" cy="598985"/>
          </a:xfrm>
        </p:grpSpPr>
        <p:sp>
          <p:nvSpPr>
            <p:cNvPr id="546" name="Google Shape;546;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7" name="Google Shape;547;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8" name="Google Shape;548;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49" name="Google Shape;549;p12"/>
            <p:cNvGrpSpPr/>
            <p:nvPr/>
          </p:nvGrpSpPr>
          <p:grpSpPr>
            <a:xfrm>
              <a:off x="0" y="-6055"/>
              <a:ext cx="3704552" cy="598985"/>
              <a:chOff x="3742379" y="351227"/>
              <a:chExt cx="3704552" cy="598985"/>
            </a:xfrm>
          </p:grpSpPr>
          <p:pic>
            <p:nvPicPr>
              <p:cNvPr descr="Background pattern&#10;&#10;Description automatically generated" id="550" name="Google Shape;550;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51" name="Google Shape;551;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52" name="Google Shape;552;p12"/>
          <p:cNvGrpSpPr/>
          <p:nvPr/>
        </p:nvGrpSpPr>
        <p:grpSpPr>
          <a:xfrm flipH="1" rot="-1058824">
            <a:off x="8457814" y="291719"/>
            <a:ext cx="3603703" cy="378204"/>
            <a:chOff x="0" y="-6055"/>
            <a:chExt cx="3704552" cy="598985"/>
          </a:xfrm>
        </p:grpSpPr>
        <p:sp>
          <p:nvSpPr>
            <p:cNvPr id="553" name="Google Shape;553;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4" name="Google Shape;554;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5" name="Google Shape;555;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56" name="Google Shape;556;p12"/>
            <p:cNvGrpSpPr/>
            <p:nvPr/>
          </p:nvGrpSpPr>
          <p:grpSpPr>
            <a:xfrm>
              <a:off x="0" y="-6055"/>
              <a:ext cx="3704552" cy="598985"/>
              <a:chOff x="3742379" y="351227"/>
              <a:chExt cx="3704552" cy="598985"/>
            </a:xfrm>
          </p:grpSpPr>
          <p:pic>
            <p:nvPicPr>
              <p:cNvPr descr="Background pattern&#10;&#10;Description automatically generated" id="557" name="Google Shape;557;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58" name="Google Shape;558;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59" name="Google Shape;559;p12"/>
          <p:cNvGrpSpPr/>
          <p:nvPr/>
        </p:nvGrpSpPr>
        <p:grpSpPr>
          <a:xfrm flipH="1" rot="-1058824">
            <a:off x="8788478" y="577065"/>
            <a:ext cx="3603703" cy="378204"/>
            <a:chOff x="0" y="-6055"/>
            <a:chExt cx="3704552" cy="598985"/>
          </a:xfrm>
        </p:grpSpPr>
        <p:sp>
          <p:nvSpPr>
            <p:cNvPr id="560" name="Google Shape;560;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1" name="Google Shape;561;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2" name="Google Shape;562;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63" name="Google Shape;563;p12"/>
            <p:cNvGrpSpPr/>
            <p:nvPr/>
          </p:nvGrpSpPr>
          <p:grpSpPr>
            <a:xfrm>
              <a:off x="0" y="-6055"/>
              <a:ext cx="3704552" cy="598985"/>
              <a:chOff x="3742379" y="351227"/>
              <a:chExt cx="3704552" cy="598985"/>
            </a:xfrm>
          </p:grpSpPr>
          <p:pic>
            <p:nvPicPr>
              <p:cNvPr descr="Background pattern&#10;&#10;Description automatically generated" id="564" name="Google Shape;564;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65" name="Google Shape;565;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66" name="Google Shape;566;p12"/>
          <p:cNvGrpSpPr/>
          <p:nvPr/>
        </p:nvGrpSpPr>
        <p:grpSpPr>
          <a:xfrm flipH="1" rot="-1058824">
            <a:off x="8679027" y="987950"/>
            <a:ext cx="3603703" cy="376487"/>
            <a:chOff x="0" y="-6056"/>
            <a:chExt cx="3704552" cy="596265"/>
          </a:xfrm>
        </p:grpSpPr>
        <p:sp>
          <p:nvSpPr>
            <p:cNvPr id="567" name="Google Shape;567;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8" name="Google Shape;568;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9" name="Google Shape;569;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70" name="Google Shape;570;p12"/>
            <p:cNvGrpSpPr/>
            <p:nvPr/>
          </p:nvGrpSpPr>
          <p:grpSpPr>
            <a:xfrm>
              <a:off x="0" y="-6056"/>
              <a:ext cx="3704552" cy="596265"/>
              <a:chOff x="3742379" y="351226"/>
              <a:chExt cx="3704552" cy="596265"/>
            </a:xfrm>
          </p:grpSpPr>
          <p:pic>
            <p:nvPicPr>
              <p:cNvPr descr="Background pattern&#10;&#10;Description automatically generated" id="571" name="Google Shape;571;p12"/>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572" name="Google Shape;572;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73" name="Google Shape;573;p12"/>
          <p:cNvGrpSpPr/>
          <p:nvPr/>
        </p:nvGrpSpPr>
        <p:grpSpPr>
          <a:xfrm flipH="1" rot="-1058824">
            <a:off x="9155177" y="1227054"/>
            <a:ext cx="3603703" cy="378204"/>
            <a:chOff x="0" y="-6055"/>
            <a:chExt cx="3704552" cy="598985"/>
          </a:xfrm>
        </p:grpSpPr>
        <p:sp>
          <p:nvSpPr>
            <p:cNvPr id="574" name="Google Shape;574;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5" name="Google Shape;575;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6" name="Google Shape;576;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77" name="Google Shape;577;p12"/>
            <p:cNvGrpSpPr/>
            <p:nvPr/>
          </p:nvGrpSpPr>
          <p:grpSpPr>
            <a:xfrm>
              <a:off x="0" y="-6055"/>
              <a:ext cx="3704552" cy="598985"/>
              <a:chOff x="3742379" y="351227"/>
              <a:chExt cx="3704552" cy="598985"/>
            </a:xfrm>
          </p:grpSpPr>
          <p:pic>
            <p:nvPicPr>
              <p:cNvPr descr="Background pattern&#10;&#10;Description automatically generated" id="578" name="Google Shape;578;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79" name="Google Shape;579;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80" name="Google Shape;580;p12"/>
          <p:cNvGrpSpPr/>
          <p:nvPr/>
        </p:nvGrpSpPr>
        <p:grpSpPr>
          <a:xfrm flipH="1" rot="-1058824">
            <a:off x="8979104" y="1679016"/>
            <a:ext cx="3603703" cy="378204"/>
            <a:chOff x="0" y="-6055"/>
            <a:chExt cx="3704552" cy="598985"/>
          </a:xfrm>
        </p:grpSpPr>
        <p:sp>
          <p:nvSpPr>
            <p:cNvPr id="581" name="Google Shape;581;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2" name="Google Shape;582;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3" name="Google Shape;583;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84" name="Google Shape;584;p12"/>
            <p:cNvGrpSpPr/>
            <p:nvPr/>
          </p:nvGrpSpPr>
          <p:grpSpPr>
            <a:xfrm>
              <a:off x="0" y="-6055"/>
              <a:ext cx="3704552" cy="598985"/>
              <a:chOff x="3742379" y="351227"/>
              <a:chExt cx="3704552" cy="598985"/>
            </a:xfrm>
          </p:grpSpPr>
          <p:pic>
            <p:nvPicPr>
              <p:cNvPr descr="Background pattern&#10;&#10;Description automatically generated" id="585" name="Google Shape;585;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86" name="Google Shape;586;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87" name="Google Shape;587;p12"/>
          <p:cNvGrpSpPr/>
          <p:nvPr/>
        </p:nvGrpSpPr>
        <p:grpSpPr>
          <a:xfrm flipH="1" rot="-1058824">
            <a:off x="9232985" y="1974355"/>
            <a:ext cx="3603703" cy="378204"/>
            <a:chOff x="0" y="-6055"/>
            <a:chExt cx="3704552" cy="598985"/>
          </a:xfrm>
        </p:grpSpPr>
        <p:sp>
          <p:nvSpPr>
            <p:cNvPr id="588" name="Google Shape;588;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9" name="Google Shape;589;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0" name="Google Shape;590;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91" name="Google Shape;591;p12"/>
            <p:cNvGrpSpPr/>
            <p:nvPr/>
          </p:nvGrpSpPr>
          <p:grpSpPr>
            <a:xfrm>
              <a:off x="0" y="-6055"/>
              <a:ext cx="3704552" cy="598985"/>
              <a:chOff x="3742379" y="351227"/>
              <a:chExt cx="3704552" cy="598985"/>
            </a:xfrm>
          </p:grpSpPr>
          <p:pic>
            <p:nvPicPr>
              <p:cNvPr descr="Background pattern&#10;&#10;Description automatically generated" id="592" name="Google Shape;592;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593" name="Google Shape;593;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594" name="Google Shape;594;p12"/>
          <p:cNvGrpSpPr/>
          <p:nvPr/>
        </p:nvGrpSpPr>
        <p:grpSpPr>
          <a:xfrm flipH="1" rot="-1058824">
            <a:off x="9121188" y="2377008"/>
            <a:ext cx="3603703" cy="378204"/>
            <a:chOff x="0" y="-6055"/>
            <a:chExt cx="3704552" cy="598985"/>
          </a:xfrm>
        </p:grpSpPr>
        <p:sp>
          <p:nvSpPr>
            <p:cNvPr id="595" name="Google Shape;595;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6" name="Google Shape;596;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7" name="Google Shape;597;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598" name="Google Shape;598;p12"/>
            <p:cNvGrpSpPr/>
            <p:nvPr/>
          </p:nvGrpSpPr>
          <p:grpSpPr>
            <a:xfrm>
              <a:off x="0" y="-6055"/>
              <a:ext cx="3704552" cy="598985"/>
              <a:chOff x="3742379" y="351227"/>
              <a:chExt cx="3704552" cy="598985"/>
            </a:xfrm>
          </p:grpSpPr>
          <p:pic>
            <p:nvPicPr>
              <p:cNvPr descr="Background pattern&#10;&#10;Description automatically generated" id="599" name="Google Shape;599;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00" name="Google Shape;600;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01" name="Google Shape;601;p12"/>
          <p:cNvGrpSpPr/>
          <p:nvPr/>
        </p:nvGrpSpPr>
        <p:grpSpPr>
          <a:xfrm flipH="1" rot="-1058824">
            <a:off x="9738922" y="2559306"/>
            <a:ext cx="3603703" cy="378204"/>
            <a:chOff x="0" y="-6055"/>
            <a:chExt cx="3704552" cy="598985"/>
          </a:xfrm>
        </p:grpSpPr>
        <p:sp>
          <p:nvSpPr>
            <p:cNvPr id="602" name="Google Shape;602;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03" name="Google Shape;603;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04" name="Google Shape;604;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05" name="Google Shape;605;p12"/>
            <p:cNvGrpSpPr/>
            <p:nvPr/>
          </p:nvGrpSpPr>
          <p:grpSpPr>
            <a:xfrm>
              <a:off x="0" y="-6055"/>
              <a:ext cx="3704552" cy="598985"/>
              <a:chOff x="3742379" y="351227"/>
              <a:chExt cx="3704552" cy="598985"/>
            </a:xfrm>
          </p:grpSpPr>
          <p:pic>
            <p:nvPicPr>
              <p:cNvPr descr="Background pattern&#10;&#10;Description automatically generated" id="606" name="Google Shape;606;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07" name="Google Shape;607;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08" name="Google Shape;608;p12"/>
          <p:cNvGrpSpPr/>
          <p:nvPr/>
        </p:nvGrpSpPr>
        <p:grpSpPr>
          <a:xfrm flipH="1" rot="-1058824">
            <a:off x="9807879" y="2901748"/>
            <a:ext cx="3603703" cy="378204"/>
            <a:chOff x="0" y="-6055"/>
            <a:chExt cx="3704552" cy="598985"/>
          </a:xfrm>
        </p:grpSpPr>
        <p:sp>
          <p:nvSpPr>
            <p:cNvPr id="609" name="Google Shape;609;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10" name="Google Shape;610;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11" name="Google Shape;611;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12" name="Google Shape;612;p12"/>
            <p:cNvGrpSpPr/>
            <p:nvPr/>
          </p:nvGrpSpPr>
          <p:grpSpPr>
            <a:xfrm>
              <a:off x="0" y="-6055"/>
              <a:ext cx="3704552" cy="598985"/>
              <a:chOff x="3742379" y="351227"/>
              <a:chExt cx="3704552" cy="598985"/>
            </a:xfrm>
          </p:grpSpPr>
          <p:pic>
            <p:nvPicPr>
              <p:cNvPr descr="Background pattern&#10;&#10;Description automatically generated" id="613" name="Google Shape;613;p1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14" name="Google Shape;614;p1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615" name="Google Shape;615;p12"/>
          <p:cNvGrpSpPr/>
          <p:nvPr/>
        </p:nvGrpSpPr>
        <p:grpSpPr>
          <a:xfrm flipH="1" rot="-1058824">
            <a:off x="9469380" y="3345854"/>
            <a:ext cx="3603703" cy="378204"/>
            <a:chOff x="0" y="-6055"/>
            <a:chExt cx="3704552" cy="598985"/>
          </a:xfrm>
        </p:grpSpPr>
        <p:sp>
          <p:nvSpPr>
            <p:cNvPr id="616" name="Google Shape;616;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17" name="Google Shape;617;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18" name="Google Shape;618;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19" name="Google Shape;619;p12"/>
            <p:cNvGrpSpPr/>
            <p:nvPr/>
          </p:nvGrpSpPr>
          <p:grpSpPr>
            <a:xfrm>
              <a:off x="0" y="-6055"/>
              <a:ext cx="3704552" cy="598985"/>
              <a:chOff x="3742379" y="351227"/>
              <a:chExt cx="3704552" cy="598985"/>
            </a:xfrm>
          </p:grpSpPr>
          <p:pic>
            <p:nvPicPr>
              <p:cNvPr descr="Background pattern&#10;&#10;Description automatically generated" id="620" name="Google Shape;620;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21" name="Google Shape;621;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22" name="Google Shape;622;p12"/>
          <p:cNvGrpSpPr/>
          <p:nvPr/>
        </p:nvGrpSpPr>
        <p:grpSpPr>
          <a:xfrm flipH="1" rot="-1058824">
            <a:off x="10008506" y="3608613"/>
            <a:ext cx="3603703" cy="378204"/>
            <a:chOff x="0" y="-6055"/>
            <a:chExt cx="3704552" cy="598985"/>
          </a:xfrm>
        </p:grpSpPr>
        <p:sp>
          <p:nvSpPr>
            <p:cNvPr id="623" name="Google Shape;623;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24" name="Google Shape;624;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25" name="Google Shape;625;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26" name="Google Shape;626;p12"/>
            <p:cNvGrpSpPr/>
            <p:nvPr/>
          </p:nvGrpSpPr>
          <p:grpSpPr>
            <a:xfrm>
              <a:off x="0" y="-6055"/>
              <a:ext cx="3704552" cy="598985"/>
              <a:chOff x="3742379" y="351227"/>
              <a:chExt cx="3704552" cy="598985"/>
            </a:xfrm>
          </p:grpSpPr>
          <p:pic>
            <p:nvPicPr>
              <p:cNvPr descr="Background pattern&#10;&#10;Description automatically generated" id="627" name="Google Shape;627;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28" name="Google Shape;628;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29" name="Google Shape;629;p12"/>
          <p:cNvGrpSpPr/>
          <p:nvPr/>
        </p:nvGrpSpPr>
        <p:grpSpPr>
          <a:xfrm flipH="1" rot="-1058824">
            <a:off x="9685641" y="4101860"/>
            <a:ext cx="3603703" cy="378204"/>
            <a:chOff x="0" y="-6055"/>
            <a:chExt cx="3704552" cy="598985"/>
          </a:xfrm>
        </p:grpSpPr>
        <p:sp>
          <p:nvSpPr>
            <p:cNvPr id="630" name="Google Shape;630;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1" name="Google Shape;631;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2" name="Google Shape;632;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33" name="Google Shape;633;p12"/>
            <p:cNvGrpSpPr/>
            <p:nvPr/>
          </p:nvGrpSpPr>
          <p:grpSpPr>
            <a:xfrm>
              <a:off x="0" y="-6055"/>
              <a:ext cx="3704552" cy="598985"/>
              <a:chOff x="3742379" y="351227"/>
              <a:chExt cx="3704552" cy="598985"/>
            </a:xfrm>
          </p:grpSpPr>
          <p:pic>
            <p:nvPicPr>
              <p:cNvPr descr="Background pattern&#10;&#10;Description automatically generated" id="634" name="Google Shape;634;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35" name="Google Shape;635;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36" name="Google Shape;636;p12"/>
          <p:cNvGrpSpPr/>
          <p:nvPr/>
        </p:nvGrpSpPr>
        <p:grpSpPr>
          <a:xfrm flipH="1" rot="-1058824">
            <a:off x="10229719" y="4304844"/>
            <a:ext cx="3603703" cy="376487"/>
            <a:chOff x="0" y="-6056"/>
            <a:chExt cx="3704552" cy="596265"/>
          </a:xfrm>
        </p:grpSpPr>
        <p:sp>
          <p:nvSpPr>
            <p:cNvPr id="637" name="Google Shape;637;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8" name="Google Shape;638;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9" name="Google Shape;639;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40" name="Google Shape;640;p12"/>
            <p:cNvGrpSpPr/>
            <p:nvPr/>
          </p:nvGrpSpPr>
          <p:grpSpPr>
            <a:xfrm>
              <a:off x="0" y="-6056"/>
              <a:ext cx="3704552" cy="596265"/>
              <a:chOff x="3742379" y="351226"/>
              <a:chExt cx="3704552" cy="596265"/>
            </a:xfrm>
          </p:grpSpPr>
          <p:pic>
            <p:nvPicPr>
              <p:cNvPr descr="Background pattern&#10;&#10;Description automatically generated" id="641" name="Google Shape;641;p12"/>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642" name="Google Shape;642;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43" name="Google Shape;643;p12"/>
          <p:cNvGrpSpPr/>
          <p:nvPr/>
        </p:nvGrpSpPr>
        <p:grpSpPr>
          <a:xfrm flipH="1" rot="-1058824">
            <a:off x="10052341" y="4751849"/>
            <a:ext cx="3603703" cy="378204"/>
            <a:chOff x="0" y="-6055"/>
            <a:chExt cx="3704552" cy="598985"/>
          </a:xfrm>
        </p:grpSpPr>
        <p:sp>
          <p:nvSpPr>
            <p:cNvPr id="644" name="Google Shape;644;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45" name="Google Shape;645;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46" name="Google Shape;646;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47" name="Google Shape;647;p12"/>
            <p:cNvGrpSpPr/>
            <p:nvPr/>
          </p:nvGrpSpPr>
          <p:grpSpPr>
            <a:xfrm>
              <a:off x="0" y="-6055"/>
              <a:ext cx="3704552" cy="598985"/>
              <a:chOff x="3742379" y="351227"/>
              <a:chExt cx="3704552" cy="598985"/>
            </a:xfrm>
          </p:grpSpPr>
          <p:pic>
            <p:nvPicPr>
              <p:cNvPr descr="Background pattern&#10;&#10;Description automatically generated" id="648" name="Google Shape;648;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49" name="Google Shape;649;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50" name="Google Shape;650;p12"/>
          <p:cNvGrpSpPr/>
          <p:nvPr/>
        </p:nvGrpSpPr>
        <p:grpSpPr>
          <a:xfrm flipH="1" rot="-1058824">
            <a:off x="10529796" y="4995910"/>
            <a:ext cx="3603703" cy="378204"/>
            <a:chOff x="0" y="-6055"/>
            <a:chExt cx="3704552" cy="598985"/>
          </a:xfrm>
        </p:grpSpPr>
        <p:sp>
          <p:nvSpPr>
            <p:cNvPr id="651" name="Google Shape;651;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2" name="Google Shape;652;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3" name="Google Shape;653;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54" name="Google Shape;654;p12"/>
            <p:cNvGrpSpPr/>
            <p:nvPr/>
          </p:nvGrpSpPr>
          <p:grpSpPr>
            <a:xfrm>
              <a:off x="0" y="-6055"/>
              <a:ext cx="3704552" cy="598985"/>
              <a:chOff x="3742379" y="351227"/>
              <a:chExt cx="3704552" cy="598985"/>
            </a:xfrm>
          </p:grpSpPr>
          <p:pic>
            <p:nvPicPr>
              <p:cNvPr descr="Background pattern&#10;&#10;Description automatically generated" id="655" name="Google Shape;655;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56" name="Google Shape;656;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57" name="Google Shape;657;p12"/>
          <p:cNvGrpSpPr/>
          <p:nvPr/>
        </p:nvGrpSpPr>
        <p:grpSpPr>
          <a:xfrm flipH="1" rot="-1058824">
            <a:off x="10130148" y="5499151"/>
            <a:ext cx="3603703" cy="378204"/>
            <a:chOff x="0" y="-6055"/>
            <a:chExt cx="3704552" cy="598985"/>
          </a:xfrm>
        </p:grpSpPr>
        <p:sp>
          <p:nvSpPr>
            <p:cNvPr id="658" name="Google Shape;658;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9" name="Google Shape;659;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0" name="Google Shape;660;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61" name="Google Shape;661;p12"/>
            <p:cNvGrpSpPr/>
            <p:nvPr/>
          </p:nvGrpSpPr>
          <p:grpSpPr>
            <a:xfrm>
              <a:off x="0" y="-6055"/>
              <a:ext cx="3704552" cy="598985"/>
              <a:chOff x="3742379" y="351227"/>
              <a:chExt cx="3704552" cy="598985"/>
            </a:xfrm>
          </p:grpSpPr>
          <p:pic>
            <p:nvPicPr>
              <p:cNvPr descr="Background pattern&#10;&#10;Description automatically generated" id="662" name="Google Shape;662;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63" name="Google Shape;663;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64" name="Google Shape;664;p12"/>
          <p:cNvGrpSpPr/>
          <p:nvPr/>
        </p:nvGrpSpPr>
        <p:grpSpPr>
          <a:xfrm flipH="1" rot="-1058824">
            <a:off x="10724172" y="5606918"/>
            <a:ext cx="3603703" cy="378204"/>
            <a:chOff x="0" y="-6055"/>
            <a:chExt cx="3704552" cy="598985"/>
          </a:xfrm>
        </p:grpSpPr>
        <p:sp>
          <p:nvSpPr>
            <p:cNvPr id="665" name="Google Shape;665;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6" name="Google Shape;666;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7" name="Google Shape;667;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68" name="Google Shape;668;p12"/>
            <p:cNvGrpSpPr/>
            <p:nvPr/>
          </p:nvGrpSpPr>
          <p:grpSpPr>
            <a:xfrm>
              <a:off x="0" y="-6055"/>
              <a:ext cx="3704552" cy="598985"/>
              <a:chOff x="3742379" y="351227"/>
              <a:chExt cx="3704552" cy="598985"/>
            </a:xfrm>
          </p:grpSpPr>
          <p:pic>
            <p:nvPicPr>
              <p:cNvPr descr="Background pattern&#10;&#10;Description automatically generated" id="669" name="Google Shape;669;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70" name="Google Shape;670;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671" name="Google Shape;671;p12"/>
          <p:cNvGrpSpPr/>
          <p:nvPr/>
        </p:nvGrpSpPr>
        <p:grpSpPr>
          <a:xfrm flipH="1" rot="-1058824">
            <a:off x="10575285" y="6018657"/>
            <a:ext cx="3603703" cy="378204"/>
            <a:chOff x="0" y="-6055"/>
            <a:chExt cx="3704552" cy="598985"/>
          </a:xfrm>
        </p:grpSpPr>
        <p:sp>
          <p:nvSpPr>
            <p:cNvPr id="672" name="Google Shape;672;p1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73" name="Google Shape;673;p1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74" name="Google Shape;674;p1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75" name="Google Shape;675;p12"/>
            <p:cNvGrpSpPr/>
            <p:nvPr/>
          </p:nvGrpSpPr>
          <p:grpSpPr>
            <a:xfrm>
              <a:off x="0" y="-6055"/>
              <a:ext cx="3704552" cy="598985"/>
              <a:chOff x="3742379" y="351227"/>
              <a:chExt cx="3704552" cy="598985"/>
            </a:xfrm>
          </p:grpSpPr>
          <p:pic>
            <p:nvPicPr>
              <p:cNvPr descr="Background pattern&#10;&#10;Description automatically generated" id="676" name="Google Shape;676;p12"/>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677" name="Google Shape;677;p12"/>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678" name="Shape 678"/>
        <p:cNvGrpSpPr/>
        <p:nvPr/>
      </p:nvGrpSpPr>
      <p:grpSpPr>
        <a:xfrm>
          <a:off x="0" y="0"/>
          <a:ext cx="0" cy="0"/>
          <a:chOff x="0" y="0"/>
          <a:chExt cx="0" cy="0"/>
        </a:xfrm>
      </p:grpSpPr>
      <p:sp>
        <p:nvSpPr>
          <p:cNvPr id="679" name="Google Shape;679;p13"/>
          <p:cNvSpPr txBox="1"/>
          <p:nvPr>
            <p:ph idx="1" type="subTitle"/>
          </p:nvPr>
        </p:nvSpPr>
        <p:spPr>
          <a:xfrm>
            <a:off x="1217558" y="1800269"/>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680" name="Google Shape;680;p13"/>
          <p:cNvSpPr txBox="1"/>
          <p:nvPr>
            <p:ph idx="2" type="subTitle"/>
          </p:nvPr>
        </p:nvSpPr>
        <p:spPr>
          <a:xfrm>
            <a:off x="1217558" y="340516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681" name="Google Shape;681;p13"/>
          <p:cNvSpPr txBox="1"/>
          <p:nvPr>
            <p:ph idx="3" type="subTitle"/>
          </p:nvPr>
        </p:nvSpPr>
        <p:spPr>
          <a:xfrm>
            <a:off x="1217558" y="5010050"/>
            <a:ext cx="975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682" name="Google Shape;682;p13"/>
          <p:cNvSpPr txBox="1"/>
          <p:nvPr>
            <p:ph type="title"/>
          </p:nvPr>
        </p:nvSpPr>
        <p:spPr>
          <a:xfrm>
            <a:off x="1217550" y="663663"/>
            <a:ext cx="97551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83" name="Google Shape;683;p13"/>
          <p:cNvSpPr txBox="1"/>
          <p:nvPr>
            <p:ph idx="4" type="body"/>
          </p:nvPr>
        </p:nvSpPr>
        <p:spPr>
          <a:xfrm>
            <a:off x="1217550" y="2238218"/>
            <a:ext cx="97551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684" name="Google Shape;684;p13"/>
          <p:cNvSpPr txBox="1"/>
          <p:nvPr>
            <p:ph idx="5" type="body"/>
          </p:nvPr>
        </p:nvSpPr>
        <p:spPr>
          <a:xfrm>
            <a:off x="1217550" y="3831678"/>
            <a:ext cx="97551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685" name="Google Shape;685;p13"/>
          <p:cNvSpPr txBox="1"/>
          <p:nvPr>
            <p:ph idx="6" type="body"/>
          </p:nvPr>
        </p:nvSpPr>
        <p:spPr>
          <a:xfrm>
            <a:off x="1217550" y="5423338"/>
            <a:ext cx="97569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grpSp>
        <p:nvGrpSpPr>
          <p:cNvPr id="686" name="Google Shape;686;p13"/>
          <p:cNvGrpSpPr/>
          <p:nvPr/>
        </p:nvGrpSpPr>
        <p:grpSpPr>
          <a:xfrm>
            <a:off x="409333" y="876437"/>
            <a:ext cx="297786" cy="7023363"/>
            <a:chOff x="1678831" y="462018"/>
            <a:chExt cx="347677" cy="7023363"/>
          </a:xfrm>
        </p:grpSpPr>
        <p:sp>
          <p:nvSpPr>
            <p:cNvPr id="687" name="Google Shape;687;p13"/>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688" name="Google Shape;688;p13"/>
            <p:cNvGrpSpPr/>
            <p:nvPr/>
          </p:nvGrpSpPr>
          <p:grpSpPr>
            <a:xfrm rot="-5400000">
              <a:off x="-1650722" y="3791593"/>
              <a:ext cx="7006806" cy="347656"/>
              <a:chOff x="272941" y="1099977"/>
              <a:chExt cx="8142715" cy="609602"/>
            </a:xfrm>
          </p:grpSpPr>
          <p:sp>
            <p:nvSpPr>
              <p:cNvPr id="689" name="Google Shape;689;p13"/>
              <p:cNvSpPr/>
              <p:nvPr/>
            </p:nvSpPr>
            <p:spPr>
              <a:xfrm>
                <a:off x="272941" y="1099977"/>
                <a:ext cx="7403700" cy="60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90" name="Google Shape;690;p13"/>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91" name="Google Shape;691;p13"/>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692" name="Google Shape;692;p13"/>
            <p:cNvGrpSpPr/>
            <p:nvPr/>
          </p:nvGrpSpPr>
          <p:grpSpPr>
            <a:xfrm rot="-5400000">
              <a:off x="-1658027" y="3804690"/>
              <a:ext cx="7018737" cy="342644"/>
              <a:chOff x="-389493" y="342268"/>
              <a:chExt cx="7835161" cy="612084"/>
            </a:xfrm>
          </p:grpSpPr>
          <p:pic>
            <p:nvPicPr>
              <p:cNvPr descr="Background pattern&#10;&#10;Description automatically generated" id="693" name="Google Shape;693;p13"/>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694" name="Google Shape;694;p13"/>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695" name="Google Shape;695;p13"/>
          <p:cNvGrpSpPr/>
          <p:nvPr/>
        </p:nvGrpSpPr>
        <p:grpSpPr>
          <a:xfrm rot="10800000">
            <a:off x="9307254" y="1269670"/>
            <a:ext cx="3603418" cy="378199"/>
            <a:chOff x="0" y="-6055"/>
            <a:chExt cx="3704552" cy="598985"/>
          </a:xfrm>
        </p:grpSpPr>
        <p:sp>
          <p:nvSpPr>
            <p:cNvPr id="696" name="Google Shape;696;p13"/>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97" name="Google Shape;697;p13"/>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98" name="Google Shape;698;p13"/>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99" name="Google Shape;699;p13"/>
            <p:cNvGrpSpPr/>
            <p:nvPr/>
          </p:nvGrpSpPr>
          <p:grpSpPr>
            <a:xfrm>
              <a:off x="0" y="-6055"/>
              <a:ext cx="3704552" cy="598985"/>
              <a:chOff x="3742379" y="351227"/>
              <a:chExt cx="3704552" cy="598985"/>
            </a:xfrm>
          </p:grpSpPr>
          <p:pic>
            <p:nvPicPr>
              <p:cNvPr descr="Background pattern&#10;&#10;Description automatically generated" id="700" name="Google Shape;700;p13"/>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01" name="Google Shape;701;p13"/>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702" name="Google Shape;702;p13"/>
          <p:cNvGrpSpPr/>
          <p:nvPr/>
        </p:nvGrpSpPr>
        <p:grpSpPr>
          <a:xfrm rot="9715028">
            <a:off x="9512783" y="400947"/>
            <a:ext cx="3603196" cy="378251"/>
            <a:chOff x="0" y="-6055"/>
            <a:chExt cx="3704552" cy="598985"/>
          </a:xfrm>
        </p:grpSpPr>
        <p:sp>
          <p:nvSpPr>
            <p:cNvPr id="703" name="Google Shape;703;p13"/>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04" name="Google Shape;704;p13"/>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05" name="Google Shape;705;p13"/>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06" name="Google Shape;706;p13"/>
            <p:cNvGrpSpPr/>
            <p:nvPr/>
          </p:nvGrpSpPr>
          <p:grpSpPr>
            <a:xfrm>
              <a:off x="0" y="-6055"/>
              <a:ext cx="3704552" cy="598985"/>
              <a:chOff x="3742379" y="351227"/>
              <a:chExt cx="3704552" cy="598985"/>
            </a:xfrm>
          </p:grpSpPr>
          <p:pic>
            <p:nvPicPr>
              <p:cNvPr descr="Background pattern&#10;&#10;Description automatically generated" id="707" name="Google Shape;707;p13"/>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08" name="Google Shape;708;p13"/>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709" name="Google Shape;709;p13"/>
          <p:cNvGrpSpPr/>
          <p:nvPr/>
        </p:nvGrpSpPr>
        <p:grpSpPr>
          <a:xfrm rot="8961692">
            <a:off x="9039124" y="-237064"/>
            <a:ext cx="3603370" cy="378229"/>
            <a:chOff x="0" y="-6055"/>
            <a:chExt cx="3704552" cy="598985"/>
          </a:xfrm>
        </p:grpSpPr>
        <p:sp>
          <p:nvSpPr>
            <p:cNvPr id="710" name="Google Shape;710;p13"/>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11" name="Google Shape;711;p13"/>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12" name="Google Shape;712;p13"/>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13" name="Google Shape;713;p13"/>
            <p:cNvGrpSpPr/>
            <p:nvPr/>
          </p:nvGrpSpPr>
          <p:grpSpPr>
            <a:xfrm>
              <a:off x="0" y="-6055"/>
              <a:ext cx="3704552" cy="598985"/>
              <a:chOff x="3742379" y="351227"/>
              <a:chExt cx="3704552" cy="598985"/>
            </a:xfrm>
          </p:grpSpPr>
          <p:pic>
            <p:nvPicPr>
              <p:cNvPr descr="Background pattern&#10;&#10;Description automatically generated" id="714" name="Google Shape;714;p13"/>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15" name="Google Shape;715;p13"/>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716" name="Shape 716"/>
        <p:cNvGrpSpPr/>
        <p:nvPr/>
      </p:nvGrpSpPr>
      <p:grpSpPr>
        <a:xfrm>
          <a:off x="0" y="0"/>
          <a:ext cx="0" cy="0"/>
          <a:chOff x="0" y="0"/>
          <a:chExt cx="0" cy="0"/>
        </a:xfrm>
      </p:grpSpPr>
      <p:sp>
        <p:nvSpPr>
          <p:cNvPr id="717" name="Google Shape;717;p14"/>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18" name="Google Shape;718;p14"/>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19" name="Google Shape;719;p14"/>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20" name="Google Shape;720;p14"/>
          <p:cNvSpPr txBox="1"/>
          <p:nvPr>
            <p:ph type="title"/>
          </p:nvPr>
        </p:nvSpPr>
        <p:spPr>
          <a:xfrm>
            <a:off x="1189050" y="8981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21" name="Google Shape;721;p14"/>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2" name="Google Shape;722;p14"/>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23" name="Google Shape;723;p14"/>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724" name="Google Shape;724;p14"/>
          <p:cNvGrpSpPr/>
          <p:nvPr/>
        </p:nvGrpSpPr>
        <p:grpSpPr>
          <a:xfrm rot="7934757">
            <a:off x="7470618" y="9119"/>
            <a:ext cx="3603636" cy="378198"/>
            <a:chOff x="0" y="-6055"/>
            <a:chExt cx="3704552" cy="598985"/>
          </a:xfrm>
        </p:grpSpPr>
        <p:sp>
          <p:nvSpPr>
            <p:cNvPr id="725" name="Google Shape;725;p1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26" name="Google Shape;726;p1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27" name="Google Shape;727;p1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28" name="Google Shape;728;p14"/>
            <p:cNvGrpSpPr/>
            <p:nvPr/>
          </p:nvGrpSpPr>
          <p:grpSpPr>
            <a:xfrm>
              <a:off x="0" y="-6055"/>
              <a:ext cx="3704552" cy="598985"/>
              <a:chOff x="3742379" y="351227"/>
              <a:chExt cx="3704552" cy="598985"/>
            </a:xfrm>
          </p:grpSpPr>
          <p:pic>
            <p:nvPicPr>
              <p:cNvPr descr="Background pattern&#10;&#10;Description automatically generated" id="729" name="Google Shape;729;p1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30" name="Google Shape;730;p1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731" name="Google Shape;731;p14"/>
          <p:cNvGrpSpPr/>
          <p:nvPr/>
        </p:nvGrpSpPr>
        <p:grpSpPr>
          <a:xfrm rot="7427972">
            <a:off x="8633947" y="-59616"/>
            <a:ext cx="3603404" cy="378192"/>
            <a:chOff x="0" y="-6055"/>
            <a:chExt cx="3704552" cy="598985"/>
          </a:xfrm>
        </p:grpSpPr>
        <p:sp>
          <p:nvSpPr>
            <p:cNvPr id="732" name="Google Shape;732;p1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33" name="Google Shape;733;p1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34" name="Google Shape;734;p1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35" name="Google Shape;735;p14"/>
            <p:cNvGrpSpPr/>
            <p:nvPr/>
          </p:nvGrpSpPr>
          <p:grpSpPr>
            <a:xfrm>
              <a:off x="0" y="-6055"/>
              <a:ext cx="3704552" cy="598985"/>
              <a:chOff x="3742379" y="351227"/>
              <a:chExt cx="3704552" cy="598985"/>
            </a:xfrm>
          </p:grpSpPr>
          <p:pic>
            <p:nvPicPr>
              <p:cNvPr descr="Background pattern&#10;&#10;Description automatically generated" id="736" name="Google Shape;736;p1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37" name="Google Shape;737;p1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738" name="Google Shape;738;p14"/>
          <p:cNvGrpSpPr/>
          <p:nvPr/>
        </p:nvGrpSpPr>
        <p:grpSpPr>
          <a:xfrm rot="6544209">
            <a:off x="9683103" y="-147085"/>
            <a:ext cx="3603350" cy="378173"/>
            <a:chOff x="0" y="-6055"/>
            <a:chExt cx="3704552" cy="598985"/>
          </a:xfrm>
        </p:grpSpPr>
        <p:sp>
          <p:nvSpPr>
            <p:cNvPr id="739" name="Google Shape;739;p1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0" name="Google Shape;740;p1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1" name="Google Shape;741;p1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42" name="Google Shape;742;p14"/>
            <p:cNvGrpSpPr/>
            <p:nvPr/>
          </p:nvGrpSpPr>
          <p:grpSpPr>
            <a:xfrm>
              <a:off x="0" y="-6055"/>
              <a:ext cx="3704552" cy="598985"/>
              <a:chOff x="3742379" y="351227"/>
              <a:chExt cx="3704552" cy="598985"/>
            </a:xfrm>
          </p:grpSpPr>
          <p:pic>
            <p:nvPicPr>
              <p:cNvPr descr="Background pattern&#10;&#10;Description automatically generated" id="743" name="Google Shape;743;p1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44" name="Google Shape;744;p1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745" name="Shape 745"/>
        <p:cNvGrpSpPr/>
        <p:nvPr/>
      </p:nvGrpSpPr>
      <p:grpSpPr>
        <a:xfrm>
          <a:off x="0" y="0"/>
          <a:ext cx="0" cy="0"/>
          <a:chOff x="0" y="0"/>
          <a:chExt cx="0" cy="0"/>
        </a:xfrm>
      </p:grpSpPr>
      <p:sp>
        <p:nvSpPr>
          <p:cNvPr id="746" name="Google Shape;746;p15"/>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747" name="Google Shape;747;p15"/>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748" name="Shape 748"/>
        <p:cNvGrpSpPr/>
        <p:nvPr/>
      </p:nvGrpSpPr>
      <p:grpSpPr>
        <a:xfrm>
          <a:off x="0" y="0"/>
          <a:ext cx="0" cy="0"/>
          <a:chOff x="0" y="0"/>
          <a:chExt cx="0" cy="0"/>
        </a:xfrm>
      </p:grpSpPr>
      <p:sp>
        <p:nvSpPr>
          <p:cNvPr id="749" name="Google Shape;749;p16"/>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750" name="Google Shape;750;p16"/>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751" name="Google Shape;751;p16"/>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752" name="Google Shape;752;p16"/>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753" name="Google Shape;753;p16"/>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754" name="Google Shape;754;p16"/>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755" name="Google Shape;755;p16"/>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grpSp>
        <p:nvGrpSpPr>
          <p:cNvPr id="756" name="Google Shape;756;p16"/>
          <p:cNvGrpSpPr/>
          <p:nvPr/>
        </p:nvGrpSpPr>
        <p:grpSpPr>
          <a:xfrm rot="-5400000">
            <a:off x="-1223265" y="5807022"/>
            <a:ext cx="2704694" cy="258162"/>
            <a:chOff x="0" y="-6055"/>
            <a:chExt cx="3704552" cy="598985"/>
          </a:xfrm>
        </p:grpSpPr>
        <p:sp>
          <p:nvSpPr>
            <p:cNvPr id="757" name="Google Shape;757;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58" name="Google Shape;758;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59" name="Google Shape;759;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60" name="Google Shape;760;p16"/>
            <p:cNvGrpSpPr/>
            <p:nvPr/>
          </p:nvGrpSpPr>
          <p:grpSpPr>
            <a:xfrm>
              <a:off x="0" y="-6055"/>
              <a:ext cx="3704552" cy="598985"/>
              <a:chOff x="3742379" y="351227"/>
              <a:chExt cx="3704552" cy="598985"/>
            </a:xfrm>
          </p:grpSpPr>
          <p:pic>
            <p:nvPicPr>
              <p:cNvPr descr="Background pattern&#10;&#10;Description automatically generated" id="761" name="Google Shape;761;p1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62" name="Google Shape;762;p1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763" name="Google Shape;763;p16"/>
          <p:cNvGrpSpPr/>
          <p:nvPr/>
        </p:nvGrpSpPr>
        <p:grpSpPr>
          <a:xfrm rot="-5400000">
            <a:off x="-1004381" y="6035785"/>
            <a:ext cx="2704694" cy="258162"/>
            <a:chOff x="0" y="-6055"/>
            <a:chExt cx="3704552" cy="598985"/>
          </a:xfrm>
        </p:grpSpPr>
        <p:sp>
          <p:nvSpPr>
            <p:cNvPr id="764" name="Google Shape;764;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5" name="Google Shape;765;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6" name="Google Shape;766;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67" name="Google Shape;767;p16"/>
            <p:cNvGrpSpPr/>
            <p:nvPr/>
          </p:nvGrpSpPr>
          <p:grpSpPr>
            <a:xfrm>
              <a:off x="0" y="-6055"/>
              <a:ext cx="3704552" cy="598985"/>
              <a:chOff x="3742379" y="351227"/>
              <a:chExt cx="3704552" cy="598985"/>
            </a:xfrm>
          </p:grpSpPr>
          <p:pic>
            <p:nvPicPr>
              <p:cNvPr descr="Background pattern&#10;&#10;Description automatically generated" id="768" name="Google Shape;768;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69" name="Google Shape;769;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70" name="Google Shape;770;p16"/>
          <p:cNvGrpSpPr/>
          <p:nvPr/>
        </p:nvGrpSpPr>
        <p:grpSpPr>
          <a:xfrm rot="-5400000">
            <a:off x="-771413" y="5807022"/>
            <a:ext cx="2704694" cy="258162"/>
            <a:chOff x="0" y="-6055"/>
            <a:chExt cx="3704552" cy="598985"/>
          </a:xfrm>
        </p:grpSpPr>
        <p:sp>
          <p:nvSpPr>
            <p:cNvPr id="771" name="Google Shape;771;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2" name="Google Shape;772;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3" name="Google Shape;773;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74" name="Google Shape;774;p16"/>
            <p:cNvGrpSpPr/>
            <p:nvPr/>
          </p:nvGrpSpPr>
          <p:grpSpPr>
            <a:xfrm>
              <a:off x="0" y="-6055"/>
              <a:ext cx="3704552" cy="598985"/>
              <a:chOff x="3742379" y="351227"/>
              <a:chExt cx="3704552" cy="598985"/>
            </a:xfrm>
          </p:grpSpPr>
          <p:pic>
            <p:nvPicPr>
              <p:cNvPr descr="Background pattern&#10;&#10;Description automatically generated" id="775" name="Google Shape;775;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76" name="Google Shape;776;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77" name="Google Shape;777;p16"/>
          <p:cNvGrpSpPr/>
          <p:nvPr/>
        </p:nvGrpSpPr>
        <p:grpSpPr>
          <a:xfrm rot="-5400000">
            <a:off x="-517320" y="5978594"/>
            <a:ext cx="2704694" cy="258162"/>
            <a:chOff x="0" y="-6055"/>
            <a:chExt cx="3704552" cy="598985"/>
          </a:xfrm>
        </p:grpSpPr>
        <p:sp>
          <p:nvSpPr>
            <p:cNvPr id="778" name="Google Shape;778;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9" name="Google Shape;779;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0" name="Google Shape;780;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81" name="Google Shape;781;p16"/>
            <p:cNvGrpSpPr/>
            <p:nvPr/>
          </p:nvGrpSpPr>
          <p:grpSpPr>
            <a:xfrm>
              <a:off x="0" y="-6055"/>
              <a:ext cx="3704552" cy="598985"/>
              <a:chOff x="3742379" y="351227"/>
              <a:chExt cx="3704552" cy="598985"/>
            </a:xfrm>
          </p:grpSpPr>
          <p:pic>
            <p:nvPicPr>
              <p:cNvPr descr="Background pattern&#10;&#10;Description automatically generated" id="782" name="Google Shape;782;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83" name="Google Shape;783;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84" name="Google Shape;784;p16"/>
          <p:cNvGrpSpPr/>
          <p:nvPr/>
        </p:nvGrpSpPr>
        <p:grpSpPr>
          <a:xfrm rot="-5400000">
            <a:off x="-273200" y="5807608"/>
            <a:ext cx="2704694" cy="256990"/>
            <a:chOff x="0" y="-6056"/>
            <a:chExt cx="3704552" cy="596265"/>
          </a:xfrm>
        </p:grpSpPr>
        <p:sp>
          <p:nvSpPr>
            <p:cNvPr id="785" name="Google Shape;785;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6" name="Google Shape;786;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87" name="Google Shape;787;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88" name="Google Shape;788;p16"/>
            <p:cNvGrpSpPr/>
            <p:nvPr/>
          </p:nvGrpSpPr>
          <p:grpSpPr>
            <a:xfrm>
              <a:off x="0" y="-6056"/>
              <a:ext cx="3704552" cy="596265"/>
              <a:chOff x="3742379" y="351226"/>
              <a:chExt cx="3704552" cy="596265"/>
            </a:xfrm>
          </p:grpSpPr>
          <p:pic>
            <p:nvPicPr>
              <p:cNvPr descr="Background pattern&#10;&#10;Description automatically generated" id="789" name="Google Shape;789;p16"/>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790" name="Google Shape;790;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91" name="Google Shape;791;p16"/>
          <p:cNvGrpSpPr/>
          <p:nvPr/>
        </p:nvGrpSpPr>
        <p:grpSpPr>
          <a:xfrm rot="-5400000">
            <a:off x="-18522" y="6092975"/>
            <a:ext cx="2704694" cy="258162"/>
            <a:chOff x="0" y="-6055"/>
            <a:chExt cx="3704552" cy="598985"/>
          </a:xfrm>
        </p:grpSpPr>
        <p:sp>
          <p:nvSpPr>
            <p:cNvPr id="792" name="Google Shape;792;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93" name="Google Shape;793;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94" name="Google Shape;794;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795" name="Google Shape;795;p16"/>
            <p:cNvGrpSpPr/>
            <p:nvPr/>
          </p:nvGrpSpPr>
          <p:grpSpPr>
            <a:xfrm>
              <a:off x="0" y="-6055"/>
              <a:ext cx="3704552" cy="598985"/>
              <a:chOff x="3742379" y="351227"/>
              <a:chExt cx="3704552" cy="598985"/>
            </a:xfrm>
          </p:grpSpPr>
          <p:pic>
            <p:nvPicPr>
              <p:cNvPr descr="Background pattern&#10;&#10;Description automatically generated" id="796" name="Google Shape;796;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797" name="Google Shape;797;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798" name="Google Shape;798;p16"/>
          <p:cNvGrpSpPr/>
          <p:nvPr/>
        </p:nvGrpSpPr>
        <p:grpSpPr>
          <a:xfrm rot="-5400000">
            <a:off x="239093" y="5864212"/>
            <a:ext cx="2704694" cy="258162"/>
            <a:chOff x="0" y="-6055"/>
            <a:chExt cx="3704552" cy="598985"/>
          </a:xfrm>
        </p:grpSpPr>
        <p:sp>
          <p:nvSpPr>
            <p:cNvPr id="799" name="Google Shape;799;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00" name="Google Shape;800;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01" name="Google Shape;801;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02" name="Google Shape;802;p16"/>
            <p:cNvGrpSpPr/>
            <p:nvPr/>
          </p:nvGrpSpPr>
          <p:grpSpPr>
            <a:xfrm>
              <a:off x="0" y="-6055"/>
              <a:ext cx="3704552" cy="598985"/>
              <a:chOff x="3742379" y="351227"/>
              <a:chExt cx="3704552" cy="598985"/>
            </a:xfrm>
          </p:grpSpPr>
          <p:pic>
            <p:nvPicPr>
              <p:cNvPr descr="Background pattern&#10;&#10;Description automatically generated" id="803" name="Google Shape;803;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04" name="Google Shape;804;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05" name="Google Shape;805;p16"/>
          <p:cNvGrpSpPr/>
          <p:nvPr/>
        </p:nvGrpSpPr>
        <p:grpSpPr>
          <a:xfrm rot="-5400000">
            <a:off x="483796" y="5978594"/>
            <a:ext cx="2704694" cy="258162"/>
            <a:chOff x="0" y="-6055"/>
            <a:chExt cx="3704552" cy="598985"/>
          </a:xfrm>
        </p:grpSpPr>
        <p:sp>
          <p:nvSpPr>
            <p:cNvPr id="806" name="Google Shape;806;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07" name="Google Shape;807;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08" name="Google Shape;808;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09" name="Google Shape;809;p16"/>
            <p:cNvGrpSpPr/>
            <p:nvPr/>
          </p:nvGrpSpPr>
          <p:grpSpPr>
            <a:xfrm>
              <a:off x="0" y="-6055"/>
              <a:ext cx="3704552" cy="598985"/>
              <a:chOff x="3742379" y="351227"/>
              <a:chExt cx="3704552" cy="598985"/>
            </a:xfrm>
          </p:grpSpPr>
          <p:pic>
            <p:nvPicPr>
              <p:cNvPr descr="Background pattern&#10;&#10;Description automatically generated" id="810" name="Google Shape;810;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11" name="Google Shape;811;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12" name="Google Shape;812;p16"/>
          <p:cNvGrpSpPr/>
          <p:nvPr/>
        </p:nvGrpSpPr>
        <p:grpSpPr>
          <a:xfrm rot="-5400000">
            <a:off x="722632" y="5807022"/>
            <a:ext cx="2704694" cy="258162"/>
            <a:chOff x="0" y="-6055"/>
            <a:chExt cx="3704552" cy="598985"/>
          </a:xfrm>
        </p:grpSpPr>
        <p:sp>
          <p:nvSpPr>
            <p:cNvPr id="813" name="Google Shape;813;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14" name="Google Shape;814;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15" name="Google Shape;815;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16" name="Google Shape;816;p16"/>
            <p:cNvGrpSpPr/>
            <p:nvPr/>
          </p:nvGrpSpPr>
          <p:grpSpPr>
            <a:xfrm>
              <a:off x="0" y="-6055"/>
              <a:ext cx="3704552" cy="598985"/>
              <a:chOff x="3742379" y="351227"/>
              <a:chExt cx="3704552" cy="598985"/>
            </a:xfrm>
          </p:grpSpPr>
          <p:pic>
            <p:nvPicPr>
              <p:cNvPr descr="Background pattern&#10;&#10;Description automatically generated" id="817" name="Google Shape;817;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18" name="Google Shape;818;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19" name="Google Shape;819;p16"/>
          <p:cNvGrpSpPr/>
          <p:nvPr/>
        </p:nvGrpSpPr>
        <p:grpSpPr>
          <a:xfrm rot="-5400000">
            <a:off x="969097" y="6207357"/>
            <a:ext cx="2704694" cy="258162"/>
            <a:chOff x="0" y="-6055"/>
            <a:chExt cx="3704552" cy="598985"/>
          </a:xfrm>
        </p:grpSpPr>
        <p:sp>
          <p:nvSpPr>
            <p:cNvPr id="820" name="Google Shape;820;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21" name="Google Shape;821;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22" name="Google Shape;822;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23" name="Google Shape;823;p16"/>
            <p:cNvGrpSpPr/>
            <p:nvPr/>
          </p:nvGrpSpPr>
          <p:grpSpPr>
            <a:xfrm>
              <a:off x="0" y="-6055"/>
              <a:ext cx="3704552" cy="598985"/>
              <a:chOff x="3742379" y="351227"/>
              <a:chExt cx="3704552" cy="598985"/>
            </a:xfrm>
          </p:grpSpPr>
          <p:pic>
            <p:nvPicPr>
              <p:cNvPr descr="Background pattern&#10;&#10;Description automatically generated" id="824" name="Google Shape;824;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25" name="Google Shape;825;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26" name="Google Shape;826;p16"/>
          <p:cNvGrpSpPr/>
          <p:nvPr/>
        </p:nvGrpSpPr>
        <p:grpSpPr>
          <a:xfrm rot="-5400000">
            <a:off x="1219159" y="6395162"/>
            <a:ext cx="2704694" cy="258162"/>
            <a:chOff x="0" y="-6055"/>
            <a:chExt cx="3704552" cy="598985"/>
          </a:xfrm>
        </p:grpSpPr>
        <p:sp>
          <p:nvSpPr>
            <p:cNvPr id="827" name="Google Shape;827;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28" name="Google Shape;828;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29" name="Google Shape;829;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30" name="Google Shape;830;p16"/>
            <p:cNvGrpSpPr/>
            <p:nvPr/>
          </p:nvGrpSpPr>
          <p:grpSpPr>
            <a:xfrm>
              <a:off x="0" y="-6055"/>
              <a:ext cx="3704552" cy="598985"/>
              <a:chOff x="3742379" y="351227"/>
              <a:chExt cx="3704552" cy="598985"/>
            </a:xfrm>
          </p:grpSpPr>
          <p:pic>
            <p:nvPicPr>
              <p:cNvPr descr="Background pattern&#10;&#10;Description automatically generated" id="831" name="Google Shape;831;p1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32" name="Google Shape;832;p1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833" name="Google Shape;833;p16"/>
          <p:cNvGrpSpPr/>
          <p:nvPr/>
        </p:nvGrpSpPr>
        <p:grpSpPr>
          <a:xfrm rot="-5400000">
            <a:off x="1438043" y="6623925"/>
            <a:ext cx="2704694" cy="258162"/>
            <a:chOff x="0" y="-6055"/>
            <a:chExt cx="3704552" cy="598985"/>
          </a:xfrm>
        </p:grpSpPr>
        <p:sp>
          <p:nvSpPr>
            <p:cNvPr id="834" name="Google Shape;834;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35" name="Google Shape;835;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36" name="Google Shape;836;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37" name="Google Shape;837;p16"/>
            <p:cNvGrpSpPr/>
            <p:nvPr/>
          </p:nvGrpSpPr>
          <p:grpSpPr>
            <a:xfrm>
              <a:off x="0" y="-6055"/>
              <a:ext cx="3704552" cy="598985"/>
              <a:chOff x="3742379" y="351227"/>
              <a:chExt cx="3704552" cy="598985"/>
            </a:xfrm>
          </p:grpSpPr>
          <p:pic>
            <p:nvPicPr>
              <p:cNvPr descr="Background pattern&#10;&#10;Description automatically generated" id="838" name="Google Shape;838;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39" name="Google Shape;839;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40" name="Google Shape;840;p16"/>
          <p:cNvGrpSpPr/>
          <p:nvPr/>
        </p:nvGrpSpPr>
        <p:grpSpPr>
          <a:xfrm rot="-5400000">
            <a:off x="1671011" y="6395162"/>
            <a:ext cx="2704694" cy="258162"/>
            <a:chOff x="0" y="-6055"/>
            <a:chExt cx="3704552" cy="598985"/>
          </a:xfrm>
        </p:grpSpPr>
        <p:sp>
          <p:nvSpPr>
            <p:cNvPr id="841" name="Google Shape;841;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2" name="Google Shape;842;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3" name="Google Shape;843;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44" name="Google Shape;844;p16"/>
            <p:cNvGrpSpPr/>
            <p:nvPr/>
          </p:nvGrpSpPr>
          <p:grpSpPr>
            <a:xfrm>
              <a:off x="0" y="-6055"/>
              <a:ext cx="3704552" cy="598985"/>
              <a:chOff x="3742379" y="351227"/>
              <a:chExt cx="3704552" cy="598985"/>
            </a:xfrm>
          </p:grpSpPr>
          <p:pic>
            <p:nvPicPr>
              <p:cNvPr descr="Background pattern&#10;&#10;Description automatically generated" id="845" name="Google Shape;845;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46" name="Google Shape;846;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47" name="Google Shape;847;p16"/>
          <p:cNvGrpSpPr/>
          <p:nvPr/>
        </p:nvGrpSpPr>
        <p:grpSpPr>
          <a:xfrm rot="-5400000">
            <a:off x="1925104" y="6566735"/>
            <a:ext cx="2704694" cy="258162"/>
            <a:chOff x="0" y="-6055"/>
            <a:chExt cx="3704552" cy="598985"/>
          </a:xfrm>
        </p:grpSpPr>
        <p:sp>
          <p:nvSpPr>
            <p:cNvPr id="848" name="Google Shape;848;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9" name="Google Shape;849;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50" name="Google Shape;850;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51" name="Google Shape;851;p16"/>
            <p:cNvGrpSpPr/>
            <p:nvPr/>
          </p:nvGrpSpPr>
          <p:grpSpPr>
            <a:xfrm>
              <a:off x="0" y="-6055"/>
              <a:ext cx="3704552" cy="598985"/>
              <a:chOff x="3742379" y="351227"/>
              <a:chExt cx="3704552" cy="598985"/>
            </a:xfrm>
          </p:grpSpPr>
          <p:pic>
            <p:nvPicPr>
              <p:cNvPr descr="Background pattern&#10;&#10;Description automatically generated" id="852" name="Google Shape;852;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53" name="Google Shape;853;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54" name="Google Shape;854;p16"/>
          <p:cNvGrpSpPr/>
          <p:nvPr/>
        </p:nvGrpSpPr>
        <p:grpSpPr>
          <a:xfrm rot="-5400000">
            <a:off x="2169224" y="6395748"/>
            <a:ext cx="2704694" cy="256990"/>
            <a:chOff x="0" y="-6056"/>
            <a:chExt cx="3704552" cy="596265"/>
          </a:xfrm>
        </p:grpSpPr>
        <p:sp>
          <p:nvSpPr>
            <p:cNvPr id="855" name="Google Shape;855;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56" name="Google Shape;856;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57" name="Google Shape;857;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58" name="Google Shape;858;p16"/>
            <p:cNvGrpSpPr/>
            <p:nvPr/>
          </p:nvGrpSpPr>
          <p:grpSpPr>
            <a:xfrm>
              <a:off x="0" y="-6056"/>
              <a:ext cx="3704552" cy="596265"/>
              <a:chOff x="3742379" y="351226"/>
              <a:chExt cx="3704552" cy="596265"/>
            </a:xfrm>
          </p:grpSpPr>
          <p:pic>
            <p:nvPicPr>
              <p:cNvPr descr="Background pattern&#10;&#10;Description automatically generated" id="859" name="Google Shape;859;p16"/>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860" name="Google Shape;860;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61" name="Google Shape;861;p16"/>
          <p:cNvGrpSpPr/>
          <p:nvPr/>
        </p:nvGrpSpPr>
        <p:grpSpPr>
          <a:xfrm rot="-5400000">
            <a:off x="2423902" y="6681115"/>
            <a:ext cx="2704694" cy="258162"/>
            <a:chOff x="0" y="-6055"/>
            <a:chExt cx="3704552" cy="598985"/>
          </a:xfrm>
        </p:grpSpPr>
        <p:sp>
          <p:nvSpPr>
            <p:cNvPr id="862" name="Google Shape;862;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63" name="Google Shape;863;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64" name="Google Shape;864;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65" name="Google Shape;865;p16"/>
            <p:cNvGrpSpPr/>
            <p:nvPr/>
          </p:nvGrpSpPr>
          <p:grpSpPr>
            <a:xfrm>
              <a:off x="0" y="-6055"/>
              <a:ext cx="3704552" cy="598985"/>
              <a:chOff x="3742379" y="351227"/>
              <a:chExt cx="3704552" cy="598985"/>
            </a:xfrm>
          </p:grpSpPr>
          <p:pic>
            <p:nvPicPr>
              <p:cNvPr descr="Background pattern&#10;&#10;Description automatically generated" id="866" name="Google Shape;866;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67" name="Google Shape;867;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68" name="Google Shape;868;p16"/>
          <p:cNvGrpSpPr/>
          <p:nvPr/>
        </p:nvGrpSpPr>
        <p:grpSpPr>
          <a:xfrm rot="-5400000">
            <a:off x="2681516" y="6452352"/>
            <a:ext cx="2704694" cy="258162"/>
            <a:chOff x="0" y="-6055"/>
            <a:chExt cx="3704552" cy="598985"/>
          </a:xfrm>
        </p:grpSpPr>
        <p:sp>
          <p:nvSpPr>
            <p:cNvPr id="869" name="Google Shape;869;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70" name="Google Shape;870;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71" name="Google Shape;871;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72" name="Google Shape;872;p16"/>
            <p:cNvGrpSpPr/>
            <p:nvPr/>
          </p:nvGrpSpPr>
          <p:grpSpPr>
            <a:xfrm>
              <a:off x="0" y="-6055"/>
              <a:ext cx="3704552" cy="598985"/>
              <a:chOff x="3742379" y="351227"/>
              <a:chExt cx="3704552" cy="598985"/>
            </a:xfrm>
          </p:grpSpPr>
          <p:pic>
            <p:nvPicPr>
              <p:cNvPr descr="Background pattern&#10;&#10;Description automatically generated" id="873" name="Google Shape;873;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74" name="Google Shape;874;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75" name="Google Shape;875;p16"/>
          <p:cNvGrpSpPr/>
          <p:nvPr/>
        </p:nvGrpSpPr>
        <p:grpSpPr>
          <a:xfrm rot="-5400000">
            <a:off x="2926220" y="6566735"/>
            <a:ext cx="2704694" cy="258162"/>
            <a:chOff x="0" y="-6055"/>
            <a:chExt cx="3704552" cy="598985"/>
          </a:xfrm>
        </p:grpSpPr>
        <p:sp>
          <p:nvSpPr>
            <p:cNvPr id="876" name="Google Shape;876;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77" name="Google Shape;877;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78" name="Google Shape;878;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79" name="Google Shape;879;p16"/>
            <p:cNvGrpSpPr/>
            <p:nvPr/>
          </p:nvGrpSpPr>
          <p:grpSpPr>
            <a:xfrm>
              <a:off x="0" y="-6055"/>
              <a:ext cx="3704552" cy="598985"/>
              <a:chOff x="3742379" y="351227"/>
              <a:chExt cx="3704552" cy="598985"/>
            </a:xfrm>
          </p:grpSpPr>
          <p:pic>
            <p:nvPicPr>
              <p:cNvPr descr="Background pattern&#10;&#10;Description automatically generated" id="880" name="Google Shape;880;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81" name="Google Shape;881;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82" name="Google Shape;882;p16"/>
          <p:cNvGrpSpPr/>
          <p:nvPr/>
        </p:nvGrpSpPr>
        <p:grpSpPr>
          <a:xfrm rot="-5400000">
            <a:off x="3165056" y="6395162"/>
            <a:ext cx="2704694" cy="258162"/>
            <a:chOff x="0" y="-6055"/>
            <a:chExt cx="3704552" cy="598985"/>
          </a:xfrm>
        </p:grpSpPr>
        <p:sp>
          <p:nvSpPr>
            <p:cNvPr id="883" name="Google Shape;883;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84" name="Google Shape;884;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85" name="Google Shape;885;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86" name="Google Shape;886;p16"/>
            <p:cNvGrpSpPr/>
            <p:nvPr/>
          </p:nvGrpSpPr>
          <p:grpSpPr>
            <a:xfrm>
              <a:off x="0" y="-6055"/>
              <a:ext cx="3704552" cy="598985"/>
              <a:chOff x="3742379" y="351227"/>
              <a:chExt cx="3704552" cy="598985"/>
            </a:xfrm>
          </p:grpSpPr>
          <p:pic>
            <p:nvPicPr>
              <p:cNvPr descr="Background pattern&#10;&#10;Description automatically generated" id="887" name="Google Shape;887;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88" name="Google Shape;888;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89" name="Google Shape;889;p16"/>
          <p:cNvGrpSpPr/>
          <p:nvPr/>
        </p:nvGrpSpPr>
        <p:grpSpPr>
          <a:xfrm rot="-5400000">
            <a:off x="3411521" y="6795497"/>
            <a:ext cx="2704694" cy="258162"/>
            <a:chOff x="0" y="-6055"/>
            <a:chExt cx="3704552" cy="598985"/>
          </a:xfrm>
        </p:grpSpPr>
        <p:sp>
          <p:nvSpPr>
            <p:cNvPr id="890" name="Google Shape;890;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91" name="Google Shape;891;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92" name="Google Shape;892;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893" name="Google Shape;893;p16"/>
            <p:cNvGrpSpPr/>
            <p:nvPr/>
          </p:nvGrpSpPr>
          <p:grpSpPr>
            <a:xfrm>
              <a:off x="0" y="-6055"/>
              <a:ext cx="3704552" cy="598985"/>
              <a:chOff x="3742379" y="351227"/>
              <a:chExt cx="3704552" cy="598985"/>
            </a:xfrm>
          </p:grpSpPr>
          <p:pic>
            <p:nvPicPr>
              <p:cNvPr descr="Background pattern&#10;&#10;Description automatically generated" id="894" name="Google Shape;894;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895" name="Google Shape;895;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896" name="Google Shape;896;p16"/>
          <p:cNvGrpSpPr/>
          <p:nvPr/>
        </p:nvGrpSpPr>
        <p:grpSpPr>
          <a:xfrm rot="-5400000">
            <a:off x="3648616" y="6366566"/>
            <a:ext cx="2704694" cy="258162"/>
            <a:chOff x="0" y="-6055"/>
            <a:chExt cx="3704552" cy="598985"/>
          </a:xfrm>
        </p:grpSpPr>
        <p:sp>
          <p:nvSpPr>
            <p:cNvPr id="897" name="Google Shape;897;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98" name="Google Shape;898;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99" name="Google Shape;899;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00" name="Google Shape;900;p16"/>
            <p:cNvGrpSpPr/>
            <p:nvPr/>
          </p:nvGrpSpPr>
          <p:grpSpPr>
            <a:xfrm>
              <a:off x="0" y="-6055"/>
              <a:ext cx="3704552" cy="598985"/>
              <a:chOff x="3742379" y="351227"/>
              <a:chExt cx="3704552" cy="598985"/>
            </a:xfrm>
          </p:grpSpPr>
          <p:pic>
            <p:nvPicPr>
              <p:cNvPr descr="Background pattern&#10;&#10;Description automatically generated" id="901" name="Google Shape;901;p1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02" name="Google Shape;902;p1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903" name="Google Shape;903;p16"/>
          <p:cNvGrpSpPr/>
          <p:nvPr/>
        </p:nvGrpSpPr>
        <p:grpSpPr>
          <a:xfrm rot="-5400000">
            <a:off x="3867500" y="6595329"/>
            <a:ext cx="2704694" cy="258162"/>
            <a:chOff x="0" y="-6055"/>
            <a:chExt cx="3704552" cy="598985"/>
          </a:xfrm>
        </p:grpSpPr>
        <p:sp>
          <p:nvSpPr>
            <p:cNvPr id="904" name="Google Shape;904;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05" name="Google Shape;905;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06" name="Google Shape;906;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07" name="Google Shape;907;p16"/>
            <p:cNvGrpSpPr/>
            <p:nvPr/>
          </p:nvGrpSpPr>
          <p:grpSpPr>
            <a:xfrm>
              <a:off x="0" y="-6055"/>
              <a:ext cx="3704552" cy="598985"/>
              <a:chOff x="3742379" y="351227"/>
              <a:chExt cx="3704552" cy="598985"/>
            </a:xfrm>
          </p:grpSpPr>
          <p:pic>
            <p:nvPicPr>
              <p:cNvPr descr="Background pattern&#10;&#10;Description automatically generated" id="908" name="Google Shape;908;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09" name="Google Shape;909;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10" name="Google Shape;910;p16"/>
          <p:cNvGrpSpPr/>
          <p:nvPr/>
        </p:nvGrpSpPr>
        <p:grpSpPr>
          <a:xfrm rot="-5400000">
            <a:off x="4100468" y="6366566"/>
            <a:ext cx="2704694" cy="258162"/>
            <a:chOff x="0" y="-6055"/>
            <a:chExt cx="3704552" cy="598985"/>
          </a:xfrm>
        </p:grpSpPr>
        <p:sp>
          <p:nvSpPr>
            <p:cNvPr id="911" name="Google Shape;911;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12" name="Google Shape;912;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13" name="Google Shape;913;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14" name="Google Shape;914;p16"/>
            <p:cNvGrpSpPr/>
            <p:nvPr/>
          </p:nvGrpSpPr>
          <p:grpSpPr>
            <a:xfrm>
              <a:off x="0" y="-6055"/>
              <a:ext cx="3704552" cy="598985"/>
              <a:chOff x="3742379" y="351227"/>
              <a:chExt cx="3704552" cy="598985"/>
            </a:xfrm>
          </p:grpSpPr>
          <p:pic>
            <p:nvPicPr>
              <p:cNvPr descr="Background pattern&#10;&#10;Description automatically generated" id="915" name="Google Shape;915;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16" name="Google Shape;916;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17" name="Google Shape;917;p16"/>
          <p:cNvGrpSpPr/>
          <p:nvPr/>
        </p:nvGrpSpPr>
        <p:grpSpPr>
          <a:xfrm rot="-5400000">
            <a:off x="4354561" y="6538138"/>
            <a:ext cx="2704694" cy="258162"/>
            <a:chOff x="0" y="-6055"/>
            <a:chExt cx="3704552" cy="598985"/>
          </a:xfrm>
        </p:grpSpPr>
        <p:sp>
          <p:nvSpPr>
            <p:cNvPr id="918" name="Google Shape;918;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19" name="Google Shape;919;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20" name="Google Shape;920;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21" name="Google Shape;921;p16"/>
            <p:cNvGrpSpPr/>
            <p:nvPr/>
          </p:nvGrpSpPr>
          <p:grpSpPr>
            <a:xfrm>
              <a:off x="0" y="-6055"/>
              <a:ext cx="3704552" cy="598985"/>
              <a:chOff x="3742379" y="351227"/>
              <a:chExt cx="3704552" cy="598985"/>
            </a:xfrm>
          </p:grpSpPr>
          <p:pic>
            <p:nvPicPr>
              <p:cNvPr descr="Background pattern&#10;&#10;Description automatically generated" id="922" name="Google Shape;922;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23" name="Google Shape;923;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24" name="Google Shape;924;p16"/>
          <p:cNvGrpSpPr/>
          <p:nvPr/>
        </p:nvGrpSpPr>
        <p:grpSpPr>
          <a:xfrm rot="-5400000">
            <a:off x="4598681" y="6367152"/>
            <a:ext cx="2704694" cy="256990"/>
            <a:chOff x="0" y="-6056"/>
            <a:chExt cx="3704552" cy="596265"/>
          </a:xfrm>
        </p:grpSpPr>
        <p:sp>
          <p:nvSpPr>
            <p:cNvPr id="925" name="Google Shape;925;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26" name="Google Shape;926;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27" name="Google Shape;927;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28" name="Google Shape;928;p16"/>
            <p:cNvGrpSpPr/>
            <p:nvPr/>
          </p:nvGrpSpPr>
          <p:grpSpPr>
            <a:xfrm>
              <a:off x="0" y="-6056"/>
              <a:ext cx="3704552" cy="596265"/>
              <a:chOff x="3742379" y="351226"/>
              <a:chExt cx="3704552" cy="596265"/>
            </a:xfrm>
          </p:grpSpPr>
          <p:pic>
            <p:nvPicPr>
              <p:cNvPr descr="Background pattern&#10;&#10;Description automatically generated" id="929" name="Google Shape;929;p16"/>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930" name="Google Shape;930;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31" name="Google Shape;931;p16"/>
          <p:cNvGrpSpPr/>
          <p:nvPr/>
        </p:nvGrpSpPr>
        <p:grpSpPr>
          <a:xfrm rot="-5400000">
            <a:off x="4853359" y="6652519"/>
            <a:ext cx="2704694" cy="258162"/>
            <a:chOff x="0" y="-6055"/>
            <a:chExt cx="3704552" cy="598985"/>
          </a:xfrm>
        </p:grpSpPr>
        <p:sp>
          <p:nvSpPr>
            <p:cNvPr id="932" name="Google Shape;932;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33" name="Google Shape;933;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34" name="Google Shape;934;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35" name="Google Shape;935;p16"/>
            <p:cNvGrpSpPr/>
            <p:nvPr/>
          </p:nvGrpSpPr>
          <p:grpSpPr>
            <a:xfrm>
              <a:off x="0" y="-6055"/>
              <a:ext cx="3704552" cy="598985"/>
              <a:chOff x="3742379" y="351227"/>
              <a:chExt cx="3704552" cy="598985"/>
            </a:xfrm>
          </p:grpSpPr>
          <p:pic>
            <p:nvPicPr>
              <p:cNvPr descr="Background pattern&#10;&#10;Description automatically generated" id="936" name="Google Shape;936;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37" name="Google Shape;937;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38" name="Google Shape;938;p16"/>
          <p:cNvGrpSpPr/>
          <p:nvPr/>
        </p:nvGrpSpPr>
        <p:grpSpPr>
          <a:xfrm rot="-5400000">
            <a:off x="5110974" y="6423756"/>
            <a:ext cx="2704694" cy="258162"/>
            <a:chOff x="0" y="-6055"/>
            <a:chExt cx="3704552" cy="598985"/>
          </a:xfrm>
        </p:grpSpPr>
        <p:sp>
          <p:nvSpPr>
            <p:cNvPr id="939" name="Google Shape;939;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40" name="Google Shape;940;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41" name="Google Shape;941;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42" name="Google Shape;942;p16"/>
            <p:cNvGrpSpPr/>
            <p:nvPr/>
          </p:nvGrpSpPr>
          <p:grpSpPr>
            <a:xfrm>
              <a:off x="0" y="-6055"/>
              <a:ext cx="3704552" cy="598985"/>
              <a:chOff x="3742379" y="351227"/>
              <a:chExt cx="3704552" cy="598985"/>
            </a:xfrm>
          </p:grpSpPr>
          <p:pic>
            <p:nvPicPr>
              <p:cNvPr descr="Background pattern&#10;&#10;Description automatically generated" id="943" name="Google Shape;943;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44" name="Google Shape;944;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45" name="Google Shape;945;p16"/>
          <p:cNvGrpSpPr/>
          <p:nvPr/>
        </p:nvGrpSpPr>
        <p:grpSpPr>
          <a:xfrm rot="-5400000">
            <a:off x="5355677" y="6538138"/>
            <a:ext cx="2704694" cy="258162"/>
            <a:chOff x="0" y="-6055"/>
            <a:chExt cx="3704552" cy="598985"/>
          </a:xfrm>
        </p:grpSpPr>
        <p:sp>
          <p:nvSpPr>
            <p:cNvPr id="946" name="Google Shape;946;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47" name="Google Shape;947;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48" name="Google Shape;948;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49" name="Google Shape;949;p16"/>
            <p:cNvGrpSpPr/>
            <p:nvPr/>
          </p:nvGrpSpPr>
          <p:grpSpPr>
            <a:xfrm>
              <a:off x="0" y="-6055"/>
              <a:ext cx="3704552" cy="598985"/>
              <a:chOff x="3742379" y="351227"/>
              <a:chExt cx="3704552" cy="598985"/>
            </a:xfrm>
          </p:grpSpPr>
          <p:pic>
            <p:nvPicPr>
              <p:cNvPr descr="Background pattern&#10;&#10;Description automatically generated" id="950" name="Google Shape;950;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51" name="Google Shape;951;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52" name="Google Shape;952;p16"/>
          <p:cNvGrpSpPr/>
          <p:nvPr/>
        </p:nvGrpSpPr>
        <p:grpSpPr>
          <a:xfrm rot="-5400000">
            <a:off x="5594513" y="6366566"/>
            <a:ext cx="2704694" cy="258162"/>
            <a:chOff x="0" y="-6055"/>
            <a:chExt cx="3704552" cy="598985"/>
          </a:xfrm>
        </p:grpSpPr>
        <p:sp>
          <p:nvSpPr>
            <p:cNvPr id="953" name="Google Shape;953;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54" name="Google Shape;954;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55" name="Google Shape;955;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56" name="Google Shape;956;p16"/>
            <p:cNvGrpSpPr/>
            <p:nvPr/>
          </p:nvGrpSpPr>
          <p:grpSpPr>
            <a:xfrm>
              <a:off x="0" y="-6055"/>
              <a:ext cx="3704552" cy="598985"/>
              <a:chOff x="3742379" y="351227"/>
              <a:chExt cx="3704552" cy="598985"/>
            </a:xfrm>
          </p:grpSpPr>
          <p:pic>
            <p:nvPicPr>
              <p:cNvPr descr="Background pattern&#10;&#10;Description automatically generated" id="957" name="Google Shape;957;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58" name="Google Shape;958;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59" name="Google Shape;959;p16"/>
          <p:cNvGrpSpPr/>
          <p:nvPr/>
        </p:nvGrpSpPr>
        <p:grpSpPr>
          <a:xfrm rot="-5400000">
            <a:off x="5840978" y="6766901"/>
            <a:ext cx="2704694" cy="258162"/>
            <a:chOff x="0" y="-6055"/>
            <a:chExt cx="3704552" cy="598985"/>
          </a:xfrm>
        </p:grpSpPr>
        <p:sp>
          <p:nvSpPr>
            <p:cNvPr id="960" name="Google Shape;960;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61" name="Google Shape;961;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62" name="Google Shape;962;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63" name="Google Shape;963;p16"/>
            <p:cNvGrpSpPr/>
            <p:nvPr/>
          </p:nvGrpSpPr>
          <p:grpSpPr>
            <a:xfrm>
              <a:off x="0" y="-6055"/>
              <a:ext cx="3704552" cy="598985"/>
              <a:chOff x="3742379" y="351227"/>
              <a:chExt cx="3704552" cy="598985"/>
            </a:xfrm>
          </p:grpSpPr>
          <p:pic>
            <p:nvPicPr>
              <p:cNvPr descr="Background pattern&#10;&#10;Description automatically generated" id="964" name="Google Shape;964;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65" name="Google Shape;965;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66" name="Google Shape;966;p16"/>
          <p:cNvGrpSpPr/>
          <p:nvPr/>
        </p:nvGrpSpPr>
        <p:grpSpPr>
          <a:xfrm rot="-5400000">
            <a:off x="6113268" y="6252179"/>
            <a:ext cx="2704694" cy="258162"/>
            <a:chOff x="0" y="-6055"/>
            <a:chExt cx="3704552" cy="598985"/>
          </a:xfrm>
        </p:grpSpPr>
        <p:sp>
          <p:nvSpPr>
            <p:cNvPr id="967" name="Google Shape;967;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68" name="Google Shape;968;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69" name="Google Shape;969;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70" name="Google Shape;970;p16"/>
            <p:cNvGrpSpPr/>
            <p:nvPr/>
          </p:nvGrpSpPr>
          <p:grpSpPr>
            <a:xfrm>
              <a:off x="0" y="-6055"/>
              <a:ext cx="3704552" cy="598985"/>
              <a:chOff x="3742379" y="351227"/>
              <a:chExt cx="3704552" cy="598985"/>
            </a:xfrm>
          </p:grpSpPr>
          <p:pic>
            <p:nvPicPr>
              <p:cNvPr descr="Background pattern&#10;&#10;Description automatically generated" id="971" name="Google Shape;971;p1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72" name="Google Shape;972;p1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973" name="Google Shape;973;p16"/>
          <p:cNvGrpSpPr/>
          <p:nvPr/>
        </p:nvGrpSpPr>
        <p:grpSpPr>
          <a:xfrm rot="-5400000">
            <a:off x="6332153" y="6480942"/>
            <a:ext cx="2704694" cy="258162"/>
            <a:chOff x="0" y="-6055"/>
            <a:chExt cx="3704552" cy="598985"/>
          </a:xfrm>
        </p:grpSpPr>
        <p:sp>
          <p:nvSpPr>
            <p:cNvPr id="974" name="Google Shape;974;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75" name="Google Shape;975;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76" name="Google Shape;976;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77" name="Google Shape;977;p16"/>
            <p:cNvGrpSpPr/>
            <p:nvPr/>
          </p:nvGrpSpPr>
          <p:grpSpPr>
            <a:xfrm>
              <a:off x="0" y="-6055"/>
              <a:ext cx="3704552" cy="598985"/>
              <a:chOff x="3742379" y="351227"/>
              <a:chExt cx="3704552" cy="598985"/>
            </a:xfrm>
          </p:grpSpPr>
          <p:pic>
            <p:nvPicPr>
              <p:cNvPr descr="Background pattern&#10;&#10;Description automatically generated" id="978" name="Google Shape;978;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79" name="Google Shape;979;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80" name="Google Shape;980;p16"/>
          <p:cNvGrpSpPr/>
          <p:nvPr/>
        </p:nvGrpSpPr>
        <p:grpSpPr>
          <a:xfrm rot="-5400000">
            <a:off x="6565120" y="6252179"/>
            <a:ext cx="2704694" cy="258162"/>
            <a:chOff x="0" y="-6055"/>
            <a:chExt cx="3704552" cy="598985"/>
          </a:xfrm>
        </p:grpSpPr>
        <p:sp>
          <p:nvSpPr>
            <p:cNvPr id="981" name="Google Shape;981;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82" name="Google Shape;982;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83" name="Google Shape;983;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84" name="Google Shape;984;p16"/>
            <p:cNvGrpSpPr/>
            <p:nvPr/>
          </p:nvGrpSpPr>
          <p:grpSpPr>
            <a:xfrm>
              <a:off x="0" y="-6055"/>
              <a:ext cx="3704552" cy="598985"/>
              <a:chOff x="3742379" y="351227"/>
              <a:chExt cx="3704552" cy="598985"/>
            </a:xfrm>
          </p:grpSpPr>
          <p:pic>
            <p:nvPicPr>
              <p:cNvPr descr="Background pattern&#10;&#10;Description automatically generated" id="985" name="Google Shape;985;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86" name="Google Shape;986;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87" name="Google Shape;987;p16"/>
          <p:cNvGrpSpPr/>
          <p:nvPr/>
        </p:nvGrpSpPr>
        <p:grpSpPr>
          <a:xfrm rot="-5400000">
            <a:off x="6819214" y="6423752"/>
            <a:ext cx="2704694" cy="258162"/>
            <a:chOff x="0" y="-6055"/>
            <a:chExt cx="3704552" cy="598985"/>
          </a:xfrm>
        </p:grpSpPr>
        <p:sp>
          <p:nvSpPr>
            <p:cNvPr id="988" name="Google Shape;988;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89" name="Google Shape;989;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90" name="Google Shape;990;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91" name="Google Shape;991;p16"/>
            <p:cNvGrpSpPr/>
            <p:nvPr/>
          </p:nvGrpSpPr>
          <p:grpSpPr>
            <a:xfrm>
              <a:off x="0" y="-6055"/>
              <a:ext cx="3704552" cy="598985"/>
              <a:chOff x="3742379" y="351227"/>
              <a:chExt cx="3704552" cy="598985"/>
            </a:xfrm>
          </p:grpSpPr>
          <p:pic>
            <p:nvPicPr>
              <p:cNvPr descr="Background pattern&#10;&#10;Description automatically generated" id="992" name="Google Shape;992;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993" name="Google Shape;993;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994" name="Google Shape;994;p16"/>
          <p:cNvGrpSpPr/>
          <p:nvPr/>
        </p:nvGrpSpPr>
        <p:grpSpPr>
          <a:xfrm rot="-5400000">
            <a:off x="7063333" y="6252766"/>
            <a:ext cx="2704694" cy="256990"/>
            <a:chOff x="0" y="-6056"/>
            <a:chExt cx="3704552" cy="596265"/>
          </a:xfrm>
        </p:grpSpPr>
        <p:sp>
          <p:nvSpPr>
            <p:cNvPr id="995" name="Google Shape;995;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96" name="Google Shape;996;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97" name="Google Shape;997;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998" name="Google Shape;998;p16"/>
            <p:cNvGrpSpPr/>
            <p:nvPr/>
          </p:nvGrpSpPr>
          <p:grpSpPr>
            <a:xfrm>
              <a:off x="0" y="-6056"/>
              <a:ext cx="3704552" cy="596265"/>
              <a:chOff x="3742379" y="351226"/>
              <a:chExt cx="3704552" cy="596265"/>
            </a:xfrm>
          </p:grpSpPr>
          <p:pic>
            <p:nvPicPr>
              <p:cNvPr descr="Background pattern&#10;&#10;Description automatically generated" id="999" name="Google Shape;999;p16"/>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000" name="Google Shape;1000;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01" name="Google Shape;1001;p16"/>
          <p:cNvGrpSpPr/>
          <p:nvPr/>
        </p:nvGrpSpPr>
        <p:grpSpPr>
          <a:xfrm rot="-5400000">
            <a:off x="7318011" y="6538132"/>
            <a:ext cx="2704694" cy="258162"/>
            <a:chOff x="0" y="-6055"/>
            <a:chExt cx="3704552" cy="598985"/>
          </a:xfrm>
        </p:grpSpPr>
        <p:sp>
          <p:nvSpPr>
            <p:cNvPr id="1002" name="Google Shape;1002;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03" name="Google Shape;1003;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04" name="Google Shape;1004;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05" name="Google Shape;1005;p16"/>
            <p:cNvGrpSpPr/>
            <p:nvPr/>
          </p:nvGrpSpPr>
          <p:grpSpPr>
            <a:xfrm>
              <a:off x="0" y="-6055"/>
              <a:ext cx="3704552" cy="598985"/>
              <a:chOff x="3742379" y="351227"/>
              <a:chExt cx="3704552" cy="598985"/>
            </a:xfrm>
          </p:grpSpPr>
          <p:pic>
            <p:nvPicPr>
              <p:cNvPr descr="Background pattern&#10;&#10;Description automatically generated" id="1006" name="Google Shape;1006;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07" name="Google Shape;1007;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08" name="Google Shape;1008;p16"/>
          <p:cNvGrpSpPr/>
          <p:nvPr/>
        </p:nvGrpSpPr>
        <p:grpSpPr>
          <a:xfrm rot="-5400000">
            <a:off x="7575626" y="6309369"/>
            <a:ext cx="2704694" cy="258162"/>
            <a:chOff x="0" y="-6055"/>
            <a:chExt cx="3704552" cy="598985"/>
          </a:xfrm>
        </p:grpSpPr>
        <p:sp>
          <p:nvSpPr>
            <p:cNvPr id="1009" name="Google Shape;1009;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10" name="Google Shape;1010;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11" name="Google Shape;1011;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12" name="Google Shape;1012;p16"/>
            <p:cNvGrpSpPr/>
            <p:nvPr/>
          </p:nvGrpSpPr>
          <p:grpSpPr>
            <a:xfrm>
              <a:off x="0" y="-6055"/>
              <a:ext cx="3704552" cy="598985"/>
              <a:chOff x="3742379" y="351227"/>
              <a:chExt cx="3704552" cy="598985"/>
            </a:xfrm>
          </p:grpSpPr>
          <p:pic>
            <p:nvPicPr>
              <p:cNvPr descr="Background pattern&#10;&#10;Description automatically generated" id="1013" name="Google Shape;1013;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14" name="Google Shape;1014;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15" name="Google Shape;1015;p16"/>
          <p:cNvGrpSpPr/>
          <p:nvPr/>
        </p:nvGrpSpPr>
        <p:grpSpPr>
          <a:xfrm rot="-5400000">
            <a:off x="7820329" y="6423752"/>
            <a:ext cx="2704694" cy="258162"/>
            <a:chOff x="0" y="-6055"/>
            <a:chExt cx="3704552" cy="598985"/>
          </a:xfrm>
        </p:grpSpPr>
        <p:sp>
          <p:nvSpPr>
            <p:cNvPr id="1016" name="Google Shape;1016;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17" name="Google Shape;1017;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18" name="Google Shape;1018;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19" name="Google Shape;1019;p16"/>
            <p:cNvGrpSpPr/>
            <p:nvPr/>
          </p:nvGrpSpPr>
          <p:grpSpPr>
            <a:xfrm>
              <a:off x="0" y="-6055"/>
              <a:ext cx="3704552" cy="598985"/>
              <a:chOff x="3742379" y="351227"/>
              <a:chExt cx="3704552" cy="598985"/>
            </a:xfrm>
          </p:grpSpPr>
          <p:pic>
            <p:nvPicPr>
              <p:cNvPr descr="Background pattern&#10;&#10;Description automatically generated" id="1020" name="Google Shape;1020;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21" name="Google Shape;1021;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22" name="Google Shape;1022;p16"/>
          <p:cNvGrpSpPr/>
          <p:nvPr/>
        </p:nvGrpSpPr>
        <p:grpSpPr>
          <a:xfrm rot="-5400000">
            <a:off x="8059166" y="6252179"/>
            <a:ext cx="2704694" cy="258162"/>
            <a:chOff x="0" y="-6055"/>
            <a:chExt cx="3704552" cy="598985"/>
          </a:xfrm>
        </p:grpSpPr>
        <p:sp>
          <p:nvSpPr>
            <p:cNvPr id="1023" name="Google Shape;1023;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24" name="Google Shape;1024;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25" name="Google Shape;1025;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26" name="Google Shape;1026;p16"/>
            <p:cNvGrpSpPr/>
            <p:nvPr/>
          </p:nvGrpSpPr>
          <p:grpSpPr>
            <a:xfrm>
              <a:off x="0" y="-6055"/>
              <a:ext cx="3704552" cy="598985"/>
              <a:chOff x="3742379" y="351227"/>
              <a:chExt cx="3704552" cy="598985"/>
            </a:xfrm>
          </p:grpSpPr>
          <p:pic>
            <p:nvPicPr>
              <p:cNvPr descr="Background pattern&#10;&#10;Description automatically generated" id="1027" name="Google Shape;1027;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28" name="Google Shape;1028;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29" name="Google Shape;1029;p16"/>
          <p:cNvGrpSpPr/>
          <p:nvPr/>
        </p:nvGrpSpPr>
        <p:grpSpPr>
          <a:xfrm rot="-5400000">
            <a:off x="8305631" y="6652514"/>
            <a:ext cx="2704694" cy="258162"/>
            <a:chOff x="0" y="-6055"/>
            <a:chExt cx="3704552" cy="598985"/>
          </a:xfrm>
        </p:grpSpPr>
        <p:sp>
          <p:nvSpPr>
            <p:cNvPr id="1030" name="Google Shape;1030;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1" name="Google Shape;1031;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2" name="Google Shape;1032;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33" name="Google Shape;1033;p16"/>
            <p:cNvGrpSpPr/>
            <p:nvPr/>
          </p:nvGrpSpPr>
          <p:grpSpPr>
            <a:xfrm>
              <a:off x="0" y="-6055"/>
              <a:ext cx="3704552" cy="598985"/>
              <a:chOff x="3742379" y="351227"/>
              <a:chExt cx="3704552" cy="598985"/>
            </a:xfrm>
          </p:grpSpPr>
          <p:pic>
            <p:nvPicPr>
              <p:cNvPr descr="Background pattern&#10;&#10;Description automatically generated" id="1034" name="Google Shape;1034;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35" name="Google Shape;1035;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36" name="Google Shape;1036;p16"/>
          <p:cNvGrpSpPr/>
          <p:nvPr/>
        </p:nvGrpSpPr>
        <p:grpSpPr>
          <a:xfrm rot="-5400000">
            <a:off x="8518181" y="5895179"/>
            <a:ext cx="2704694" cy="258162"/>
            <a:chOff x="0" y="-6055"/>
            <a:chExt cx="3704552" cy="598985"/>
          </a:xfrm>
        </p:grpSpPr>
        <p:sp>
          <p:nvSpPr>
            <p:cNvPr id="1037" name="Google Shape;1037;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8" name="Google Shape;1038;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9" name="Google Shape;1039;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40" name="Google Shape;1040;p16"/>
            <p:cNvGrpSpPr/>
            <p:nvPr/>
          </p:nvGrpSpPr>
          <p:grpSpPr>
            <a:xfrm>
              <a:off x="0" y="-6055"/>
              <a:ext cx="3704552" cy="598985"/>
              <a:chOff x="3742379" y="351227"/>
              <a:chExt cx="3704552" cy="598985"/>
            </a:xfrm>
          </p:grpSpPr>
          <p:pic>
            <p:nvPicPr>
              <p:cNvPr descr="Background pattern&#10;&#10;Description automatically generated" id="1041" name="Google Shape;1041;p1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42" name="Google Shape;1042;p1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043" name="Google Shape;1043;p16"/>
          <p:cNvGrpSpPr/>
          <p:nvPr/>
        </p:nvGrpSpPr>
        <p:grpSpPr>
          <a:xfrm rot="-5400000">
            <a:off x="8737066" y="6123942"/>
            <a:ext cx="2704694" cy="258162"/>
            <a:chOff x="0" y="-6055"/>
            <a:chExt cx="3704552" cy="598985"/>
          </a:xfrm>
        </p:grpSpPr>
        <p:sp>
          <p:nvSpPr>
            <p:cNvPr id="1044" name="Google Shape;1044;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5" name="Google Shape;1045;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6" name="Google Shape;1046;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47" name="Google Shape;1047;p16"/>
            <p:cNvGrpSpPr/>
            <p:nvPr/>
          </p:nvGrpSpPr>
          <p:grpSpPr>
            <a:xfrm>
              <a:off x="0" y="-6055"/>
              <a:ext cx="3704552" cy="598985"/>
              <a:chOff x="3742379" y="351227"/>
              <a:chExt cx="3704552" cy="598985"/>
            </a:xfrm>
          </p:grpSpPr>
          <p:pic>
            <p:nvPicPr>
              <p:cNvPr descr="Background pattern&#10;&#10;Description automatically generated" id="1048" name="Google Shape;1048;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49" name="Google Shape;1049;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50" name="Google Shape;1050;p16"/>
          <p:cNvGrpSpPr/>
          <p:nvPr/>
        </p:nvGrpSpPr>
        <p:grpSpPr>
          <a:xfrm rot="-5400000">
            <a:off x="8970033" y="5895179"/>
            <a:ext cx="2704694" cy="258162"/>
            <a:chOff x="0" y="-6055"/>
            <a:chExt cx="3704552" cy="598985"/>
          </a:xfrm>
        </p:grpSpPr>
        <p:sp>
          <p:nvSpPr>
            <p:cNvPr id="1051" name="Google Shape;1051;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2" name="Google Shape;1052;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3" name="Google Shape;1053;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54" name="Google Shape;1054;p16"/>
            <p:cNvGrpSpPr/>
            <p:nvPr/>
          </p:nvGrpSpPr>
          <p:grpSpPr>
            <a:xfrm>
              <a:off x="0" y="-6055"/>
              <a:ext cx="3704552" cy="598985"/>
              <a:chOff x="3742379" y="351227"/>
              <a:chExt cx="3704552" cy="598985"/>
            </a:xfrm>
          </p:grpSpPr>
          <p:pic>
            <p:nvPicPr>
              <p:cNvPr descr="Background pattern&#10;&#10;Description automatically generated" id="1055" name="Google Shape;1055;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56" name="Google Shape;1056;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57" name="Google Shape;1057;p16"/>
          <p:cNvGrpSpPr/>
          <p:nvPr/>
        </p:nvGrpSpPr>
        <p:grpSpPr>
          <a:xfrm rot="-5400000">
            <a:off x="9224126" y="6066751"/>
            <a:ext cx="2704694" cy="258162"/>
            <a:chOff x="0" y="-6055"/>
            <a:chExt cx="3704552" cy="598985"/>
          </a:xfrm>
        </p:grpSpPr>
        <p:sp>
          <p:nvSpPr>
            <p:cNvPr id="1058" name="Google Shape;1058;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9" name="Google Shape;1059;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0" name="Google Shape;1060;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61" name="Google Shape;1061;p16"/>
            <p:cNvGrpSpPr/>
            <p:nvPr/>
          </p:nvGrpSpPr>
          <p:grpSpPr>
            <a:xfrm>
              <a:off x="0" y="-6055"/>
              <a:ext cx="3704552" cy="598985"/>
              <a:chOff x="3742379" y="351227"/>
              <a:chExt cx="3704552" cy="598985"/>
            </a:xfrm>
          </p:grpSpPr>
          <p:pic>
            <p:nvPicPr>
              <p:cNvPr descr="Background pattern&#10;&#10;Description automatically generated" id="1062" name="Google Shape;1062;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63" name="Google Shape;1063;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64" name="Google Shape;1064;p16"/>
          <p:cNvGrpSpPr/>
          <p:nvPr/>
        </p:nvGrpSpPr>
        <p:grpSpPr>
          <a:xfrm rot="-5400000">
            <a:off x="9468246" y="5895765"/>
            <a:ext cx="2704694" cy="256990"/>
            <a:chOff x="0" y="-6056"/>
            <a:chExt cx="3704552" cy="596265"/>
          </a:xfrm>
        </p:grpSpPr>
        <p:sp>
          <p:nvSpPr>
            <p:cNvPr id="1065" name="Google Shape;1065;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6" name="Google Shape;1066;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7" name="Google Shape;1067;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68" name="Google Shape;1068;p16"/>
            <p:cNvGrpSpPr/>
            <p:nvPr/>
          </p:nvGrpSpPr>
          <p:grpSpPr>
            <a:xfrm>
              <a:off x="0" y="-6056"/>
              <a:ext cx="3704552" cy="596265"/>
              <a:chOff x="3742379" y="351226"/>
              <a:chExt cx="3704552" cy="596265"/>
            </a:xfrm>
          </p:grpSpPr>
          <p:pic>
            <p:nvPicPr>
              <p:cNvPr descr="Background pattern&#10;&#10;Description automatically generated" id="1069" name="Google Shape;1069;p16"/>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070" name="Google Shape;1070;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71" name="Google Shape;1071;p16"/>
          <p:cNvGrpSpPr/>
          <p:nvPr/>
        </p:nvGrpSpPr>
        <p:grpSpPr>
          <a:xfrm rot="-5400000">
            <a:off x="9722924" y="6181132"/>
            <a:ext cx="2704694" cy="258162"/>
            <a:chOff x="0" y="-6055"/>
            <a:chExt cx="3704552" cy="598985"/>
          </a:xfrm>
        </p:grpSpPr>
        <p:sp>
          <p:nvSpPr>
            <p:cNvPr id="1072" name="Google Shape;1072;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3" name="Google Shape;1073;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4" name="Google Shape;1074;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75" name="Google Shape;1075;p16"/>
            <p:cNvGrpSpPr/>
            <p:nvPr/>
          </p:nvGrpSpPr>
          <p:grpSpPr>
            <a:xfrm>
              <a:off x="0" y="-6055"/>
              <a:ext cx="3704552" cy="598985"/>
              <a:chOff x="3742379" y="351227"/>
              <a:chExt cx="3704552" cy="598985"/>
            </a:xfrm>
          </p:grpSpPr>
          <p:pic>
            <p:nvPicPr>
              <p:cNvPr descr="Background pattern&#10;&#10;Description automatically generated" id="1076" name="Google Shape;1076;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77" name="Google Shape;1077;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78" name="Google Shape;1078;p16"/>
          <p:cNvGrpSpPr/>
          <p:nvPr/>
        </p:nvGrpSpPr>
        <p:grpSpPr>
          <a:xfrm rot="-5400000">
            <a:off x="9980539" y="5952369"/>
            <a:ext cx="2704694" cy="258162"/>
            <a:chOff x="0" y="-6055"/>
            <a:chExt cx="3704552" cy="598985"/>
          </a:xfrm>
        </p:grpSpPr>
        <p:sp>
          <p:nvSpPr>
            <p:cNvPr id="1079" name="Google Shape;1079;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0" name="Google Shape;1080;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1" name="Google Shape;1081;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82" name="Google Shape;1082;p16"/>
            <p:cNvGrpSpPr/>
            <p:nvPr/>
          </p:nvGrpSpPr>
          <p:grpSpPr>
            <a:xfrm>
              <a:off x="0" y="-6055"/>
              <a:ext cx="3704552" cy="598985"/>
              <a:chOff x="3742379" y="351227"/>
              <a:chExt cx="3704552" cy="598985"/>
            </a:xfrm>
          </p:grpSpPr>
          <p:pic>
            <p:nvPicPr>
              <p:cNvPr descr="Background pattern&#10;&#10;Description automatically generated" id="1083" name="Google Shape;1083;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84" name="Google Shape;1084;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85" name="Google Shape;1085;p16"/>
          <p:cNvGrpSpPr/>
          <p:nvPr/>
        </p:nvGrpSpPr>
        <p:grpSpPr>
          <a:xfrm rot="-5400000">
            <a:off x="10225242" y="6066751"/>
            <a:ext cx="2704694" cy="258162"/>
            <a:chOff x="0" y="-6055"/>
            <a:chExt cx="3704552" cy="598985"/>
          </a:xfrm>
        </p:grpSpPr>
        <p:sp>
          <p:nvSpPr>
            <p:cNvPr id="1086" name="Google Shape;1086;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7" name="Google Shape;1087;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88" name="Google Shape;1088;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89" name="Google Shape;1089;p16"/>
            <p:cNvGrpSpPr/>
            <p:nvPr/>
          </p:nvGrpSpPr>
          <p:grpSpPr>
            <a:xfrm>
              <a:off x="0" y="-6055"/>
              <a:ext cx="3704552" cy="598985"/>
              <a:chOff x="3742379" y="351227"/>
              <a:chExt cx="3704552" cy="598985"/>
            </a:xfrm>
          </p:grpSpPr>
          <p:pic>
            <p:nvPicPr>
              <p:cNvPr descr="Background pattern&#10;&#10;Description automatically generated" id="1090" name="Google Shape;1090;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91" name="Google Shape;1091;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92" name="Google Shape;1092;p16"/>
          <p:cNvGrpSpPr/>
          <p:nvPr/>
        </p:nvGrpSpPr>
        <p:grpSpPr>
          <a:xfrm rot="-5400000">
            <a:off x="10464078" y="5895179"/>
            <a:ext cx="2704694" cy="258162"/>
            <a:chOff x="0" y="-6055"/>
            <a:chExt cx="3704552" cy="598985"/>
          </a:xfrm>
        </p:grpSpPr>
        <p:sp>
          <p:nvSpPr>
            <p:cNvPr id="1093" name="Google Shape;1093;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94" name="Google Shape;1094;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95" name="Google Shape;1095;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96" name="Google Shape;1096;p16"/>
            <p:cNvGrpSpPr/>
            <p:nvPr/>
          </p:nvGrpSpPr>
          <p:grpSpPr>
            <a:xfrm>
              <a:off x="0" y="-6055"/>
              <a:ext cx="3704552" cy="598985"/>
              <a:chOff x="3742379" y="351227"/>
              <a:chExt cx="3704552" cy="598985"/>
            </a:xfrm>
          </p:grpSpPr>
          <p:pic>
            <p:nvPicPr>
              <p:cNvPr descr="Background pattern&#10;&#10;Description automatically generated" id="1097" name="Google Shape;1097;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098" name="Google Shape;1098;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099" name="Google Shape;1099;p16"/>
          <p:cNvGrpSpPr/>
          <p:nvPr/>
        </p:nvGrpSpPr>
        <p:grpSpPr>
          <a:xfrm rot="-5400000">
            <a:off x="10710544" y="6295514"/>
            <a:ext cx="2704694" cy="258162"/>
            <a:chOff x="0" y="-6055"/>
            <a:chExt cx="3704552" cy="598985"/>
          </a:xfrm>
        </p:grpSpPr>
        <p:sp>
          <p:nvSpPr>
            <p:cNvPr id="1100" name="Google Shape;1100;p1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01" name="Google Shape;1101;p1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02" name="Google Shape;1102;p1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03" name="Google Shape;1103;p16"/>
            <p:cNvGrpSpPr/>
            <p:nvPr/>
          </p:nvGrpSpPr>
          <p:grpSpPr>
            <a:xfrm>
              <a:off x="0" y="-6055"/>
              <a:ext cx="3704552" cy="598985"/>
              <a:chOff x="3742379" y="351227"/>
              <a:chExt cx="3704552" cy="598985"/>
            </a:xfrm>
          </p:grpSpPr>
          <p:pic>
            <p:nvPicPr>
              <p:cNvPr descr="Background pattern&#10;&#10;Description automatically generated" id="1104" name="Google Shape;1104;p1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05" name="Google Shape;1105;p1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106" name="Shape 1106"/>
        <p:cNvGrpSpPr/>
        <p:nvPr/>
      </p:nvGrpSpPr>
      <p:grpSpPr>
        <a:xfrm>
          <a:off x="0" y="0"/>
          <a:ext cx="0" cy="0"/>
          <a:chOff x="0" y="0"/>
          <a:chExt cx="0" cy="0"/>
        </a:xfrm>
      </p:grpSpPr>
      <p:sp>
        <p:nvSpPr>
          <p:cNvPr id="1107" name="Google Shape;1107;p17"/>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08" name="Google Shape;1108;p17"/>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09" name="Google Shape;1109;p17"/>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10" name="Google Shape;1110;p17"/>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11" name="Google Shape;1111;p17"/>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12" name="Google Shape;1112;p17"/>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13" name="Google Shape;1113;p17"/>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14" name="Google Shape;1114;p17"/>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115" name="Google Shape;1115;p17"/>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16" name="Google Shape;1116;p17"/>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17" name="Google Shape;1117;p17"/>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18" name="Google Shape;1118;p17"/>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19" name="Google Shape;1119;p17"/>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1120" name="Google Shape;1120;p17"/>
          <p:cNvGrpSpPr/>
          <p:nvPr/>
        </p:nvGrpSpPr>
        <p:grpSpPr>
          <a:xfrm>
            <a:off x="11381408" y="457337"/>
            <a:ext cx="297786" cy="7023363"/>
            <a:chOff x="1678831" y="462018"/>
            <a:chExt cx="347677" cy="7023363"/>
          </a:xfrm>
        </p:grpSpPr>
        <p:sp>
          <p:nvSpPr>
            <p:cNvPr id="1121" name="Google Shape;1121;p17"/>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122" name="Google Shape;1122;p17"/>
            <p:cNvGrpSpPr/>
            <p:nvPr/>
          </p:nvGrpSpPr>
          <p:grpSpPr>
            <a:xfrm rot="-5400000">
              <a:off x="-1650722" y="3791593"/>
              <a:ext cx="7006806" cy="347656"/>
              <a:chOff x="272941" y="1099977"/>
              <a:chExt cx="8142715" cy="609602"/>
            </a:xfrm>
          </p:grpSpPr>
          <p:sp>
            <p:nvSpPr>
              <p:cNvPr id="1123" name="Google Shape;1123;p17"/>
              <p:cNvSpPr/>
              <p:nvPr/>
            </p:nvSpPr>
            <p:spPr>
              <a:xfrm>
                <a:off x="272941" y="1099977"/>
                <a:ext cx="7403700" cy="6096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4" name="Google Shape;1124;p17"/>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5" name="Google Shape;1125;p17"/>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126" name="Google Shape;1126;p17"/>
            <p:cNvGrpSpPr/>
            <p:nvPr/>
          </p:nvGrpSpPr>
          <p:grpSpPr>
            <a:xfrm rot="-5400000">
              <a:off x="-1658027" y="3804690"/>
              <a:ext cx="7018737" cy="342644"/>
              <a:chOff x="-389493" y="342268"/>
              <a:chExt cx="7835161" cy="612084"/>
            </a:xfrm>
          </p:grpSpPr>
          <p:pic>
            <p:nvPicPr>
              <p:cNvPr descr="Background pattern&#10;&#10;Description automatically generated" id="1127" name="Google Shape;1127;p17"/>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128" name="Google Shape;1128;p17"/>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1129" name="Google Shape;1129;p17"/>
          <p:cNvGrpSpPr/>
          <p:nvPr/>
        </p:nvGrpSpPr>
        <p:grpSpPr>
          <a:xfrm rot="1586535">
            <a:off x="-693329" y="559847"/>
            <a:ext cx="2628071" cy="250891"/>
            <a:chOff x="0" y="-6055"/>
            <a:chExt cx="3704552" cy="598985"/>
          </a:xfrm>
        </p:grpSpPr>
        <p:sp>
          <p:nvSpPr>
            <p:cNvPr id="1130" name="Google Shape;1130;p17"/>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1" name="Google Shape;1131;p17"/>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2" name="Google Shape;1132;p17"/>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3" name="Google Shape;1133;p17"/>
            <p:cNvGrpSpPr/>
            <p:nvPr/>
          </p:nvGrpSpPr>
          <p:grpSpPr>
            <a:xfrm>
              <a:off x="0" y="-6055"/>
              <a:ext cx="3704552" cy="598985"/>
              <a:chOff x="3742379" y="351227"/>
              <a:chExt cx="3704552" cy="598985"/>
            </a:xfrm>
          </p:grpSpPr>
          <p:pic>
            <p:nvPicPr>
              <p:cNvPr descr="Background pattern&#10;&#10;Description automatically generated" id="1134" name="Google Shape;1134;p17"/>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35" name="Google Shape;1135;p17"/>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136" name="Google Shape;1136;p17"/>
          <p:cNvGrpSpPr/>
          <p:nvPr/>
        </p:nvGrpSpPr>
        <p:grpSpPr>
          <a:xfrm rot="2286440">
            <a:off x="-310323" y="-60434"/>
            <a:ext cx="2628030" cy="250901"/>
            <a:chOff x="0" y="-6055"/>
            <a:chExt cx="3704552" cy="598985"/>
          </a:xfrm>
        </p:grpSpPr>
        <p:sp>
          <p:nvSpPr>
            <p:cNvPr id="1137" name="Google Shape;1137;p17"/>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8" name="Google Shape;1138;p17"/>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9" name="Google Shape;1139;p17"/>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40" name="Google Shape;1140;p17"/>
            <p:cNvGrpSpPr/>
            <p:nvPr/>
          </p:nvGrpSpPr>
          <p:grpSpPr>
            <a:xfrm>
              <a:off x="0" y="-6055"/>
              <a:ext cx="3704552" cy="598985"/>
              <a:chOff x="3742379" y="351227"/>
              <a:chExt cx="3704552" cy="598985"/>
            </a:xfrm>
          </p:grpSpPr>
          <p:pic>
            <p:nvPicPr>
              <p:cNvPr descr="Background pattern&#10;&#10;Description automatically generated" id="1141" name="Google Shape;1141;p17"/>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42" name="Google Shape;1142;p17"/>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143" name="Shape 1143"/>
        <p:cNvGrpSpPr/>
        <p:nvPr/>
      </p:nvGrpSpPr>
      <p:grpSpPr>
        <a:xfrm>
          <a:off x="0" y="0"/>
          <a:ext cx="0" cy="0"/>
          <a:chOff x="0" y="0"/>
          <a:chExt cx="0" cy="0"/>
        </a:xfrm>
      </p:grpSpPr>
      <p:sp>
        <p:nvSpPr>
          <p:cNvPr id="1144" name="Google Shape;1144;p18"/>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145" name="Google Shape;1145;p18"/>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146" name="Google Shape;1146;p18"/>
          <p:cNvSpPr txBox="1"/>
          <p:nvPr>
            <p:ph type="title"/>
          </p:nvPr>
        </p:nvSpPr>
        <p:spPr>
          <a:xfrm>
            <a:off x="415463" y="593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47" name="Google Shape;1147;p18"/>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148" name="Google Shape;1148;p18"/>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grpSp>
        <p:nvGrpSpPr>
          <p:cNvPr id="1149" name="Google Shape;1149;p18"/>
          <p:cNvGrpSpPr/>
          <p:nvPr/>
        </p:nvGrpSpPr>
        <p:grpSpPr>
          <a:xfrm>
            <a:off x="409333" y="647837"/>
            <a:ext cx="297786" cy="7023363"/>
            <a:chOff x="1678831" y="462018"/>
            <a:chExt cx="347677" cy="7023363"/>
          </a:xfrm>
        </p:grpSpPr>
        <p:sp>
          <p:nvSpPr>
            <p:cNvPr id="1150" name="Google Shape;1150;p18"/>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151" name="Google Shape;1151;p18"/>
            <p:cNvGrpSpPr/>
            <p:nvPr/>
          </p:nvGrpSpPr>
          <p:grpSpPr>
            <a:xfrm rot="-5400000">
              <a:off x="-1650722" y="3791593"/>
              <a:ext cx="7006806" cy="347656"/>
              <a:chOff x="272941" y="1099977"/>
              <a:chExt cx="8142715" cy="609602"/>
            </a:xfrm>
          </p:grpSpPr>
          <p:sp>
            <p:nvSpPr>
              <p:cNvPr id="1152" name="Google Shape;1152;p18"/>
              <p:cNvSpPr/>
              <p:nvPr/>
            </p:nvSpPr>
            <p:spPr>
              <a:xfrm>
                <a:off x="272941" y="1099977"/>
                <a:ext cx="74037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18"/>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4" name="Google Shape;1154;p18"/>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155" name="Google Shape;1155;p18"/>
            <p:cNvGrpSpPr/>
            <p:nvPr/>
          </p:nvGrpSpPr>
          <p:grpSpPr>
            <a:xfrm rot="-5400000">
              <a:off x="-1658027" y="3804690"/>
              <a:ext cx="7018737" cy="342644"/>
              <a:chOff x="-389493" y="342268"/>
              <a:chExt cx="7835161" cy="612084"/>
            </a:xfrm>
          </p:grpSpPr>
          <p:pic>
            <p:nvPicPr>
              <p:cNvPr descr="Background pattern&#10;&#10;Description automatically generated" id="1156" name="Google Shape;1156;p18"/>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157" name="Google Shape;1157;p18"/>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1158" name="Google Shape;1158;p18"/>
          <p:cNvGrpSpPr/>
          <p:nvPr/>
        </p:nvGrpSpPr>
        <p:grpSpPr>
          <a:xfrm flipH="1" rot="5837730">
            <a:off x="-442314" y="5562061"/>
            <a:ext cx="3211917" cy="306646"/>
            <a:chOff x="0" y="-6055"/>
            <a:chExt cx="3704552" cy="598985"/>
          </a:xfrm>
        </p:grpSpPr>
        <p:sp>
          <p:nvSpPr>
            <p:cNvPr id="1159" name="Google Shape;1159;p1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0" name="Google Shape;1160;p1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1" name="Google Shape;1161;p1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62" name="Google Shape;1162;p18"/>
            <p:cNvGrpSpPr/>
            <p:nvPr/>
          </p:nvGrpSpPr>
          <p:grpSpPr>
            <a:xfrm>
              <a:off x="0" y="-6055"/>
              <a:ext cx="3704552" cy="598985"/>
              <a:chOff x="3742379" y="351227"/>
              <a:chExt cx="3704552" cy="598985"/>
            </a:xfrm>
          </p:grpSpPr>
          <p:pic>
            <p:nvPicPr>
              <p:cNvPr descr="Background pattern&#10;&#10;Description automatically generated" id="1163" name="Google Shape;1163;p18"/>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64" name="Google Shape;1164;p18"/>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165" name="Shape 1165"/>
        <p:cNvGrpSpPr/>
        <p:nvPr/>
      </p:nvGrpSpPr>
      <p:grpSpPr>
        <a:xfrm>
          <a:off x="0" y="0"/>
          <a:ext cx="0" cy="0"/>
          <a:chOff x="0" y="0"/>
          <a:chExt cx="0" cy="0"/>
        </a:xfrm>
      </p:grpSpPr>
      <p:sp>
        <p:nvSpPr>
          <p:cNvPr id="1166" name="Google Shape;1166;p19"/>
          <p:cNvSpPr txBox="1"/>
          <p:nvPr>
            <p:ph idx="1" type="subTitle"/>
          </p:nvPr>
        </p:nvSpPr>
        <p:spPr>
          <a:xfrm>
            <a:off x="588813" y="2316000"/>
            <a:ext cx="19239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67" name="Google Shape;1167;p19"/>
          <p:cNvSpPr txBox="1"/>
          <p:nvPr>
            <p:ph idx="2" type="subTitle"/>
          </p:nvPr>
        </p:nvSpPr>
        <p:spPr>
          <a:xfrm>
            <a:off x="2861433" y="2316000"/>
            <a:ext cx="19239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68" name="Google Shape;1168;p19"/>
          <p:cNvSpPr txBox="1"/>
          <p:nvPr>
            <p:ph idx="3" type="subTitle"/>
          </p:nvPr>
        </p:nvSpPr>
        <p:spPr>
          <a:xfrm>
            <a:off x="5134054" y="2342500"/>
            <a:ext cx="19239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69" name="Google Shape;1169;p19"/>
          <p:cNvSpPr txBox="1"/>
          <p:nvPr>
            <p:ph idx="4" type="subTitle"/>
          </p:nvPr>
        </p:nvSpPr>
        <p:spPr>
          <a:xfrm>
            <a:off x="7406675" y="2342500"/>
            <a:ext cx="19239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70" name="Google Shape;1170;p19"/>
          <p:cNvSpPr txBox="1"/>
          <p:nvPr>
            <p:ph idx="5" type="subTitle"/>
          </p:nvPr>
        </p:nvSpPr>
        <p:spPr>
          <a:xfrm>
            <a:off x="9679296" y="2316000"/>
            <a:ext cx="19239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71" name="Google Shape;1171;p19"/>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72" name="Google Shape;1172;p19"/>
          <p:cNvSpPr txBox="1"/>
          <p:nvPr>
            <p:ph idx="6" type="body"/>
          </p:nvPr>
        </p:nvSpPr>
        <p:spPr>
          <a:xfrm>
            <a:off x="588813" y="3238625"/>
            <a:ext cx="19239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173" name="Google Shape;1173;p19"/>
          <p:cNvSpPr txBox="1"/>
          <p:nvPr>
            <p:ph idx="7" type="body"/>
          </p:nvPr>
        </p:nvSpPr>
        <p:spPr>
          <a:xfrm>
            <a:off x="2861432" y="3238625"/>
            <a:ext cx="19239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74" name="Google Shape;1174;p19"/>
          <p:cNvSpPr txBox="1"/>
          <p:nvPr>
            <p:ph idx="8" type="body"/>
          </p:nvPr>
        </p:nvSpPr>
        <p:spPr>
          <a:xfrm>
            <a:off x="5134051" y="3238625"/>
            <a:ext cx="19239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75" name="Google Shape;1175;p19"/>
          <p:cNvSpPr txBox="1"/>
          <p:nvPr>
            <p:ph idx="9" type="body"/>
          </p:nvPr>
        </p:nvSpPr>
        <p:spPr>
          <a:xfrm>
            <a:off x="7406670" y="3238625"/>
            <a:ext cx="19239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76" name="Google Shape;1176;p19"/>
          <p:cNvSpPr txBox="1"/>
          <p:nvPr>
            <p:ph idx="13" type="body"/>
          </p:nvPr>
        </p:nvSpPr>
        <p:spPr>
          <a:xfrm>
            <a:off x="9679289" y="3238625"/>
            <a:ext cx="19239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1177" name="Google Shape;1177;p19"/>
          <p:cNvGrpSpPr/>
          <p:nvPr/>
        </p:nvGrpSpPr>
        <p:grpSpPr>
          <a:xfrm>
            <a:off x="409333" y="876437"/>
            <a:ext cx="297786" cy="7023363"/>
            <a:chOff x="1678831" y="462018"/>
            <a:chExt cx="347677" cy="7023363"/>
          </a:xfrm>
        </p:grpSpPr>
        <p:sp>
          <p:nvSpPr>
            <p:cNvPr id="1178" name="Google Shape;1178;p19"/>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179" name="Google Shape;1179;p19"/>
            <p:cNvGrpSpPr/>
            <p:nvPr/>
          </p:nvGrpSpPr>
          <p:grpSpPr>
            <a:xfrm rot="-5400000">
              <a:off x="-1650722" y="3791593"/>
              <a:ext cx="7006806" cy="347656"/>
              <a:chOff x="272941" y="1099977"/>
              <a:chExt cx="8142715" cy="609602"/>
            </a:xfrm>
          </p:grpSpPr>
          <p:sp>
            <p:nvSpPr>
              <p:cNvPr id="1180" name="Google Shape;1180;p19"/>
              <p:cNvSpPr/>
              <p:nvPr/>
            </p:nvSpPr>
            <p:spPr>
              <a:xfrm>
                <a:off x="272941" y="1099977"/>
                <a:ext cx="7403700" cy="60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1" name="Google Shape;1181;p19"/>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2" name="Google Shape;1182;p19"/>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183" name="Google Shape;1183;p19"/>
            <p:cNvGrpSpPr/>
            <p:nvPr/>
          </p:nvGrpSpPr>
          <p:grpSpPr>
            <a:xfrm rot="-5400000">
              <a:off x="-1658027" y="3804690"/>
              <a:ext cx="7018737" cy="342644"/>
              <a:chOff x="-389493" y="342268"/>
              <a:chExt cx="7835161" cy="612084"/>
            </a:xfrm>
          </p:grpSpPr>
          <p:pic>
            <p:nvPicPr>
              <p:cNvPr descr="Background pattern&#10;&#10;Description automatically generated" id="1184" name="Google Shape;1184;p19"/>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185" name="Google Shape;1185;p19"/>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1186" name="Google Shape;1186;p19"/>
          <p:cNvGrpSpPr/>
          <p:nvPr/>
        </p:nvGrpSpPr>
        <p:grpSpPr>
          <a:xfrm rot="10800000">
            <a:off x="9307254" y="1269670"/>
            <a:ext cx="3603418" cy="378199"/>
            <a:chOff x="0" y="-6055"/>
            <a:chExt cx="3704552" cy="598985"/>
          </a:xfrm>
        </p:grpSpPr>
        <p:sp>
          <p:nvSpPr>
            <p:cNvPr id="1187" name="Google Shape;1187;p19"/>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8" name="Google Shape;1188;p19"/>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9" name="Google Shape;1189;p19"/>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90" name="Google Shape;1190;p19"/>
            <p:cNvGrpSpPr/>
            <p:nvPr/>
          </p:nvGrpSpPr>
          <p:grpSpPr>
            <a:xfrm>
              <a:off x="0" y="-6055"/>
              <a:ext cx="3704552" cy="598985"/>
              <a:chOff x="3742379" y="351227"/>
              <a:chExt cx="3704552" cy="598985"/>
            </a:xfrm>
          </p:grpSpPr>
          <p:pic>
            <p:nvPicPr>
              <p:cNvPr descr="Background pattern&#10;&#10;Description automatically generated" id="1191" name="Google Shape;1191;p19"/>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92" name="Google Shape;1192;p19"/>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193" name="Google Shape;1193;p19"/>
          <p:cNvGrpSpPr/>
          <p:nvPr/>
        </p:nvGrpSpPr>
        <p:grpSpPr>
          <a:xfrm rot="9715028">
            <a:off x="9512783" y="400947"/>
            <a:ext cx="3603196" cy="378251"/>
            <a:chOff x="0" y="-6055"/>
            <a:chExt cx="3704552" cy="598985"/>
          </a:xfrm>
        </p:grpSpPr>
        <p:sp>
          <p:nvSpPr>
            <p:cNvPr id="1194" name="Google Shape;1194;p19"/>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5" name="Google Shape;1195;p19"/>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96" name="Google Shape;1196;p19"/>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97" name="Google Shape;1197;p19"/>
            <p:cNvGrpSpPr/>
            <p:nvPr/>
          </p:nvGrpSpPr>
          <p:grpSpPr>
            <a:xfrm>
              <a:off x="0" y="-6055"/>
              <a:ext cx="3704552" cy="598985"/>
              <a:chOff x="3742379" y="351227"/>
              <a:chExt cx="3704552" cy="598985"/>
            </a:xfrm>
          </p:grpSpPr>
          <p:pic>
            <p:nvPicPr>
              <p:cNvPr descr="Background pattern&#10;&#10;Description automatically generated" id="1198" name="Google Shape;1198;p19"/>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199" name="Google Shape;1199;p19"/>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200" name="Google Shape;1200;p19"/>
          <p:cNvGrpSpPr/>
          <p:nvPr/>
        </p:nvGrpSpPr>
        <p:grpSpPr>
          <a:xfrm rot="8961692">
            <a:off x="9039124" y="-237064"/>
            <a:ext cx="3603370" cy="378229"/>
            <a:chOff x="0" y="-6055"/>
            <a:chExt cx="3704552" cy="598985"/>
          </a:xfrm>
        </p:grpSpPr>
        <p:sp>
          <p:nvSpPr>
            <p:cNvPr id="1201" name="Google Shape;1201;p19"/>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2" name="Google Shape;1202;p19"/>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3" name="Google Shape;1203;p19"/>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04" name="Google Shape;1204;p19"/>
            <p:cNvGrpSpPr/>
            <p:nvPr/>
          </p:nvGrpSpPr>
          <p:grpSpPr>
            <a:xfrm>
              <a:off x="0" y="-6055"/>
              <a:ext cx="3704552" cy="598985"/>
              <a:chOff x="3742379" y="351227"/>
              <a:chExt cx="3704552" cy="598985"/>
            </a:xfrm>
          </p:grpSpPr>
          <p:pic>
            <p:nvPicPr>
              <p:cNvPr descr="Background pattern&#10;&#10;Description automatically generated" id="1205" name="Google Shape;1205;p19"/>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06" name="Google Shape;1206;p19"/>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207" name="Shape 1207"/>
        <p:cNvGrpSpPr/>
        <p:nvPr/>
      </p:nvGrpSpPr>
      <p:grpSpPr>
        <a:xfrm>
          <a:off x="0" y="0"/>
          <a:ext cx="0" cy="0"/>
          <a:chOff x="0" y="0"/>
          <a:chExt cx="0" cy="0"/>
        </a:xfrm>
      </p:grpSpPr>
      <p:sp>
        <p:nvSpPr>
          <p:cNvPr id="1208" name="Google Shape;1208;p20"/>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09" name="Google Shape;1209;p20"/>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grpSp>
        <p:nvGrpSpPr>
          <p:cNvPr id="1210" name="Google Shape;1210;p20"/>
          <p:cNvGrpSpPr/>
          <p:nvPr/>
        </p:nvGrpSpPr>
        <p:grpSpPr>
          <a:xfrm flipH="1">
            <a:off x="10099150" y="-104375"/>
            <a:ext cx="3603418" cy="378199"/>
            <a:chOff x="0" y="-6055"/>
            <a:chExt cx="3704552" cy="598985"/>
          </a:xfrm>
        </p:grpSpPr>
        <p:sp>
          <p:nvSpPr>
            <p:cNvPr id="1211" name="Google Shape;1211;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12" name="Google Shape;1212;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13" name="Google Shape;1213;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14" name="Google Shape;1214;p20"/>
            <p:cNvGrpSpPr/>
            <p:nvPr/>
          </p:nvGrpSpPr>
          <p:grpSpPr>
            <a:xfrm>
              <a:off x="0" y="-6055"/>
              <a:ext cx="3704552" cy="598985"/>
              <a:chOff x="3742379" y="351227"/>
              <a:chExt cx="3704552" cy="598985"/>
            </a:xfrm>
          </p:grpSpPr>
          <p:pic>
            <p:nvPicPr>
              <p:cNvPr descr="Background pattern&#10;&#10;Description automatically generated" id="1215" name="Google Shape;1215;p20"/>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16" name="Google Shape;1216;p20"/>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217" name="Google Shape;1217;p20"/>
          <p:cNvGrpSpPr/>
          <p:nvPr/>
        </p:nvGrpSpPr>
        <p:grpSpPr>
          <a:xfrm flipH="1">
            <a:off x="10403951" y="216215"/>
            <a:ext cx="3603418" cy="378199"/>
            <a:chOff x="0" y="-6055"/>
            <a:chExt cx="3704552" cy="598985"/>
          </a:xfrm>
        </p:grpSpPr>
        <p:sp>
          <p:nvSpPr>
            <p:cNvPr id="1218" name="Google Shape;1218;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19" name="Google Shape;1219;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20" name="Google Shape;1220;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21" name="Google Shape;1221;p20"/>
            <p:cNvGrpSpPr/>
            <p:nvPr/>
          </p:nvGrpSpPr>
          <p:grpSpPr>
            <a:xfrm>
              <a:off x="0" y="-6055"/>
              <a:ext cx="3704552" cy="598985"/>
              <a:chOff x="3742379" y="351227"/>
              <a:chExt cx="3704552" cy="598985"/>
            </a:xfrm>
          </p:grpSpPr>
          <p:pic>
            <p:nvPicPr>
              <p:cNvPr descr="Background pattern&#10;&#10;Description automatically generated" id="1222" name="Google Shape;1222;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23" name="Google Shape;1223;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24" name="Google Shape;1224;p20"/>
          <p:cNvGrpSpPr/>
          <p:nvPr/>
        </p:nvGrpSpPr>
        <p:grpSpPr>
          <a:xfrm flipH="1">
            <a:off x="10099150" y="557432"/>
            <a:ext cx="3603418" cy="378199"/>
            <a:chOff x="0" y="-6055"/>
            <a:chExt cx="3704552" cy="598985"/>
          </a:xfrm>
        </p:grpSpPr>
        <p:sp>
          <p:nvSpPr>
            <p:cNvPr id="1225" name="Google Shape;1225;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26" name="Google Shape;1226;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27" name="Google Shape;1227;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28" name="Google Shape;1228;p20"/>
            <p:cNvGrpSpPr/>
            <p:nvPr/>
          </p:nvGrpSpPr>
          <p:grpSpPr>
            <a:xfrm>
              <a:off x="0" y="-6055"/>
              <a:ext cx="3704552" cy="598985"/>
              <a:chOff x="3742379" y="351227"/>
              <a:chExt cx="3704552" cy="598985"/>
            </a:xfrm>
          </p:grpSpPr>
          <p:pic>
            <p:nvPicPr>
              <p:cNvPr descr="Background pattern&#10;&#10;Description automatically generated" id="1229" name="Google Shape;1229;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30" name="Google Shape;1230;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31" name="Google Shape;1231;p20"/>
          <p:cNvGrpSpPr/>
          <p:nvPr/>
        </p:nvGrpSpPr>
        <p:grpSpPr>
          <a:xfrm flipH="1">
            <a:off x="10327750" y="929592"/>
            <a:ext cx="3603418" cy="378199"/>
            <a:chOff x="0" y="-6055"/>
            <a:chExt cx="3704552" cy="598985"/>
          </a:xfrm>
        </p:grpSpPr>
        <p:sp>
          <p:nvSpPr>
            <p:cNvPr id="1232" name="Google Shape;1232;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33" name="Google Shape;1233;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34" name="Google Shape;1234;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35" name="Google Shape;1235;p20"/>
            <p:cNvGrpSpPr/>
            <p:nvPr/>
          </p:nvGrpSpPr>
          <p:grpSpPr>
            <a:xfrm>
              <a:off x="0" y="-6055"/>
              <a:ext cx="3704552" cy="598985"/>
              <a:chOff x="3742379" y="351227"/>
              <a:chExt cx="3704552" cy="598985"/>
            </a:xfrm>
          </p:grpSpPr>
          <p:pic>
            <p:nvPicPr>
              <p:cNvPr descr="Background pattern&#10;&#10;Description automatically generated" id="1236" name="Google Shape;1236;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37" name="Google Shape;1237;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38" name="Google Shape;1238;p20"/>
          <p:cNvGrpSpPr/>
          <p:nvPr/>
        </p:nvGrpSpPr>
        <p:grpSpPr>
          <a:xfrm flipH="1">
            <a:off x="10099150" y="1288002"/>
            <a:ext cx="3603418" cy="376482"/>
            <a:chOff x="0" y="-6056"/>
            <a:chExt cx="3704552" cy="596265"/>
          </a:xfrm>
        </p:grpSpPr>
        <p:sp>
          <p:nvSpPr>
            <p:cNvPr id="1239" name="Google Shape;1239;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0" name="Google Shape;1240;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1" name="Google Shape;1241;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42" name="Google Shape;1242;p20"/>
            <p:cNvGrpSpPr/>
            <p:nvPr/>
          </p:nvGrpSpPr>
          <p:grpSpPr>
            <a:xfrm>
              <a:off x="0" y="-6056"/>
              <a:ext cx="3704552" cy="596265"/>
              <a:chOff x="3742379" y="351226"/>
              <a:chExt cx="3704552" cy="596265"/>
            </a:xfrm>
          </p:grpSpPr>
          <p:pic>
            <p:nvPicPr>
              <p:cNvPr descr="Background pattern&#10;&#10;Description automatically generated" id="1243" name="Google Shape;1243;p20"/>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244" name="Google Shape;1244;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45" name="Google Shape;1245;p20"/>
          <p:cNvGrpSpPr/>
          <p:nvPr/>
        </p:nvGrpSpPr>
        <p:grpSpPr>
          <a:xfrm flipH="1">
            <a:off x="10480150" y="1660159"/>
            <a:ext cx="3603418" cy="378199"/>
            <a:chOff x="0" y="-6055"/>
            <a:chExt cx="3704552" cy="598985"/>
          </a:xfrm>
        </p:grpSpPr>
        <p:sp>
          <p:nvSpPr>
            <p:cNvPr id="1246" name="Google Shape;1246;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7" name="Google Shape;1247;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8" name="Google Shape;1248;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49" name="Google Shape;1249;p20"/>
            <p:cNvGrpSpPr/>
            <p:nvPr/>
          </p:nvGrpSpPr>
          <p:grpSpPr>
            <a:xfrm>
              <a:off x="0" y="-6055"/>
              <a:ext cx="3704552" cy="598985"/>
              <a:chOff x="3742379" y="351227"/>
              <a:chExt cx="3704552" cy="598985"/>
            </a:xfrm>
          </p:grpSpPr>
          <p:pic>
            <p:nvPicPr>
              <p:cNvPr descr="Background pattern&#10;&#10;Description automatically generated" id="1250" name="Google Shape;1250;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51" name="Google Shape;1251;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52" name="Google Shape;1252;p20"/>
          <p:cNvGrpSpPr/>
          <p:nvPr/>
        </p:nvGrpSpPr>
        <p:grpSpPr>
          <a:xfrm flipH="1">
            <a:off x="10175349" y="2037476"/>
            <a:ext cx="3603418" cy="378199"/>
            <a:chOff x="0" y="-6055"/>
            <a:chExt cx="3704552" cy="598985"/>
          </a:xfrm>
        </p:grpSpPr>
        <p:sp>
          <p:nvSpPr>
            <p:cNvPr id="1253" name="Google Shape;1253;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54" name="Google Shape;1254;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55" name="Google Shape;1255;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56" name="Google Shape;1256;p20"/>
            <p:cNvGrpSpPr/>
            <p:nvPr/>
          </p:nvGrpSpPr>
          <p:grpSpPr>
            <a:xfrm>
              <a:off x="0" y="-6055"/>
              <a:ext cx="3704552" cy="598985"/>
              <a:chOff x="3742379" y="351227"/>
              <a:chExt cx="3704552" cy="598985"/>
            </a:xfrm>
          </p:grpSpPr>
          <p:pic>
            <p:nvPicPr>
              <p:cNvPr descr="Background pattern&#10;&#10;Description automatically generated" id="1257" name="Google Shape;1257;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58" name="Google Shape;1258;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59" name="Google Shape;1259;p20"/>
          <p:cNvGrpSpPr/>
          <p:nvPr/>
        </p:nvGrpSpPr>
        <p:grpSpPr>
          <a:xfrm flipH="1">
            <a:off x="10327750" y="2395882"/>
            <a:ext cx="3603418" cy="378199"/>
            <a:chOff x="0" y="-6055"/>
            <a:chExt cx="3704552" cy="598985"/>
          </a:xfrm>
        </p:grpSpPr>
        <p:sp>
          <p:nvSpPr>
            <p:cNvPr id="1260" name="Google Shape;1260;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61" name="Google Shape;1261;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62" name="Google Shape;1262;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63" name="Google Shape;1263;p20"/>
            <p:cNvGrpSpPr/>
            <p:nvPr/>
          </p:nvGrpSpPr>
          <p:grpSpPr>
            <a:xfrm>
              <a:off x="0" y="-6055"/>
              <a:ext cx="3704552" cy="598985"/>
              <a:chOff x="3742379" y="351227"/>
              <a:chExt cx="3704552" cy="598985"/>
            </a:xfrm>
          </p:grpSpPr>
          <p:pic>
            <p:nvPicPr>
              <p:cNvPr descr="Background pattern&#10;&#10;Description automatically generated" id="1264" name="Google Shape;1264;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65" name="Google Shape;1265;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66" name="Google Shape;1266;p20"/>
          <p:cNvGrpSpPr/>
          <p:nvPr/>
        </p:nvGrpSpPr>
        <p:grpSpPr>
          <a:xfrm flipH="1">
            <a:off x="10099150" y="2745695"/>
            <a:ext cx="3603418" cy="378199"/>
            <a:chOff x="0" y="-6055"/>
            <a:chExt cx="3704552" cy="598985"/>
          </a:xfrm>
        </p:grpSpPr>
        <p:sp>
          <p:nvSpPr>
            <p:cNvPr id="1267" name="Google Shape;1267;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68" name="Google Shape;1268;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69" name="Google Shape;1269;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70" name="Google Shape;1270;p20"/>
            <p:cNvGrpSpPr/>
            <p:nvPr/>
          </p:nvGrpSpPr>
          <p:grpSpPr>
            <a:xfrm>
              <a:off x="0" y="-6055"/>
              <a:ext cx="3704552" cy="598985"/>
              <a:chOff x="3742379" y="351227"/>
              <a:chExt cx="3704552" cy="598985"/>
            </a:xfrm>
          </p:grpSpPr>
          <p:pic>
            <p:nvPicPr>
              <p:cNvPr descr="Background pattern&#10;&#10;Description automatically generated" id="1271" name="Google Shape;1271;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72" name="Google Shape;1272;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73" name="Google Shape;1273;p20"/>
          <p:cNvGrpSpPr/>
          <p:nvPr/>
        </p:nvGrpSpPr>
        <p:grpSpPr>
          <a:xfrm flipH="1">
            <a:off x="10632551" y="3106682"/>
            <a:ext cx="3603418" cy="378199"/>
            <a:chOff x="0" y="-6055"/>
            <a:chExt cx="3704552" cy="598985"/>
          </a:xfrm>
        </p:grpSpPr>
        <p:sp>
          <p:nvSpPr>
            <p:cNvPr id="1274" name="Google Shape;1274;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75" name="Google Shape;1275;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76" name="Google Shape;1276;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77" name="Google Shape;1277;p20"/>
            <p:cNvGrpSpPr/>
            <p:nvPr/>
          </p:nvGrpSpPr>
          <p:grpSpPr>
            <a:xfrm>
              <a:off x="0" y="-6055"/>
              <a:ext cx="3704552" cy="598985"/>
              <a:chOff x="3742379" y="351227"/>
              <a:chExt cx="3704552" cy="598985"/>
            </a:xfrm>
          </p:grpSpPr>
          <p:pic>
            <p:nvPicPr>
              <p:cNvPr descr="Background pattern&#10;&#10;Description automatically generated" id="1278" name="Google Shape;1278;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79" name="Google Shape;1279;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80" name="Google Shape;1280;p20"/>
          <p:cNvGrpSpPr/>
          <p:nvPr/>
        </p:nvGrpSpPr>
        <p:grpSpPr>
          <a:xfrm flipH="1">
            <a:off x="10594451" y="3453914"/>
            <a:ext cx="3603418" cy="378199"/>
            <a:chOff x="0" y="-6055"/>
            <a:chExt cx="3704552" cy="598985"/>
          </a:xfrm>
        </p:grpSpPr>
        <p:sp>
          <p:nvSpPr>
            <p:cNvPr id="1281" name="Google Shape;1281;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2" name="Google Shape;1282;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3" name="Google Shape;1283;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84" name="Google Shape;1284;p20"/>
            <p:cNvGrpSpPr/>
            <p:nvPr/>
          </p:nvGrpSpPr>
          <p:grpSpPr>
            <a:xfrm>
              <a:off x="0" y="-6055"/>
              <a:ext cx="3704552" cy="598985"/>
              <a:chOff x="3742379" y="351227"/>
              <a:chExt cx="3704552" cy="598985"/>
            </a:xfrm>
          </p:grpSpPr>
          <p:pic>
            <p:nvPicPr>
              <p:cNvPr descr="Background pattern&#10;&#10;Description automatically generated" id="1285" name="Google Shape;1285;p20"/>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86" name="Google Shape;1286;p20"/>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287" name="Google Shape;1287;p20"/>
          <p:cNvGrpSpPr/>
          <p:nvPr/>
        </p:nvGrpSpPr>
        <p:grpSpPr>
          <a:xfrm flipH="1">
            <a:off x="10137250" y="3774504"/>
            <a:ext cx="3603418" cy="378199"/>
            <a:chOff x="0" y="-6055"/>
            <a:chExt cx="3704552" cy="598985"/>
          </a:xfrm>
        </p:grpSpPr>
        <p:sp>
          <p:nvSpPr>
            <p:cNvPr id="1288" name="Google Shape;1288;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9" name="Google Shape;1289;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90" name="Google Shape;1290;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91" name="Google Shape;1291;p20"/>
            <p:cNvGrpSpPr/>
            <p:nvPr/>
          </p:nvGrpSpPr>
          <p:grpSpPr>
            <a:xfrm>
              <a:off x="0" y="-6055"/>
              <a:ext cx="3704552" cy="598985"/>
              <a:chOff x="3742379" y="351227"/>
              <a:chExt cx="3704552" cy="598985"/>
            </a:xfrm>
          </p:grpSpPr>
          <p:pic>
            <p:nvPicPr>
              <p:cNvPr descr="Background pattern&#10;&#10;Description automatically generated" id="1292" name="Google Shape;1292;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293" name="Google Shape;1293;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294" name="Google Shape;1294;p20"/>
          <p:cNvGrpSpPr/>
          <p:nvPr/>
        </p:nvGrpSpPr>
        <p:grpSpPr>
          <a:xfrm flipH="1">
            <a:off x="10594451" y="4115721"/>
            <a:ext cx="3603418" cy="378199"/>
            <a:chOff x="0" y="-6055"/>
            <a:chExt cx="3704552" cy="598985"/>
          </a:xfrm>
        </p:grpSpPr>
        <p:sp>
          <p:nvSpPr>
            <p:cNvPr id="1295" name="Google Shape;1295;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96" name="Google Shape;1296;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97" name="Google Shape;1297;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298" name="Google Shape;1298;p20"/>
            <p:cNvGrpSpPr/>
            <p:nvPr/>
          </p:nvGrpSpPr>
          <p:grpSpPr>
            <a:xfrm>
              <a:off x="0" y="-6055"/>
              <a:ext cx="3704552" cy="598985"/>
              <a:chOff x="3742379" y="351227"/>
              <a:chExt cx="3704552" cy="598985"/>
            </a:xfrm>
          </p:grpSpPr>
          <p:pic>
            <p:nvPicPr>
              <p:cNvPr descr="Background pattern&#10;&#10;Description automatically generated" id="1299" name="Google Shape;1299;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00" name="Google Shape;1300;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01" name="Google Shape;1301;p20"/>
          <p:cNvGrpSpPr/>
          <p:nvPr/>
        </p:nvGrpSpPr>
        <p:grpSpPr>
          <a:xfrm flipH="1">
            <a:off x="10137250" y="4487881"/>
            <a:ext cx="3603418" cy="378199"/>
            <a:chOff x="0" y="-6055"/>
            <a:chExt cx="3704552" cy="598985"/>
          </a:xfrm>
        </p:grpSpPr>
        <p:sp>
          <p:nvSpPr>
            <p:cNvPr id="1302" name="Google Shape;1302;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3" name="Google Shape;1303;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4" name="Google Shape;1304;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05" name="Google Shape;1305;p20"/>
            <p:cNvGrpSpPr/>
            <p:nvPr/>
          </p:nvGrpSpPr>
          <p:grpSpPr>
            <a:xfrm>
              <a:off x="0" y="-6055"/>
              <a:ext cx="3704552" cy="598985"/>
              <a:chOff x="3742379" y="351227"/>
              <a:chExt cx="3704552" cy="598985"/>
            </a:xfrm>
          </p:grpSpPr>
          <p:pic>
            <p:nvPicPr>
              <p:cNvPr descr="Background pattern&#10;&#10;Description automatically generated" id="1306" name="Google Shape;1306;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07" name="Google Shape;1307;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08" name="Google Shape;1308;p20"/>
          <p:cNvGrpSpPr/>
          <p:nvPr/>
        </p:nvGrpSpPr>
        <p:grpSpPr>
          <a:xfrm flipH="1">
            <a:off x="10594451" y="4846291"/>
            <a:ext cx="3603418" cy="376482"/>
            <a:chOff x="0" y="-6056"/>
            <a:chExt cx="3704552" cy="596265"/>
          </a:xfrm>
        </p:grpSpPr>
        <p:sp>
          <p:nvSpPr>
            <p:cNvPr id="1309" name="Google Shape;1309;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0" name="Google Shape;1310;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1" name="Google Shape;1311;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12" name="Google Shape;1312;p20"/>
            <p:cNvGrpSpPr/>
            <p:nvPr/>
          </p:nvGrpSpPr>
          <p:grpSpPr>
            <a:xfrm>
              <a:off x="0" y="-6056"/>
              <a:ext cx="3704552" cy="596265"/>
              <a:chOff x="3742379" y="351226"/>
              <a:chExt cx="3704552" cy="596265"/>
            </a:xfrm>
          </p:grpSpPr>
          <p:pic>
            <p:nvPicPr>
              <p:cNvPr descr="Background pattern&#10;&#10;Description automatically generated" id="1313" name="Google Shape;1313;p20"/>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314" name="Google Shape;1314;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15" name="Google Shape;1315;p20"/>
          <p:cNvGrpSpPr/>
          <p:nvPr/>
        </p:nvGrpSpPr>
        <p:grpSpPr>
          <a:xfrm flipH="1">
            <a:off x="10289649" y="5218448"/>
            <a:ext cx="3603418" cy="378199"/>
            <a:chOff x="0" y="-6055"/>
            <a:chExt cx="3704552" cy="598985"/>
          </a:xfrm>
        </p:grpSpPr>
        <p:sp>
          <p:nvSpPr>
            <p:cNvPr id="1316" name="Google Shape;1316;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7" name="Google Shape;1317;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8" name="Google Shape;1318;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19" name="Google Shape;1319;p20"/>
            <p:cNvGrpSpPr/>
            <p:nvPr/>
          </p:nvGrpSpPr>
          <p:grpSpPr>
            <a:xfrm>
              <a:off x="0" y="-6055"/>
              <a:ext cx="3704552" cy="598985"/>
              <a:chOff x="3742379" y="351227"/>
              <a:chExt cx="3704552" cy="598985"/>
            </a:xfrm>
          </p:grpSpPr>
          <p:pic>
            <p:nvPicPr>
              <p:cNvPr descr="Background pattern&#10;&#10;Description automatically generated" id="1320" name="Google Shape;1320;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21" name="Google Shape;1321;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22" name="Google Shape;1322;p20"/>
          <p:cNvGrpSpPr/>
          <p:nvPr/>
        </p:nvGrpSpPr>
        <p:grpSpPr>
          <a:xfrm flipH="1">
            <a:off x="10670650" y="5595765"/>
            <a:ext cx="3603418" cy="378199"/>
            <a:chOff x="0" y="-6055"/>
            <a:chExt cx="3704552" cy="598985"/>
          </a:xfrm>
        </p:grpSpPr>
        <p:sp>
          <p:nvSpPr>
            <p:cNvPr id="1323" name="Google Shape;1323;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4" name="Google Shape;1324;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25" name="Google Shape;1325;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26" name="Google Shape;1326;p20"/>
            <p:cNvGrpSpPr/>
            <p:nvPr/>
          </p:nvGrpSpPr>
          <p:grpSpPr>
            <a:xfrm>
              <a:off x="0" y="-6055"/>
              <a:ext cx="3704552" cy="598985"/>
              <a:chOff x="3742379" y="351227"/>
              <a:chExt cx="3704552" cy="598985"/>
            </a:xfrm>
          </p:grpSpPr>
          <p:pic>
            <p:nvPicPr>
              <p:cNvPr descr="Background pattern&#10;&#10;Description automatically generated" id="1327" name="Google Shape;1327;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28" name="Google Shape;1328;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29" name="Google Shape;1329;p20"/>
          <p:cNvGrpSpPr/>
          <p:nvPr/>
        </p:nvGrpSpPr>
        <p:grpSpPr>
          <a:xfrm flipH="1">
            <a:off x="10137250" y="5954171"/>
            <a:ext cx="3603418" cy="378199"/>
            <a:chOff x="0" y="-6055"/>
            <a:chExt cx="3704552" cy="598985"/>
          </a:xfrm>
        </p:grpSpPr>
        <p:sp>
          <p:nvSpPr>
            <p:cNvPr id="1330" name="Google Shape;1330;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1" name="Google Shape;1331;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2" name="Google Shape;1332;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33" name="Google Shape;1333;p20"/>
            <p:cNvGrpSpPr/>
            <p:nvPr/>
          </p:nvGrpSpPr>
          <p:grpSpPr>
            <a:xfrm>
              <a:off x="0" y="-6055"/>
              <a:ext cx="3704552" cy="598985"/>
              <a:chOff x="3742379" y="351227"/>
              <a:chExt cx="3704552" cy="598985"/>
            </a:xfrm>
          </p:grpSpPr>
          <p:pic>
            <p:nvPicPr>
              <p:cNvPr descr="Background pattern&#10;&#10;Description automatically generated" id="1334" name="Google Shape;1334;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35" name="Google Shape;1335;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36" name="Google Shape;1336;p20"/>
          <p:cNvGrpSpPr/>
          <p:nvPr/>
        </p:nvGrpSpPr>
        <p:grpSpPr>
          <a:xfrm flipH="1">
            <a:off x="10670651" y="6236946"/>
            <a:ext cx="3603418" cy="378199"/>
            <a:chOff x="0" y="-6055"/>
            <a:chExt cx="3704552" cy="598985"/>
          </a:xfrm>
        </p:grpSpPr>
        <p:sp>
          <p:nvSpPr>
            <p:cNvPr id="1337" name="Google Shape;1337;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8" name="Google Shape;1338;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9" name="Google Shape;1339;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40" name="Google Shape;1340;p20"/>
            <p:cNvGrpSpPr/>
            <p:nvPr/>
          </p:nvGrpSpPr>
          <p:grpSpPr>
            <a:xfrm>
              <a:off x="0" y="-6055"/>
              <a:ext cx="3704552" cy="598985"/>
              <a:chOff x="3742379" y="351227"/>
              <a:chExt cx="3704552" cy="598985"/>
            </a:xfrm>
          </p:grpSpPr>
          <p:pic>
            <p:nvPicPr>
              <p:cNvPr descr="Background pattern&#10;&#10;Description automatically generated" id="1341" name="Google Shape;1341;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42" name="Google Shape;1342;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43" name="Google Shape;1343;p20"/>
          <p:cNvGrpSpPr/>
          <p:nvPr/>
        </p:nvGrpSpPr>
        <p:grpSpPr>
          <a:xfrm flipH="1">
            <a:off x="10403951" y="6584175"/>
            <a:ext cx="3603418" cy="378199"/>
            <a:chOff x="0" y="-6055"/>
            <a:chExt cx="3704552" cy="598985"/>
          </a:xfrm>
        </p:grpSpPr>
        <p:sp>
          <p:nvSpPr>
            <p:cNvPr id="1344" name="Google Shape;1344;p2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45" name="Google Shape;1345;p2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46" name="Google Shape;1346;p2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47" name="Google Shape;1347;p20"/>
            <p:cNvGrpSpPr/>
            <p:nvPr/>
          </p:nvGrpSpPr>
          <p:grpSpPr>
            <a:xfrm>
              <a:off x="0" y="-6055"/>
              <a:ext cx="3704552" cy="598985"/>
              <a:chOff x="3742379" y="351227"/>
              <a:chExt cx="3704552" cy="598985"/>
            </a:xfrm>
          </p:grpSpPr>
          <p:pic>
            <p:nvPicPr>
              <p:cNvPr descr="Background pattern&#10;&#10;Description automatically generated" id="1348" name="Google Shape;1348;p2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49" name="Google Shape;1349;p2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59" name="Shape 159"/>
        <p:cNvGrpSpPr/>
        <p:nvPr/>
      </p:nvGrpSpPr>
      <p:grpSpPr>
        <a:xfrm>
          <a:off x="0" y="0"/>
          <a:ext cx="0" cy="0"/>
          <a:chOff x="0" y="0"/>
          <a:chExt cx="0" cy="0"/>
        </a:xfrm>
      </p:grpSpPr>
      <p:sp>
        <p:nvSpPr>
          <p:cNvPr id="160" name="Google Shape;16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350" name="Shape 1350"/>
        <p:cNvGrpSpPr/>
        <p:nvPr/>
      </p:nvGrpSpPr>
      <p:grpSpPr>
        <a:xfrm>
          <a:off x="0" y="0"/>
          <a:ext cx="0" cy="0"/>
          <a:chOff x="0" y="0"/>
          <a:chExt cx="0" cy="0"/>
        </a:xfrm>
      </p:grpSpPr>
      <p:sp>
        <p:nvSpPr>
          <p:cNvPr id="1351" name="Google Shape;1351;p21"/>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52" name="Google Shape;1352;p21"/>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353" name="Google Shape;1353;p21"/>
          <p:cNvGrpSpPr/>
          <p:nvPr/>
        </p:nvGrpSpPr>
        <p:grpSpPr>
          <a:xfrm>
            <a:off x="-1692799" y="-104375"/>
            <a:ext cx="3603418" cy="378199"/>
            <a:chOff x="0" y="-6055"/>
            <a:chExt cx="3704552" cy="598985"/>
          </a:xfrm>
        </p:grpSpPr>
        <p:sp>
          <p:nvSpPr>
            <p:cNvPr id="1354" name="Google Shape;1354;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5" name="Google Shape;1355;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6" name="Google Shape;1356;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57" name="Google Shape;1357;p21"/>
            <p:cNvGrpSpPr/>
            <p:nvPr/>
          </p:nvGrpSpPr>
          <p:grpSpPr>
            <a:xfrm>
              <a:off x="0" y="-6055"/>
              <a:ext cx="3704552" cy="598985"/>
              <a:chOff x="3742379" y="351227"/>
              <a:chExt cx="3704552" cy="598985"/>
            </a:xfrm>
          </p:grpSpPr>
          <p:pic>
            <p:nvPicPr>
              <p:cNvPr descr="Background pattern&#10;&#10;Description automatically generated" id="1358" name="Google Shape;1358;p2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59" name="Google Shape;1359;p2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360" name="Google Shape;1360;p21"/>
          <p:cNvGrpSpPr/>
          <p:nvPr/>
        </p:nvGrpSpPr>
        <p:grpSpPr>
          <a:xfrm>
            <a:off x="-1997600" y="216215"/>
            <a:ext cx="3603418" cy="378199"/>
            <a:chOff x="0" y="-6055"/>
            <a:chExt cx="3704552" cy="598985"/>
          </a:xfrm>
        </p:grpSpPr>
        <p:sp>
          <p:nvSpPr>
            <p:cNvPr id="1361" name="Google Shape;1361;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62" name="Google Shape;1362;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63" name="Google Shape;1363;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64" name="Google Shape;1364;p21"/>
            <p:cNvGrpSpPr/>
            <p:nvPr/>
          </p:nvGrpSpPr>
          <p:grpSpPr>
            <a:xfrm>
              <a:off x="0" y="-6055"/>
              <a:ext cx="3704552" cy="598985"/>
              <a:chOff x="3742379" y="351227"/>
              <a:chExt cx="3704552" cy="598985"/>
            </a:xfrm>
          </p:grpSpPr>
          <p:pic>
            <p:nvPicPr>
              <p:cNvPr descr="Background pattern&#10;&#10;Description automatically generated" id="1365" name="Google Shape;1365;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66" name="Google Shape;1366;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67" name="Google Shape;1367;p21"/>
          <p:cNvGrpSpPr/>
          <p:nvPr/>
        </p:nvGrpSpPr>
        <p:grpSpPr>
          <a:xfrm>
            <a:off x="-1692799" y="557432"/>
            <a:ext cx="3603418" cy="378199"/>
            <a:chOff x="0" y="-6055"/>
            <a:chExt cx="3704552" cy="598985"/>
          </a:xfrm>
        </p:grpSpPr>
        <p:sp>
          <p:nvSpPr>
            <p:cNvPr id="1368" name="Google Shape;1368;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69" name="Google Shape;1369;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70" name="Google Shape;1370;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71" name="Google Shape;1371;p21"/>
            <p:cNvGrpSpPr/>
            <p:nvPr/>
          </p:nvGrpSpPr>
          <p:grpSpPr>
            <a:xfrm>
              <a:off x="0" y="-6055"/>
              <a:ext cx="3704552" cy="598985"/>
              <a:chOff x="3742379" y="351227"/>
              <a:chExt cx="3704552" cy="598985"/>
            </a:xfrm>
          </p:grpSpPr>
          <p:pic>
            <p:nvPicPr>
              <p:cNvPr descr="Background pattern&#10;&#10;Description automatically generated" id="1372" name="Google Shape;1372;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73" name="Google Shape;1373;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74" name="Google Shape;1374;p21"/>
          <p:cNvGrpSpPr/>
          <p:nvPr/>
        </p:nvGrpSpPr>
        <p:grpSpPr>
          <a:xfrm>
            <a:off x="-1921399" y="929592"/>
            <a:ext cx="3603418" cy="378199"/>
            <a:chOff x="0" y="-6055"/>
            <a:chExt cx="3704552" cy="598985"/>
          </a:xfrm>
        </p:grpSpPr>
        <p:sp>
          <p:nvSpPr>
            <p:cNvPr id="1375" name="Google Shape;1375;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76" name="Google Shape;1376;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77" name="Google Shape;1377;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78" name="Google Shape;1378;p21"/>
            <p:cNvGrpSpPr/>
            <p:nvPr/>
          </p:nvGrpSpPr>
          <p:grpSpPr>
            <a:xfrm>
              <a:off x="0" y="-6055"/>
              <a:ext cx="3704552" cy="598985"/>
              <a:chOff x="3742379" y="351227"/>
              <a:chExt cx="3704552" cy="598985"/>
            </a:xfrm>
          </p:grpSpPr>
          <p:pic>
            <p:nvPicPr>
              <p:cNvPr descr="Background pattern&#10;&#10;Description automatically generated" id="1379" name="Google Shape;1379;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80" name="Google Shape;1380;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81" name="Google Shape;1381;p21"/>
          <p:cNvGrpSpPr/>
          <p:nvPr/>
        </p:nvGrpSpPr>
        <p:grpSpPr>
          <a:xfrm>
            <a:off x="-1692799" y="1288002"/>
            <a:ext cx="3603418" cy="376482"/>
            <a:chOff x="0" y="-6056"/>
            <a:chExt cx="3704552" cy="596265"/>
          </a:xfrm>
        </p:grpSpPr>
        <p:sp>
          <p:nvSpPr>
            <p:cNvPr id="1382" name="Google Shape;1382;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3" name="Google Shape;1383;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84" name="Google Shape;1384;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85" name="Google Shape;1385;p21"/>
            <p:cNvGrpSpPr/>
            <p:nvPr/>
          </p:nvGrpSpPr>
          <p:grpSpPr>
            <a:xfrm>
              <a:off x="0" y="-6056"/>
              <a:ext cx="3704552" cy="596265"/>
              <a:chOff x="3742379" y="351226"/>
              <a:chExt cx="3704552" cy="596265"/>
            </a:xfrm>
          </p:grpSpPr>
          <p:pic>
            <p:nvPicPr>
              <p:cNvPr descr="Background pattern&#10;&#10;Description automatically generated" id="1386" name="Google Shape;1386;p21"/>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387" name="Google Shape;1387;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88" name="Google Shape;1388;p21"/>
          <p:cNvGrpSpPr/>
          <p:nvPr/>
        </p:nvGrpSpPr>
        <p:grpSpPr>
          <a:xfrm>
            <a:off x="-2073799" y="1660159"/>
            <a:ext cx="3603418" cy="378199"/>
            <a:chOff x="0" y="-6055"/>
            <a:chExt cx="3704552" cy="598985"/>
          </a:xfrm>
        </p:grpSpPr>
        <p:sp>
          <p:nvSpPr>
            <p:cNvPr id="1389" name="Google Shape;1389;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0" name="Google Shape;1390;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1" name="Google Shape;1391;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2" name="Google Shape;1392;p21"/>
            <p:cNvGrpSpPr/>
            <p:nvPr/>
          </p:nvGrpSpPr>
          <p:grpSpPr>
            <a:xfrm>
              <a:off x="0" y="-6055"/>
              <a:ext cx="3704552" cy="598985"/>
              <a:chOff x="3742379" y="351227"/>
              <a:chExt cx="3704552" cy="598985"/>
            </a:xfrm>
          </p:grpSpPr>
          <p:pic>
            <p:nvPicPr>
              <p:cNvPr descr="Background pattern&#10;&#10;Description automatically generated" id="1393" name="Google Shape;1393;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394" name="Google Shape;1394;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395" name="Google Shape;1395;p21"/>
          <p:cNvGrpSpPr/>
          <p:nvPr/>
        </p:nvGrpSpPr>
        <p:grpSpPr>
          <a:xfrm>
            <a:off x="-1768998" y="2037476"/>
            <a:ext cx="3603418" cy="378199"/>
            <a:chOff x="0" y="-6055"/>
            <a:chExt cx="3704552" cy="598985"/>
          </a:xfrm>
        </p:grpSpPr>
        <p:sp>
          <p:nvSpPr>
            <p:cNvPr id="1396" name="Google Shape;1396;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7" name="Google Shape;1397;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8" name="Google Shape;1398;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99" name="Google Shape;1399;p21"/>
            <p:cNvGrpSpPr/>
            <p:nvPr/>
          </p:nvGrpSpPr>
          <p:grpSpPr>
            <a:xfrm>
              <a:off x="0" y="-6055"/>
              <a:ext cx="3704552" cy="598985"/>
              <a:chOff x="3742379" y="351227"/>
              <a:chExt cx="3704552" cy="598985"/>
            </a:xfrm>
          </p:grpSpPr>
          <p:pic>
            <p:nvPicPr>
              <p:cNvPr descr="Background pattern&#10;&#10;Description automatically generated" id="1400" name="Google Shape;1400;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01" name="Google Shape;1401;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02" name="Google Shape;1402;p21"/>
          <p:cNvGrpSpPr/>
          <p:nvPr/>
        </p:nvGrpSpPr>
        <p:grpSpPr>
          <a:xfrm>
            <a:off x="-1921399" y="2395882"/>
            <a:ext cx="3603418" cy="378199"/>
            <a:chOff x="0" y="-6055"/>
            <a:chExt cx="3704552" cy="598985"/>
          </a:xfrm>
        </p:grpSpPr>
        <p:sp>
          <p:nvSpPr>
            <p:cNvPr id="1403" name="Google Shape;1403;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4" name="Google Shape;1404;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5" name="Google Shape;1405;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06" name="Google Shape;1406;p21"/>
            <p:cNvGrpSpPr/>
            <p:nvPr/>
          </p:nvGrpSpPr>
          <p:grpSpPr>
            <a:xfrm>
              <a:off x="0" y="-6055"/>
              <a:ext cx="3704552" cy="598985"/>
              <a:chOff x="3742379" y="351227"/>
              <a:chExt cx="3704552" cy="598985"/>
            </a:xfrm>
          </p:grpSpPr>
          <p:pic>
            <p:nvPicPr>
              <p:cNvPr descr="Background pattern&#10;&#10;Description automatically generated" id="1407" name="Google Shape;1407;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08" name="Google Shape;1408;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09" name="Google Shape;1409;p21"/>
          <p:cNvGrpSpPr/>
          <p:nvPr/>
        </p:nvGrpSpPr>
        <p:grpSpPr>
          <a:xfrm>
            <a:off x="-1692799" y="2745695"/>
            <a:ext cx="3603418" cy="378199"/>
            <a:chOff x="0" y="-6055"/>
            <a:chExt cx="3704552" cy="598985"/>
          </a:xfrm>
        </p:grpSpPr>
        <p:sp>
          <p:nvSpPr>
            <p:cNvPr id="1410" name="Google Shape;1410;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1" name="Google Shape;1411;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2" name="Google Shape;1412;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13" name="Google Shape;1413;p21"/>
            <p:cNvGrpSpPr/>
            <p:nvPr/>
          </p:nvGrpSpPr>
          <p:grpSpPr>
            <a:xfrm>
              <a:off x="0" y="-6055"/>
              <a:ext cx="3704552" cy="598985"/>
              <a:chOff x="3742379" y="351227"/>
              <a:chExt cx="3704552" cy="598985"/>
            </a:xfrm>
          </p:grpSpPr>
          <p:pic>
            <p:nvPicPr>
              <p:cNvPr descr="Background pattern&#10;&#10;Description automatically generated" id="1414" name="Google Shape;1414;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15" name="Google Shape;1415;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16" name="Google Shape;1416;p21"/>
          <p:cNvGrpSpPr/>
          <p:nvPr/>
        </p:nvGrpSpPr>
        <p:grpSpPr>
          <a:xfrm>
            <a:off x="-2226200" y="3106682"/>
            <a:ext cx="3603418" cy="378199"/>
            <a:chOff x="0" y="-6055"/>
            <a:chExt cx="3704552" cy="598985"/>
          </a:xfrm>
        </p:grpSpPr>
        <p:sp>
          <p:nvSpPr>
            <p:cNvPr id="1417" name="Google Shape;1417;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8" name="Google Shape;1418;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9" name="Google Shape;1419;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20" name="Google Shape;1420;p21"/>
            <p:cNvGrpSpPr/>
            <p:nvPr/>
          </p:nvGrpSpPr>
          <p:grpSpPr>
            <a:xfrm>
              <a:off x="0" y="-6055"/>
              <a:ext cx="3704552" cy="598985"/>
              <a:chOff x="3742379" y="351227"/>
              <a:chExt cx="3704552" cy="598985"/>
            </a:xfrm>
          </p:grpSpPr>
          <p:pic>
            <p:nvPicPr>
              <p:cNvPr descr="Background pattern&#10;&#10;Description automatically generated" id="1421" name="Google Shape;1421;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22" name="Google Shape;1422;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23" name="Google Shape;1423;p21"/>
          <p:cNvGrpSpPr/>
          <p:nvPr/>
        </p:nvGrpSpPr>
        <p:grpSpPr>
          <a:xfrm>
            <a:off x="-2188100" y="3453914"/>
            <a:ext cx="3603418" cy="378199"/>
            <a:chOff x="0" y="-6055"/>
            <a:chExt cx="3704552" cy="598985"/>
          </a:xfrm>
        </p:grpSpPr>
        <p:sp>
          <p:nvSpPr>
            <p:cNvPr id="1424" name="Google Shape;1424;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5" name="Google Shape;1425;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6" name="Google Shape;1426;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27" name="Google Shape;1427;p21"/>
            <p:cNvGrpSpPr/>
            <p:nvPr/>
          </p:nvGrpSpPr>
          <p:grpSpPr>
            <a:xfrm>
              <a:off x="0" y="-6055"/>
              <a:ext cx="3704552" cy="598985"/>
              <a:chOff x="3742379" y="351227"/>
              <a:chExt cx="3704552" cy="598985"/>
            </a:xfrm>
          </p:grpSpPr>
          <p:pic>
            <p:nvPicPr>
              <p:cNvPr descr="Background pattern&#10;&#10;Description automatically generated" id="1428" name="Google Shape;1428;p21"/>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29" name="Google Shape;1429;p21"/>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430" name="Google Shape;1430;p21"/>
          <p:cNvGrpSpPr/>
          <p:nvPr/>
        </p:nvGrpSpPr>
        <p:grpSpPr>
          <a:xfrm>
            <a:off x="-1730899" y="3774504"/>
            <a:ext cx="3603418" cy="378199"/>
            <a:chOff x="0" y="-6055"/>
            <a:chExt cx="3704552" cy="598985"/>
          </a:xfrm>
        </p:grpSpPr>
        <p:sp>
          <p:nvSpPr>
            <p:cNvPr id="1431" name="Google Shape;1431;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2" name="Google Shape;1432;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3" name="Google Shape;1433;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34" name="Google Shape;1434;p21"/>
            <p:cNvGrpSpPr/>
            <p:nvPr/>
          </p:nvGrpSpPr>
          <p:grpSpPr>
            <a:xfrm>
              <a:off x="0" y="-6055"/>
              <a:ext cx="3704552" cy="598985"/>
              <a:chOff x="3742379" y="351227"/>
              <a:chExt cx="3704552" cy="598985"/>
            </a:xfrm>
          </p:grpSpPr>
          <p:pic>
            <p:nvPicPr>
              <p:cNvPr descr="Background pattern&#10;&#10;Description automatically generated" id="1435" name="Google Shape;1435;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36" name="Google Shape;1436;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37" name="Google Shape;1437;p21"/>
          <p:cNvGrpSpPr/>
          <p:nvPr/>
        </p:nvGrpSpPr>
        <p:grpSpPr>
          <a:xfrm>
            <a:off x="-2188100" y="4115721"/>
            <a:ext cx="3603418" cy="378199"/>
            <a:chOff x="0" y="-6055"/>
            <a:chExt cx="3704552" cy="598985"/>
          </a:xfrm>
        </p:grpSpPr>
        <p:sp>
          <p:nvSpPr>
            <p:cNvPr id="1438" name="Google Shape;1438;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39" name="Google Shape;1439;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0" name="Google Shape;1440;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41" name="Google Shape;1441;p21"/>
            <p:cNvGrpSpPr/>
            <p:nvPr/>
          </p:nvGrpSpPr>
          <p:grpSpPr>
            <a:xfrm>
              <a:off x="0" y="-6055"/>
              <a:ext cx="3704552" cy="598985"/>
              <a:chOff x="3742379" y="351227"/>
              <a:chExt cx="3704552" cy="598985"/>
            </a:xfrm>
          </p:grpSpPr>
          <p:pic>
            <p:nvPicPr>
              <p:cNvPr descr="Background pattern&#10;&#10;Description automatically generated" id="1442" name="Google Shape;1442;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43" name="Google Shape;1443;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44" name="Google Shape;1444;p21"/>
          <p:cNvGrpSpPr/>
          <p:nvPr/>
        </p:nvGrpSpPr>
        <p:grpSpPr>
          <a:xfrm>
            <a:off x="-1730899" y="4487881"/>
            <a:ext cx="3603418" cy="378199"/>
            <a:chOff x="0" y="-6055"/>
            <a:chExt cx="3704552" cy="598985"/>
          </a:xfrm>
        </p:grpSpPr>
        <p:sp>
          <p:nvSpPr>
            <p:cNvPr id="1445" name="Google Shape;1445;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6" name="Google Shape;1446;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7" name="Google Shape;1447;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48" name="Google Shape;1448;p21"/>
            <p:cNvGrpSpPr/>
            <p:nvPr/>
          </p:nvGrpSpPr>
          <p:grpSpPr>
            <a:xfrm>
              <a:off x="0" y="-6055"/>
              <a:ext cx="3704552" cy="598985"/>
              <a:chOff x="3742379" y="351227"/>
              <a:chExt cx="3704552" cy="598985"/>
            </a:xfrm>
          </p:grpSpPr>
          <p:pic>
            <p:nvPicPr>
              <p:cNvPr descr="Background pattern&#10;&#10;Description automatically generated" id="1449" name="Google Shape;1449;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50" name="Google Shape;1450;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51" name="Google Shape;1451;p21"/>
          <p:cNvGrpSpPr/>
          <p:nvPr/>
        </p:nvGrpSpPr>
        <p:grpSpPr>
          <a:xfrm>
            <a:off x="-2188100" y="4846291"/>
            <a:ext cx="3603418" cy="376482"/>
            <a:chOff x="0" y="-6056"/>
            <a:chExt cx="3704552" cy="596265"/>
          </a:xfrm>
        </p:grpSpPr>
        <p:sp>
          <p:nvSpPr>
            <p:cNvPr id="1452" name="Google Shape;1452;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3" name="Google Shape;1453;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4" name="Google Shape;1454;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55" name="Google Shape;1455;p21"/>
            <p:cNvGrpSpPr/>
            <p:nvPr/>
          </p:nvGrpSpPr>
          <p:grpSpPr>
            <a:xfrm>
              <a:off x="0" y="-6056"/>
              <a:ext cx="3704552" cy="596265"/>
              <a:chOff x="3742379" y="351226"/>
              <a:chExt cx="3704552" cy="596265"/>
            </a:xfrm>
          </p:grpSpPr>
          <p:pic>
            <p:nvPicPr>
              <p:cNvPr descr="Background pattern&#10;&#10;Description automatically generated" id="1456" name="Google Shape;1456;p21"/>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1457" name="Google Shape;1457;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58" name="Google Shape;1458;p21"/>
          <p:cNvGrpSpPr/>
          <p:nvPr/>
        </p:nvGrpSpPr>
        <p:grpSpPr>
          <a:xfrm>
            <a:off x="-1883298" y="5218448"/>
            <a:ext cx="3603418" cy="378199"/>
            <a:chOff x="0" y="-6055"/>
            <a:chExt cx="3704552" cy="598985"/>
          </a:xfrm>
        </p:grpSpPr>
        <p:sp>
          <p:nvSpPr>
            <p:cNvPr id="1459" name="Google Shape;1459;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0" name="Google Shape;1460;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1" name="Google Shape;1461;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62" name="Google Shape;1462;p21"/>
            <p:cNvGrpSpPr/>
            <p:nvPr/>
          </p:nvGrpSpPr>
          <p:grpSpPr>
            <a:xfrm>
              <a:off x="0" y="-6055"/>
              <a:ext cx="3704552" cy="598985"/>
              <a:chOff x="3742379" y="351227"/>
              <a:chExt cx="3704552" cy="598985"/>
            </a:xfrm>
          </p:grpSpPr>
          <p:pic>
            <p:nvPicPr>
              <p:cNvPr descr="Background pattern&#10;&#10;Description automatically generated" id="1463" name="Google Shape;1463;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64" name="Google Shape;1464;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65" name="Google Shape;1465;p21"/>
          <p:cNvGrpSpPr/>
          <p:nvPr/>
        </p:nvGrpSpPr>
        <p:grpSpPr>
          <a:xfrm>
            <a:off x="-2264299" y="5595765"/>
            <a:ext cx="3603418" cy="378199"/>
            <a:chOff x="0" y="-6055"/>
            <a:chExt cx="3704552" cy="598985"/>
          </a:xfrm>
        </p:grpSpPr>
        <p:sp>
          <p:nvSpPr>
            <p:cNvPr id="1466" name="Google Shape;1466;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7" name="Google Shape;1467;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8" name="Google Shape;1468;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69" name="Google Shape;1469;p21"/>
            <p:cNvGrpSpPr/>
            <p:nvPr/>
          </p:nvGrpSpPr>
          <p:grpSpPr>
            <a:xfrm>
              <a:off x="0" y="-6055"/>
              <a:ext cx="3704552" cy="598985"/>
              <a:chOff x="3742379" y="351227"/>
              <a:chExt cx="3704552" cy="598985"/>
            </a:xfrm>
          </p:grpSpPr>
          <p:pic>
            <p:nvPicPr>
              <p:cNvPr descr="Background pattern&#10;&#10;Description automatically generated" id="1470" name="Google Shape;1470;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71" name="Google Shape;1471;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72" name="Google Shape;1472;p21"/>
          <p:cNvGrpSpPr/>
          <p:nvPr/>
        </p:nvGrpSpPr>
        <p:grpSpPr>
          <a:xfrm>
            <a:off x="-1730899" y="5954171"/>
            <a:ext cx="3603418" cy="378199"/>
            <a:chOff x="0" y="-6055"/>
            <a:chExt cx="3704552" cy="598985"/>
          </a:xfrm>
        </p:grpSpPr>
        <p:sp>
          <p:nvSpPr>
            <p:cNvPr id="1473" name="Google Shape;1473;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74" name="Google Shape;1474;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75" name="Google Shape;1475;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76" name="Google Shape;1476;p21"/>
            <p:cNvGrpSpPr/>
            <p:nvPr/>
          </p:nvGrpSpPr>
          <p:grpSpPr>
            <a:xfrm>
              <a:off x="0" y="-6055"/>
              <a:ext cx="3704552" cy="598985"/>
              <a:chOff x="3742379" y="351227"/>
              <a:chExt cx="3704552" cy="598985"/>
            </a:xfrm>
          </p:grpSpPr>
          <p:pic>
            <p:nvPicPr>
              <p:cNvPr descr="Background pattern&#10;&#10;Description automatically generated" id="1477" name="Google Shape;1477;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78" name="Google Shape;1478;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79" name="Google Shape;1479;p21"/>
          <p:cNvGrpSpPr/>
          <p:nvPr/>
        </p:nvGrpSpPr>
        <p:grpSpPr>
          <a:xfrm>
            <a:off x="-2264300" y="6236946"/>
            <a:ext cx="3603418" cy="378199"/>
            <a:chOff x="0" y="-6055"/>
            <a:chExt cx="3704552" cy="598985"/>
          </a:xfrm>
        </p:grpSpPr>
        <p:sp>
          <p:nvSpPr>
            <p:cNvPr id="1480" name="Google Shape;1480;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81" name="Google Shape;1481;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82" name="Google Shape;1482;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83" name="Google Shape;1483;p21"/>
            <p:cNvGrpSpPr/>
            <p:nvPr/>
          </p:nvGrpSpPr>
          <p:grpSpPr>
            <a:xfrm>
              <a:off x="0" y="-6055"/>
              <a:ext cx="3704552" cy="598985"/>
              <a:chOff x="3742379" y="351227"/>
              <a:chExt cx="3704552" cy="598985"/>
            </a:xfrm>
          </p:grpSpPr>
          <p:pic>
            <p:nvPicPr>
              <p:cNvPr descr="Background pattern&#10;&#10;Description automatically generated" id="1484" name="Google Shape;1484;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85" name="Google Shape;1485;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486" name="Google Shape;1486;p21"/>
          <p:cNvGrpSpPr/>
          <p:nvPr/>
        </p:nvGrpSpPr>
        <p:grpSpPr>
          <a:xfrm>
            <a:off x="-1997600" y="6584175"/>
            <a:ext cx="3603418" cy="378199"/>
            <a:chOff x="0" y="-6055"/>
            <a:chExt cx="3704552" cy="598985"/>
          </a:xfrm>
        </p:grpSpPr>
        <p:sp>
          <p:nvSpPr>
            <p:cNvPr id="1487" name="Google Shape;1487;p21"/>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88" name="Google Shape;1488;p21"/>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89" name="Google Shape;1489;p21"/>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490" name="Google Shape;1490;p21"/>
            <p:cNvGrpSpPr/>
            <p:nvPr/>
          </p:nvGrpSpPr>
          <p:grpSpPr>
            <a:xfrm>
              <a:off x="0" y="-6055"/>
              <a:ext cx="3704552" cy="598985"/>
              <a:chOff x="3742379" y="351227"/>
              <a:chExt cx="3704552" cy="598985"/>
            </a:xfrm>
          </p:grpSpPr>
          <p:pic>
            <p:nvPicPr>
              <p:cNvPr descr="Background pattern&#10;&#10;Description automatically generated" id="1491" name="Google Shape;1491;p21"/>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492" name="Google Shape;1492;p21"/>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1493" name="Shape 1493"/>
        <p:cNvGrpSpPr/>
        <p:nvPr/>
      </p:nvGrpSpPr>
      <p:grpSpPr>
        <a:xfrm>
          <a:off x="0" y="0"/>
          <a:ext cx="0" cy="0"/>
          <a:chOff x="0" y="0"/>
          <a:chExt cx="0" cy="0"/>
        </a:xfrm>
      </p:grpSpPr>
      <p:sp>
        <p:nvSpPr>
          <p:cNvPr id="1494" name="Google Shape;1494;p22"/>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495" name="Google Shape;1495;p22"/>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496" name="Google Shape;1496;p22"/>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grpSp>
        <p:nvGrpSpPr>
          <p:cNvPr id="1497" name="Google Shape;1497;p22"/>
          <p:cNvGrpSpPr/>
          <p:nvPr/>
        </p:nvGrpSpPr>
        <p:grpSpPr>
          <a:xfrm>
            <a:off x="11381408" y="457337"/>
            <a:ext cx="297786" cy="7023363"/>
            <a:chOff x="1678831" y="462018"/>
            <a:chExt cx="347677" cy="7023363"/>
          </a:xfrm>
        </p:grpSpPr>
        <p:sp>
          <p:nvSpPr>
            <p:cNvPr id="1498" name="Google Shape;1498;p22"/>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499" name="Google Shape;1499;p22"/>
            <p:cNvGrpSpPr/>
            <p:nvPr/>
          </p:nvGrpSpPr>
          <p:grpSpPr>
            <a:xfrm rot="-5400000">
              <a:off x="-1650722" y="3791593"/>
              <a:ext cx="7006806" cy="347656"/>
              <a:chOff x="272941" y="1099977"/>
              <a:chExt cx="8142715" cy="609602"/>
            </a:xfrm>
          </p:grpSpPr>
          <p:sp>
            <p:nvSpPr>
              <p:cNvPr id="1500" name="Google Shape;1500;p22"/>
              <p:cNvSpPr/>
              <p:nvPr/>
            </p:nvSpPr>
            <p:spPr>
              <a:xfrm>
                <a:off x="272941" y="1099977"/>
                <a:ext cx="74037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1" name="Google Shape;1501;p22"/>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2" name="Google Shape;1502;p22"/>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503" name="Google Shape;1503;p22"/>
            <p:cNvGrpSpPr/>
            <p:nvPr/>
          </p:nvGrpSpPr>
          <p:grpSpPr>
            <a:xfrm rot="-5400000">
              <a:off x="-1658027" y="3804690"/>
              <a:ext cx="7018737" cy="342644"/>
              <a:chOff x="-389493" y="342268"/>
              <a:chExt cx="7835161" cy="612084"/>
            </a:xfrm>
          </p:grpSpPr>
          <p:pic>
            <p:nvPicPr>
              <p:cNvPr descr="Background pattern&#10;&#10;Description automatically generated" id="1504" name="Google Shape;1504;p22"/>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505" name="Google Shape;1505;p22"/>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1506" name="Google Shape;1506;p22"/>
          <p:cNvGrpSpPr/>
          <p:nvPr/>
        </p:nvGrpSpPr>
        <p:grpSpPr>
          <a:xfrm rot="1586535">
            <a:off x="-693329" y="559847"/>
            <a:ext cx="2628071" cy="250891"/>
            <a:chOff x="0" y="-6055"/>
            <a:chExt cx="3704552" cy="598985"/>
          </a:xfrm>
        </p:grpSpPr>
        <p:sp>
          <p:nvSpPr>
            <p:cNvPr id="1507" name="Google Shape;1507;p2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8" name="Google Shape;1508;p2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9" name="Google Shape;1509;p2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0" name="Google Shape;1510;p22"/>
            <p:cNvGrpSpPr/>
            <p:nvPr/>
          </p:nvGrpSpPr>
          <p:grpSpPr>
            <a:xfrm>
              <a:off x="0" y="-6055"/>
              <a:ext cx="3704552" cy="598985"/>
              <a:chOff x="3742379" y="351227"/>
              <a:chExt cx="3704552" cy="598985"/>
            </a:xfrm>
          </p:grpSpPr>
          <p:pic>
            <p:nvPicPr>
              <p:cNvPr descr="Background pattern&#10;&#10;Description automatically generated" id="1511" name="Google Shape;1511;p2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512" name="Google Shape;1512;p2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513" name="Google Shape;1513;p22"/>
          <p:cNvGrpSpPr/>
          <p:nvPr/>
        </p:nvGrpSpPr>
        <p:grpSpPr>
          <a:xfrm rot="2286440">
            <a:off x="-310323" y="-60434"/>
            <a:ext cx="2628030" cy="250901"/>
            <a:chOff x="0" y="-6055"/>
            <a:chExt cx="3704552" cy="598985"/>
          </a:xfrm>
        </p:grpSpPr>
        <p:sp>
          <p:nvSpPr>
            <p:cNvPr id="1514" name="Google Shape;1514;p22"/>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15" name="Google Shape;1515;p22"/>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16" name="Google Shape;1516;p22"/>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7" name="Google Shape;1517;p22"/>
            <p:cNvGrpSpPr/>
            <p:nvPr/>
          </p:nvGrpSpPr>
          <p:grpSpPr>
            <a:xfrm>
              <a:off x="0" y="-6055"/>
              <a:ext cx="3704552" cy="598985"/>
              <a:chOff x="3742379" y="351227"/>
              <a:chExt cx="3704552" cy="598985"/>
            </a:xfrm>
          </p:grpSpPr>
          <p:pic>
            <p:nvPicPr>
              <p:cNvPr descr="Background pattern&#10;&#10;Description automatically generated" id="1518" name="Google Shape;1518;p22"/>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519" name="Google Shape;1519;p22"/>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520" name="Shape 1520"/>
        <p:cNvGrpSpPr/>
        <p:nvPr/>
      </p:nvGrpSpPr>
      <p:grpSpPr>
        <a:xfrm>
          <a:off x="0" y="0"/>
          <a:ext cx="0" cy="0"/>
          <a:chOff x="0" y="0"/>
          <a:chExt cx="0" cy="0"/>
        </a:xfrm>
      </p:grpSpPr>
      <p:grpSp>
        <p:nvGrpSpPr>
          <p:cNvPr id="1521" name="Google Shape;1521;p23"/>
          <p:cNvGrpSpPr/>
          <p:nvPr/>
        </p:nvGrpSpPr>
        <p:grpSpPr>
          <a:xfrm>
            <a:off x="0" y="0"/>
            <a:ext cx="12192000" cy="6858000"/>
            <a:chOff x="0" y="0"/>
            <a:chExt cx="12192000" cy="6858000"/>
          </a:xfrm>
        </p:grpSpPr>
        <p:sp>
          <p:nvSpPr>
            <p:cNvPr id="1522" name="Google Shape;1522;p2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2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524" name="Google Shape;1524;p2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525" name="Google Shape;1525;p23">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526" name="Google Shape;1526;p23">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527" name="Google Shape;1527;p23">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528" name="Google Shape;1528;p23">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529" name="Google Shape;1529;p2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530" name="Google Shape;1530;p23"/>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rning Meeting">
  <p:cSld name="CUSTOM_18_1">
    <p:spTree>
      <p:nvGrpSpPr>
        <p:cNvPr id="161" name="Shape 161"/>
        <p:cNvGrpSpPr/>
        <p:nvPr/>
      </p:nvGrpSpPr>
      <p:grpSpPr>
        <a:xfrm>
          <a:off x="0" y="0"/>
          <a:ext cx="0" cy="0"/>
          <a:chOff x="0" y="0"/>
          <a:chExt cx="0" cy="0"/>
        </a:xfrm>
      </p:grpSpPr>
      <p:sp>
        <p:nvSpPr>
          <p:cNvPr id="162" name="Google Shape;162;p4"/>
          <p:cNvSpPr/>
          <p:nvPr/>
        </p:nvSpPr>
        <p:spPr>
          <a:xfrm>
            <a:off x="8775833" y="1405013"/>
            <a:ext cx="3136200" cy="5153700"/>
          </a:xfrm>
          <a:prstGeom prst="frame">
            <a:avLst>
              <a:gd fmla="val 5665" name="adj1"/>
            </a:avLst>
          </a:prstGeom>
          <a:solidFill>
            <a:schemeClr val="accent5"/>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4"/>
          <p:cNvSpPr/>
          <p:nvPr/>
        </p:nvSpPr>
        <p:spPr>
          <a:xfrm>
            <a:off x="351026" y="1405013"/>
            <a:ext cx="4416900" cy="5153700"/>
          </a:xfrm>
          <a:prstGeom prst="frame">
            <a:avLst>
              <a:gd fmla="val 4603" name="adj1"/>
            </a:avLst>
          </a:prstGeom>
          <a:solidFill>
            <a:schemeClr val="accent6"/>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4"/>
          <p:cNvSpPr/>
          <p:nvPr/>
        </p:nvSpPr>
        <p:spPr>
          <a:xfrm>
            <a:off x="4983689" y="1405013"/>
            <a:ext cx="3576300" cy="2482200"/>
          </a:xfrm>
          <a:prstGeom prst="frame">
            <a:avLst>
              <a:gd fmla="val 8314" name="adj1"/>
            </a:avLst>
          </a:prstGeom>
          <a:solidFill>
            <a:schemeClr val="accent3"/>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4"/>
          <p:cNvSpPr/>
          <p:nvPr/>
        </p:nvSpPr>
        <p:spPr>
          <a:xfrm>
            <a:off x="4983689" y="4076531"/>
            <a:ext cx="3576300" cy="2482200"/>
          </a:xfrm>
          <a:prstGeom prst="frame">
            <a:avLst>
              <a:gd fmla="val 8314" name="adj1"/>
            </a:avLst>
          </a:prstGeom>
          <a:solidFill>
            <a:schemeClr val="accent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
          <p:cNvSpPr txBox="1"/>
          <p:nvPr>
            <p:ph type="title"/>
          </p:nvPr>
        </p:nvSpPr>
        <p:spPr>
          <a:xfrm>
            <a:off x="415650" y="192505"/>
            <a:ext cx="11360700" cy="1230600"/>
          </a:xfrm>
          <a:prstGeom prst="rect">
            <a:avLst/>
          </a:prstGeom>
        </p:spPr>
        <p:txBody>
          <a:bodyPr anchorCtr="0" anchor="ctr" bIns="121900" lIns="121900" spcFirstLastPara="1" rIns="121900" wrap="square" tIns="121900">
            <a:noAutofit/>
          </a:bodyPr>
          <a:lstStyle>
            <a:lvl1pPr lvl="0" rtl="0">
              <a:spcBef>
                <a:spcPts val="0"/>
              </a:spcBef>
              <a:spcAft>
                <a:spcPts val="0"/>
              </a:spcAft>
              <a:buSzPts val="5000"/>
              <a:buNone/>
              <a:defRPr sz="5000"/>
            </a:lvl1pPr>
            <a:lvl2pPr lvl="1" rtl="0">
              <a:spcBef>
                <a:spcPts val="0"/>
              </a:spcBef>
              <a:spcAft>
                <a:spcPts val="0"/>
              </a:spcAft>
              <a:buSzPts val="7000"/>
              <a:buNone/>
              <a:defRPr sz="7000"/>
            </a:lvl2pPr>
            <a:lvl3pPr lvl="2" rtl="0">
              <a:spcBef>
                <a:spcPts val="0"/>
              </a:spcBef>
              <a:spcAft>
                <a:spcPts val="0"/>
              </a:spcAft>
              <a:buSzPts val="7000"/>
              <a:buNone/>
              <a:defRPr sz="7000"/>
            </a:lvl3pPr>
            <a:lvl4pPr lvl="3" rtl="0">
              <a:spcBef>
                <a:spcPts val="0"/>
              </a:spcBef>
              <a:spcAft>
                <a:spcPts val="0"/>
              </a:spcAft>
              <a:buSzPts val="7000"/>
              <a:buNone/>
              <a:defRPr sz="7000"/>
            </a:lvl4pPr>
            <a:lvl5pPr lvl="4" rtl="0">
              <a:spcBef>
                <a:spcPts val="0"/>
              </a:spcBef>
              <a:spcAft>
                <a:spcPts val="0"/>
              </a:spcAft>
              <a:buSzPts val="7000"/>
              <a:buNone/>
              <a:defRPr sz="7000"/>
            </a:lvl5pPr>
            <a:lvl6pPr lvl="5" rtl="0">
              <a:spcBef>
                <a:spcPts val="0"/>
              </a:spcBef>
              <a:spcAft>
                <a:spcPts val="0"/>
              </a:spcAft>
              <a:buSzPts val="7000"/>
              <a:buNone/>
              <a:defRPr sz="7000"/>
            </a:lvl6pPr>
            <a:lvl7pPr lvl="6" rtl="0">
              <a:spcBef>
                <a:spcPts val="0"/>
              </a:spcBef>
              <a:spcAft>
                <a:spcPts val="0"/>
              </a:spcAft>
              <a:buSzPts val="7000"/>
              <a:buNone/>
              <a:defRPr sz="7000"/>
            </a:lvl7pPr>
            <a:lvl8pPr lvl="7" rtl="0">
              <a:spcBef>
                <a:spcPts val="0"/>
              </a:spcBef>
              <a:spcAft>
                <a:spcPts val="0"/>
              </a:spcAft>
              <a:buSzPts val="7000"/>
              <a:buNone/>
              <a:defRPr sz="7000"/>
            </a:lvl8pPr>
            <a:lvl9pPr lvl="8" rtl="0">
              <a:spcBef>
                <a:spcPts val="0"/>
              </a:spcBef>
              <a:spcAft>
                <a:spcPts val="0"/>
              </a:spcAft>
              <a:buSzPts val="7000"/>
              <a:buNone/>
              <a:defRPr sz="7000"/>
            </a:lvl9pPr>
          </a:lstStyle>
          <a:p/>
        </p:txBody>
      </p:sp>
      <p:grpSp>
        <p:nvGrpSpPr>
          <p:cNvPr id="167" name="Google Shape;167;p4"/>
          <p:cNvGrpSpPr/>
          <p:nvPr/>
        </p:nvGrpSpPr>
        <p:grpSpPr>
          <a:xfrm>
            <a:off x="180733" y="876437"/>
            <a:ext cx="297786" cy="7023363"/>
            <a:chOff x="1678831" y="462018"/>
            <a:chExt cx="347677" cy="7023363"/>
          </a:xfrm>
        </p:grpSpPr>
        <p:sp>
          <p:nvSpPr>
            <p:cNvPr id="168" name="Google Shape;168;p4"/>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69" name="Google Shape;169;p4"/>
            <p:cNvGrpSpPr/>
            <p:nvPr/>
          </p:nvGrpSpPr>
          <p:grpSpPr>
            <a:xfrm rot="-5400000">
              <a:off x="-1650722" y="3791593"/>
              <a:ext cx="7006806" cy="347656"/>
              <a:chOff x="272941" y="1099977"/>
              <a:chExt cx="8142715" cy="609602"/>
            </a:xfrm>
          </p:grpSpPr>
          <p:sp>
            <p:nvSpPr>
              <p:cNvPr id="170" name="Google Shape;170;p4"/>
              <p:cNvSpPr/>
              <p:nvPr/>
            </p:nvSpPr>
            <p:spPr>
              <a:xfrm>
                <a:off x="272941" y="1099977"/>
                <a:ext cx="7403700" cy="60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 name="Google Shape;171;p4"/>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 name="Google Shape;172;p4"/>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73" name="Google Shape;173;p4"/>
            <p:cNvGrpSpPr/>
            <p:nvPr/>
          </p:nvGrpSpPr>
          <p:grpSpPr>
            <a:xfrm rot="-5400000">
              <a:off x="-1658027" y="3804690"/>
              <a:ext cx="7018737" cy="342644"/>
              <a:chOff x="-389493" y="342268"/>
              <a:chExt cx="7835161" cy="612084"/>
            </a:xfrm>
          </p:grpSpPr>
          <p:pic>
            <p:nvPicPr>
              <p:cNvPr descr="Background pattern&#10;&#10;Description automatically generated" id="174" name="Google Shape;174;p4"/>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75" name="Google Shape;175;p4"/>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176" name="Google Shape;176;p4"/>
          <p:cNvGrpSpPr/>
          <p:nvPr/>
        </p:nvGrpSpPr>
        <p:grpSpPr>
          <a:xfrm rot="9715081">
            <a:off x="10530978" y="551196"/>
            <a:ext cx="3384945" cy="355370"/>
            <a:chOff x="0" y="-6055"/>
            <a:chExt cx="3704552" cy="598985"/>
          </a:xfrm>
        </p:grpSpPr>
        <p:sp>
          <p:nvSpPr>
            <p:cNvPr id="177" name="Google Shape;177;p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8" name="Google Shape;178;p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9" name="Google Shape;179;p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80" name="Google Shape;180;p4"/>
            <p:cNvGrpSpPr/>
            <p:nvPr/>
          </p:nvGrpSpPr>
          <p:grpSpPr>
            <a:xfrm>
              <a:off x="0" y="-6055"/>
              <a:ext cx="3704552" cy="598985"/>
              <a:chOff x="3742379" y="351227"/>
              <a:chExt cx="3704552" cy="598985"/>
            </a:xfrm>
          </p:grpSpPr>
          <p:pic>
            <p:nvPicPr>
              <p:cNvPr descr="Background pattern&#10;&#10;Description automatically generated" id="181" name="Google Shape;181;p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82" name="Google Shape;182;p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83" name="Google Shape;183;p4"/>
          <p:cNvGrpSpPr/>
          <p:nvPr/>
        </p:nvGrpSpPr>
        <p:grpSpPr>
          <a:xfrm rot="8961787">
            <a:off x="10085635" y="-48130"/>
            <a:ext cx="3385450" cy="355321"/>
            <a:chOff x="0" y="-6055"/>
            <a:chExt cx="3704552" cy="598985"/>
          </a:xfrm>
        </p:grpSpPr>
        <p:sp>
          <p:nvSpPr>
            <p:cNvPr id="184" name="Google Shape;184;p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5" name="Google Shape;185;p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6" name="Google Shape;186;p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87" name="Google Shape;187;p4"/>
            <p:cNvGrpSpPr/>
            <p:nvPr/>
          </p:nvGrpSpPr>
          <p:grpSpPr>
            <a:xfrm>
              <a:off x="0" y="-6055"/>
              <a:ext cx="3704552" cy="598985"/>
              <a:chOff x="3742379" y="351227"/>
              <a:chExt cx="3704552" cy="598985"/>
            </a:xfrm>
          </p:grpSpPr>
          <p:pic>
            <p:nvPicPr>
              <p:cNvPr descr="Background pattern&#10;&#10;Description automatically generated" id="188" name="Google Shape;188;p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89" name="Google Shape;189;p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90" name="Google Shape;190;p4"/>
          <p:cNvGrpSpPr/>
          <p:nvPr/>
        </p:nvGrpSpPr>
        <p:grpSpPr>
          <a:xfrm rot="-8265331">
            <a:off x="10966832" y="6195059"/>
            <a:ext cx="3225732" cy="338550"/>
            <a:chOff x="0" y="-6055"/>
            <a:chExt cx="3704552" cy="598985"/>
          </a:xfrm>
        </p:grpSpPr>
        <p:sp>
          <p:nvSpPr>
            <p:cNvPr id="191" name="Google Shape;191;p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2" name="Google Shape;192;p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3" name="Google Shape;193;p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94" name="Google Shape;194;p4"/>
            <p:cNvGrpSpPr/>
            <p:nvPr/>
          </p:nvGrpSpPr>
          <p:grpSpPr>
            <a:xfrm>
              <a:off x="0" y="-6055"/>
              <a:ext cx="3704552" cy="598985"/>
              <a:chOff x="3742379" y="351227"/>
              <a:chExt cx="3704552" cy="598985"/>
            </a:xfrm>
          </p:grpSpPr>
          <p:pic>
            <p:nvPicPr>
              <p:cNvPr descr="Background pattern&#10;&#10;Description automatically generated" id="195" name="Google Shape;195;p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96" name="Google Shape;196;p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197" name="Google Shape;197;p4"/>
          <p:cNvGrpSpPr/>
          <p:nvPr/>
        </p:nvGrpSpPr>
        <p:grpSpPr>
          <a:xfrm rot="-8771807">
            <a:off x="10618502" y="6542243"/>
            <a:ext cx="3225505" cy="338554"/>
            <a:chOff x="0" y="-6055"/>
            <a:chExt cx="3704552" cy="598985"/>
          </a:xfrm>
        </p:grpSpPr>
        <p:sp>
          <p:nvSpPr>
            <p:cNvPr id="198" name="Google Shape;198;p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9" name="Google Shape;199;p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0" name="Google Shape;200;p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01" name="Google Shape;201;p4"/>
            <p:cNvGrpSpPr/>
            <p:nvPr/>
          </p:nvGrpSpPr>
          <p:grpSpPr>
            <a:xfrm>
              <a:off x="0" y="-6055"/>
              <a:ext cx="3704552" cy="598985"/>
              <a:chOff x="3742379" y="351227"/>
              <a:chExt cx="3704552" cy="598985"/>
            </a:xfrm>
          </p:grpSpPr>
          <p:pic>
            <p:nvPicPr>
              <p:cNvPr descr="Background pattern&#10;&#10;Description automatically generated" id="202" name="Google Shape;202;p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03" name="Google Shape;203;p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04" name="Google Shape;204;p4"/>
          <p:cNvGrpSpPr/>
          <p:nvPr/>
        </p:nvGrpSpPr>
        <p:grpSpPr>
          <a:xfrm rot="-9655696">
            <a:off x="10198179" y="6717785"/>
            <a:ext cx="3225524" cy="338507"/>
            <a:chOff x="0" y="-6055"/>
            <a:chExt cx="3704552" cy="598985"/>
          </a:xfrm>
        </p:grpSpPr>
        <p:sp>
          <p:nvSpPr>
            <p:cNvPr id="205" name="Google Shape;205;p4"/>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6" name="Google Shape;206;p4"/>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7" name="Google Shape;207;p4"/>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08" name="Google Shape;208;p4"/>
            <p:cNvGrpSpPr/>
            <p:nvPr/>
          </p:nvGrpSpPr>
          <p:grpSpPr>
            <a:xfrm>
              <a:off x="0" y="-6055"/>
              <a:ext cx="3704552" cy="598985"/>
              <a:chOff x="3742379" y="351227"/>
              <a:chExt cx="3704552" cy="598985"/>
            </a:xfrm>
          </p:grpSpPr>
          <p:pic>
            <p:nvPicPr>
              <p:cNvPr descr="Background pattern&#10;&#10;Description automatically generated" id="209" name="Google Shape;209;p4"/>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10" name="Google Shape;210;p4"/>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11" name="Google Shape;211;p4"/>
          <p:cNvGrpSpPr/>
          <p:nvPr/>
        </p:nvGrpSpPr>
        <p:grpSpPr>
          <a:xfrm>
            <a:off x="519933" y="1200287"/>
            <a:ext cx="297786" cy="7023363"/>
            <a:chOff x="1678831" y="462018"/>
            <a:chExt cx="347677" cy="7023363"/>
          </a:xfrm>
        </p:grpSpPr>
        <p:sp>
          <p:nvSpPr>
            <p:cNvPr id="212" name="Google Shape;212;p4"/>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213" name="Google Shape;213;p4"/>
            <p:cNvGrpSpPr/>
            <p:nvPr/>
          </p:nvGrpSpPr>
          <p:grpSpPr>
            <a:xfrm rot="-5400000">
              <a:off x="-1650722" y="3791593"/>
              <a:ext cx="7006806" cy="347656"/>
              <a:chOff x="272941" y="1099977"/>
              <a:chExt cx="8142715" cy="609602"/>
            </a:xfrm>
          </p:grpSpPr>
          <p:sp>
            <p:nvSpPr>
              <p:cNvPr id="214" name="Google Shape;214;p4"/>
              <p:cNvSpPr/>
              <p:nvPr/>
            </p:nvSpPr>
            <p:spPr>
              <a:xfrm>
                <a:off x="272941" y="1099977"/>
                <a:ext cx="7403700" cy="6096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5" name="Google Shape;215;p4"/>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6" name="Google Shape;216;p4"/>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17" name="Google Shape;217;p4"/>
            <p:cNvGrpSpPr/>
            <p:nvPr/>
          </p:nvGrpSpPr>
          <p:grpSpPr>
            <a:xfrm rot="-5400000">
              <a:off x="-1658027" y="3804690"/>
              <a:ext cx="7018737" cy="342644"/>
              <a:chOff x="-389493" y="342268"/>
              <a:chExt cx="7835161" cy="612084"/>
            </a:xfrm>
          </p:grpSpPr>
          <p:pic>
            <p:nvPicPr>
              <p:cNvPr descr="Background pattern&#10;&#10;Description automatically generated" id="218" name="Google Shape;218;p4"/>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219" name="Google Shape;219;p4"/>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pic>
        <p:nvPicPr>
          <p:cNvPr descr="Imagen que contiene calibre, dispositivo&#10;&#10;Descripción generada automáticamente" id="220" name="Google Shape;220;p4"/>
          <p:cNvPicPr preferRelativeResize="0"/>
          <p:nvPr/>
        </p:nvPicPr>
        <p:blipFill rotWithShape="1">
          <a:blip r:embed="rId4">
            <a:alphaModFix/>
          </a:blip>
          <a:srcRect b="0" l="0" r="0" t="0"/>
          <a:stretch/>
        </p:blipFill>
        <p:spPr>
          <a:xfrm>
            <a:off x="415650" y="1105025"/>
            <a:ext cx="9680850" cy="1976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221" name="Shape 221"/>
        <p:cNvGrpSpPr/>
        <p:nvPr/>
      </p:nvGrpSpPr>
      <p:grpSpPr>
        <a:xfrm>
          <a:off x="0" y="0"/>
          <a:ext cx="0" cy="0"/>
          <a:chOff x="0" y="0"/>
          <a:chExt cx="0" cy="0"/>
        </a:xfrm>
      </p:grpSpPr>
      <p:sp>
        <p:nvSpPr>
          <p:cNvPr id="222" name="Google Shape;222;p5"/>
          <p:cNvSpPr txBox="1"/>
          <p:nvPr>
            <p:ph type="title"/>
          </p:nvPr>
        </p:nvSpPr>
        <p:spPr>
          <a:xfrm>
            <a:off x="6072725" y="1583975"/>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23" name="Google Shape;223;p5"/>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24" name="Google Shape;224;p5"/>
          <p:cNvGrpSpPr/>
          <p:nvPr/>
        </p:nvGrpSpPr>
        <p:grpSpPr>
          <a:xfrm>
            <a:off x="174275" y="594537"/>
            <a:ext cx="310700" cy="7023363"/>
            <a:chOff x="1671292" y="462018"/>
            <a:chExt cx="362755" cy="7023363"/>
          </a:xfrm>
        </p:grpSpPr>
        <p:sp>
          <p:nvSpPr>
            <p:cNvPr id="225" name="Google Shape;225;p5"/>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226" name="Google Shape;226;p5"/>
            <p:cNvGrpSpPr/>
            <p:nvPr/>
          </p:nvGrpSpPr>
          <p:grpSpPr>
            <a:xfrm rot="-5400000">
              <a:off x="-1650722" y="3791593"/>
              <a:ext cx="7006806" cy="347656"/>
              <a:chOff x="272941" y="1099977"/>
              <a:chExt cx="8142715" cy="609602"/>
            </a:xfrm>
          </p:grpSpPr>
          <p:sp>
            <p:nvSpPr>
              <p:cNvPr id="227" name="Google Shape;227;p5"/>
              <p:cNvSpPr/>
              <p:nvPr/>
            </p:nvSpPr>
            <p:spPr>
              <a:xfrm>
                <a:off x="272941" y="1099977"/>
                <a:ext cx="7403700" cy="60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8" name="Google Shape;228;p5"/>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9" name="Google Shape;229;p5"/>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30" name="Google Shape;230;p5"/>
            <p:cNvGrpSpPr/>
            <p:nvPr/>
          </p:nvGrpSpPr>
          <p:grpSpPr>
            <a:xfrm rot="-5400000">
              <a:off x="-1657743" y="3793591"/>
              <a:ext cx="7020825" cy="362755"/>
              <a:chOff x="-389493" y="326678"/>
              <a:chExt cx="7837491" cy="648009"/>
            </a:xfrm>
          </p:grpSpPr>
          <p:pic>
            <p:nvPicPr>
              <p:cNvPr descr="Background pattern&#10;&#10;Description automatically generated" id="231" name="Google Shape;231;p5"/>
              <p:cNvPicPr preferRelativeResize="0"/>
              <p:nvPr/>
            </p:nvPicPr>
            <p:blipFill rotWithShape="1">
              <a:blip r:embed="rId2">
                <a:alphaModFix amt="30000"/>
              </a:blip>
              <a:srcRect b="0" l="0" r="0" t="0"/>
              <a:stretch/>
            </p:blipFill>
            <p:spPr>
              <a:xfrm>
                <a:off x="-389493" y="351236"/>
                <a:ext cx="7121735" cy="598944"/>
              </a:xfrm>
              <a:prstGeom prst="rect">
                <a:avLst/>
              </a:prstGeom>
              <a:noFill/>
              <a:ln>
                <a:noFill/>
              </a:ln>
            </p:spPr>
          </p:pic>
          <p:pic>
            <p:nvPicPr>
              <p:cNvPr descr="A picture containing background pattern&#10;&#10;Description automatically generated" id="232" name="Google Shape;232;p5"/>
              <p:cNvPicPr preferRelativeResize="0"/>
              <p:nvPr/>
            </p:nvPicPr>
            <p:blipFill rotWithShape="1">
              <a:blip r:embed="rId3">
                <a:alphaModFix amt="30000"/>
              </a:blip>
              <a:srcRect b="0" l="0" r="0" t="0"/>
              <a:stretch/>
            </p:blipFill>
            <p:spPr>
              <a:xfrm>
                <a:off x="6743907" y="326678"/>
                <a:ext cx="704091" cy="648009"/>
              </a:xfrm>
              <a:prstGeom prst="rect">
                <a:avLst/>
              </a:prstGeom>
              <a:noFill/>
              <a:ln>
                <a:noFill/>
              </a:ln>
            </p:spPr>
          </p:pic>
        </p:grpSp>
      </p:grpSp>
      <p:grpSp>
        <p:nvGrpSpPr>
          <p:cNvPr id="233" name="Google Shape;233;p5"/>
          <p:cNvGrpSpPr/>
          <p:nvPr/>
        </p:nvGrpSpPr>
        <p:grpSpPr>
          <a:xfrm>
            <a:off x="478533" y="1379737"/>
            <a:ext cx="297786" cy="7023363"/>
            <a:chOff x="1678831" y="462018"/>
            <a:chExt cx="347677" cy="7023363"/>
          </a:xfrm>
        </p:grpSpPr>
        <p:sp>
          <p:nvSpPr>
            <p:cNvPr id="234" name="Google Shape;234;p5"/>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235" name="Google Shape;235;p5"/>
            <p:cNvGrpSpPr/>
            <p:nvPr/>
          </p:nvGrpSpPr>
          <p:grpSpPr>
            <a:xfrm rot="-5400000">
              <a:off x="-1650722" y="3791593"/>
              <a:ext cx="7006806" cy="347656"/>
              <a:chOff x="272941" y="1099977"/>
              <a:chExt cx="8142715" cy="609602"/>
            </a:xfrm>
          </p:grpSpPr>
          <p:sp>
            <p:nvSpPr>
              <p:cNvPr id="236" name="Google Shape;236;p5"/>
              <p:cNvSpPr/>
              <p:nvPr/>
            </p:nvSpPr>
            <p:spPr>
              <a:xfrm>
                <a:off x="272941" y="1099977"/>
                <a:ext cx="7403700" cy="6096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7" name="Google Shape;237;p5"/>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8" name="Google Shape;238;p5"/>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39" name="Google Shape;239;p5"/>
            <p:cNvGrpSpPr/>
            <p:nvPr/>
          </p:nvGrpSpPr>
          <p:grpSpPr>
            <a:xfrm rot="-5400000">
              <a:off x="-1658027" y="3804690"/>
              <a:ext cx="7018737" cy="342644"/>
              <a:chOff x="-389493" y="342268"/>
              <a:chExt cx="7835161" cy="612084"/>
            </a:xfrm>
          </p:grpSpPr>
          <p:pic>
            <p:nvPicPr>
              <p:cNvPr descr="Background pattern&#10;&#10;Description automatically generated" id="240" name="Google Shape;240;p5"/>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241" name="Google Shape;241;p5"/>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grpSp>
        <p:nvGrpSpPr>
          <p:cNvPr id="242" name="Google Shape;242;p5"/>
          <p:cNvGrpSpPr/>
          <p:nvPr/>
        </p:nvGrpSpPr>
        <p:grpSpPr>
          <a:xfrm>
            <a:off x="776333" y="1852337"/>
            <a:ext cx="297786" cy="7023363"/>
            <a:chOff x="1678831" y="462018"/>
            <a:chExt cx="347677" cy="7023363"/>
          </a:xfrm>
        </p:grpSpPr>
        <p:sp>
          <p:nvSpPr>
            <p:cNvPr id="243" name="Google Shape;243;p5"/>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244" name="Google Shape;244;p5"/>
            <p:cNvGrpSpPr/>
            <p:nvPr/>
          </p:nvGrpSpPr>
          <p:grpSpPr>
            <a:xfrm rot="-5400000">
              <a:off x="-1650722" y="3791593"/>
              <a:ext cx="7006806" cy="347656"/>
              <a:chOff x="272941" y="1099977"/>
              <a:chExt cx="8142715" cy="609602"/>
            </a:xfrm>
          </p:grpSpPr>
          <p:sp>
            <p:nvSpPr>
              <p:cNvPr id="245" name="Google Shape;245;p5"/>
              <p:cNvSpPr/>
              <p:nvPr/>
            </p:nvSpPr>
            <p:spPr>
              <a:xfrm>
                <a:off x="272941" y="1099977"/>
                <a:ext cx="74037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6" name="Google Shape;246;p5"/>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7" name="Google Shape;247;p5"/>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48" name="Google Shape;248;p5"/>
            <p:cNvGrpSpPr/>
            <p:nvPr/>
          </p:nvGrpSpPr>
          <p:grpSpPr>
            <a:xfrm rot="-5400000">
              <a:off x="-1656410" y="3808642"/>
              <a:ext cx="7018188" cy="335289"/>
              <a:chOff x="-389493" y="351236"/>
              <a:chExt cx="7834548" cy="598944"/>
            </a:xfrm>
          </p:grpSpPr>
          <p:pic>
            <p:nvPicPr>
              <p:cNvPr descr="Background pattern&#10;&#10;Description automatically generated" id="249" name="Google Shape;249;p5"/>
              <p:cNvPicPr preferRelativeResize="0"/>
              <p:nvPr/>
            </p:nvPicPr>
            <p:blipFill rotWithShape="1">
              <a:blip r:embed="rId2">
                <a:alphaModFix amt="30000"/>
              </a:blip>
              <a:srcRect b="0" l="0" r="0" t="0"/>
              <a:stretch/>
            </p:blipFill>
            <p:spPr>
              <a:xfrm>
                <a:off x="-389493" y="351236"/>
                <a:ext cx="7132925" cy="598944"/>
              </a:xfrm>
              <a:prstGeom prst="rect">
                <a:avLst/>
              </a:prstGeom>
              <a:noFill/>
              <a:ln>
                <a:noFill/>
              </a:ln>
            </p:spPr>
          </p:pic>
          <p:pic>
            <p:nvPicPr>
              <p:cNvPr descr="A picture containing background pattern&#10;&#10;Description automatically generated" id="250" name="Google Shape;250;p5"/>
              <p:cNvPicPr preferRelativeResize="0"/>
              <p:nvPr/>
            </p:nvPicPr>
            <p:blipFill rotWithShape="1">
              <a:blip r:embed="rId3">
                <a:alphaModFix amt="30000"/>
              </a:blip>
              <a:srcRect b="0" l="0" r="0" t="0"/>
              <a:stretch/>
            </p:blipFill>
            <p:spPr>
              <a:xfrm>
                <a:off x="6746851" y="351940"/>
                <a:ext cx="698203" cy="597484"/>
              </a:xfrm>
              <a:prstGeom prst="rect">
                <a:avLst/>
              </a:prstGeom>
              <a:noFill/>
              <a:ln>
                <a:noFill/>
              </a:ln>
            </p:spPr>
          </p:pic>
        </p:grpSp>
      </p:grpSp>
      <p:grpSp>
        <p:nvGrpSpPr>
          <p:cNvPr id="251" name="Google Shape;251;p5"/>
          <p:cNvGrpSpPr/>
          <p:nvPr/>
        </p:nvGrpSpPr>
        <p:grpSpPr>
          <a:xfrm flipH="1">
            <a:off x="9669204" y="5135164"/>
            <a:ext cx="3603418" cy="378199"/>
            <a:chOff x="0" y="-6055"/>
            <a:chExt cx="3704552" cy="598985"/>
          </a:xfrm>
        </p:grpSpPr>
        <p:sp>
          <p:nvSpPr>
            <p:cNvPr id="252" name="Google Shape;252;p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3" name="Google Shape;253;p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4" name="Google Shape;254;p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55" name="Google Shape;255;p5"/>
            <p:cNvGrpSpPr/>
            <p:nvPr/>
          </p:nvGrpSpPr>
          <p:grpSpPr>
            <a:xfrm>
              <a:off x="0" y="-6055"/>
              <a:ext cx="3704552" cy="598985"/>
              <a:chOff x="3742379" y="351227"/>
              <a:chExt cx="3704552" cy="598985"/>
            </a:xfrm>
          </p:grpSpPr>
          <p:pic>
            <p:nvPicPr>
              <p:cNvPr descr="Background pattern&#10;&#10;Description automatically generated" id="256" name="Google Shape;256;p5"/>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57" name="Google Shape;257;p5"/>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58" name="Google Shape;258;p5"/>
          <p:cNvGrpSpPr/>
          <p:nvPr/>
        </p:nvGrpSpPr>
        <p:grpSpPr>
          <a:xfrm flipH="1" rot="1084972">
            <a:off x="9874733" y="6003834"/>
            <a:ext cx="3603196" cy="378251"/>
            <a:chOff x="0" y="-6055"/>
            <a:chExt cx="3704552" cy="598985"/>
          </a:xfrm>
        </p:grpSpPr>
        <p:sp>
          <p:nvSpPr>
            <p:cNvPr id="259" name="Google Shape;259;p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 name="Google Shape;260;p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 name="Google Shape;261;p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62" name="Google Shape;262;p5"/>
            <p:cNvGrpSpPr/>
            <p:nvPr/>
          </p:nvGrpSpPr>
          <p:grpSpPr>
            <a:xfrm>
              <a:off x="0" y="-6055"/>
              <a:ext cx="3704552" cy="598985"/>
              <a:chOff x="3742379" y="351227"/>
              <a:chExt cx="3704552" cy="598985"/>
            </a:xfrm>
          </p:grpSpPr>
          <p:pic>
            <p:nvPicPr>
              <p:cNvPr descr="Background pattern&#10;&#10;Description automatically generated" id="263" name="Google Shape;263;p5"/>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64" name="Google Shape;264;p5"/>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65" name="Google Shape;265;p5"/>
          <p:cNvGrpSpPr/>
          <p:nvPr/>
        </p:nvGrpSpPr>
        <p:grpSpPr>
          <a:xfrm flipH="1" rot="1838308">
            <a:off x="9401074" y="6641866"/>
            <a:ext cx="3603370" cy="378229"/>
            <a:chOff x="0" y="-6055"/>
            <a:chExt cx="3704552" cy="598985"/>
          </a:xfrm>
        </p:grpSpPr>
        <p:sp>
          <p:nvSpPr>
            <p:cNvPr id="266" name="Google Shape;266;p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7" name="Google Shape;267;p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8" name="Google Shape;268;p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69" name="Google Shape;269;p5"/>
            <p:cNvGrpSpPr/>
            <p:nvPr/>
          </p:nvGrpSpPr>
          <p:grpSpPr>
            <a:xfrm>
              <a:off x="0" y="-6055"/>
              <a:ext cx="3704552" cy="598985"/>
              <a:chOff x="3742379" y="351227"/>
              <a:chExt cx="3704552" cy="598985"/>
            </a:xfrm>
          </p:grpSpPr>
          <p:pic>
            <p:nvPicPr>
              <p:cNvPr descr="Background pattern&#10;&#10;Description automatically generated" id="270" name="Google Shape;270;p5"/>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71" name="Google Shape;271;p5"/>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272" name="Shape 272"/>
        <p:cNvGrpSpPr/>
        <p:nvPr/>
      </p:nvGrpSpPr>
      <p:grpSpPr>
        <a:xfrm>
          <a:off x="0" y="0"/>
          <a:ext cx="0" cy="0"/>
          <a:chOff x="0" y="0"/>
          <a:chExt cx="0" cy="0"/>
        </a:xfrm>
      </p:grpSpPr>
      <p:sp>
        <p:nvSpPr>
          <p:cNvPr id="273" name="Google Shape;273;p6"/>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74" name="Google Shape;274;p6"/>
          <p:cNvSpPr txBox="1"/>
          <p:nvPr>
            <p:ph idx="1" type="body"/>
          </p:nvPr>
        </p:nvSpPr>
        <p:spPr>
          <a:xfrm>
            <a:off x="490775"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5" name="Google Shape;275;p6"/>
          <p:cNvSpPr txBox="1"/>
          <p:nvPr>
            <p:ph idx="2" type="body"/>
          </p:nvPr>
        </p:nvSpPr>
        <p:spPr>
          <a:xfrm>
            <a:off x="4448700"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6" name="Google Shape;276;p6"/>
          <p:cNvSpPr txBox="1"/>
          <p:nvPr>
            <p:ph idx="3" type="body"/>
          </p:nvPr>
        </p:nvSpPr>
        <p:spPr>
          <a:xfrm>
            <a:off x="490775"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7" name="Google Shape;277;p6"/>
          <p:cNvSpPr txBox="1"/>
          <p:nvPr>
            <p:ph idx="4" type="body"/>
          </p:nvPr>
        </p:nvSpPr>
        <p:spPr>
          <a:xfrm>
            <a:off x="4448700"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78" name="Google Shape;278;p6"/>
          <p:cNvSpPr txBox="1"/>
          <p:nvPr>
            <p:ph idx="5" type="title"/>
          </p:nvPr>
        </p:nvSpPr>
        <p:spPr>
          <a:xfrm>
            <a:off x="490775"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79" name="Google Shape;279;p6"/>
          <p:cNvSpPr txBox="1"/>
          <p:nvPr>
            <p:ph idx="6" type="title"/>
          </p:nvPr>
        </p:nvSpPr>
        <p:spPr>
          <a:xfrm>
            <a:off x="4448700"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80" name="Google Shape;280;p6"/>
          <p:cNvSpPr txBox="1"/>
          <p:nvPr>
            <p:ph idx="7" type="title"/>
          </p:nvPr>
        </p:nvSpPr>
        <p:spPr>
          <a:xfrm>
            <a:off x="490775"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81" name="Google Shape;281;p6"/>
          <p:cNvSpPr txBox="1"/>
          <p:nvPr>
            <p:ph idx="8" type="title"/>
          </p:nvPr>
        </p:nvSpPr>
        <p:spPr>
          <a:xfrm>
            <a:off x="4448700"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82" name="Google Shape;282;p6"/>
          <p:cNvSpPr txBox="1"/>
          <p:nvPr>
            <p:ph idx="9" type="body"/>
          </p:nvPr>
        </p:nvSpPr>
        <p:spPr>
          <a:xfrm>
            <a:off x="8406625" y="2742370"/>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83" name="Google Shape;283;p6"/>
          <p:cNvSpPr txBox="1"/>
          <p:nvPr>
            <p:ph idx="13" type="body"/>
          </p:nvPr>
        </p:nvSpPr>
        <p:spPr>
          <a:xfrm>
            <a:off x="8406625" y="4783429"/>
            <a:ext cx="3294600" cy="1322700"/>
          </a:xfrm>
          <a:prstGeom prst="rect">
            <a:avLst/>
          </a:prstGeom>
        </p:spPr>
        <p:txBody>
          <a:bodyPr anchorCtr="0" anchor="t" bIns="121900" lIns="121900" spcFirstLastPara="1" rIns="121900" wrap="square" tIns="121900">
            <a:noAutofit/>
          </a:bodyPr>
          <a:lstStyle>
            <a:lvl1pPr indent="-349250" lvl="0" marL="457200" rtl="0">
              <a:lnSpc>
                <a:spcPct val="100000"/>
              </a:lnSpc>
              <a:spcBef>
                <a:spcPts val="0"/>
              </a:spcBef>
              <a:spcAft>
                <a:spcPts val="0"/>
              </a:spcAft>
              <a:buSzPts val="1900"/>
              <a:buChar char="●"/>
              <a:defRPr/>
            </a:lvl1pPr>
            <a:lvl2pPr indent="-349250" lvl="1" marL="914400" rtl="0">
              <a:lnSpc>
                <a:spcPct val="100000"/>
              </a:lnSpc>
              <a:spcBef>
                <a:spcPts val="210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284" name="Google Shape;284;p6"/>
          <p:cNvSpPr txBox="1"/>
          <p:nvPr>
            <p:ph idx="14" type="title"/>
          </p:nvPr>
        </p:nvSpPr>
        <p:spPr>
          <a:xfrm>
            <a:off x="8406625" y="2046600"/>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285" name="Google Shape;285;p6"/>
          <p:cNvSpPr txBox="1"/>
          <p:nvPr>
            <p:ph idx="15" type="title"/>
          </p:nvPr>
        </p:nvSpPr>
        <p:spPr>
          <a:xfrm>
            <a:off x="8406625" y="4087659"/>
            <a:ext cx="3294600" cy="6957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grpSp>
        <p:nvGrpSpPr>
          <p:cNvPr id="286" name="Google Shape;286;p6"/>
          <p:cNvGrpSpPr/>
          <p:nvPr/>
        </p:nvGrpSpPr>
        <p:grpSpPr>
          <a:xfrm rot="7934757">
            <a:off x="7470618" y="9119"/>
            <a:ext cx="3603636" cy="378198"/>
            <a:chOff x="0" y="-6055"/>
            <a:chExt cx="3704552" cy="598985"/>
          </a:xfrm>
        </p:grpSpPr>
        <p:sp>
          <p:nvSpPr>
            <p:cNvPr id="287" name="Google Shape;287;p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8" name="Google Shape;288;p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9" name="Google Shape;289;p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90" name="Google Shape;290;p6"/>
            <p:cNvGrpSpPr/>
            <p:nvPr/>
          </p:nvGrpSpPr>
          <p:grpSpPr>
            <a:xfrm>
              <a:off x="0" y="-6055"/>
              <a:ext cx="3704552" cy="598985"/>
              <a:chOff x="3742379" y="351227"/>
              <a:chExt cx="3704552" cy="598985"/>
            </a:xfrm>
          </p:grpSpPr>
          <p:pic>
            <p:nvPicPr>
              <p:cNvPr descr="Background pattern&#10;&#10;Description automatically generated" id="291" name="Google Shape;291;p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92" name="Google Shape;292;p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293" name="Google Shape;293;p6"/>
          <p:cNvGrpSpPr/>
          <p:nvPr/>
        </p:nvGrpSpPr>
        <p:grpSpPr>
          <a:xfrm rot="7427972">
            <a:off x="8633947" y="-59616"/>
            <a:ext cx="3603404" cy="378192"/>
            <a:chOff x="0" y="-6055"/>
            <a:chExt cx="3704552" cy="598985"/>
          </a:xfrm>
        </p:grpSpPr>
        <p:sp>
          <p:nvSpPr>
            <p:cNvPr id="294" name="Google Shape;294;p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5" name="Google Shape;295;p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6" name="Google Shape;296;p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97" name="Google Shape;297;p6"/>
            <p:cNvGrpSpPr/>
            <p:nvPr/>
          </p:nvGrpSpPr>
          <p:grpSpPr>
            <a:xfrm>
              <a:off x="0" y="-6055"/>
              <a:ext cx="3704552" cy="598985"/>
              <a:chOff x="3742379" y="351227"/>
              <a:chExt cx="3704552" cy="598985"/>
            </a:xfrm>
          </p:grpSpPr>
          <p:pic>
            <p:nvPicPr>
              <p:cNvPr descr="Background pattern&#10;&#10;Description automatically generated" id="298" name="Google Shape;298;p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299" name="Google Shape;299;p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300" name="Google Shape;300;p6"/>
          <p:cNvGrpSpPr/>
          <p:nvPr/>
        </p:nvGrpSpPr>
        <p:grpSpPr>
          <a:xfrm rot="6544209">
            <a:off x="9683103" y="-147085"/>
            <a:ext cx="3603350" cy="378173"/>
            <a:chOff x="0" y="-6055"/>
            <a:chExt cx="3704552" cy="598985"/>
          </a:xfrm>
        </p:grpSpPr>
        <p:sp>
          <p:nvSpPr>
            <p:cNvPr id="301" name="Google Shape;301;p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2" name="Google Shape;302;p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3" name="Google Shape;303;p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04" name="Google Shape;304;p6"/>
            <p:cNvGrpSpPr/>
            <p:nvPr/>
          </p:nvGrpSpPr>
          <p:grpSpPr>
            <a:xfrm>
              <a:off x="0" y="-6055"/>
              <a:ext cx="3704552" cy="598985"/>
              <a:chOff x="3742379" y="351227"/>
              <a:chExt cx="3704552" cy="598985"/>
            </a:xfrm>
          </p:grpSpPr>
          <p:pic>
            <p:nvPicPr>
              <p:cNvPr descr="Background pattern&#10;&#10;Description automatically generated" id="305" name="Google Shape;305;p6"/>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06" name="Google Shape;306;p6"/>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v2">
  <p:cSld name="CUSTOM_21">
    <p:spTree>
      <p:nvGrpSpPr>
        <p:cNvPr id="307" name="Shape 307"/>
        <p:cNvGrpSpPr/>
        <p:nvPr/>
      </p:nvGrpSpPr>
      <p:grpSpPr>
        <a:xfrm>
          <a:off x="0" y="0"/>
          <a:ext cx="0" cy="0"/>
          <a:chOff x="0" y="0"/>
          <a:chExt cx="0" cy="0"/>
        </a:xfrm>
      </p:grpSpPr>
      <p:grpSp>
        <p:nvGrpSpPr>
          <p:cNvPr id="308" name="Google Shape;308;p7"/>
          <p:cNvGrpSpPr/>
          <p:nvPr/>
        </p:nvGrpSpPr>
        <p:grpSpPr>
          <a:xfrm>
            <a:off x="409333" y="876437"/>
            <a:ext cx="297786" cy="7023363"/>
            <a:chOff x="1678831" y="462018"/>
            <a:chExt cx="347677" cy="7023363"/>
          </a:xfrm>
        </p:grpSpPr>
        <p:sp>
          <p:nvSpPr>
            <p:cNvPr id="309" name="Google Shape;309;p7"/>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310" name="Google Shape;310;p7"/>
            <p:cNvGrpSpPr/>
            <p:nvPr/>
          </p:nvGrpSpPr>
          <p:grpSpPr>
            <a:xfrm rot="-5400000">
              <a:off x="-1650722" y="3791593"/>
              <a:ext cx="7006806" cy="347656"/>
              <a:chOff x="272941" y="1099977"/>
              <a:chExt cx="8142715" cy="609602"/>
            </a:xfrm>
          </p:grpSpPr>
          <p:sp>
            <p:nvSpPr>
              <p:cNvPr id="311" name="Google Shape;311;p7"/>
              <p:cNvSpPr/>
              <p:nvPr/>
            </p:nvSpPr>
            <p:spPr>
              <a:xfrm>
                <a:off x="272941" y="1099977"/>
                <a:ext cx="7403700" cy="6096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2" name="Google Shape;312;p7"/>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3" name="Google Shape;313;p7"/>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14" name="Google Shape;314;p7"/>
            <p:cNvGrpSpPr/>
            <p:nvPr/>
          </p:nvGrpSpPr>
          <p:grpSpPr>
            <a:xfrm rot="-5400000">
              <a:off x="-1658027" y="3804690"/>
              <a:ext cx="7018737" cy="342644"/>
              <a:chOff x="-389493" y="342268"/>
              <a:chExt cx="7835161" cy="612084"/>
            </a:xfrm>
          </p:grpSpPr>
          <p:pic>
            <p:nvPicPr>
              <p:cNvPr descr="Background pattern&#10;&#10;Description automatically generated" id="315" name="Google Shape;315;p7"/>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316" name="Google Shape;316;p7"/>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sp>
        <p:nvSpPr>
          <p:cNvPr id="317" name="Google Shape;317;p7"/>
          <p:cNvSpPr txBox="1"/>
          <p:nvPr>
            <p:ph type="title"/>
          </p:nvPr>
        </p:nvSpPr>
        <p:spPr>
          <a:xfrm>
            <a:off x="1707000" y="876425"/>
            <a:ext cx="8778000" cy="763500"/>
          </a:xfrm>
          <a:prstGeom prst="rect">
            <a:avLst/>
          </a:prstGeom>
        </p:spPr>
        <p:txBody>
          <a:bodyPr anchorCtr="0" anchor="t" bIns="121900" lIns="121900" spcFirstLastPara="1" rIns="121900" wrap="square" tIns="12190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18" name="Google Shape;318;p7"/>
          <p:cNvSpPr txBox="1"/>
          <p:nvPr>
            <p:ph idx="1" type="body"/>
          </p:nvPr>
        </p:nvSpPr>
        <p:spPr>
          <a:xfrm>
            <a:off x="1707000" y="1889875"/>
            <a:ext cx="5058600" cy="4091700"/>
          </a:xfrm>
          <a:prstGeom prst="rect">
            <a:avLst/>
          </a:prstGeom>
        </p:spPr>
        <p:txBody>
          <a:bodyPr anchorCtr="0" anchor="t" bIns="121900" lIns="121900" spcFirstLastPara="1" rIns="121900" wrap="square" tIns="121900">
            <a:noAutofit/>
          </a:bodyPr>
          <a:lstStyle>
            <a:lvl1pPr indent="-349250" lvl="0" marL="457200" rtl="0">
              <a:lnSpc>
                <a:spcPct val="115000"/>
              </a:lnSpc>
              <a:spcBef>
                <a:spcPts val="0"/>
              </a:spcBef>
              <a:spcAft>
                <a:spcPts val="0"/>
              </a:spcAft>
              <a:buSzPts val="1900"/>
              <a:buChar char="●"/>
              <a:defRPr/>
            </a:lvl1pPr>
            <a:lvl2pPr indent="-349250" lvl="1" marL="914400" rtl="0">
              <a:lnSpc>
                <a:spcPct val="115000"/>
              </a:lnSpc>
              <a:spcBef>
                <a:spcPts val="2100"/>
              </a:spcBef>
              <a:spcAft>
                <a:spcPts val="0"/>
              </a:spcAft>
              <a:buSzPts val="1900"/>
              <a:buChar char="○"/>
              <a:defRPr/>
            </a:lvl2pPr>
            <a:lvl3pPr indent="-349250" lvl="2" marL="1371600" rtl="0">
              <a:lnSpc>
                <a:spcPct val="115000"/>
              </a:lnSpc>
              <a:spcBef>
                <a:spcPts val="2100"/>
              </a:spcBef>
              <a:spcAft>
                <a:spcPts val="0"/>
              </a:spcAft>
              <a:buSzPts val="1900"/>
              <a:buChar char="■"/>
              <a:defRPr/>
            </a:lvl3pPr>
            <a:lvl4pPr indent="-349250" lvl="3" marL="1828800" rtl="0">
              <a:lnSpc>
                <a:spcPct val="115000"/>
              </a:lnSpc>
              <a:spcBef>
                <a:spcPts val="2100"/>
              </a:spcBef>
              <a:spcAft>
                <a:spcPts val="0"/>
              </a:spcAft>
              <a:buSzPts val="1900"/>
              <a:buChar char="●"/>
              <a:defRPr/>
            </a:lvl4pPr>
            <a:lvl5pPr indent="-349250" lvl="4" marL="2286000" rtl="0">
              <a:lnSpc>
                <a:spcPct val="115000"/>
              </a:lnSpc>
              <a:spcBef>
                <a:spcPts val="2100"/>
              </a:spcBef>
              <a:spcAft>
                <a:spcPts val="0"/>
              </a:spcAft>
              <a:buSzPts val="1900"/>
              <a:buChar char="○"/>
              <a:defRPr/>
            </a:lvl5pPr>
            <a:lvl6pPr indent="-349250" lvl="5" marL="2743200" rtl="0">
              <a:lnSpc>
                <a:spcPct val="115000"/>
              </a:lnSpc>
              <a:spcBef>
                <a:spcPts val="2100"/>
              </a:spcBef>
              <a:spcAft>
                <a:spcPts val="0"/>
              </a:spcAft>
              <a:buSzPts val="1900"/>
              <a:buChar char="■"/>
              <a:defRPr/>
            </a:lvl6pPr>
            <a:lvl7pPr indent="-349250" lvl="6" marL="3200400" rtl="0">
              <a:lnSpc>
                <a:spcPct val="115000"/>
              </a:lnSpc>
              <a:spcBef>
                <a:spcPts val="2100"/>
              </a:spcBef>
              <a:spcAft>
                <a:spcPts val="0"/>
              </a:spcAft>
              <a:buSzPts val="1900"/>
              <a:buChar char="●"/>
              <a:defRPr/>
            </a:lvl7pPr>
            <a:lvl8pPr indent="-349250" lvl="7" marL="3657600" rtl="0">
              <a:lnSpc>
                <a:spcPct val="115000"/>
              </a:lnSpc>
              <a:spcBef>
                <a:spcPts val="2100"/>
              </a:spcBef>
              <a:spcAft>
                <a:spcPts val="0"/>
              </a:spcAft>
              <a:buSzPts val="1900"/>
              <a:buChar char="○"/>
              <a:defRPr/>
            </a:lvl8pPr>
            <a:lvl9pPr indent="-349250" lvl="8" marL="4114800" rtl="0">
              <a:lnSpc>
                <a:spcPct val="115000"/>
              </a:lnSpc>
              <a:spcBef>
                <a:spcPts val="2100"/>
              </a:spcBef>
              <a:spcAft>
                <a:spcPts val="2100"/>
              </a:spcAft>
              <a:buSzPts val="1900"/>
              <a:buChar char="■"/>
              <a:defRPr/>
            </a:lvl9pPr>
          </a:lstStyle>
          <a:p/>
        </p:txBody>
      </p:sp>
      <p:sp>
        <p:nvSpPr>
          <p:cNvPr id="319" name="Google Shape;319;p7"/>
          <p:cNvSpPr txBox="1"/>
          <p:nvPr>
            <p:ph idx="2" type="body"/>
          </p:nvPr>
        </p:nvSpPr>
        <p:spPr>
          <a:xfrm>
            <a:off x="9736200" y="1889875"/>
            <a:ext cx="748800" cy="4091700"/>
          </a:xfrm>
          <a:prstGeom prst="rect">
            <a:avLst/>
          </a:prstGeom>
        </p:spPr>
        <p:txBody>
          <a:bodyPr anchorCtr="0" anchor="t" bIns="121900" lIns="121900" spcFirstLastPara="1" rIns="121900" wrap="square" tIns="121900">
            <a:noAutofit/>
          </a:bodyPr>
          <a:lstStyle>
            <a:lvl1pPr indent="-349250" lvl="0" marL="457200" rtl="0" algn="r">
              <a:lnSpc>
                <a:spcPct val="115000"/>
              </a:lnSpc>
              <a:spcBef>
                <a:spcPts val="0"/>
              </a:spcBef>
              <a:spcAft>
                <a:spcPts val="0"/>
              </a:spcAft>
              <a:buSzPts val="1900"/>
              <a:buChar char="●"/>
              <a:defRPr/>
            </a:lvl1pPr>
            <a:lvl2pPr indent="-349250" lvl="1" marL="914400" rtl="0" algn="r">
              <a:lnSpc>
                <a:spcPct val="115000"/>
              </a:lnSpc>
              <a:spcBef>
                <a:spcPts val="2100"/>
              </a:spcBef>
              <a:spcAft>
                <a:spcPts val="0"/>
              </a:spcAft>
              <a:buSzPts val="1900"/>
              <a:buChar char="○"/>
              <a:defRPr/>
            </a:lvl2pPr>
            <a:lvl3pPr indent="-349250" lvl="2" marL="1371600" rtl="0" algn="r">
              <a:lnSpc>
                <a:spcPct val="115000"/>
              </a:lnSpc>
              <a:spcBef>
                <a:spcPts val="2100"/>
              </a:spcBef>
              <a:spcAft>
                <a:spcPts val="0"/>
              </a:spcAft>
              <a:buSzPts val="1900"/>
              <a:buChar char="■"/>
              <a:defRPr/>
            </a:lvl3pPr>
            <a:lvl4pPr indent="-349250" lvl="3" marL="1828800" rtl="0" algn="r">
              <a:lnSpc>
                <a:spcPct val="115000"/>
              </a:lnSpc>
              <a:spcBef>
                <a:spcPts val="2100"/>
              </a:spcBef>
              <a:spcAft>
                <a:spcPts val="0"/>
              </a:spcAft>
              <a:buSzPts val="1900"/>
              <a:buChar char="●"/>
              <a:defRPr/>
            </a:lvl4pPr>
            <a:lvl5pPr indent="-349250" lvl="4" marL="2286000" rtl="0" algn="r">
              <a:lnSpc>
                <a:spcPct val="115000"/>
              </a:lnSpc>
              <a:spcBef>
                <a:spcPts val="2100"/>
              </a:spcBef>
              <a:spcAft>
                <a:spcPts val="0"/>
              </a:spcAft>
              <a:buSzPts val="1900"/>
              <a:buChar char="○"/>
              <a:defRPr/>
            </a:lvl5pPr>
            <a:lvl6pPr indent="-349250" lvl="5" marL="2743200" rtl="0" algn="r">
              <a:lnSpc>
                <a:spcPct val="115000"/>
              </a:lnSpc>
              <a:spcBef>
                <a:spcPts val="2100"/>
              </a:spcBef>
              <a:spcAft>
                <a:spcPts val="0"/>
              </a:spcAft>
              <a:buSzPts val="1900"/>
              <a:buChar char="■"/>
              <a:defRPr/>
            </a:lvl6pPr>
            <a:lvl7pPr indent="-349250" lvl="6" marL="3200400" rtl="0" algn="r">
              <a:lnSpc>
                <a:spcPct val="115000"/>
              </a:lnSpc>
              <a:spcBef>
                <a:spcPts val="2100"/>
              </a:spcBef>
              <a:spcAft>
                <a:spcPts val="0"/>
              </a:spcAft>
              <a:buSzPts val="1900"/>
              <a:buChar char="●"/>
              <a:defRPr/>
            </a:lvl7pPr>
            <a:lvl8pPr indent="-349250" lvl="7" marL="3657600" rtl="0" algn="r">
              <a:lnSpc>
                <a:spcPct val="115000"/>
              </a:lnSpc>
              <a:spcBef>
                <a:spcPts val="2100"/>
              </a:spcBef>
              <a:spcAft>
                <a:spcPts val="0"/>
              </a:spcAft>
              <a:buSzPts val="1900"/>
              <a:buChar char="○"/>
              <a:defRPr/>
            </a:lvl8pPr>
            <a:lvl9pPr indent="-349250" lvl="8" marL="4114800" rtl="0" algn="r">
              <a:lnSpc>
                <a:spcPct val="115000"/>
              </a:lnSpc>
              <a:spcBef>
                <a:spcPts val="2100"/>
              </a:spcBef>
              <a:spcAft>
                <a:spcPts val="2100"/>
              </a:spcAft>
              <a:buSzPts val="1900"/>
              <a:buChar char="■"/>
              <a:defRPr/>
            </a:lvl9pPr>
          </a:lstStyle>
          <a:p/>
        </p:txBody>
      </p:sp>
      <p:grpSp>
        <p:nvGrpSpPr>
          <p:cNvPr id="320" name="Google Shape;320;p7"/>
          <p:cNvGrpSpPr/>
          <p:nvPr/>
        </p:nvGrpSpPr>
        <p:grpSpPr>
          <a:xfrm>
            <a:off x="707133" y="1257437"/>
            <a:ext cx="297786" cy="7023363"/>
            <a:chOff x="1678831" y="462018"/>
            <a:chExt cx="347677" cy="7023363"/>
          </a:xfrm>
        </p:grpSpPr>
        <p:sp>
          <p:nvSpPr>
            <p:cNvPr id="321" name="Google Shape;321;p7"/>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322" name="Google Shape;322;p7"/>
            <p:cNvGrpSpPr/>
            <p:nvPr/>
          </p:nvGrpSpPr>
          <p:grpSpPr>
            <a:xfrm rot="-5400000">
              <a:off x="-1650722" y="3791593"/>
              <a:ext cx="7006806" cy="347656"/>
              <a:chOff x="272941" y="1099977"/>
              <a:chExt cx="8142715" cy="609602"/>
            </a:xfrm>
          </p:grpSpPr>
          <p:sp>
            <p:nvSpPr>
              <p:cNvPr id="323" name="Google Shape;323;p7"/>
              <p:cNvSpPr/>
              <p:nvPr/>
            </p:nvSpPr>
            <p:spPr>
              <a:xfrm>
                <a:off x="272941" y="1099977"/>
                <a:ext cx="7403700" cy="6096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4" name="Google Shape;324;p7"/>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5" name="Google Shape;325;p7"/>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26" name="Google Shape;326;p7"/>
            <p:cNvGrpSpPr/>
            <p:nvPr/>
          </p:nvGrpSpPr>
          <p:grpSpPr>
            <a:xfrm rot="-5400000">
              <a:off x="-1658027" y="3804690"/>
              <a:ext cx="7018737" cy="342644"/>
              <a:chOff x="-389493" y="342268"/>
              <a:chExt cx="7835161" cy="612084"/>
            </a:xfrm>
          </p:grpSpPr>
          <p:pic>
            <p:nvPicPr>
              <p:cNvPr descr="Background pattern&#10;&#10;Description automatically generated" id="327" name="Google Shape;327;p7"/>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328" name="Google Shape;328;p7"/>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329" name="Shape 329"/>
        <p:cNvGrpSpPr/>
        <p:nvPr/>
      </p:nvGrpSpPr>
      <p:grpSpPr>
        <a:xfrm>
          <a:off x="0" y="0"/>
          <a:ext cx="0" cy="0"/>
          <a:chOff x="0" y="0"/>
          <a:chExt cx="0" cy="0"/>
        </a:xfrm>
      </p:grpSpPr>
      <p:sp>
        <p:nvSpPr>
          <p:cNvPr id="330" name="Google Shape;330;p8"/>
          <p:cNvSpPr txBox="1"/>
          <p:nvPr>
            <p:ph type="title"/>
          </p:nvPr>
        </p:nvSpPr>
        <p:spPr>
          <a:xfrm>
            <a:off x="2401350" y="2164450"/>
            <a:ext cx="7389300" cy="20661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6000"/>
              <a:buFont typeface="Aldrich"/>
              <a:buNone/>
              <a:defRPr sz="6000"/>
            </a:lvl1pPr>
            <a:lvl2pPr lvl="1"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31" name="Google Shape;331;p8"/>
          <p:cNvSpPr txBox="1"/>
          <p:nvPr>
            <p:ph idx="1" type="body"/>
          </p:nvPr>
        </p:nvSpPr>
        <p:spPr>
          <a:xfrm>
            <a:off x="2401350" y="42481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grpSp>
        <p:nvGrpSpPr>
          <p:cNvPr id="332" name="Google Shape;332;p8"/>
          <p:cNvGrpSpPr/>
          <p:nvPr/>
        </p:nvGrpSpPr>
        <p:grpSpPr>
          <a:xfrm rot="6897320">
            <a:off x="7565525" y="163267"/>
            <a:ext cx="3603476" cy="378173"/>
            <a:chOff x="0" y="-6055"/>
            <a:chExt cx="3704552" cy="598985"/>
          </a:xfrm>
        </p:grpSpPr>
        <p:sp>
          <p:nvSpPr>
            <p:cNvPr id="333" name="Google Shape;333;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4" name="Google Shape;334;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5" name="Google Shape;335;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36" name="Google Shape;336;p8"/>
            <p:cNvGrpSpPr/>
            <p:nvPr/>
          </p:nvGrpSpPr>
          <p:grpSpPr>
            <a:xfrm>
              <a:off x="0" y="-6055"/>
              <a:ext cx="3704552" cy="598985"/>
              <a:chOff x="3742379" y="351227"/>
              <a:chExt cx="3704552" cy="598985"/>
            </a:xfrm>
          </p:grpSpPr>
          <p:pic>
            <p:nvPicPr>
              <p:cNvPr descr="Background pattern&#10;&#10;Description automatically generated" id="337" name="Google Shape;337;p8"/>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38" name="Google Shape;338;p8"/>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339" name="Google Shape;339;p8"/>
          <p:cNvGrpSpPr/>
          <p:nvPr/>
        </p:nvGrpSpPr>
        <p:grpSpPr>
          <a:xfrm rot="8977210">
            <a:off x="9432564" y="163258"/>
            <a:ext cx="3603245" cy="378192"/>
            <a:chOff x="0" y="-6055"/>
            <a:chExt cx="3704552" cy="598985"/>
          </a:xfrm>
        </p:grpSpPr>
        <p:sp>
          <p:nvSpPr>
            <p:cNvPr id="340" name="Google Shape;340;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1" name="Google Shape;341;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2" name="Google Shape;342;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43" name="Google Shape;343;p8"/>
            <p:cNvGrpSpPr/>
            <p:nvPr/>
          </p:nvGrpSpPr>
          <p:grpSpPr>
            <a:xfrm>
              <a:off x="0" y="-6055"/>
              <a:ext cx="3704552" cy="598985"/>
              <a:chOff x="3742379" y="351227"/>
              <a:chExt cx="3704552" cy="598985"/>
            </a:xfrm>
          </p:grpSpPr>
          <p:pic>
            <p:nvPicPr>
              <p:cNvPr descr="Background pattern&#10;&#10;Description automatically generated" id="344" name="Google Shape;344;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45" name="Google Shape;345;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46" name="Google Shape;346;p8"/>
          <p:cNvGrpSpPr/>
          <p:nvPr/>
        </p:nvGrpSpPr>
        <p:grpSpPr>
          <a:xfrm rot="10390823">
            <a:off x="10308585" y="1170365"/>
            <a:ext cx="3603351" cy="378181"/>
            <a:chOff x="0" y="-6055"/>
            <a:chExt cx="3704552" cy="598985"/>
          </a:xfrm>
        </p:grpSpPr>
        <p:sp>
          <p:nvSpPr>
            <p:cNvPr id="347" name="Google Shape;347;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8" name="Google Shape;348;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9" name="Google Shape;349;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50" name="Google Shape;350;p8"/>
            <p:cNvGrpSpPr/>
            <p:nvPr/>
          </p:nvGrpSpPr>
          <p:grpSpPr>
            <a:xfrm>
              <a:off x="0" y="-6055"/>
              <a:ext cx="3704552" cy="598985"/>
              <a:chOff x="3742379" y="351227"/>
              <a:chExt cx="3704552" cy="598985"/>
            </a:xfrm>
          </p:grpSpPr>
          <p:pic>
            <p:nvPicPr>
              <p:cNvPr descr="Background pattern&#10;&#10;Description automatically generated" id="351" name="Google Shape;351;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52" name="Google Shape;352;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53" name="Google Shape;353;p8"/>
          <p:cNvGrpSpPr/>
          <p:nvPr/>
        </p:nvGrpSpPr>
        <p:grpSpPr>
          <a:xfrm rot="-9354392">
            <a:off x="10397835" y="2773871"/>
            <a:ext cx="3603584" cy="378214"/>
            <a:chOff x="0" y="-6055"/>
            <a:chExt cx="3704552" cy="598985"/>
          </a:xfrm>
        </p:grpSpPr>
        <p:sp>
          <p:nvSpPr>
            <p:cNvPr id="354" name="Google Shape;354;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 name="Google Shape;355;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6" name="Google Shape;356;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57" name="Google Shape;357;p8"/>
            <p:cNvGrpSpPr/>
            <p:nvPr/>
          </p:nvGrpSpPr>
          <p:grpSpPr>
            <a:xfrm>
              <a:off x="0" y="-6055"/>
              <a:ext cx="3704552" cy="598985"/>
              <a:chOff x="3742379" y="351227"/>
              <a:chExt cx="3704552" cy="598985"/>
            </a:xfrm>
          </p:grpSpPr>
          <p:pic>
            <p:nvPicPr>
              <p:cNvPr descr="Background pattern&#10;&#10;Description automatically generated" id="358" name="Google Shape;358;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59" name="Google Shape;359;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60" name="Google Shape;360;p8"/>
          <p:cNvGrpSpPr/>
          <p:nvPr/>
        </p:nvGrpSpPr>
        <p:grpSpPr>
          <a:xfrm rot="-8464295">
            <a:off x="10308532" y="4242399"/>
            <a:ext cx="3603447" cy="376473"/>
            <a:chOff x="0" y="-6056"/>
            <a:chExt cx="3704552" cy="596265"/>
          </a:xfrm>
        </p:grpSpPr>
        <p:sp>
          <p:nvSpPr>
            <p:cNvPr id="361" name="Google Shape;361;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2" name="Google Shape;362;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3" name="Google Shape;363;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64" name="Google Shape;364;p8"/>
            <p:cNvGrpSpPr/>
            <p:nvPr/>
          </p:nvGrpSpPr>
          <p:grpSpPr>
            <a:xfrm>
              <a:off x="0" y="-6056"/>
              <a:ext cx="3704552" cy="596265"/>
              <a:chOff x="3742379" y="351226"/>
              <a:chExt cx="3704552" cy="596265"/>
            </a:xfrm>
          </p:grpSpPr>
          <p:pic>
            <p:nvPicPr>
              <p:cNvPr descr="Background pattern&#10;&#10;Description automatically generated" id="365" name="Google Shape;365;p8"/>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366" name="Google Shape;366;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67" name="Google Shape;367;p8"/>
          <p:cNvGrpSpPr/>
          <p:nvPr/>
        </p:nvGrpSpPr>
        <p:grpSpPr>
          <a:xfrm rot="1461255">
            <a:off x="-1502293" y="2991385"/>
            <a:ext cx="3603245" cy="378198"/>
            <a:chOff x="0" y="-6055"/>
            <a:chExt cx="3704552" cy="598985"/>
          </a:xfrm>
        </p:grpSpPr>
        <p:sp>
          <p:nvSpPr>
            <p:cNvPr id="368" name="Google Shape;368;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9" name="Google Shape;369;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0" name="Google Shape;370;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71" name="Google Shape;371;p8"/>
            <p:cNvGrpSpPr/>
            <p:nvPr/>
          </p:nvGrpSpPr>
          <p:grpSpPr>
            <a:xfrm>
              <a:off x="0" y="-6055"/>
              <a:ext cx="3704552" cy="598985"/>
              <a:chOff x="3742379" y="351227"/>
              <a:chExt cx="3704552" cy="598985"/>
            </a:xfrm>
          </p:grpSpPr>
          <p:pic>
            <p:nvPicPr>
              <p:cNvPr descr="Background pattern&#10;&#10;Description automatically generated" id="372" name="Google Shape;372;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73" name="Google Shape;373;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74" name="Google Shape;374;p8"/>
          <p:cNvGrpSpPr/>
          <p:nvPr/>
        </p:nvGrpSpPr>
        <p:grpSpPr>
          <a:xfrm>
            <a:off x="-2001798" y="4241539"/>
            <a:ext cx="3603418" cy="378199"/>
            <a:chOff x="0" y="-6055"/>
            <a:chExt cx="3704552" cy="598985"/>
          </a:xfrm>
        </p:grpSpPr>
        <p:sp>
          <p:nvSpPr>
            <p:cNvPr id="375" name="Google Shape;375;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6" name="Google Shape;376;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7" name="Google Shape;377;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78" name="Google Shape;378;p8"/>
            <p:cNvGrpSpPr/>
            <p:nvPr/>
          </p:nvGrpSpPr>
          <p:grpSpPr>
            <a:xfrm>
              <a:off x="0" y="-6055"/>
              <a:ext cx="3704552" cy="598985"/>
              <a:chOff x="3742379" y="351227"/>
              <a:chExt cx="3704552" cy="598985"/>
            </a:xfrm>
          </p:grpSpPr>
          <p:pic>
            <p:nvPicPr>
              <p:cNvPr descr="Background pattern&#10;&#10;Description automatically generated" id="379" name="Google Shape;379;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80" name="Google Shape;380;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81" name="Google Shape;381;p8"/>
          <p:cNvGrpSpPr/>
          <p:nvPr/>
        </p:nvGrpSpPr>
        <p:grpSpPr>
          <a:xfrm rot="-1940329">
            <a:off x="-2207104" y="5872180"/>
            <a:ext cx="3603270" cy="378230"/>
            <a:chOff x="0" y="-6055"/>
            <a:chExt cx="3704552" cy="598985"/>
          </a:xfrm>
        </p:grpSpPr>
        <p:sp>
          <p:nvSpPr>
            <p:cNvPr id="382" name="Google Shape;382;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 name="Google Shape;383;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4" name="Google Shape;384;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85" name="Google Shape;385;p8"/>
            <p:cNvGrpSpPr/>
            <p:nvPr/>
          </p:nvGrpSpPr>
          <p:grpSpPr>
            <a:xfrm>
              <a:off x="0" y="-6055"/>
              <a:ext cx="3704552" cy="598985"/>
              <a:chOff x="3742379" y="351227"/>
              <a:chExt cx="3704552" cy="598985"/>
            </a:xfrm>
          </p:grpSpPr>
          <p:pic>
            <p:nvPicPr>
              <p:cNvPr descr="Background pattern&#10;&#10;Description automatically generated" id="386" name="Google Shape;386;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87" name="Google Shape;387;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88" name="Google Shape;388;p8"/>
          <p:cNvGrpSpPr/>
          <p:nvPr/>
        </p:nvGrpSpPr>
        <p:grpSpPr>
          <a:xfrm rot="-3385556">
            <a:off x="-647741" y="6552889"/>
            <a:ext cx="3603302" cy="378225"/>
            <a:chOff x="0" y="-6055"/>
            <a:chExt cx="3704552" cy="598985"/>
          </a:xfrm>
        </p:grpSpPr>
        <p:sp>
          <p:nvSpPr>
            <p:cNvPr id="389" name="Google Shape;389;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 name="Google Shape;390;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1" name="Google Shape;391;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92" name="Google Shape;392;p8"/>
            <p:cNvGrpSpPr/>
            <p:nvPr/>
          </p:nvGrpSpPr>
          <p:grpSpPr>
            <a:xfrm>
              <a:off x="0" y="-6055"/>
              <a:ext cx="3704552" cy="598985"/>
              <a:chOff x="3742379" y="351227"/>
              <a:chExt cx="3704552" cy="598985"/>
            </a:xfrm>
          </p:grpSpPr>
          <p:pic>
            <p:nvPicPr>
              <p:cNvPr descr="Background pattern&#10;&#10;Description automatically generated" id="393" name="Google Shape;393;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394" name="Google Shape;394;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395" name="Google Shape;395;p8"/>
          <p:cNvGrpSpPr/>
          <p:nvPr/>
        </p:nvGrpSpPr>
        <p:grpSpPr>
          <a:xfrm rot="-4602999">
            <a:off x="1197627" y="6906699"/>
            <a:ext cx="3603509" cy="378198"/>
            <a:chOff x="0" y="-6055"/>
            <a:chExt cx="3704552" cy="598985"/>
          </a:xfrm>
        </p:grpSpPr>
        <p:sp>
          <p:nvSpPr>
            <p:cNvPr id="396" name="Google Shape;396;p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7" name="Google Shape;397;p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8" name="Google Shape;398;p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99" name="Google Shape;399;p8"/>
            <p:cNvGrpSpPr/>
            <p:nvPr/>
          </p:nvGrpSpPr>
          <p:grpSpPr>
            <a:xfrm>
              <a:off x="0" y="-6055"/>
              <a:ext cx="3704552" cy="598985"/>
              <a:chOff x="3742379" y="351227"/>
              <a:chExt cx="3704552" cy="598985"/>
            </a:xfrm>
          </p:grpSpPr>
          <p:pic>
            <p:nvPicPr>
              <p:cNvPr descr="Background pattern&#10;&#10;Description automatically generated" id="400" name="Google Shape;400;p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01" name="Google Shape;401;p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402" name="Shape 402"/>
        <p:cNvGrpSpPr/>
        <p:nvPr/>
      </p:nvGrpSpPr>
      <p:grpSpPr>
        <a:xfrm>
          <a:off x="0" y="0"/>
          <a:ext cx="0" cy="0"/>
          <a:chOff x="0" y="0"/>
          <a:chExt cx="0" cy="0"/>
        </a:xfrm>
      </p:grpSpPr>
      <p:sp>
        <p:nvSpPr>
          <p:cNvPr id="403" name="Google Shape;403;p9"/>
          <p:cNvSpPr txBox="1"/>
          <p:nvPr>
            <p:ph idx="1" type="subTitle"/>
          </p:nvPr>
        </p:nvSpPr>
        <p:spPr>
          <a:xfrm>
            <a:off x="104481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04" name="Google Shape;404;p9"/>
          <p:cNvSpPr txBox="1"/>
          <p:nvPr>
            <p:ph idx="2" type="subTitle"/>
          </p:nvPr>
        </p:nvSpPr>
        <p:spPr>
          <a:xfrm>
            <a:off x="663560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05" name="Google Shape;405;p9"/>
          <p:cNvSpPr txBox="1"/>
          <p:nvPr>
            <p:ph type="title"/>
          </p:nvPr>
        </p:nvSpPr>
        <p:spPr>
          <a:xfrm>
            <a:off x="1044800" y="836300"/>
            <a:ext cx="105519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06" name="Google Shape;406;p9"/>
          <p:cNvSpPr txBox="1"/>
          <p:nvPr>
            <p:ph idx="3" type="body"/>
          </p:nvPr>
        </p:nvSpPr>
        <p:spPr>
          <a:xfrm>
            <a:off x="104480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407" name="Google Shape;407;p9"/>
          <p:cNvSpPr txBox="1"/>
          <p:nvPr>
            <p:ph idx="4" type="body"/>
          </p:nvPr>
        </p:nvSpPr>
        <p:spPr>
          <a:xfrm>
            <a:off x="663559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408" name="Google Shape;408;p9"/>
          <p:cNvGrpSpPr/>
          <p:nvPr/>
        </p:nvGrpSpPr>
        <p:grpSpPr>
          <a:xfrm>
            <a:off x="409333" y="876437"/>
            <a:ext cx="297786" cy="7023363"/>
            <a:chOff x="1678831" y="462018"/>
            <a:chExt cx="347677" cy="7023363"/>
          </a:xfrm>
        </p:grpSpPr>
        <p:sp>
          <p:nvSpPr>
            <p:cNvPr id="409" name="Google Shape;409;p9"/>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410" name="Google Shape;410;p9"/>
            <p:cNvGrpSpPr/>
            <p:nvPr/>
          </p:nvGrpSpPr>
          <p:grpSpPr>
            <a:xfrm rot="-5400000">
              <a:off x="-1650722" y="3791593"/>
              <a:ext cx="7006806" cy="347656"/>
              <a:chOff x="272941" y="1099977"/>
              <a:chExt cx="8142715" cy="609602"/>
            </a:xfrm>
          </p:grpSpPr>
          <p:sp>
            <p:nvSpPr>
              <p:cNvPr id="411" name="Google Shape;411;p9"/>
              <p:cNvSpPr/>
              <p:nvPr/>
            </p:nvSpPr>
            <p:spPr>
              <a:xfrm>
                <a:off x="272941" y="1099977"/>
                <a:ext cx="7403700" cy="6096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2" name="Google Shape;412;p9"/>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3" name="Google Shape;413;p9"/>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4" name="Google Shape;414;p9"/>
            <p:cNvGrpSpPr/>
            <p:nvPr/>
          </p:nvGrpSpPr>
          <p:grpSpPr>
            <a:xfrm rot="-5400000">
              <a:off x="-1658027" y="3804690"/>
              <a:ext cx="7018737" cy="342644"/>
              <a:chOff x="-389493" y="342268"/>
              <a:chExt cx="7835161" cy="612084"/>
            </a:xfrm>
          </p:grpSpPr>
          <p:pic>
            <p:nvPicPr>
              <p:cNvPr descr="Background pattern&#10;&#10;Description automatically generated" id="415" name="Google Shape;415;p9"/>
              <p:cNvPicPr preferRelativeResize="0"/>
              <p:nvPr/>
            </p:nvPicPr>
            <p:blipFill rotWithShape="1">
              <a:blip r:embed="rId2">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416" name="Google Shape;416;p9"/>
              <p:cNvPicPr preferRelativeResize="0"/>
              <p:nvPr/>
            </p:nvPicPr>
            <p:blipFill rotWithShape="1">
              <a:blip r:embed="rId3">
                <a:alphaModFix amt="30000"/>
              </a:blip>
              <a:srcRect b="0" l="0" r="0" t="0"/>
              <a:stretch/>
            </p:blipFill>
            <p:spPr>
              <a:xfrm>
                <a:off x="6746237" y="342268"/>
                <a:ext cx="699431" cy="612084"/>
              </a:xfrm>
              <a:prstGeom prst="rect">
                <a:avLst/>
              </a:prstGeom>
              <a:noFill/>
              <a:ln>
                <a:noFill/>
              </a:ln>
            </p:spPr>
          </p:pic>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417" name="Shape 417"/>
        <p:cNvGrpSpPr/>
        <p:nvPr/>
      </p:nvGrpSpPr>
      <p:grpSpPr>
        <a:xfrm>
          <a:off x="0" y="0"/>
          <a:ext cx="0" cy="0"/>
          <a:chOff x="0" y="0"/>
          <a:chExt cx="0" cy="0"/>
        </a:xfrm>
      </p:grpSpPr>
      <p:sp>
        <p:nvSpPr>
          <p:cNvPr id="418" name="Google Shape;418;p10"/>
          <p:cNvSpPr txBox="1"/>
          <p:nvPr>
            <p:ph idx="1" type="subTitle"/>
          </p:nvPr>
        </p:nvSpPr>
        <p:spPr>
          <a:xfrm>
            <a:off x="2673075" y="1895300"/>
            <a:ext cx="77940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419" name="Google Shape;419;p10"/>
          <p:cNvSpPr txBox="1"/>
          <p:nvPr>
            <p:ph type="title"/>
          </p:nvPr>
        </p:nvSpPr>
        <p:spPr>
          <a:xfrm>
            <a:off x="2673075" y="845500"/>
            <a:ext cx="7794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20" name="Google Shape;420;p10"/>
          <p:cNvSpPr txBox="1"/>
          <p:nvPr>
            <p:ph idx="2" type="body"/>
          </p:nvPr>
        </p:nvSpPr>
        <p:spPr>
          <a:xfrm>
            <a:off x="2673075" y="2555475"/>
            <a:ext cx="77940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421" name="Google Shape;421;p10"/>
          <p:cNvGrpSpPr/>
          <p:nvPr/>
        </p:nvGrpSpPr>
        <p:grpSpPr>
          <a:xfrm rot="-5400000">
            <a:off x="-1188545" y="5772478"/>
            <a:ext cx="2628009" cy="250915"/>
            <a:chOff x="0" y="-6055"/>
            <a:chExt cx="3704552" cy="598985"/>
          </a:xfrm>
        </p:grpSpPr>
        <p:sp>
          <p:nvSpPr>
            <p:cNvPr id="422" name="Google Shape;422;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3" name="Google Shape;423;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4" name="Google Shape;424;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25" name="Google Shape;425;p10"/>
            <p:cNvGrpSpPr/>
            <p:nvPr/>
          </p:nvGrpSpPr>
          <p:grpSpPr>
            <a:xfrm>
              <a:off x="0" y="-6055"/>
              <a:ext cx="3704552" cy="598985"/>
              <a:chOff x="3742379" y="351227"/>
              <a:chExt cx="3704552" cy="598985"/>
            </a:xfrm>
          </p:grpSpPr>
          <p:pic>
            <p:nvPicPr>
              <p:cNvPr descr="Background pattern&#10;&#10;Description automatically generated" id="426" name="Google Shape;426;p10"/>
              <p:cNvPicPr preferRelativeResize="0"/>
              <p:nvPr/>
            </p:nvPicPr>
            <p:blipFill rotWithShape="1">
              <a:blip r:embed="rId2">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27" name="Google Shape;427;p10"/>
              <p:cNvPicPr preferRelativeResize="0"/>
              <p:nvPr/>
            </p:nvPicPr>
            <p:blipFill rotWithShape="1">
              <a:blip r:embed="rId3">
                <a:alphaModFix amt="30000"/>
              </a:blip>
              <a:srcRect b="0" l="0" r="0" t="0"/>
              <a:stretch/>
            </p:blipFill>
            <p:spPr>
              <a:xfrm>
                <a:off x="6707091" y="357282"/>
                <a:ext cx="739840" cy="590209"/>
              </a:xfrm>
              <a:prstGeom prst="rect">
                <a:avLst/>
              </a:prstGeom>
              <a:noFill/>
              <a:ln>
                <a:noFill/>
              </a:ln>
            </p:spPr>
          </p:pic>
        </p:grpSp>
      </p:grpSp>
      <p:grpSp>
        <p:nvGrpSpPr>
          <p:cNvPr id="428" name="Google Shape;428;p10"/>
          <p:cNvGrpSpPr/>
          <p:nvPr/>
        </p:nvGrpSpPr>
        <p:grpSpPr>
          <a:xfrm rot="-5400000">
            <a:off x="-975853" y="5994768"/>
            <a:ext cx="2628009" cy="250915"/>
            <a:chOff x="0" y="-6055"/>
            <a:chExt cx="3704552" cy="598985"/>
          </a:xfrm>
        </p:grpSpPr>
        <p:sp>
          <p:nvSpPr>
            <p:cNvPr id="429" name="Google Shape;429;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0" name="Google Shape;430;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1" name="Google Shape;431;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32" name="Google Shape;432;p10"/>
            <p:cNvGrpSpPr/>
            <p:nvPr/>
          </p:nvGrpSpPr>
          <p:grpSpPr>
            <a:xfrm>
              <a:off x="0" y="-6055"/>
              <a:ext cx="3704552" cy="598985"/>
              <a:chOff x="3742379" y="351227"/>
              <a:chExt cx="3704552" cy="598985"/>
            </a:xfrm>
          </p:grpSpPr>
          <p:pic>
            <p:nvPicPr>
              <p:cNvPr descr="Background pattern&#10;&#10;Description automatically generated" id="433" name="Google Shape;433;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34" name="Google Shape;434;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35" name="Google Shape;435;p10"/>
          <p:cNvGrpSpPr/>
          <p:nvPr/>
        </p:nvGrpSpPr>
        <p:grpSpPr>
          <a:xfrm rot="-5400000">
            <a:off x="-749477" y="5772478"/>
            <a:ext cx="2628009" cy="250915"/>
            <a:chOff x="0" y="-6055"/>
            <a:chExt cx="3704552" cy="598985"/>
          </a:xfrm>
        </p:grpSpPr>
        <p:sp>
          <p:nvSpPr>
            <p:cNvPr id="436" name="Google Shape;436;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7" name="Google Shape;437;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8" name="Google Shape;438;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39" name="Google Shape;439;p10"/>
            <p:cNvGrpSpPr/>
            <p:nvPr/>
          </p:nvGrpSpPr>
          <p:grpSpPr>
            <a:xfrm>
              <a:off x="0" y="-6055"/>
              <a:ext cx="3704552" cy="598985"/>
              <a:chOff x="3742379" y="351227"/>
              <a:chExt cx="3704552" cy="598985"/>
            </a:xfrm>
          </p:grpSpPr>
          <p:pic>
            <p:nvPicPr>
              <p:cNvPr descr="Background pattern&#10;&#10;Description automatically generated" id="440" name="Google Shape;440;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41" name="Google Shape;441;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42" name="Google Shape;442;p10"/>
          <p:cNvGrpSpPr/>
          <p:nvPr/>
        </p:nvGrpSpPr>
        <p:grpSpPr>
          <a:xfrm rot="-5400000">
            <a:off x="-502572" y="5939196"/>
            <a:ext cx="2628009" cy="250915"/>
            <a:chOff x="0" y="-6055"/>
            <a:chExt cx="3704552" cy="598985"/>
          </a:xfrm>
        </p:grpSpPr>
        <p:sp>
          <p:nvSpPr>
            <p:cNvPr id="443" name="Google Shape;443;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4" name="Google Shape;444;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5" name="Google Shape;445;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46" name="Google Shape;446;p10"/>
            <p:cNvGrpSpPr/>
            <p:nvPr/>
          </p:nvGrpSpPr>
          <p:grpSpPr>
            <a:xfrm>
              <a:off x="0" y="-6055"/>
              <a:ext cx="3704552" cy="598985"/>
              <a:chOff x="3742379" y="351227"/>
              <a:chExt cx="3704552" cy="598985"/>
            </a:xfrm>
          </p:grpSpPr>
          <p:pic>
            <p:nvPicPr>
              <p:cNvPr descr="Background pattern&#10;&#10;Description automatically generated" id="447" name="Google Shape;447;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48" name="Google Shape;448;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49" name="Google Shape;449;p10"/>
          <p:cNvGrpSpPr/>
          <p:nvPr/>
        </p:nvGrpSpPr>
        <p:grpSpPr>
          <a:xfrm rot="-5400000">
            <a:off x="-265359" y="5773047"/>
            <a:ext cx="2628009" cy="249775"/>
            <a:chOff x="0" y="-6056"/>
            <a:chExt cx="3704552" cy="596265"/>
          </a:xfrm>
        </p:grpSpPr>
        <p:sp>
          <p:nvSpPr>
            <p:cNvPr id="450" name="Google Shape;450;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1" name="Google Shape;451;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2" name="Google Shape;452;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53" name="Google Shape;453;p10"/>
            <p:cNvGrpSpPr/>
            <p:nvPr/>
          </p:nvGrpSpPr>
          <p:grpSpPr>
            <a:xfrm>
              <a:off x="0" y="-6056"/>
              <a:ext cx="3704552" cy="596265"/>
              <a:chOff x="3742379" y="351226"/>
              <a:chExt cx="3704552" cy="596265"/>
            </a:xfrm>
          </p:grpSpPr>
          <p:pic>
            <p:nvPicPr>
              <p:cNvPr descr="Background pattern&#10;&#10;Description automatically generated" id="454" name="Google Shape;454;p10"/>
              <p:cNvPicPr preferRelativeResize="0"/>
              <p:nvPr/>
            </p:nvPicPr>
            <p:blipFill rotWithShape="1">
              <a:blip r:embed="rId4">
                <a:alphaModFix amt="30000"/>
              </a:blip>
              <a:srcRect b="0" l="0" r="0" t="0"/>
              <a:stretch/>
            </p:blipFill>
            <p:spPr>
              <a:xfrm>
                <a:off x="3742379" y="351226"/>
                <a:ext cx="2964903" cy="590209"/>
              </a:xfrm>
              <a:prstGeom prst="rect">
                <a:avLst/>
              </a:prstGeom>
              <a:noFill/>
              <a:ln>
                <a:noFill/>
              </a:ln>
            </p:spPr>
          </p:pic>
          <p:pic>
            <p:nvPicPr>
              <p:cNvPr descr="A picture containing background pattern&#10;&#10;Description automatically generated" id="455" name="Google Shape;455;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56" name="Google Shape;456;p10"/>
          <p:cNvGrpSpPr/>
          <p:nvPr/>
        </p:nvGrpSpPr>
        <p:grpSpPr>
          <a:xfrm rot="-5400000">
            <a:off x="-17886" y="6050340"/>
            <a:ext cx="2628009" cy="250915"/>
            <a:chOff x="0" y="-6055"/>
            <a:chExt cx="3704552" cy="598985"/>
          </a:xfrm>
        </p:grpSpPr>
        <p:sp>
          <p:nvSpPr>
            <p:cNvPr id="457" name="Google Shape;457;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8" name="Google Shape;458;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9" name="Google Shape;459;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0" name="Google Shape;460;p10"/>
            <p:cNvGrpSpPr/>
            <p:nvPr/>
          </p:nvGrpSpPr>
          <p:grpSpPr>
            <a:xfrm>
              <a:off x="0" y="-6055"/>
              <a:ext cx="3704552" cy="598985"/>
              <a:chOff x="3742379" y="351227"/>
              <a:chExt cx="3704552" cy="598985"/>
            </a:xfrm>
          </p:grpSpPr>
          <p:pic>
            <p:nvPicPr>
              <p:cNvPr descr="Background pattern&#10;&#10;Description automatically generated" id="461" name="Google Shape;461;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62" name="Google Shape;462;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63" name="Google Shape;463;p10"/>
          <p:cNvGrpSpPr/>
          <p:nvPr/>
        </p:nvGrpSpPr>
        <p:grpSpPr>
          <a:xfrm rot="-5400000">
            <a:off x="232441" y="5828050"/>
            <a:ext cx="2628009" cy="250915"/>
            <a:chOff x="0" y="-6055"/>
            <a:chExt cx="3704552" cy="598985"/>
          </a:xfrm>
        </p:grpSpPr>
        <p:sp>
          <p:nvSpPr>
            <p:cNvPr id="464" name="Google Shape;464;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5" name="Google Shape;465;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6" name="Google Shape;466;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7" name="Google Shape;467;p10"/>
            <p:cNvGrpSpPr/>
            <p:nvPr/>
          </p:nvGrpSpPr>
          <p:grpSpPr>
            <a:xfrm>
              <a:off x="0" y="-6055"/>
              <a:ext cx="3704552" cy="598985"/>
              <a:chOff x="3742379" y="351227"/>
              <a:chExt cx="3704552" cy="598985"/>
            </a:xfrm>
          </p:grpSpPr>
          <p:pic>
            <p:nvPicPr>
              <p:cNvPr descr="Background pattern&#10;&#10;Description automatically generated" id="468" name="Google Shape;468;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69" name="Google Shape;469;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70" name="Google Shape;470;p10"/>
          <p:cNvGrpSpPr/>
          <p:nvPr/>
        </p:nvGrpSpPr>
        <p:grpSpPr>
          <a:xfrm rot="-5400000">
            <a:off x="470221" y="5939196"/>
            <a:ext cx="2628009" cy="250915"/>
            <a:chOff x="0" y="-6055"/>
            <a:chExt cx="3704552" cy="598985"/>
          </a:xfrm>
        </p:grpSpPr>
        <p:sp>
          <p:nvSpPr>
            <p:cNvPr id="471" name="Google Shape;471;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2" name="Google Shape;472;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3" name="Google Shape;473;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74" name="Google Shape;474;p10"/>
            <p:cNvGrpSpPr/>
            <p:nvPr/>
          </p:nvGrpSpPr>
          <p:grpSpPr>
            <a:xfrm>
              <a:off x="0" y="-6055"/>
              <a:ext cx="3704552" cy="598985"/>
              <a:chOff x="3742379" y="351227"/>
              <a:chExt cx="3704552" cy="598985"/>
            </a:xfrm>
          </p:grpSpPr>
          <p:pic>
            <p:nvPicPr>
              <p:cNvPr descr="Background pattern&#10;&#10;Description automatically generated" id="475" name="Google Shape;475;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76" name="Google Shape;476;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77" name="Google Shape;477;p10"/>
          <p:cNvGrpSpPr/>
          <p:nvPr/>
        </p:nvGrpSpPr>
        <p:grpSpPr>
          <a:xfrm rot="-5400000">
            <a:off x="702301" y="5772478"/>
            <a:ext cx="2628009" cy="250915"/>
            <a:chOff x="0" y="-6055"/>
            <a:chExt cx="3704552" cy="598985"/>
          </a:xfrm>
        </p:grpSpPr>
        <p:sp>
          <p:nvSpPr>
            <p:cNvPr id="478" name="Google Shape;478;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9" name="Google Shape;479;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0" name="Google Shape;480;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81" name="Google Shape;481;p10"/>
            <p:cNvGrpSpPr/>
            <p:nvPr/>
          </p:nvGrpSpPr>
          <p:grpSpPr>
            <a:xfrm>
              <a:off x="0" y="-6055"/>
              <a:ext cx="3704552" cy="598985"/>
              <a:chOff x="3742379" y="351227"/>
              <a:chExt cx="3704552" cy="598985"/>
            </a:xfrm>
          </p:grpSpPr>
          <p:pic>
            <p:nvPicPr>
              <p:cNvPr descr="Background pattern&#10;&#10;Description automatically generated" id="482" name="Google Shape;482;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83" name="Google Shape;483;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484" name="Google Shape;484;p10"/>
          <p:cNvGrpSpPr/>
          <p:nvPr/>
        </p:nvGrpSpPr>
        <p:grpSpPr>
          <a:xfrm rot="-5400000">
            <a:off x="941793" y="6161486"/>
            <a:ext cx="2628009" cy="250915"/>
            <a:chOff x="0" y="-6055"/>
            <a:chExt cx="3704552" cy="598985"/>
          </a:xfrm>
        </p:grpSpPr>
        <p:sp>
          <p:nvSpPr>
            <p:cNvPr id="485" name="Google Shape;485;p10"/>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6" name="Google Shape;486;p10"/>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87" name="Google Shape;487;p10"/>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88" name="Google Shape;488;p10"/>
            <p:cNvGrpSpPr/>
            <p:nvPr/>
          </p:nvGrpSpPr>
          <p:grpSpPr>
            <a:xfrm>
              <a:off x="0" y="-6055"/>
              <a:ext cx="3704552" cy="598985"/>
              <a:chOff x="3742379" y="351227"/>
              <a:chExt cx="3704552" cy="598985"/>
            </a:xfrm>
          </p:grpSpPr>
          <p:pic>
            <p:nvPicPr>
              <p:cNvPr descr="Background pattern&#10;&#10;Description automatically generated" id="489" name="Google Shape;489;p10"/>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490" name="Google Shape;490;p10"/>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7.xml"/><Relationship Id="rId22" Type="http://schemas.openxmlformats.org/officeDocument/2006/relationships/slideLayout" Target="../slideLayouts/slideLayout19.xml"/><Relationship Id="rId21" Type="http://schemas.openxmlformats.org/officeDocument/2006/relationships/slideLayout" Target="../slideLayouts/slideLayout18.xml"/><Relationship Id="rId24" Type="http://schemas.openxmlformats.org/officeDocument/2006/relationships/slideLayout" Target="../slideLayouts/slideLayout21.xml"/><Relationship Id="rId23" Type="http://schemas.openxmlformats.org/officeDocument/2006/relationships/slideLayout" Target="../slideLayouts/slideLayout20.xml"/><Relationship Id="rId1" Type="http://schemas.openxmlformats.org/officeDocument/2006/relationships/image" Target="../media/image6.jpg"/><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slideLayout" Target="../slideLayouts/slideLayout6.xml"/><Relationship Id="rId26" Type="http://schemas.openxmlformats.org/officeDocument/2006/relationships/theme" Target="../theme/theme1.xml"/><Relationship Id="rId25" Type="http://schemas.openxmlformats.org/officeDocument/2006/relationships/slideLayout" Target="../slideLayouts/slideLayout2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19" Type="http://schemas.openxmlformats.org/officeDocument/2006/relationships/slideLayout" Target="../slideLayouts/slideLayout16.xml"/><Relationship Id="rId1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6"/>
        </a:solidFill>
      </p:bgPr>
    </p:bg>
    <p:spTree>
      <p:nvGrpSpPr>
        <p:cNvPr id="5" name="Shape 5"/>
        <p:cNvGrpSpPr/>
        <p:nvPr/>
      </p:nvGrpSpPr>
      <p:grpSpPr>
        <a:xfrm>
          <a:off x="0" y="0"/>
          <a:ext cx="0" cy="0"/>
          <a:chOff x="0" y="0"/>
          <a:chExt cx="0" cy="0"/>
        </a:xfrm>
      </p:grpSpPr>
      <p:sp>
        <p:nvSpPr>
          <p:cNvPr id="6" name="Google Shape;6;p1"/>
          <p:cNvSpPr/>
          <p:nvPr/>
        </p:nvSpPr>
        <p:spPr>
          <a:xfrm>
            <a:off x="0" y="-49700"/>
            <a:ext cx="12192000" cy="6907800"/>
          </a:xfrm>
          <a:prstGeom prst="rect">
            <a:avLst/>
          </a:prstGeom>
          <a:solidFill>
            <a:srgbClr val="000000">
              <a:alpha val="441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magen que contiene pared&#10;&#10;Descripción generada automáticamente" id="7" name="Google Shape;7;p1"/>
          <p:cNvPicPr preferRelativeResize="0"/>
          <p:nvPr/>
        </p:nvPicPr>
        <p:blipFill rotWithShape="1">
          <a:blip r:embed="rId1">
            <a:alphaModFix/>
          </a:blip>
          <a:srcRect b="0" l="0" r="0" t="0"/>
          <a:stretch/>
        </p:blipFill>
        <p:spPr>
          <a:xfrm>
            <a:off x="0" y="-40759"/>
            <a:ext cx="12115514" cy="6787117"/>
          </a:xfrm>
          <a:prstGeom prst="rect">
            <a:avLst/>
          </a:prstGeom>
          <a:noFill/>
          <a:ln>
            <a:noFill/>
          </a:ln>
          <a:effectLst>
            <a:outerShdw blurRad="50800" rotWithShape="0" algn="tl" dir="2700000" dist="38100">
              <a:srgbClr val="000000">
                <a:alpha val="40000"/>
              </a:srgbClr>
            </a:outerShdw>
          </a:effectLst>
        </p:spPr>
      </p:pic>
      <p:pic>
        <p:nvPicPr>
          <p:cNvPr id="8" name="Google Shape;8;p1"/>
          <p:cNvPicPr preferRelativeResize="0"/>
          <p:nvPr/>
        </p:nvPicPr>
        <p:blipFill rotWithShape="1">
          <a:blip r:embed="rId2">
            <a:alphaModFix amt="44000"/>
          </a:blip>
          <a:srcRect b="1624" l="47957" r="3518" t="4469"/>
          <a:stretch/>
        </p:blipFill>
        <p:spPr>
          <a:xfrm rot="5400000">
            <a:off x="2643766" y="-2690233"/>
            <a:ext cx="6858001" cy="12086067"/>
          </a:xfrm>
          <a:prstGeom prst="rect">
            <a:avLst/>
          </a:prstGeom>
          <a:noFill/>
          <a:ln>
            <a:noFill/>
          </a:ln>
        </p:spPr>
      </p:pic>
      <p:sp>
        <p:nvSpPr>
          <p:cNvPr id="9" name="Google Shape;9;p1"/>
          <p:cNvSpPr txBox="1"/>
          <p:nvPr>
            <p:ph type="title"/>
          </p:nvPr>
        </p:nvSpPr>
        <p:spPr>
          <a:xfrm>
            <a:off x="415463" y="593367"/>
            <a:ext cx="11360700" cy="763500"/>
          </a:xfrm>
          <a:prstGeom prst="rect">
            <a:avLst/>
          </a:prstGeom>
          <a:noFill/>
          <a:ln>
            <a:noFill/>
          </a:ln>
          <a:effectLst>
            <a:outerShdw rotWithShape="0" algn="bl" dir="2700000" dist="28575">
              <a:srgbClr val="FFFFFF"/>
            </a:outerShdw>
          </a:effectLst>
        </p:spPr>
        <p:txBody>
          <a:bodyPr anchorCtr="0" anchor="t" bIns="121900" lIns="121900" spcFirstLastPara="1" rIns="121900" wrap="square" tIns="121900">
            <a:noAutofit/>
          </a:bodyPr>
          <a:lstStyle>
            <a:lvl1pPr lvl="0">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1pPr>
            <a:lvl2pPr lvl="1">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2pPr>
            <a:lvl3pPr lvl="2">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3pPr>
            <a:lvl4pPr lvl="3">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4pPr>
            <a:lvl5pPr lvl="4">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5pPr>
            <a:lvl6pPr lvl="5">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6pPr>
            <a:lvl7pPr lvl="6">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7pPr>
            <a:lvl8pPr lvl="7">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8pPr>
            <a:lvl9pPr lvl="8">
              <a:spcBef>
                <a:spcPts val="0"/>
              </a:spcBef>
              <a:spcAft>
                <a:spcPts val="0"/>
              </a:spcAft>
              <a:buClr>
                <a:schemeClr val="accent5"/>
              </a:buClr>
              <a:buSzPts val="4000"/>
              <a:buFont typeface="Atma"/>
              <a:buNone/>
              <a:defRPr b="1" sz="4000">
                <a:solidFill>
                  <a:schemeClr val="accent5"/>
                </a:solidFill>
                <a:latin typeface="Atma"/>
                <a:ea typeface="Atma"/>
                <a:cs typeface="Atma"/>
                <a:sym typeface="Atma"/>
              </a:defRPr>
            </a:lvl9pPr>
          </a:lstStyle>
          <a:p/>
        </p:txBody>
      </p:sp>
      <p:sp>
        <p:nvSpPr>
          <p:cNvPr id="10" name="Google Shape;10;p1"/>
          <p:cNvSpPr txBox="1"/>
          <p:nvPr>
            <p:ph idx="1" type="body"/>
          </p:nvPr>
        </p:nvSpPr>
        <p:spPr>
          <a:xfrm>
            <a:off x="415600" y="1536633"/>
            <a:ext cx="11360700" cy="4555200"/>
          </a:xfrm>
          <a:prstGeom prst="rect">
            <a:avLst/>
          </a:prstGeom>
          <a:noFill/>
          <a:ln>
            <a:noFill/>
          </a:ln>
          <a:effectLst>
            <a:outerShdw rotWithShape="0" algn="bl" dir="2700000" dist="28575">
              <a:srgbClr val="FFFFFF"/>
            </a:outerShdw>
          </a:effectLst>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1pPr>
            <a:lvl2pPr indent="-349250" lvl="1" marL="9144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2pPr>
            <a:lvl3pPr indent="-349250" lvl="2" marL="13716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3pPr>
            <a:lvl4pPr indent="-349250" lvl="3" marL="18288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4pPr>
            <a:lvl5pPr indent="-349250" lvl="4" marL="22860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5pPr>
            <a:lvl6pPr indent="-349250" lvl="5" marL="27432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6pPr>
            <a:lvl7pPr indent="-349250" lvl="6" marL="32004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7pPr>
            <a:lvl8pPr indent="-349250" lvl="7" marL="3657600">
              <a:lnSpc>
                <a:spcPct val="115000"/>
              </a:lnSpc>
              <a:spcBef>
                <a:spcPts val="2100"/>
              </a:spcBef>
              <a:spcAft>
                <a:spcPts val="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8pPr>
            <a:lvl9pPr indent="-349250" lvl="8" marL="4114800">
              <a:lnSpc>
                <a:spcPct val="115000"/>
              </a:lnSpc>
              <a:spcBef>
                <a:spcPts val="2100"/>
              </a:spcBef>
              <a:spcAft>
                <a:spcPts val="2100"/>
              </a:spcAft>
              <a:buClr>
                <a:schemeClr val="accent5"/>
              </a:buClr>
              <a:buSzPts val="1900"/>
              <a:buFont typeface="Quicksand SemiBold"/>
              <a:buChar char="■"/>
              <a:defRPr sz="1900">
                <a:solidFill>
                  <a:schemeClr val="accent5"/>
                </a:solidFill>
                <a:latin typeface="Quicksand SemiBold"/>
                <a:ea typeface="Quicksand SemiBold"/>
                <a:cs typeface="Quicksand SemiBold"/>
                <a:sym typeface="Quicksand SemiBold"/>
              </a:defRPr>
            </a:lvl9pPr>
          </a:lstStyle>
          <a:p/>
        </p:txBody>
      </p:sp>
      <p:sp>
        <p:nvSpPr>
          <p:cNvPr id="11" name="Google Shape;11;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2" name="Google Shape;12;p1"/>
          <p:cNvSpPr/>
          <p:nvPr/>
        </p:nvSpPr>
        <p:spPr>
          <a:xfrm rot="5400000">
            <a:off x="-462658" y="60431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3" name="Google Shape;13;p1"/>
          <p:cNvGrpSpPr/>
          <p:nvPr/>
        </p:nvGrpSpPr>
        <p:grpSpPr>
          <a:xfrm>
            <a:off x="2774713" y="132230"/>
            <a:ext cx="6642574" cy="164505"/>
            <a:chOff x="2546103" y="132230"/>
            <a:chExt cx="6642574" cy="164505"/>
          </a:xfrm>
        </p:grpSpPr>
        <p:pic>
          <p:nvPicPr>
            <p:cNvPr id="14" name="Google Shape;14;p1"/>
            <p:cNvPicPr preferRelativeResize="0"/>
            <p:nvPr/>
          </p:nvPicPr>
          <p:blipFill>
            <a:blip r:embed="rId3">
              <a:alphaModFix/>
            </a:blip>
            <a:stretch>
              <a:fillRect/>
            </a:stretch>
          </p:blipFill>
          <p:spPr>
            <a:xfrm flipH="1">
              <a:off x="2546103" y="132230"/>
              <a:ext cx="576731" cy="164505"/>
            </a:xfrm>
            <a:prstGeom prst="rect">
              <a:avLst/>
            </a:prstGeom>
            <a:noFill/>
            <a:ln>
              <a:noFill/>
            </a:ln>
            <a:effectLst>
              <a:outerShdw rotWithShape="0" algn="bl" dir="2700000" dist="19050">
                <a:srgbClr val="000000">
                  <a:alpha val="39000"/>
                </a:srgbClr>
              </a:outerShdw>
            </a:effectLst>
          </p:spPr>
        </p:pic>
        <p:pic>
          <p:nvPicPr>
            <p:cNvPr id="15" name="Google Shape;15;p1"/>
            <p:cNvPicPr preferRelativeResize="0"/>
            <p:nvPr/>
          </p:nvPicPr>
          <p:blipFill>
            <a:blip r:embed="rId3">
              <a:alphaModFix/>
            </a:blip>
            <a:stretch>
              <a:fillRect/>
            </a:stretch>
          </p:blipFill>
          <p:spPr>
            <a:xfrm>
              <a:off x="8611946" y="132230"/>
              <a:ext cx="576731" cy="164505"/>
            </a:xfrm>
            <a:prstGeom prst="rect">
              <a:avLst/>
            </a:prstGeom>
            <a:noFill/>
            <a:ln>
              <a:noFill/>
            </a:ln>
            <a:effectLst>
              <a:outerShdw rotWithShape="0" algn="bl" dir="2700000" dist="19050">
                <a:srgbClr val="000000">
                  <a:alpha val="39000"/>
                </a:srgbClr>
              </a:outerShdw>
            </a:effectLst>
          </p:spPr>
        </p:pic>
      </p:grpSp>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 id="2147483665" r:id="rId21"/>
    <p:sldLayoutId id="2147483666" r:id="rId22"/>
    <p:sldLayoutId id="2147483667" r:id="rId23"/>
    <p:sldLayoutId id="2147483668" r:id="rId24"/>
    <p:sldLayoutId id="2147483669"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33.png"/><Relationship Id="rId6"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image" Target="../media/image28.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3.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4" name="Shape 1534"/>
        <p:cNvGrpSpPr/>
        <p:nvPr/>
      </p:nvGrpSpPr>
      <p:grpSpPr>
        <a:xfrm>
          <a:off x="0" y="0"/>
          <a:ext cx="0" cy="0"/>
          <a:chOff x="0" y="0"/>
          <a:chExt cx="0" cy="0"/>
        </a:xfrm>
      </p:grpSpPr>
      <p:sp>
        <p:nvSpPr>
          <p:cNvPr id="1535" name="Google Shape;1535;p24"/>
          <p:cNvSpPr txBox="1"/>
          <p:nvPr>
            <p:ph type="title"/>
          </p:nvPr>
        </p:nvSpPr>
        <p:spPr>
          <a:xfrm>
            <a:off x="3950625" y="1583975"/>
            <a:ext cx="7533000" cy="3011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1536" name="Google Shape;1536;p24"/>
          <p:cNvSpPr txBox="1"/>
          <p:nvPr>
            <p:ph idx="1" type="subTitle"/>
          </p:nvPr>
        </p:nvSpPr>
        <p:spPr>
          <a:xfrm>
            <a:off x="3962030" y="4724699"/>
            <a:ext cx="7545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here you can add your subtitle.</a:t>
            </a:r>
            <a:endParaRPr/>
          </a:p>
        </p:txBody>
      </p:sp>
      <p:pic>
        <p:nvPicPr>
          <p:cNvPr descr="Imagen que contiene calibre, dispositivo&#10;&#10;Descripción generada automáticamente" id="1537" name="Google Shape;1537;p24"/>
          <p:cNvPicPr preferRelativeResize="0"/>
          <p:nvPr/>
        </p:nvPicPr>
        <p:blipFill rotWithShape="1">
          <a:blip r:embed="rId3">
            <a:alphaModFix/>
          </a:blip>
          <a:srcRect b="0" l="0" r="0" t="0"/>
          <a:stretch/>
        </p:blipFill>
        <p:spPr>
          <a:xfrm>
            <a:off x="4030501" y="4087050"/>
            <a:ext cx="6835149" cy="197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1" name="Shape 1641"/>
        <p:cNvGrpSpPr/>
        <p:nvPr/>
      </p:nvGrpSpPr>
      <p:grpSpPr>
        <a:xfrm>
          <a:off x="0" y="0"/>
          <a:ext cx="0" cy="0"/>
          <a:chOff x="0" y="0"/>
          <a:chExt cx="0" cy="0"/>
        </a:xfrm>
      </p:grpSpPr>
      <p:sp>
        <p:nvSpPr>
          <p:cNvPr id="1642" name="Google Shape;1642;p33"/>
          <p:cNvSpPr txBox="1"/>
          <p:nvPr>
            <p:ph type="title"/>
          </p:nvPr>
        </p:nvSpPr>
        <p:spPr>
          <a:xfrm>
            <a:off x="548250" y="696675"/>
            <a:ext cx="11095500" cy="4720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Very interesting facts!</a:t>
            </a:r>
            <a:endParaRPr/>
          </a:p>
        </p:txBody>
      </p:sp>
      <p:sp>
        <p:nvSpPr>
          <p:cNvPr id="1643" name="Google Shape;1643;p33"/>
          <p:cNvSpPr txBox="1"/>
          <p:nvPr>
            <p:ph idx="4294967295" type="body"/>
          </p:nvPr>
        </p:nvSpPr>
        <p:spPr>
          <a:xfrm>
            <a:off x="319650" y="6248400"/>
            <a:ext cx="11095500" cy="282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400"/>
              <a:t>This is where you section ends. Duplicate this set of slides as many times you need to go over all your sections.</a:t>
            </a:r>
            <a:endParaRPr sz="1400"/>
          </a:p>
        </p:txBody>
      </p:sp>
      <p:pic>
        <p:nvPicPr>
          <p:cNvPr descr="Imagen que contiene calibre, dispositivo&#10;&#10;Descripción generada automáticamente" id="1644" name="Google Shape;1644;p33"/>
          <p:cNvPicPr preferRelativeResize="0"/>
          <p:nvPr/>
        </p:nvPicPr>
        <p:blipFill rotWithShape="1">
          <a:blip r:embed="rId3">
            <a:alphaModFix/>
          </a:blip>
          <a:srcRect b="0" l="0" r="0" t="0"/>
          <a:stretch/>
        </p:blipFill>
        <p:spPr>
          <a:xfrm flipH="1" rot="10800000">
            <a:off x="548251" y="4410513"/>
            <a:ext cx="6835149" cy="197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8" name="Shape 1648"/>
        <p:cNvGrpSpPr/>
        <p:nvPr/>
      </p:nvGrpSpPr>
      <p:grpSpPr>
        <a:xfrm>
          <a:off x="0" y="0"/>
          <a:ext cx="0" cy="0"/>
          <a:chOff x="0" y="0"/>
          <a:chExt cx="0" cy="0"/>
        </a:xfrm>
      </p:grpSpPr>
      <p:sp>
        <p:nvSpPr>
          <p:cNvPr id="1649" name="Google Shape;1649;p34"/>
          <p:cNvSpPr txBox="1"/>
          <p:nvPr>
            <p:ph idx="1" type="body"/>
          </p:nvPr>
        </p:nvSpPr>
        <p:spPr>
          <a:xfrm>
            <a:off x="2401350" y="42481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Add a brief introduction of your section here: Let’s dive in and get to know some interesting facts about animals!</a:t>
            </a:r>
            <a:endParaRPr/>
          </a:p>
        </p:txBody>
      </p:sp>
      <p:sp>
        <p:nvSpPr>
          <p:cNvPr id="1650" name="Google Shape;1650;p34"/>
          <p:cNvSpPr txBox="1"/>
          <p:nvPr>
            <p:ph type="title"/>
          </p:nvPr>
        </p:nvSpPr>
        <p:spPr>
          <a:xfrm>
            <a:off x="1733550" y="2164450"/>
            <a:ext cx="8724900" cy="206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Now, we </a:t>
            </a:r>
            <a:r>
              <a:rPr lang="en"/>
              <a:t>will talk about this other thing.</a:t>
            </a:r>
            <a:endParaRPr/>
          </a:p>
        </p:txBody>
      </p:sp>
      <p:sp>
        <p:nvSpPr>
          <p:cNvPr id="1651" name="Google Shape;1651;p34"/>
          <p:cNvSpPr/>
          <p:nvPr/>
        </p:nvSpPr>
        <p:spPr>
          <a:xfrm>
            <a:off x="5120850" y="941576"/>
            <a:ext cx="1950292" cy="1205329"/>
          </a:xfrm>
          <a:prstGeom prst="rect">
            <a:avLst/>
          </a:prstGeom>
        </p:spPr>
        <p:txBody>
          <a:bodyPr>
            <a:prstTxWarp prst="textPlain"/>
          </a:bodyPr>
          <a:lstStyle/>
          <a:p>
            <a:pPr lvl="0" algn="ctr"/>
            <a:r>
              <a:rPr b="1" i="0">
                <a:ln>
                  <a:noFill/>
                </a:ln>
                <a:solidFill>
                  <a:schemeClr val="accent3"/>
                </a:solidFill>
                <a:latin typeface="Atma"/>
              </a:rPr>
              <a:t>02</a:t>
            </a:r>
          </a:p>
        </p:txBody>
      </p:sp>
      <p:pic>
        <p:nvPicPr>
          <p:cNvPr descr="Imagen que contiene calibre, dispositivo&#10;&#10;Descripción generada automáticamente" id="1652" name="Google Shape;1652;p34"/>
          <p:cNvPicPr preferRelativeResize="0"/>
          <p:nvPr/>
        </p:nvPicPr>
        <p:blipFill rotWithShape="1">
          <a:blip r:embed="rId3">
            <a:alphaModFix/>
          </a:blip>
          <a:srcRect b="0" l="0" r="0" t="0"/>
          <a:stretch/>
        </p:blipFill>
        <p:spPr>
          <a:xfrm>
            <a:off x="2401350" y="5145125"/>
            <a:ext cx="7885651" cy="22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pic>
        <p:nvPicPr>
          <p:cNvPr id="1657" name="Google Shape;1657;p35"/>
          <p:cNvPicPr preferRelativeResize="0"/>
          <p:nvPr/>
        </p:nvPicPr>
        <p:blipFill rotWithShape="1">
          <a:blip r:embed="rId3">
            <a:alphaModFix/>
          </a:blip>
          <a:srcRect b="26071" l="0" r="0" t="19760"/>
          <a:stretch/>
        </p:blipFill>
        <p:spPr>
          <a:xfrm>
            <a:off x="440351" y="633000"/>
            <a:ext cx="11349148" cy="4612326"/>
          </a:xfrm>
          <a:prstGeom prst="rect">
            <a:avLst/>
          </a:prstGeom>
          <a:noFill/>
          <a:ln>
            <a:noFill/>
          </a:ln>
        </p:spPr>
      </p:pic>
      <p:sp>
        <p:nvSpPr>
          <p:cNvPr id="1658" name="Google Shape;1658;p35"/>
          <p:cNvSpPr txBox="1"/>
          <p:nvPr>
            <p:ph idx="4294967295" type="title"/>
          </p:nvPr>
        </p:nvSpPr>
        <p:spPr>
          <a:xfrm>
            <a:off x="619250" y="1059600"/>
            <a:ext cx="5889600" cy="3436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rgbClr val="FFFFFF"/>
                </a:solidFill>
              </a:rPr>
              <a:t>Dogs can smell your feelings.</a:t>
            </a:r>
            <a:endParaRPr>
              <a:solidFill>
                <a:srgbClr val="FFFFFF"/>
              </a:solidFill>
            </a:endParaRPr>
          </a:p>
        </p:txBody>
      </p:sp>
      <p:sp>
        <p:nvSpPr>
          <p:cNvPr id="1659" name="Google Shape;1659;p35"/>
          <p:cNvSpPr txBox="1"/>
          <p:nvPr>
            <p:ph idx="4294967295" type="body"/>
          </p:nvPr>
        </p:nvSpPr>
        <p:spPr>
          <a:xfrm>
            <a:off x="440350" y="5341800"/>
            <a:ext cx="113493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0"/>
              </a:spcAft>
              <a:buNone/>
            </a:pPr>
            <a:r>
              <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grpSp>
        <p:nvGrpSpPr>
          <p:cNvPr id="1660" name="Google Shape;1660;p35"/>
          <p:cNvGrpSpPr/>
          <p:nvPr/>
        </p:nvGrpSpPr>
        <p:grpSpPr>
          <a:xfrm rot="7847588">
            <a:off x="8919133" y="-51206"/>
            <a:ext cx="2628167" cy="250905"/>
            <a:chOff x="0" y="-6055"/>
            <a:chExt cx="3704552" cy="598985"/>
          </a:xfrm>
        </p:grpSpPr>
        <p:sp>
          <p:nvSpPr>
            <p:cNvPr id="1661" name="Google Shape;1661;p3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2" name="Google Shape;1662;p3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3" name="Google Shape;1663;p3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4" name="Google Shape;1664;p35"/>
            <p:cNvGrpSpPr/>
            <p:nvPr/>
          </p:nvGrpSpPr>
          <p:grpSpPr>
            <a:xfrm>
              <a:off x="0" y="-6055"/>
              <a:ext cx="3704552" cy="598985"/>
              <a:chOff x="3742379" y="351227"/>
              <a:chExt cx="3704552" cy="598985"/>
            </a:xfrm>
          </p:grpSpPr>
          <p:pic>
            <p:nvPicPr>
              <p:cNvPr descr="Background pattern&#10;&#10;Description automatically generated" id="1665" name="Google Shape;1665;p35"/>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666" name="Google Shape;1666;p35"/>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667" name="Google Shape;1667;p35"/>
          <p:cNvGrpSpPr/>
          <p:nvPr/>
        </p:nvGrpSpPr>
        <p:grpSpPr>
          <a:xfrm rot="8483212">
            <a:off x="10181127" y="2505"/>
            <a:ext cx="2627966" cy="250899"/>
            <a:chOff x="0" y="-6055"/>
            <a:chExt cx="3704552" cy="598985"/>
          </a:xfrm>
        </p:grpSpPr>
        <p:sp>
          <p:nvSpPr>
            <p:cNvPr id="1668" name="Google Shape;1668;p3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9" name="Google Shape;1669;p3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0" name="Google Shape;1670;p3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1" name="Google Shape;1671;p35"/>
            <p:cNvGrpSpPr/>
            <p:nvPr/>
          </p:nvGrpSpPr>
          <p:grpSpPr>
            <a:xfrm>
              <a:off x="0" y="-6055"/>
              <a:ext cx="3704552" cy="598985"/>
              <a:chOff x="3742379" y="351227"/>
              <a:chExt cx="3704552" cy="598985"/>
            </a:xfrm>
          </p:grpSpPr>
          <p:pic>
            <p:nvPicPr>
              <p:cNvPr descr="Background pattern&#10;&#10;Description automatically generated" id="1672" name="Google Shape;1672;p35"/>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673" name="Google Shape;1673;p35"/>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674" name="Google Shape;1674;p35"/>
          <p:cNvGrpSpPr/>
          <p:nvPr/>
        </p:nvGrpSpPr>
        <p:grpSpPr>
          <a:xfrm rot="8100000">
            <a:off x="10360749" y="578918"/>
            <a:ext cx="2627897" cy="250909"/>
            <a:chOff x="0" y="-6055"/>
            <a:chExt cx="3704552" cy="598985"/>
          </a:xfrm>
        </p:grpSpPr>
        <p:sp>
          <p:nvSpPr>
            <p:cNvPr id="1675" name="Google Shape;1675;p3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6" name="Google Shape;1676;p3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7" name="Google Shape;1677;p3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8" name="Google Shape;1678;p35"/>
            <p:cNvGrpSpPr/>
            <p:nvPr/>
          </p:nvGrpSpPr>
          <p:grpSpPr>
            <a:xfrm>
              <a:off x="0" y="-6055"/>
              <a:ext cx="3704552" cy="598985"/>
              <a:chOff x="3742379" y="351227"/>
              <a:chExt cx="3704552" cy="598985"/>
            </a:xfrm>
          </p:grpSpPr>
          <p:pic>
            <p:nvPicPr>
              <p:cNvPr descr="Background pattern&#10;&#10;Description automatically generated" id="1679" name="Google Shape;1679;p35"/>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680" name="Google Shape;1680;p35"/>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681" name="Google Shape;1681;p35"/>
          <p:cNvGrpSpPr/>
          <p:nvPr/>
        </p:nvGrpSpPr>
        <p:grpSpPr>
          <a:xfrm rot="8912503">
            <a:off x="10360756" y="1501535"/>
            <a:ext cx="2627868" cy="250895"/>
            <a:chOff x="0" y="-6055"/>
            <a:chExt cx="3704552" cy="598985"/>
          </a:xfrm>
        </p:grpSpPr>
        <p:sp>
          <p:nvSpPr>
            <p:cNvPr id="1682" name="Google Shape;1682;p35"/>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3" name="Google Shape;1683;p35"/>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4" name="Google Shape;1684;p35"/>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85" name="Google Shape;1685;p35"/>
            <p:cNvGrpSpPr/>
            <p:nvPr/>
          </p:nvGrpSpPr>
          <p:grpSpPr>
            <a:xfrm>
              <a:off x="0" y="-6055"/>
              <a:ext cx="3704552" cy="598985"/>
              <a:chOff x="3742379" y="351227"/>
              <a:chExt cx="3704552" cy="598985"/>
            </a:xfrm>
          </p:grpSpPr>
          <p:pic>
            <p:nvPicPr>
              <p:cNvPr descr="Background pattern&#10;&#10;Description automatically generated" id="1686" name="Google Shape;1686;p35"/>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687" name="Google Shape;1687;p35"/>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pic>
        <p:nvPicPr>
          <p:cNvPr descr="Imagen que contiene calibre, dispositivo&#10;&#10;Descripción generada automáticamente" id="1688" name="Google Shape;1688;p35"/>
          <p:cNvPicPr preferRelativeResize="0"/>
          <p:nvPr/>
        </p:nvPicPr>
        <p:blipFill rotWithShape="1">
          <a:blip r:embed="rId6">
            <a:alphaModFix/>
          </a:blip>
          <a:srcRect b="0" l="0" r="0" t="0"/>
          <a:stretch/>
        </p:blipFill>
        <p:spPr>
          <a:xfrm>
            <a:off x="440350" y="6164400"/>
            <a:ext cx="11427800" cy="22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36"/>
          <p:cNvSpPr txBox="1"/>
          <p:nvPr>
            <p:ph idx="4294967295" type="title"/>
          </p:nvPr>
        </p:nvSpPr>
        <p:spPr>
          <a:xfrm>
            <a:off x="914900" y="1686075"/>
            <a:ext cx="5322600" cy="20046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sz="5700"/>
              <a:t>Pandas don’t hibernate.</a:t>
            </a:r>
            <a:endParaRPr sz="5700"/>
          </a:p>
          <a:p>
            <a:pPr indent="0" lvl="0" marL="0" rtl="0" algn="r">
              <a:spcBef>
                <a:spcPts val="0"/>
              </a:spcBef>
              <a:spcAft>
                <a:spcPts val="0"/>
              </a:spcAft>
              <a:buNone/>
            </a:pPr>
            <a:r>
              <a:t/>
            </a:r>
            <a:endParaRPr sz="5700"/>
          </a:p>
        </p:txBody>
      </p:sp>
      <p:sp>
        <p:nvSpPr>
          <p:cNvPr id="1694" name="Google Shape;1694;p36"/>
          <p:cNvSpPr txBox="1"/>
          <p:nvPr>
            <p:ph idx="4294967295" type="body"/>
          </p:nvPr>
        </p:nvSpPr>
        <p:spPr>
          <a:xfrm>
            <a:off x="914900" y="3690525"/>
            <a:ext cx="5322600" cy="1441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When winter approaches, they head lower down their mountain homes to warmer temperatures, where they continue to chomp away on bamboo!</a:t>
            </a:r>
            <a:endParaRPr/>
          </a:p>
          <a:p>
            <a:pPr indent="0" lvl="0" marL="0" rtl="0" algn="r">
              <a:spcBef>
                <a:spcPts val="2100"/>
              </a:spcBef>
              <a:spcAft>
                <a:spcPts val="2100"/>
              </a:spcAft>
              <a:buNone/>
            </a:pPr>
            <a:r>
              <a:t/>
            </a:r>
            <a:endParaRPr/>
          </a:p>
        </p:txBody>
      </p:sp>
      <p:pic>
        <p:nvPicPr>
          <p:cNvPr id="1695" name="Google Shape;1695;p36"/>
          <p:cNvPicPr preferRelativeResize="0"/>
          <p:nvPr/>
        </p:nvPicPr>
        <p:blipFill rotWithShape="1">
          <a:blip r:embed="rId3">
            <a:alphaModFix/>
          </a:blip>
          <a:srcRect b="0" l="7721" r="3727" t="0"/>
          <a:stretch/>
        </p:blipFill>
        <p:spPr>
          <a:xfrm>
            <a:off x="6642275" y="1675739"/>
            <a:ext cx="4665600" cy="3506400"/>
          </a:xfrm>
          <a:prstGeom prst="roundRect">
            <a:avLst>
              <a:gd fmla="val 0" name="adj"/>
            </a:avLst>
          </a:prstGeom>
          <a:noFill/>
          <a:ln>
            <a:noFill/>
          </a:ln>
        </p:spPr>
      </p:pic>
      <p:grpSp>
        <p:nvGrpSpPr>
          <p:cNvPr id="1696" name="Google Shape;1696;p36"/>
          <p:cNvGrpSpPr/>
          <p:nvPr/>
        </p:nvGrpSpPr>
        <p:grpSpPr>
          <a:xfrm rot="-3342842">
            <a:off x="-696061" y="5963891"/>
            <a:ext cx="2627866" cy="250918"/>
            <a:chOff x="0" y="-6055"/>
            <a:chExt cx="3704552" cy="598985"/>
          </a:xfrm>
        </p:grpSpPr>
        <p:sp>
          <p:nvSpPr>
            <p:cNvPr id="1697" name="Google Shape;1697;p3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8" name="Google Shape;1698;p3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9" name="Google Shape;1699;p3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00" name="Google Shape;1700;p36"/>
            <p:cNvGrpSpPr/>
            <p:nvPr/>
          </p:nvGrpSpPr>
          <p:grpSpPr>
            <a:xfrm>
              <a:off x="0" y="-6055"/>
              <a:ext cx="3704552" cy="598985"/>
              <a:chOff x="3742379" y="351227"/>
              <a:chExt cx="3704552" cy="598985"/>
            </a:xfrm>
          </p:grpSpPr>
          <p:pic>
            <p:nvPicPr>
              <p:cNvPr descr="Background pattern&#10;&#10;Description automatically generated" id="1701" name="Google Shape;1701;p3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02" name="Google Shape;1702;p3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03" name="Google Shape;1703;p36"/>
          <p:cNvGrpSpPr/>
          <p:nvPr/>
        </p:nvGrpSpPr>
        <p:grpSpPr>
          <a:xfrm rot="-2945894">
            <a:off x="-1296967" y="5551039"/>
            <a:ext cx="2628068" cy="250914"/>
            <a:chOff x="0" y="-6055"/>
            <a:chExt cx="3704552" cy="598985"/>
          </a:xfrm>
        </p:grpSpPr>
        <p:sp>
          <p:nvSpPr>
            <p:cNvPr id="1704" name="Google Shape;1704;p3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5" name="Google Shape;1705;p3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6" name="Google Shape;1706;p3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07" name="Google Shape;1707;p36"/>
            <p:cNvGrpSpPr/>
            <p:nvPr/>
          </p:nvGrpSpPr>
          <p:grpSpPr>
            <a:xfrm>
              <a:off x="0" y="-6055"/>
              <a:ext cx="3704552" cy="598985"/>
              <a:chOff x="3742379" y="351227"/>
              <a:chExt cx="3704552" cy="598985"/>
            </a:xfrm>
          </p:grpSpPr>
          <p:pic>
            <p:nvPicPr>
              <p:cNvPr descr="Background pattern&#10;&#10;Description automatically generated" id="1708" name="Google Shape;1708;p3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09" name="Google Shape;1709;p3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10" name="Google Shape;1710;p36"/>
          <p:cNvGrpSpPr/>
          <p:nvPr/>
        </p:nvGrpSpPr>
        <p:grpSpPr>
          <a:xfrm rot="-4781189">
            <a:off x="-31083" y="6587069"/>
            <a:ext cx="2627866" cy="250896"/>
            <a:chOff x="0" y="-6055"/>
            <a:chExt cx="3704552" cy="598985"/>
          </a:xfrm>
        </p:grpSpPr>
        <p:sp>
          <p:nvSpPr>
            <p:cNvPr id="1711" name="Google Shape;1711;p36"/>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2" name="Google Shape;1712;p36"/>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3" name="Google Shape;1713;p36"/>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14" name="Google Shape;1714;p36"/>
            <p:cNvGrpSpPr/>
            <p:nvPr/>
          </p:nvGrpSpPr>
          <p:grpSpPr>
            <a:xfrm>
              <a:off x="0" y="-6055"/>
              <a:ext cx="3704552" cy="598985"/>
              <a:chOff x="3742379" y="351227"/>
              <a:chExt cx="3704552" cy="598985"/>
            </a:xfrm>
          </p:grpSpPr>
          <p:pic>
            <p:nvPicPr>
              <p:cNvPr descr="Background pattern&#10;&#10;Description automatically generated" id="1715" name="Google Shape;1715;p36"/>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16" name="Google Shape;1716;p36"/>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pic>
        <p:nvPicPr>
          <p:cNvPr descr="Imagen que contiene calibre, dispositivo&#10;&#10;Descripción generada automáticamente" id="1717" name="Google Shape;1717;p36"/>
          <p:cNvPicPr preferRelativeResize="0"/>
          <p:nvPr/>
        </p:nvPicPr>
        <p:blipFill rotWithShape="1">
          <a:blip r:embed="rId6">
            <a:alphaModFix/>
          </a:blip>
          <a:srcRect b="0" l="0" r="0" t="0"/>
          <a:stretch/>
        </p:blipFill>
        <p:spPr>
          <a:xfrm>
            <a:off x="1403175" y="3595725"/>
            <a:ext cx="4834326" cy="1567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pic>
        <p:nvPicPr>
          <p:cNvPr id="1722" name="Google Shape;1722;p37"/>
          <p:cNvPicPr preferRelativeResize="0"/>
          <p:nvPr/>
        </p:nvPicPr>
        <p:blipFill rotWithShape="1">
          <a:blip r:embed="rId3">
            <a:alphaModFix/>
          </a:blip>
          <a:srcRect b="0" l="13824" r="5660" t="0"/>
          <a:stretch/>
        </p:blipFill>
        <p:spPr>
          <a:xfrm>
            <a:off x="1083625" y="574375"/>
            <a:ext cx="5256600" cy="4351500"/>
          </a:xfrm>
          <a:prstGeom prst="roundRect">
            <a:avLst>
              <a:gd fmla="val 0" name="adj"/>
            </a:avLst>
          </a:prstGeom>
          <a:noFill/>
          <a:ln>
            <a:noFill/>
          </a:ln>
        </p:spPr>
      </p:pic>
      <p:sp>
        <p:nvSpPr>
          <p:cNvPr id="1723" name="Google Shape;1723;p37"/>
          <p:cNvSpPr txBox="1"/>
          <p:nvPr>
            <p:ph idx="4294967295" type="title"/>
          </p:nvPr>
        </p:nvSpPr>
        <p:spPr>
          <a:xfrm>
            <a:off x="6591400" y="574375"/>
            <a:ext cx="4498200" cy="4351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6000"/>
              <a:t>Koalas are even more lazy than cats.</a:t>
            </a:r>
            <a:endParaRPr sz="6000"/>
          </a:p>
        </p:txBody>
      </p:sp>
      <p:sp>
        <p:nvSpPr>
          <p:cNvPr id="1724" name="Google Shape;1724;p37"/>
          <p:cNvSpPr txBox="1"/>
          <p:nvPr>
            <p:ph idx="4294967295" type="body"/>
          </p:nvPr>
        </p:nvSpPr>
        <p:spPr>
          <a:xfrm>
            <a:off x="924200" y="5113200"/>
            <a:ext cx="107550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grpSp>
        <p:nvGrpSpPr>
          <p:cNvPr id="1725" name="Google Shape;1725;p37"/>
          <p:cNvGrpSpPr/>
          <p:nvPr/>
        </p:nvGrpSpPr>
        <p:grpSpPr>
          <a:xfrm>
            <a:off x="11381408" y="457337"/>
            <a:ext cx="297786" cy="7023363"/>
            <a:chOff x="1678831" y="462018"/>
            <a:chExt cx="347677" cy="7023363"/>
          </a:xfrm>
        </p:grpSpPr>
        <p:sp>
          <p:nvSpPr>
            <p:cNvPr id="1726" name="Google Shape;1726;p37"/>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727" name="Google Shape;1727;p37"/>
            <p:cNvGrpSpPr/>
            <p:nvPr/>
          </p:nvGrpSpPr>
          <p:grpSpPr>
            <a:xfrm rot="-5400000">
              <a:off x="-1650722" y="3791593"/>
              <a:ext cx="7006806" cy="347656"/>
              <a:chOff x="272941" y="1099977"/>
              <a:chExt cx="8142715" cy="609602"/>
            </a:xfrm>
          </p:grpSpPr>
          <p:sp>
            <p:nvSpPr>
              <p:cNvPr id="1728" name="Google Shape;1728;p37"/>
              <p:cNvSpPr/>
              <p:nvPr/>
            </p:nvSpPr>
            <p:spPr>
              <a:xfrm>
                <a:off x="272941" y="1099977"/>
                <a:ext cx="7403700" cy="609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9" name="Google Shape;1729;p37"/>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0" name="Google Shape;1730;p37"/>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731" name="Google Shape;1731;p37"/>
            <p:cNvGrpSpPr/>
            <p:nvPr/>
          </p:nvGrpSpPr>
          <p:grpSpPr>
            <a:xfrm rot="-5400000">
              <a:off x="-1658027" y="3804690"/>
              <a:ext cx="7018737" cy="342644"/>
              <a:chOff x="-389493" y="342268"/>
              <a:chExt cx="7835161" cy="612084"/>
            </a:xfrm>
          </p:grpSpPr>
          <p:pic>
            <p:nvPicPr>
              <p:cNvPr descr="Background pattern&#10;&#10;Description automatically generated" id="1732" name="Google Shape;1732;p37"/>
              <p:cNvPicPr preferRelativeResize="0"/>
              <p:nvPr/>
            </p:nvPicPr>
            <p:blipFill rotWithShape="1">
              <a:blip r:embed="rId4">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733" name="Google Shape;1733;p37"/>
              <p:cNvPicPr preferRelativeResize="0"/>
              <p:nvPr/>
            </p:nvPicPr>
            <p:blipFill rotWithShape="1">
              <a:blip r:embed="rId5">
                <a:alphaModFix amt="30000"/>
              </a:blip>
              <a:srcRect b="0" l="0" r="0" t="0"/>
              <a:stretch/>
            </p:blipFill>
            <p:spPr>
              <a:xfrm>
                <a:off x="6746237" y="342268"/>
                <a:ext cx="699431" cy="612084"/>
              </a:xfrm>
              <a:prstGeom prst="rect">
                <a:avLst/>
              </a:prstGeom>
              <a:noFill/>
              <a:ln>
                <a:noFill/>
              </a:ln>
            </p:spPr>
          </p:pic>
        </p:grpSp>
      </p:grpSp>
      <p:pic>
        <p:nvPicPr>
          <p:cNvPr descr="Imagen que contiene calibre, dispositivo&#10;&#10;Descripción generada automáticamente" id="1734" name="Google Shape;1734;p37"/>
          <p:cNvPicPr preferRelativeResize="0"/>
          <p:nvPr/>
        </p:nvPicPr>
        <p:blipFill rotWithShape="1">
          <a:blip r:embed="rId6">
            <a:alphaModFix/>
          </a:blip>
          <a:srcRect b="0" l="0" r="0" t="0"/>
          <a:stretch/>
        </p:blipFill>
        <p:spPr>
          <a:xfrm>
            <a:off x="924200" y="5995125"/>
            <a:ext cx="7885651" cy="228000"/>
          </a:xfrm>
          <a:prstGeom prst="rect">
            <a:avLst/>
          </a:prstGeom>
          <a:noFill/>
          <a:ln>
            <a:noFill/>
          </a:ln>
        </p:spPr>
      </p:pic>
      <p:grpSp>
        <p:nvGrpSpPr>
          <p:cNvPr id="1735" name="Google Shape;1735;p37"/>
          <p:cNvGrpSpPr/>
          <p:nvPr/>
        </p:nvGrpSpPr>
        <p:grpSpPr>
          <a:xfrm rot="813024">
            <a:off x="-733730" y="1157602"/>
            <a:ext cx="2627806" cy="250899"/>
            <a:chOff x="0" y="-6055"/>
            <a:chExt cx="3704552" cy="598985"/>
          </a:xfrm>
        </p:grpSpPr>
        <p:sp>
          <p:nvSpPr>
            <p:cNvPr id="1736" name="Google Shape;1736;p37"/>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7" name="Google Shape;1737;p37"/>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8" name="Google Shape;1738;p37"/>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9" name="Google Shape;1739;p37"/>
            <p:cNvGrpSpPr/>
            <p:nvPr/>
          </p:nvGrpSpPr>
          <p:grpSpPr>
            <a:xfrm>
              <a:off x="0" y="-6055"/>
              <a:ext cx="3704552" cy="598985"/>
              <a:chOff x="3742379" y="351227"/>
              <a:chExt cx="3704552" cy="598985"/>
            </a:xfrm>
          </p:grpSpPr>
          <p:pic>
            <p:nvPicPr>
              <p:cNvPr descr="Background pattern&#10;&#10;Description automatically generated" id="1740" name="Google Shape;1740;p37"/>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41" name="Google Shape;1741;p37"/>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42" name="Google Shape;1742;p37"/>
          <p:cNvGrpSpPr/>
          <p:nvPr/>
        </p:nvGrpSpPr>
        <p:grpSpPr>
          <a:xfrm rot="1209710">
            <a:off x="-560422" y="449420"/>
            <a:ext cx="2627891" cy="250901"/>
            <a:chOff x="0" y="-6055"/>
            <a:chExt cx="3704552" cy="598985"/>
          </a:xfrm>
        </p:grpSpPr>
        <p:sp>
          <p:nvSpPr>
            <p:cNvPr id="1743" name="Google Shape;1743;p37"/>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44" name="Google Shape;1744;p37"/>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45" name="Google Shape;1745;p37"/>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46" name="Google Shape;1746;p37"/>
            <p:cNvGrpSpPr/>
            <p:nvPr/>
          </p:nvGrpSpPr>
          <p:grpSpPr>
            <a:xfrm>
              <a:off x="0" y="-6055"/>
              <a:ext cx="3704552" cy="598985"/>
              <a:chOff x="3742379" y="351227"/>
              <a:chExt cx="3704552" cy="598985"/>
            </a:xfrm>
          </p:grpSpPr>
          <p:pic>
            <p:nvPicPr>
              <p:cNvPr descr="Background pattern&#10;&#10;Description automatically generated" id="1747" name="Google Shape;1747;p37"/>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48" name="Google Shape;1748;p37"/>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49" name="Google Shape;1749;p37"/>
          <p:cNvGrpSpPr/>
          <p:nvPr/>
        </p:nvGrpSpPr>
        <p:grpSpPr>
          <a:xfrm rot="-625659">
            <a:off x="-1081034" y="2000034"/>
            <a:ext cx="2628071" cy="250924"/>
            <a:chOff x="0" y="-6055"/>
            <a:chExt cx="3704552" cy="598985"/>
          </a:xfrm>
        </p:grpSpPr>
        <p:sp>
          <p:nvSpPr>
            <p:cNvPr id="1750" name="Google Shape;1750;p37"/>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1" name="Google Shape;1751;p37"/>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2" name="Google Shape;1752;p37"/>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53" name="Google Shape;1753;p37"/>
            <p:cNvGrpSpPr/>
            <p:nvPr/>
          </p:nvGrpSpPr>
          <p:grpSpPr>
            <a:xfrm>
              <a:off x="0" y="-6055"/>
              <a:ext cx="3704552" cy="598985"/>
              <a:chOff x="3742379" y="351227"/>
              <a:chExt cx="3704552" cy="598985"/>
            </a:xfrm>
          </p:grpSpPr>
          <p:pic>
            <p:nvPicPr>
              <p:cNvPr descr="Background pattern&#10;&#10;Description automatically generated" id="1754" name="Google Shape;1754;p37"/>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55" name="Google Shape;1755;p37"/>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9" name="Shape 1759"/>
        <p:cNvGrpSpPr/>
        <p:nvPr/>
      </p:nvGrpSpPr>
      <p:grpSpPr>
        <a:xfrm>
          <a:off x="0" y="0"/>
          <a:ext cx="0" cy="0"/>
          <a:chOff x="0" y="0"/>
          <a:chExt cx="0" cy="0"/>
        </a:xfrm>
      </p:grpSpPr>
      <p:sp>
        <p:nvSpPr>
          <p:cNvPr id="1760" name="Google Shape;1760;p38"/>
          <p:cNvSpPr txBox="1"/>
          <p:nvPr>
            <p:ph type="title"/>
          </p:nvPr>
        </p:nvSpPr>
        <p:spPr>
          <a:xfrm>
            <a:off x="1375650" y="1946025"/>
            <a:ext cx="4929900" cy="799200"/>
          </a:xfrm>
          <a:prstGeom prst="rect">
            <a:avLst/>
          </a:prstGeom>
          <a:noFill/>
          <a:ln>
            <a:noFill/>
          </a:ln>
        </p:spPr>
        <p:txBody>
          <a:bodyPr anchorCtr="0" anchor="t" bIns="121900" lIns="121900" spcFirstLastPara="1" rIns="121900" wrap="square" tIns="121900">
            <a:noAutofit/>
          </a:bodyPr>
          <a:lstStyle/>
          <a:p>
            <a:pPr indent="0" lvl="0" marL="0" rtl="0" algn="l">
              <a:lnSpc>
                <a:spcPct val="80000"/>
              </a:lnSpc>
              <a:spcBef>
                <a:spcPts val="0"/>
              </a:spcBef>
              <a:spcAft>
                <a:spcPts val="0"/>
              </a:spcAft>
              <a:buSzPts val="7000"/>
              <a:buNone/>
            </a:pPr>
            <a:r>
              <a:rPr lang="en" sz="4300"/>
              <a:t>Cats love to sleep.</a:t>
            </a:r>
            <a:endParaRPr sz="4300"/>
          </a:p>
        </p:txBody>
      </p:sp>
      <p:sp>
        <p:nvSpPr>
          <p:cNvPr id="1761" name="Google Shape;1761;p38"/>
          <p:cNvSpPr txBox="1"/>
          <p:nvPr>
            <p:ph idx="4294967295" type="body"/>
          </p:nvPr>
        </p:nvSpPr>
        <p:spPr>
          <a:xfrm>
            <a:off x="1375650" y="2849500"/>
            <a:ext cx="49299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00"/>
              </a:spcBef>
              <a:spcAft>
                <a:spcPts val="0"/>
              </a:spcAft>
              <a:buSzPts val="1900"/>
              <a:buNone/>
            </a:pPr>
            <a:r>
              <a:rPr lang="en"/>
              <a:t>A fifteen-year-old cat has probably spent ten years of its life sleeping.</a:t>
            </a:r>
            <a:endParaRPr/>
          </a:p>
          <a:p>
            <a:pPr indent="0" lvl="0" marL="0" rtl="0" algn="l">
              <a:lnSpc>
                <a:spcPct val="115000"/>
              </a:lnSpc>
              <a:spcBef>
                <a:spcPts val="2100"/>
              </a:spcBef>
              <a:spcAft>
                <a:spcPts val="0"/>
              </a:spcAft>
              <a:buSzPts val="1900"/>
              <a:buNone/>
            </a:pPr>
            <a:r>
              <a:rPr lang="en"/>
              <a:t>Also, cats use their whiskers as feelers to determine if a space is too small to squeeze through.</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pic>
        <p:nvPicPr>
          <p:cNvPr id="1762" name="Google Shape;1762;p38"/>
          <p:cNvPicPr preferRelativeResize="0"/>
          <p:nvPr/>
        </p:nvPicPr>
        <p:blipFill rotWithShape="1">
          <a:blip r:embed="rId3">
            <a:alphaModFix/>
          </a:blip>
          <a:srcRect b="2878" l="0" r="0" t="15800"/>
          <a:stretch/>
        </p:blipFill>
        <p:spPr>
          <a:xfrm flipH="1">
            <a:off x="6508851" y="495300"/>
            <a:ext cx="5170499" cy="5886450"/>
          </a:xfrm>
          <a:prstGeom prst="rect">
            <a:avLst/>
          </a:prstGeom>
          <a:noFill/>
          <a:ln>
            <a:noFill/>
          </a:ln>
        </p:spPr>
      </p:pic>
      <p:grpSp>
        <p:nvGrpSpPr>
          <p:cNvPr id="1763" name="Google Shape;1763;p38"/>
          <p:cNvGrpSpPr/>
          <p:nvPr/>
        </p:nvGrpSpPr>
        <p:grpSpPr>
          <a:xfrm>
            <a:off x="409333" y="647837"/>
            <a:ext cx="297786" cy="7023363"/>
            <a:chOff x="1678831" y="462018"/>
            <a:chExt cx="347677" cy="7023363"/>
          </a:xfrm>
        </p:grpSpPr>
        <p:sp>
          <p:nvSpPr>
            <p:cNvPr id="1764" name="Google Shape;1764;p38"/>
            <p:cNvSpPr/>
            <p:nvPr/>
          </p:nvSpPr>
          <p:spPr>
            <a:xfrm>
              <a:off x="1678831" y="465511"/>
              <a:ext cx="347675" cy="6854470"/>
            </a:xfrm>
            <a:custGeom>
              <a:rect b="b" l="l" r="r" t="t"/>
              <a:pathLst>
                <a:path extrusionOk="0" h="242443" w="13907">
                  <a:moveTo>
                    <a:pt x="7049" y="0"/>
                  </a:moveTo>
                  <a:lnTo>
                    <a:pt x="0" y="22670"/>
                  </a:lnTo>
                  <a:lnTo>
                    <a:pt x="0" y="242443"/>
                  </a:lnTo>
                  <a:lnTo>
                    <a:pt x="13907" y="242443"/>
                  </a:lnTo>
                  <a:lnTo>
                    <a:pt x="13907" y="22416"/>
                  </a:lnTo>
                  <a:close/>
                </a:path>
              </a:pathLst>
            </a:custGeom>
            <a:solidFill>
              <a:srgbClr val="FFFFFF"/>
            </a:solidFill>
            <a:ln>
              <a:noFill/>
            </a:ln>
            <a:effectLst>
              <a:outerShdw blurRad="279400" rotWithShape="0" algn="tl" dir="2700000" dist="38100">
                <a:srgbClr val="000000">
                  <a:alpha val="72940"/>
                </a:srgbClr>
              </a:outerShdw>
            </a:effectLst>
          </p:spPr>
        </p:sp>
        <p:grpSp>
          <p:nvGrpSpPr>
            <p:cNvPr id="1765" name="Google Shape;1765;p38"/>
            <p:cNvGrpSpPr/>
            <p:nvPr/>
          </p:nvGrpSpPr>
          <p:grpSpPr>
            <a:xfrm rot="-5400000">
              <a:off x="-1650722" y="3791593"/>
              <a:ext cx="7006806" cy="347656"/>
              <a:chOff x="272941" y="1099977"/>
              <a:chExt cx="8142715" cy="609602"/>
            </a:xfrm>
          </p:grpSpPr>
          <p:sp>
            <p:nvSpPr>
              <p:cNvPr id="1766" name="Google Shape;1766;p38"/>
              <p:cNvSpPr/>
              <p:nvPr/>
            </p:nvSpPr>
            <p:spPr>
              <a:xfrm>
                <a:off x="272941" y="1099977"/>
                <a:ext cx="74037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7" name="Google Shape;1767;p38"/>
              <p:cNvSpPr/>
              <p:nvPr/>
            </p:nvSpPr>
            <p:spPr>
              <a:xfrm rot="5400000">
                <a:off x="7741406" y="1035329"/>
                <a:ext cx="6096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8" name="Google Shape;1768;p38"/>
              <p:cNvSpPr/>
              <p:nvPr/>
            </p:nvSpPr>
            <p:spPr>
              <a:xfrm rot="5400000">
                <a:off x="8078528" y="1220051"/>
                <a:ext cx="304800" cy="369454"/>
              </a:xfrm>
              <a:custGeom>
                <a:rect b="b" l="l" r="r" t="t"/>
                <a:pathLst>
                  <a:path extrusionOk="0" h="369454" w="304800">
                    <a:moveTo>
                      <a:pt x="0" y="369454"/>
                    </a:moveTo>
                    <a:lnTo>
                      <a:pt x="152400" y="0"/>
                    </a:lnTo>
                    <a:lnTo>
                      <a:pt x="304800" y="369454"/>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769" name="Google Shape;1769;p38"/>
            <p:cNvGrpSpPr/>
            <p:nvPr/>
          </p:nvGrpSpPr>
          <p:grpSpPr>
            <a:xfrm rot="-5400000">
              <a:off x="-1658027" y="3804690"/>
              <a:ext cx="7018737" cy="342644"/>
              <a:chOff x="-389493" y="342268"/>
              <a:chExt cx="7835161" cy="612084"/>
            </a:xfrm>
          </p:grpSpPr>
          <p:pic>
            <p:nvPicPr>
              <p:cNvPr descr="Background pattern&#10;&#10;Description automatically generated" id="1770" name="Google Shape;1770;p38"/>
              <p:cNvPicPr preferRelativeResize="0"/>
              <p:nvPr/>
            </p:nvPicPr>
            <p:blipFill rotWithShape="1">
              <a:blip r:embed="rId4">
                <a:alphaModFix amt="30000"/>
              </a:blip>
              <a:srcRect b="0" l="0" r="0" t="0"/>
              <a:stretch/>
            </p:blipFill>
            <p:spPr>
              <a:xfrm>
                <a:off x="-389493" y="351236"/>
                <a:ext cx="7137002" cy="598944"/>
              </a:xfrm>
              <a:prstGeom prst="rect">
                <a:avLst/>
              </a:prstGeom>
              <a:noFill/>
              <a:ln>
                <a:noFill/>
              </a:ln>
            </p:spPr>
          </p:pic>
          <p:pic>
            <p:nvPicPr>
              <p:cNvPr descr="A picture containing background pattern&#10;&#10;Description automatically generated" id="1771" name="Google Shape;1771;p38"/>
              <p:cNvPicPr preferRelativeResize="0"/>
              <p:nvPr/>
            </p:nvPicPr>
            <p:blipFill rotWithShape="1">
              <a:blip r:embed="rId5">
                <a:alphaModFix amt="30000"/>
              </a:blip>
              <a:srcRect b="0" l="0" r="0" t="0"/>
              <a:stretch/>
            </p:blipFill>
            <p:spPr>
              <a:xfrm>
                <a:off x="6746237" y="342268"/>
                <a:ext cx="699431" cy="612084"/>
              </a:xfrm>
              <a:prstGeom prst="rect">
                <a:avLst/>
              </a:prstGeom>
              <a:noFill/>
              <a:ln>
                <a:noFill/>
              </a:ln>
            </p:spPr>
          </p:pic>
        </p:grpSp>
      </p:grpSp>
      <p:pic>
        <p:nvPicPr>
          <p:cNvPr descr="Imagen que contiene calibre, dispositivo&#10;&#10;Descripción generada automáticamente" id="1772" name="Google Shape;1772;p38"/>
          <p:cNvPicPr preferRelativeResize="0"/>
          <p:nvPr/>
        </p:nvPicPr>
        <p:blipFill rotWithShape="1">
          <a:blip r:embed="rId6">
            <a:alphaModFix/>
          </a:blip>
          <a:srcRect b="0" l="0" r="0" t="0"/>
          <a:stretch/>
        </p:blipFill>
        <p:spPr>
          <a:xfrm>
            <a:off x="1375650" y="5137875"/>
            <a:ext cx="4929900" cy="228000"/>
          </a:xfrm>
          <a:prstGeom prst="rect">
            <a:avLst/>
          </a:prstGeom>
          <a:noFill/>
          <a:ln>
            <a:noFill/>
          </a:ln>
        </p:spPr>
      </p:pic>
      <p:grpSp>
        <p:nvGrpSpPr>
          <p:cNvPr id="1773" name="Google Shape;1773;p38"/>
          <p:cNvGrpSpPr/>
          <p:nvPr/>
        </p:nvGrpSpPr>
        <p:grpSpPr>
          <a:xfrm flipH="1" rot="3342842">
            <a:off x="10353970" y="5487641"/>
            <a:ext cx="2627866" cy="250918"/>
            <a:chOff x="0" y="-6055"/>
            <a:chExt cx="3704552" cy="598985"/>
          </a:xfrm>
        </p:grpSpPr>
        <p:sp>
          <p:nvSpPr>
            <p:cNvPr id="1774" name="Google Shape;1774;p3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75" name="Google Shape;1775;p3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76" name="Google Shape;1776;p3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77" name="Google Shape;1777;p38"/>
            <p:cNvGrpSpPr/>
            <p:nvPr/>
          </p:nvGrpSpPr>
          <p:grpSpPr>
            <a:xfrm>
              <a:off x="0" y="-6055"/>
              <a:ext cx="3704552" cy="598985"/>
              <a:chOff x="3742379" y="351227"/>
              <a:chExt cx="3704552" cy="598985"/>
            </a:xfrm>
          </p:grpSpPr>
          <p:pic>
            <p:nvPicPr>
              <p:cNvPr descr="Background pattern&#10;&#10;Description automatically generated" id="1778" name="Google Shape;1778;p3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79" name="Google Shape;1779;p3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80" name="Google Shape;1780;p38"/>
          <p:cNvGrpSpPr/>
          <p:nvPr/>
        </p:nvGrpSpPr>
        <p:grpSpPr>
          <a:xfrm flipH="1" rot="2945894">
            <a:off x="10954674" y="5074789"/>
            <a:ext cx="2628068" cy="250914"/>
            <a:chOff x="0" y="-6055"/>
            <a:chExt cx="3704552" cy="598985"/>
          </a:xfrm>
        </p:grpSpPr>
        <p:sp>
          <p:nvSpPr>
            <p:cNvPr id="1781" name="Google Shape;1781;p3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82" name="Google Shape;1782;p3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83" name="Google Shape;1783;p3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84" name="Google Shape;1784;p38"/>
            <p:cNvGrpSpPr/>
            <p:nvPr/>
          </p:nvGrpSpPr>
          <p:grpSpPr>
            <a:xfrm>
              <a:off x="0" y="-6055"/>
              <a:ext cx="3704552" cy="598985"/>
              <a:chOff x="3742379" y="351227"/>
              <a:chExt cx="3704552" cy="598985"/>
            </a:xfrm>
          </p:grpSpPr>
          <p:pic>
            <p:nvPicPr>
              <p:cNvPr descr="Background pattern&#10;&#10;Description automatically generated" id="1785" name="Google Shape;1785;p3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86" name="Google Shape;1786;p3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grpSp>
        <p:nvGrpSpPr>
          <p:cNvPr id="1787" name="Google Shape;1787;p38"/>
          <p:cNvGrpSpPr/>
          <p:nvPr/>
        </p:nvGrpSpPr>
        <p:grpSpPr>
          <a:xfrm flipH="1" rot="4781189">
            <a:off x="9688992" y="6110819"/>
            <a:ext cx="2627866" cy="250896"/>
            <a:chOff x="0" y="-6055"/>
            <a:chExt cx="3704552" cy="598985"/>
          </a:xfrm>
        </p:grpSpPr>
        <p:sp>
          <p:nvSpPr>
            <p:cNvPr id="1788" name="Google Shape;1788;p38"/>
            <p:cNvSpPr/>
            <p:nvPr/>
          </p:nvSpPr>
          <p:spPr>
            <a:xfrm>
              <a:off x="0" y="0"/>
              <a:ext cx="3704376" cy="588970"/>
            </a:xfrm>
            <a:custGeom>
              <a:rect b="b" l="l" r="r" t="t"/>
              <a:pathLst>
                <a:path extrusionOk="0" h="588970" w="3704376">
                  <a:moveTo>
                    <a:pt x="2965476" y="1"/>
                  </a:moveTo>
                  <a:lnTo>
                    <a:pt x="3334922" y="147242"/>
                  </a:lnTo>
                  <a:lnTo>
                    <a:pt x="3334922" y="147242"/>
                  </a:lnTo>
                  <a:lnTo>
                    <a:pt x="3704376" y="294484"/>
                  </a:lnTo>
                  <a:lnTo>
                    <a:pt x="3704374" y="294485"/>
                  </a:lnTo>
                  <a:lnTo>
                    <a:pt x="3704376" y="294486"/>
                  </a:lnTo>
                  <a:lnTo>
                    <a:pt x="2965476" y="588970"/>
                  </a:lnTo>
                  <a:close/>
                  <a:moveTo>
                    <a:pt x="0" y="0"/>
                  </a:moveTo>
                  <a:lnTo>
                    <a:pt x="2965433" y="0"/>
                  </a:lnTo>
                  <a:lnTo>
                    <a:pt x="2965433" y="588969"/>
                  </a:lnTo>
                  <a:lnTo>
                    <a:pt x="0" y="588969"/>
                  </a:lnTo>
                  <a:close/>
                </a:path>
              </a:pathLst>
            </a:custGeom>
            <a:solidFill>
              <a:srgbClr val="FFFFFF"/>
            </a:solidFill>
            <a:ln>
              <a:noFill/>
            </a:ln>
            <a:effectLst>
              <a:outerShdw blurRad="279400" rotWithShape="0" algn="tl" dir="2700000" dist="38100">
                <a:srgbClr val="000000">
                  <a:alpha val="7294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89" name="Google Shape;1789;p38"/>
            <p:cNvSpPr/>
            <p:nvPr/>
          </p:nvSpPr>
          <p:spPr>
            <a:xfrm rot="5400000">
              <a:off x="3040478" y="-74997"/>
              <a:ext cx="588900" cy="738900"/>
            </a:xfrm>
            <a:prstGeom prst="triangle">
              <a:avLst>
                <a:gd fmla="val 50000" name="adj"/>
              </a:avLst>
            </a:prstGeom>
            <a:solidFill>
              <a:srgbClr val="F2CCD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90" name="Google Shape;1790;p38"/>
            <p:cNvSpPr/>
            <p:nvPr/>
          </p:nvSpPr>
          <p:spPr>
            <a:xfrm>
              <a:off x="0" y="1"/>
              <a:ext cx="3704376" cy="588969"/>
            </a:xfrm>
            <a:custGeom>
              <a:rect b="b" l="l" r="r" t="t"/>
              <a:pathLst>
                <a:path extrusionOk="0" h="588969" w="3704376">
                  <a:moveTo>
                    <a:pt x="3334922" y="147243"/>
                  </a:moveTo>
                  <a:lnTo>
                    <a:pt x="3704376" y="294485"/>
                  </a:lnTo>
                  <a:lnTo>
                    <a:pt x="3334922" y="441728"/>
                  </a:lnTo>
                  <a:close/>
                  <a:moveTo>
                    <a:pt x="0" y="0"/>
                  </a:moveTo>
                  <a:lnTo>
                    <a:pt x="2965433" y="0"/>
                  </a:lnTo>
                  <a:lnTo>
                    <a:pt x="2965433" y="588969"/>
                  </a:lnTo>
                  <a:lnTo>
                    <a:pt x="0" y="588969"/>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91" name="Google Shape;1791;p38"/>
            <p:cNvGrpSpPr/>
            <p:nvPr/>
          </p:nvGrpSpPr>
          <p:grpSpPr>
            <a:xfrm>
              <a:off x="0" y="-6055"/>
              <a:ext cx="3704552" cy="598985"/>
              <a:chOff x="3742379" y="351227"/>
              <a:chExt cx="3704552" cy="598985"/>
            </a:xfrm>
          </p:grpSpPr>
          <p:pic>
            <p:nvPicPr>
              <p:cNvPr descr="Background pattern&#10;&#10;Description automatically generated" id="1792" name="Google Shape;1792;p38"/>
              <p:cNvPicPr preferRelativeResize="0"/>
              <p:nvPr/>
            </p:nvPicPr>
            <p:blipFill rotWithShape="1">
              <a:blip r:embed="rId4">
                <a:alphaModFix amt="30000"/>
              </a:blip>
              <a:srcRect b="0" l="0" r="0" t="0"/>
              <a:stretch/>
            </p:blipFill>
            <p:spPr>
              <a:xfrm>
                <a:off x="3742379" y="351227"/>
                <a:ext cx="2964903" cy="598985"/>
              </a:xfrm>
              <a:prstGeom prst="rect">
                <a:avLst/>
              </a:prstGeom>
              <a:noFill/>
              <a:ln>
                <a:noFill/>
              </a:ln>
            </p:spPr>
          </p:pic>
          <p:pic>
            <p:nvPicPr>
              <p:cNvPr descr="A picture containing background pattern&#10;&#10;Description automatically generated" id="1793" name="Google Shape;1793;p38"/>
              <p:cNvPicPr preferRelativeResize="0"/>
              <p:nvPr/>
            </p:nvPicPr>
            <p:blipFill rotWithShape="1">
              <a:blip r:embed="rId5">
                <a:alphaModFix amt="30000"/>
              </a:blip>
              <a:srcRect b="0" l="0" r="0" t="0"/>
              <a:stretch/>
            </p:blipFill>
            <p:spPr>
              <a:xfrm>
                <a:off x="6707091" y="357282"/>
                <a:ext cx="739840" cy="590209"/>
              </a:xfrm>
              <a:prstGeom prst="rect">
                <a:avLst/>
              </a:prstGeom>
              <a:noFill/>
              <a:ln>
                <a:noFill/>
              </a:ln>
            </p:spPr>
          </p:pic>
        </p:gr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39"/>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1799" name="Google Shape;1799;p39"/>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1800" name="Google Shape;1800;p39"/>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1801" name="Google Shape;1801;p39"/>
          <p:cNvSpPr txBox="1"/>
          <p:nvPr>
            <p:ph type="title"/>
          </p:nvPr>
        </p:nvSpPr>
        <p:spPr>
          <a:xfrm>
            <a:off x="715025"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1802" name="Google Shape;1802;p39"/>
          <p:cNvSpPr txBox="1"/>
          <p:nvPr>
            <p:ph idx="3" type="title"/>
          </p:nvPr>
        </p:nvSpPr>
        <p:spPr>
          <a:xfrm>
            <a:off x="4516336"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1803" name="Google Shape;1803;p39"/>
          <p:cNvSpPr txBox="1"/>
          <p:nvPr>
            <p:ph idx="4" type="title"/>
          </p:nvPr>
        </p:nvSpPr>
        <p:spPr>
          <a:xfrm>
            <a:off x="8481454" y="23781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1804" name="Google Shape;1804;p39"/>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pic>
        <p:nvPicPr>
          <p:cNvPr descr="Imagen que contiene calibre, dispositivo&#10;&#10;Descripción generada automáticamente" id="1805" name="Google Shape;1805;p39"/>
          <p:cNvPicPr preferRelativeResize="0"/>
          <p:nvPr/>
        </p:nvPicPr>
        <p:blipFill rotWithShape="1">
          <a:blip r:embed="rId3">
            <a:alphaModFix/>
          </a:blip>
          <a:srcRect b="0" l="0" r="0" t="0"/>
          <a:stretch/>
        </p:blipFill>
        <p:spPr>
          <a:xfrm flipH="1" rot="10800000">
            <a:off x="2823450" y="1708875"/>
            <a:ext cx="6568200" cy="2129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9" name="Shape 1809"/>
        <p:cNvGrpSpPr/>
        <p:nvPr/>
      </p:nvGrpSpPr>
      <p:grpSpPr>
        <a:xfrm>
          <a:off x="0" y="0"/>
          <a:ext cx="0" cy="0"/>
          <a:chOff x="0" y="0"/>
          <a:chExt cx="0" cy="0"/>
        </a:xfrm>
      </p:grpSpPr>
      <p:sp>
        <p:nvSpPr>
          <p:cNvPr id="1810" name="Google Shape;1810;p40"/>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Let’s review some facts.</a:t>
            </a:r>
            <a:endParaRPr/>
          </a:p>
        </p:txBody>
      </p:sp>
      <p:sp>
        <p:nvSpPr>
          <p:cNvPr id="1811" name="Google Shape;1811;p40"/>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Elephants</a:t>
            </a:r>
            <a:endParaRPr>
              <a:solidFill>
                <a:schemeClr val="accent6"/>
              </a:solidFill>
            </a:endParaRPr>
          </a:p>
        </p:txBody>
      </p:sp>
      <p:sp>
        <p:nvSpPr>
          <p:cNvPr id="1812" name="Google Shape;1812;p40"/>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813" name="Google Shape;1813;p40"/>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Dogs</a:t>
            </a:r>
            <a:endParaRPr>
              <a:solidFill>
                <a:schemeClr val="accent6"/>
              </a:solidFill>
            </a:endParaRPr>
          </a:p>
        </p:txBody>
      </p:sp>
      <p:sp>
        <p:nvSpPr>
          <p:cNvPr id="1814" name="Google Shape;1814;p40"/>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815" name="Google Shape;1815;p40"/>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Cats</a:t>
            </a:r>
            <a:endParaRPr>
              <a:solidFill>
                <a:schemeClr val="accent6"/>
              </a:solidFill>
            </a:endParaRPr>
          </a:p>
        </p:txBody>
      </p:sp>
      <p:sp>
        <p:nvSpPr>
          <p:cNvPr id="1816" name="Google Shape;1816;p40"/>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817" name="Google Shape;1817;p40"/>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Pandas</a:t>
            </a:r>
            <a:endParaRPr>
              <a:solidFill>
                <a:schemeClr val="accent6"/>
              </a:solidFill>
            </a:endParaRPr>
          </a:p>
        </p:txBody>
      </p:sp>
      <p:sp>
        <p:nvSpPr>
          <p:cNvPr id="1818" name="Google Shape;1818;p40"/>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Kangaroos</a:t>
            </a:r>
            <a:endParaRPr>
              <a:solidFill>
                <a:schemeClr val="accent6"/>
              </a:solidFill>
            </a:endParaRPr>
          </a:p>
        </p:txBody>
      </p:sp>
      <p:sp>
        <p:nvSpPr>
          <p:cNvPr id="1819" name="Google Shape;1819;p40"/>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Koalas</a:t>
            </a:r>
            <a:endParaRPr>
              <a:solidFill>
                <a:schemeClr val="accent6"/>
              </a:solidFill>
            </a:endParaRPr>
          </a:p>
        </p:txBody>
      </p:sp>
      <p:sp>
        <p:nvSpPr>
          <p:cNvPr id="1820" name="Google Shape;1820;p40"/>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821" name="Google Shape;1821;p40"/>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822" name="Google Shape;1822;p40"/>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pic>
        <p:nvPicPr>
          <p:cNvPr descr="Imagen que contiene calibre, dispositivo&#10;&#10;Descripción generada automáticamente" id="1823" name="Google Shape;1823;p40"/>
          <p:cNvPicPr preferRelativeResize="0"/>
          <p:nvPr/>
        </p:nvPicPr>
        <p:blipFill rotWithShape="1">
          <a:blip r:embed="rId3">
            <a:alphaModFix/>
          </a:blip>
          <a:srcRect b="0" l="0" r="0" t="0"/>
          <a:stretch/>
        </p:blipFill>
        <p:spPr>
          <a:xfrm flipH="1" rot="10800000">
            <a:off x="2823450" y="1708875"/>
            <a:ext cx="6568200" cy="2129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sp>
        <p:nvSpPr>
          <p:cNvPr id="1828" name="Google Shape;1828;p41"/>
          <p:cNvSpPr txBox="1"/>
          <p:nvPr>
            <p:ph type="title"/>
          </p:nvPr>
        </p:nvSpPr>
        <p:spPr>
          <a:xfrm>
            <a:off x="1189050" y="8981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829" name="Google Shape;1829;p41"/>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1830" name="Google Shape;1830;p41"/>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1831" name="Google Shape;1831;p41"/>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1832" name="Google Shape;1832;p41"/>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833" name="Google Shape;1833;p41"/>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834" name="Google Shape;1834;p41"/>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835" name="Google Shape;1835;p41"/>
          <p:cNvSpPr/>
          <p:nvPr/>
        </p:nvSpPr>
        <p:spPr>
          <a:xfrm>
            <a:off x="1798642" y="2414438"/>
            <a:ext cx="1393200" cy="13932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41"/>
          <p:cNvSpPr/>
          <p:nvPr/>
        </p:nvSpPr>
        <p:spPr>
          <a:xfrm>
            <a:off x="5323717" y="2443167"/>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41"/>
          <p:cNvSpPr/>
          <p:nvPr/>
        </p:nvSpPr>
        <p:spPr>
          <a:xfrm>
            <a:off x="8847142" y="2443184"/>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8" name="Google Shape;1838;p41"/>
          <p:cNvPicPr preferRelativeResize="0"/>
          <p:nvPr/>
        </p:nvPicPr>
        <p:blipFill rotWithShape="1">
          <a:blip r:embed="rId3">
            <a:alphaModFix/>
          </a:blip>
          <a:srcRect b="61743" l="33004" r="25212" t="8689"/>
          <a:stretch/>
        </p:blipFill>
        <p:spPr>
          <a:xfrm>
            <a:off x="1800302" y="2435807"/>
            <a:ext cx="1389900" cy="1389900"/>
          </a:xfrm>
          <a:prstGeom prst="ellipse">
            <a:avLst/>
          </a:prstGeom>
          <a:noFill/>
          <a:ln>
            <a:noFill/>
          </a:ln>
        </p:spPr>
      </p:pic>
      <p:pic>
        <p:nvPicPr>
          <p:cNvPr id="1839" name="Google Shape;1839;p41"/>
          <p:cNvPicPr preferRelativeResize="0"/>
          <p:nvPr/>
        </p:nvPicPr>
        <p:blipFill rotWithShape="1">
          <a:blip r:embed="rId4">
            <a:alphaModFix/>
          </a:blip>
          <a:srcRect b="14540" l="32897" r="25727" t="19488"/>
          <a:stretch/>
        </p:blipFill>
        <p:spPr>
          <a:xfrm>
            <a:off x="5325375" y="2444813"/>
            <a:ext cx="1389900" cy="1389900"/>
          </a:xfrm>
          <a:prstGeom prst="ellipse">
            <a:avLst/>
          </a:prstGeom>
          <a:noFill/>
          <a:ln>
            <a:noFill/>
          </a:ln>
        </p:spPr>
      </p:pic>
      <p:pic>
        <p:nvPicPr>
          <p:cNvPr id="1840" name="Google Shape;1840;p41"/>
          <p:cNvPicPr preferRelativeResize="0"/>
          <p:nvPr/>
        </p:nvPicPr>
        <p:blipFill rotWithShape="1">
          <a:blip r:embed="rId5">
            <a:alphaModFix/>
          </a:blip>
          <a:srcRect b="50920" l="24173" r="0" t="0"/>
          <a:stretch/>
        </p:blipFill>
        <p:spPr>
          <a:xfrm>
            <a:off x="8848802" y="2425127"/>
            <a:ext cx="1389900" cy="1389900"/>
          </a:xfrm>
          <a:prstGeom prst="ellipse">
            <a:avLst/>
          </a:prstGeom>
          <a:noFill/>
          <a:ln>
            <a:noFill/>
          </a:ln>
        </p:spPr>
      </p:pic>
      <p:pic>
        <p:nvPicPr>
          <p:cNvPr descr="Imagen que contiene calibre, dispositivo&#10;&#10;Descripción generada automáticamente" id="1841" name="Google Shape;1841;p41"/>
          <p:cNvPicPr preferRelativeResize="0"/>
          <p:nvPr/>
        </p:nvPicPr>
        <p:blipFill rotWithShape="1">
          <a:blip r:embed="rId6">
            <a:alphaModFix/>
          </a:blip>
          <a:srcRect b="0" l="0" r="0" t="0"/>
          <a:stretch/>
        </p:blipFill>
        <p:spPr>
          <a:xfrm flipH="1" rot="10800000">
            <a:off x="2823450" y="1708875"/>
            <a:ext cx="6568200" cy="21293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5" name="Shape 1845"/>
        <p:cNvGrpSpPr/>
        <p:nvPr/>
      </p:nvGrpSpPr>
      <p:grpSpPr>
        <a:xfrm>
          <a:off x="0" y="0"/>
          <a:ext cx="0" cy="0"/>
          <a:chOff x="0" y="0"/>
          <a:chExt cx="0" cy="0"/>
        </a:xfrm>
      </p:grpSpPr>
      <p:sp>
        <p:nvSpPr>
          <p:cNvPr id="1846" name="Google Shape;1846;p42"/>
          <p:cNvSpPr txBox="1"/>
          <p:nvPr>
            <p:ph type="title"/>
          </p:nvPr>
        </p:nvSpPr>
        <p:spPr>
          <a:xfrm>
            <a:off x="415463"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editable world map.</a:t>
            </a:r>
            <a:endParaRPr/>
          </a:p>
        </p:txBody>
      </p:sp>
      <p:sp>
        <p:nvSpPr>
          <p:cNvPr id="1847" name="Google Shape;1847;p42"/>
          <p:cNvSpPr txBox="1"/>
          <p:nvPr>
            <p:ph idx="1" type="subTitle"/>
          </p:nvPr>
        </p:nvSpPr>
        <p:spPr>
          <a:xfrm>
            <a:off x="8378500" y="23395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rgbClr val="FFFFFF"/>
                </a:solidFill>
                <a:highlight>
                  <a:schemeClr val="accent6"/>
                </a:highlight>
              </a:rPr>
              <a:t>Showcase places</a:t>
            </a:r>
            <a:endParaRPr>
              <a:solidFill>
                <a:srgbClr val="FFFFFF"/>
              </a:solidFill>
              <a:highlight>
                <a:schemeClr val="accent6"/>
              </a:highlight>
            </a:endParaRPr>
          </a:p>
        </p:txBody>
      </p:sp>
      <p:sp>
        <p:nvSpPr>
          <p:cNvPr id="1848" name="Google Shape;1848;p42"/>
          <p:cNvSpPr txBox="1"/>
          <p:nvPr>
            <p:ph idx="2" type="subTitle"/>
          </p:nvPr>
        </p:nvSpPr>
        <p:spPr>
          <a:xfrm>
            <a:off x="8378500" y="45599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rgbClr val="FFFFFF"/>
                </a:solidFill>
                <a:highlight>
                  <a:schemeClr val="accent6"/>
                </a:highlight>
              </a:rPr>
              <a:t>100% Editable</a:t>
            </a:r>
            <a:endParaRPr>
              <a:solidFill>
                <a:srgbClr val="FFFFFF"/>
              </a:solidFill>
              <a:highlight>
                <a:schemeClr val="accent6"/>
              </a:highlight>
            </a:endParaRPr>
          </a:p>
        </p:txBody>
      </p:sp>
      <p:grpSp>
        <p:nvGrpSpPr>
          <p:cNvPr id="1849" name="Google Shape;1849;p42"/>
          <p:cNvGrpSpPr/>
          <p:nvPr/>
        </p:nvGrpSpPr>
        <p:grpSpPr>
          <a:xfrm>
            <a:off x="95072" y="1992388"/>
            <a:ext cx="7944879" cy="3615709"/>
            <a:chOff x="275475" y="1342375"/>
            <a:chExt cx="7012250" cy="3021400"/>
          </a:xfrm>
        </p:grpSpPr>
        <p:sp>
          <p:nvSpPr>
            <p:cNvPr id="1850" name="Google Shape;1850;p42"/>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1" name="Google Shape;1851;p42"/>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2" name="Google Shape;1852;p42"/>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3" name="Google Shape;1853;p42"/>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4" name="Google Shape;1854;p42"/>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5" name="Google Shape;1855;p42"/>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6" name="Google Shape;1856;p42"/>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7" name="Google Shape;1857;p42"/>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8" name="Google Shape;1858;p42"/>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9" name="Google Shape;1859;p42"/>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0" name="Google Shape;1860;p42"/>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1" name="Google Shape;1861;p42"/>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2" name="Google Shape;1862;p42"/>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3" name="Google Shape;1863;p42"/>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4" name="Google Shape;1864;p42"/>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5" name="Google Shape;1865;p42"/>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6" name="Google Shape;1866;p42"/>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7" name="Google Shape;1867;p42"/>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8" name="Google Shape;1868;p42"/>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9" name="Google Shape;1869;p42"/>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0" name="Google Shape;1870;p42"/>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1" name="Google Shape;1871;p42"/>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2" name="Google Shape;1872;p42"/>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3" name="Google Shape;1873;p42"/>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4" name="Google Shape;1874;p42"/>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5" name="Google Shape;1875;p42"/>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6" name="Google Shape;1876;p42"/>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7" name="Google Shape;1877;p42"/>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8" name="Google Shape;1878;p42"/>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9" name="Google Shape;1879;p42"/>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0" name="Google Shape;1880;p42"/>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1" name="Google Shape;1881;p42"/>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2" name="Google Shape;1882;p42"/>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3" name="Google Shape;1883;p42"/>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4" name="Google Shape;1884;p42"/>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5" name="Google Shape;1885;p42"/>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6" name="Google Shape;1886;p42"/>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7" name="Google Shape;1887;p42"/>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8" name="Google Shape;1888;p42"/>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9" name="Google Shape;1889;p42"/>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0" name="Google Shape;1890;p42"/>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1" name="Google Shape;1891;p42"/>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2" name="Google Shape;1892;p42"/>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3" name="Google Shape;1893;p42"/>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4" name="Google Shape;1894;p42"/>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5" name="Google Shape;1895;p42"/>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6" name="Google Shape;1896;p42"/>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7" name="Google Shape;1897;p42"/>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8" name="Google Shape;1898;p42"/>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9" name="Google Shape;1899;p42"/>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0" name="Google Shape;1900;p42"/>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1" name="Google Shape;1901;p42"/>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2" name="Google Shape;1902;p42"/>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3" name="Google Shape;1903;p42"/>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4" name="Google Shape;1904;p42"/>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5" name="Google Shape;1905;p42"/>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6" name="Google Shape;1906;p42"/>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7" name="Google Shape;1907;p42"/>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8" name="Google Shape;1908;p42"/>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9" name="Google Shape;1909;p42"/>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0" name="Google Shape;1910;p42"/>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1" name="Google Shape;1911;p42"/>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2" name="Google Shape;1912;p42"/>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3" name="Google Shape;1913;p42"/>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4" name="Google Shape;1914;p42"/>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5" name="Google Shape;1915;p42"/>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6" name="Google Shape;1916;p42"/>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7" name="Google Shape;1917;p42"/>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8" name="Google Shape;1918;p42"/>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9" name="Google Shape;1919;p42"/>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0" name="Google Shape;1920;p42"/>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1" name="Google Shape;1921;p42"/>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2" name="Google Shape;1922;p42"/>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3" name="Google Shape;1923;p42"/>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4" name="Google Shape;1924;p42"/>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5" name="Google Shape;1925;p42"/>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6" name="Google Shape;1926;p42"/>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7" name="Google Shape;1927;p42"/>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8" name="Google Shape;1928;p42"/>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9" name="Google Shape;1929;p42"/>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0" name="Google Shape;1930;p42"/>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1" name="Google Shape;1931;p42"/>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2" name="Google Shape;1932;p42"/>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3" name="Google Shape;1933;p42"/>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4" name="Google Shape;1934;p42"/>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5" name="Google Shape;1935;p42"/>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6" name="Google Shape;1936;p42"/>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7" name="Google Shape;1937;p42"/>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8" name="Google Shape;1938;p42"/>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9" name="Google Shape;1939;p42"/>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0" name="Google Shape;1940;p42"/>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1" name="Google Shape;1941;p42"/>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2" name="Google Shape;1942;p42"/>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3" name="Google Shape;1943;p42"/>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4" name="Google Shape;1944;p42"/>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5" name="Google Shape;1945;p42"/>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6" name="Google Shape;1946;p42"/>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7" name="Google Shape;1947;p42"/>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8" name="Google Shape;1948;p42"/>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9" name="Google Shape;1949;p42"/>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0" name="Google Shape;1950;p42"/>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1" name="Google Shape;1951;p42"/>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2" name="Google Shape;1952;p42"/>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3" name="Google Shape;1953;p42"/>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4" name="Google Shape;1954;p42"/>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5" name="Google Shape;1955;p42"/>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6" name="Google Shape;1956;p42"/>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7" name="Google Shape;1957;p42"/>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8" name="Google Shape;1958;p42"/>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9" name="Google Shape;1959;p42"/>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0" name="Google Shape;1960;p42"/>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1" name="Google Shape;1961;p42"/>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2" name="Google Shape;1962;p42"/>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3" name="Google Shape;1963;p42"/>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4" name="Google Shape;1964;p42"/>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5" name="Google Shape;1965;p42"/>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6" name="Google Shape;1966;p42"/>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7" name="Google Shape;1967;p42"/>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8" name="Google Shape;1968;p42"/>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9" name="Google Shape;1969;p42"/>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0" name="Google Shape;1970;p42"/>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1" name="Google Shape;1971;p42"/>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2" name="Google Shape;1972;p42"/>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3" name="Google Shape;1973;p42"/>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4" name="Google Shape;1974;p42"/>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5" name="Google Shape;1975;p42"/>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6" name="Google Shape;1976;p42"/>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7" name="Google Shape;1977;p42"/>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8" name="Google Shape;1978;p42"/>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9" name="Google Shape;1979;p42"/>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0" name="Google Shape;1980;p42"/>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1" name="Google Shape;1981;p42"/>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2" name="Google Shape;1982;p42"/>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3" name="Google Shape;1983;p42"/>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4" name="Google Shape;1984;p42"/>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5" name="Google Shape;1985;p42"/>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6" name="Google Shape;1986;p42"/>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7" name="Google Shape;1987;p42"/>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8" name="Google Shape;1988;p42"/>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9" name="Google Shape;1989;p42"/>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0" name="Google Shape;1990;p42"/>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1" name="Google Shape;1991;p42"/>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2" name="Google Shape;1992;p42"/>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3" name="Google Shape;1993;p42"/>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4" name="Google Shape;1994;p42"/>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5" name="Google Shape;1995;p42"/>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6" name="Google Shape;1996;p42"/>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7" name="Google Shape;1997;p42"/>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8" name="Google Shape;1998;p42"/>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9" name="Google Shape;1999;p42"/>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0" name="Google Shape;2000;p42"/>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1" name="Google Shape;2001;p42"/>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2" name="Google Shape;2002;p42"/>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3" name="Google Shape;2003;p42"/>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4" name="Google Shape;2004;p42"/>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5" name="Google Shape;2005;p42"/>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6" name="Google Shape;2006;p42"/>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7" name="Google Shape;2007;p42"/>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8" name="Google Shape;2008;p42"/>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9" name="Google Shape;2009;p42"/>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0" name="Google Shape;2010;p42"/>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1" name="Google Shape;2011;p42"/>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2" name="Google Shape;2012;p42"/>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3" name="Google Shape;2013;p42"/>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4" name="Google Shape;2014;p42"/>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5" name="Google Shape;2015;p42"/>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6" name="Google Shape;2016;p42"/>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7" name="Google Shape;2017;p42"/>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8" name="Google Shape;2018;p42"/>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19" name="Google Shape;2019;p42"/>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0" name="Google Shape;2020;p42"/>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1" name="Google Shape;2021;p42"/>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2" name="Google Shape;2022;p42"/>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3" name="Google Shape;2023;p42"/>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4" name="Google Shape;2024;p42"/>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5" name="Google Shape;2025;p42"/>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6" name="Google Shape;2026;p42"/>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7" name="Google Shape;2027;p42"/>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8" name="Google Shape;2028;p42"/>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29" name="Google Shape;2029;p42"/>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0" name="Google Shape;2030;p42"/>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1" name="Google Shape;2031;p42"/>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2" name="Google Shape;2032;p42"/>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3" name="Google Shape;2033;p42"/>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4" name="Google Shape;2034;p42"/>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5" name="Google Shape;2035;p42"/>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6" name="Google Shape;2036;p42"/>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7" name="Google Shape;2037;p42"/>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8" name="Google Shape;2038;p42"/>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39" name="Google Shape;2039;p42"/>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0" name="Google Shape;2040;p42"/>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1" name="Google Shape;2041;p42"/>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2" name="Google Shape;2042;p42"/>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3" name="Google Shape;2043;p42"/>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4" name="Google Shape;2044;p42"/>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5" name="Google Shape;2045;p42"/>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6" name="Google Shape;2046;p42"/>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7" name="Google Shape;2047;p42"/>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8" name="Google Shape;2048;p42"/>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49" name="Google Shape;2049;p42"/>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0" name="Google Shape;2050;p42"/>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1" name="Google Shape;2051;p42"/>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2" name="Google Shape;2052;p42"/>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3" name="Google Shape;2053;p42"/>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4" name="Google Shape;2054;p42"/>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5" name="Google Shape;2055;p42"/>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6" name="Google Shape;2056;p42"/>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7" name="Google Shape;2057;p42"/>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8" name="Google Shape;2058;p42"/>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59" name="Google Shape;2059;p42"/>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60" name="Google Shape;2060;p42"/>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2061" name="Google Shape;2061;p42"/>
          <p:cNvSpPr txBox="1"/>
          <p:nvPr>
            <p:ph idx="3" type="body"/>
          </p:nvPr>
        </p:nvSpPr>
        <p:spPr>
          <a:xfrm>
            <a:off x="8378500" y="27755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2062" name="Google Shape;2062;p42"/>
          <p:cNvSpPr txBox="1"/>
          <p:nvPr>
            <p:ph idx="4" type="body"/>
          </p:nvPr>
        </p:nvSpPr>
        <p:spPr>
          <a:xfrm>
            <a:off x="8378500" y="4963900"/>
            <a:ext cx="3397800" cy="1017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pic>
        <p:nvPicPr>
          <p:cNvPr descr="Imagen que contiene calibre, dispositivo&#10;&#10;Descripción generada automáticamente" id="2063" name="Google Shape;2063;p42"/>
          <p:cNvPicPr preferRelativeResize="0"/>
          <p:nvPr/>
        </p:nvPicPr>
        <p:blipFill rotWithShape="1">
          <a:blip r:embed="rId3">
            <a:alphaModFix/>
          </a:blip>
          <a:srcRect b="0" l="0" r="0" t="0"/>
          <a:stretch/>
        </p:blipFill>
        <p:spPr>
          <a:xfrm flipH="1" rot="10800000">
            <a:off x="2823450" y="1404075"/>
            <a:ext cx="6568200" cy="21293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1" name="Shape 1541"/>
        <p:cNvGrpSpPr/>
        <p:nvPr/>
      </p:nvGrpSpPr>
      <p:grpSpPr>
        <a:xfrm>
          <a:off x="0" y="0"/>
          <a:ext cx="0" cy="0"/>
          <a:chOff x="0" y="0"/>
          <a:chExt cx="0" cy="0"/>
        </a:xfrm>
      </p:grpSpPr>
      <p:pic>
        <p:nvPicPr>
          <p:cNvPr id="1542" name="Google Shape;1542;p25"/>
          <p:cNvPicPr preferRelativeResize="0"/>
          <p:nvPr/>
        </p:nvPicPr>
        <p:blipFill rotWithShape="1">
          <a:blip r:embed="rId3">
            <a:alphaModFix/>
          </a:blip>
          <a:srcRect b="18082" l="0" r="0" t="18976"/>
          <a:stretch/>
        </p:blipFill>
        <p:spPr>
          <a:xfrm>
            <a:off x="1537175" y="1704000"/>
            <a:ext cx="4233026" cy="3905400"/>
          </a:xfrm>
          <a:prstGeom prst="rect">
            <a:avLst/>
          </a:prstGeom>
          <a:noFill/>
          <a:ln>
            <a:noFill/>
          </a:ln>
        </p:spPr>
      </p:pic>
      <p:sp>
        <p:nvSpPr>
          <p:cNvPr id="1543" name="Google Shape;1543;p25"/>
          <p:cNvSpPr txBox="1"/>
          <p:nvPr>
            <p:ph type="title"/>
          </p:nvPr>
        </p:nvSpPr>
        <p:spPr>
          <a:xfrm>
            <a:off x="6072725" y="1736375"/>
            <a:ext cx="53226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544" name="Google Shape;1544;p25"/>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sz="2200">
              <a:solidFill>
                <a:srgbClr val="FFFFFF"/>
              </a:solidFill>
              <a:highlight>
                <a:schemeClr val="accent4"/>
              </a:highlight>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pic>
        <p:nvPicPr>
          <p:cNvPr descr="Imagen que contiene calibre, dispositivo&#10;&#10;Descripción generada automáticamente" id="1545" name="Google Shape;1545;p25"/>
          <p:cNvPicPr preferRelativeResize="0"/>
          <p:nvPr/>
        </p:nvPicPr>
        <p:blipFill rotWithShape="1">
          <a:blip r:embed="rId4">
            <a:alphaModFix/>
          </a:blip>
          <a:srcRect b="0" l="0" r="0" t="0"/>
          <a:stretch/>
        </p:blipFill>
        <p:spPr>
          <a:xfrm>
            <a:off x="1537175" y="1123300"/>
            <a:ext cx="4360801" cy="214700"/>
          </a:xfrm>
          <a:prstGeom prst="rect">
            <a:avLst/>
          </a:prstGeom>
          <a:noFill/>
          <a:ln>
            <a:noFill/>
          </a:ln>
        </p:spPr>
      </p:pic>
      <p:pic>
        <p:nvPicPr>
          <p:cNvPr descr="Imagen que contiene calibre, dispositivo&#10;&#10;Descripción generada automáticamente" id="1546" name="Google Shape;1546;p25"/>
          <p:cNvPicPr preferRelativeResize="0"/>
          <p:nvPr/>
        </p:nvPicPr>
        <p:blipFill rotWithShape="1">
          <a:blip r:embed="rId4">
            <a:alphaModFix/>
          </a:blip>
          <a:srcRect b="0" l="0" r="0" t="0"/>
          <a:stretch/>
        </p:blipFill>
        <p:spPr>
          <a:xfrm flipH="1">
            <a:off x="1537175" y="5609400"/>
            <a:ext cx="4360801" cy="214700"/>
          </a:xfrm>
          <a:prstGeom prst="rect">
            <a:avLst/>
          </a:prstGeom>
          <a:noFill/>
          <a:ln>
            <a:noFill/>
          </a:ln>
        </p:spPr>
      </p:pic>
      <p:pic>
        <p:nvPicPr>
          <p:cNvPr descr="Imagen que contiene calibre, dispositivo&#10;&#10;Descripción generada automáticamente" id="1547" name="Google Shape;1547;p25"/>
          <p:cNvPicPr preferRelativeResize="0"/>
          <p:nvPr/>
        </p:nvPicPr>
        <p:blipFill rotWithShape="1">
          <a:blip r:embed="rId4">
            <a:alphaModFix/>
          </a:blip>
          <a:srcRect b="0" l="0" r="0" t="0"/>
          <a:stretch/>
        </p:blipFill>
        <p:spPr>
          <a:xfrm rot="5400000">
            <a:off x="-663525" y="3411050"/>
            <a:ext cx="4360801" cy="214700"/>
          </a:xfrm>
          <a:prstGeom prst="rect">
            <a:avLst/>
          </a:prstGeom>
          <a:noFill/>
          <a:ln>
            <a:noFill/>
          </a:ln>
        </p:spPr>
      </p:pic>
      <p:pic>
        <p:nvPicPr>
          <p:cNvPr descr="Imagen que contiene calibre, dispositivo&#10;&#10;Descripción generada automáticamente" id="1548" name="Google Shape;1548;p25"/>
          <p:cNvPicPr preferRelativeResize="0"/>
          <p:nvPr/>
        </p:nvPicPr>
        <p:blipFill rotWithShape="1">
          <a:blip r:embed="rId4">
            <a:alphaModFix/>
          </a:blip>
          <a:srcRect b="0" l="0" r="0" t="0"/>
          <a:stretch/>
        </p:blipFill>
        <p:spPr>
          <a:xfrm rot="5400000">
            <a:off x="3610225" y="3321650"/>
            <a:ext cx="4360801" cy="214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7" name="Shape 2067"/>
        <p:cNvGrpSpPr/>
        <p:nvPr/>
      </p:nvGrpSpPr>
      <p:grpSpPr>
        <a:xfrm>
          <a:off x="0" y="0"/>
          <a:ext cx="0" cy="0"/>
          <a:chOff x="0" y="0"/>
          <a:chExt cx="0" cy="0"/>
        </a:xfrm>
      </p:grpSpPr>
      <p:sp>
        <p:nvSpPr>
          <p:cNvPr id="2068" name="Google Shape;2068;p43"/>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2069" name="Google Shape;2069;p43"/>
          <p:cNvSpPr txBox="1"/>
          <p:nvPr>
            <p:ph idx="1" type="subTitle"/>
          </p:nvPr>
        </p:nvSpPr>
        <p:spPr>
          <a:xfrm>
            <a:off x="1009650" y="2697000"/>
            <a:ext cx="1850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1999</a:t>
            </a:r>
            <a:endParaRPr>
              <a:solidFill>
                <a:schemeClr val="accent3"/>
              </a:solidFill>
            </a:endParaRPr>
          </a:p>
        </p:txBody>
      </p:sp>
      <p:sp>
        <p:nvSpPr>
          <p:cNvPr id="2070" name="Google Shape;2070;p43"/>
          <p:cNvSpPr txBox="1"/>
          <p:nvPr>
            <p:ph idx="7" type="body"/>
          </p:nvPr>
        </p:nvSpPr>
        <p:spPr>
          <a:xfrm>
            <a:off x="3195438" y="3619625"/>
            <a:ext cx="18504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071" name="Google Shape;2071;p43"/>
          <p:cNvSpPr txBox="1"/>
          <p:nvPr>
            <p:ph idx="2" type="subTitle"/>
          </p:nvPr>
        </p:nvSpPr>
        <p:spPr>
          <a:xfrm>
            <a:off x="3195439" y="2697000"/>
            <a:ext cx="1850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2005</a:t>
            </a:r>
            <a:endParaRPr>
              <a:solidFill>
                <a:schemeClr val="accent3"/>
              </a:solidFill>
            </a:endParaRPr>
          </a:p>
        </p:txBody>
      </p:sp>
      <p:sp>
        <p:nvSpPr>
          <p:cNvPr id="2072" name="Google Shape;2072;p43"/>
          <p:cNvSpPr txBox="1"/>
          <p:nvPr>
            <p:ph idx="8" type="body"/>
          </p:nvPr>
        </p:nvSpPr>
        <p:spPr>
          <a:xfrm>
            <a:off x="5381225" y="3619625"/>
            <a:ext cx="18504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073" name="Google Shape;2073;p43"/>
          <p:cNvSpPr txBox="1"/>
          <p:nvPr>
            <p:ph idx="3" type="subTitle"/>
          </p:nvPr>
        </p:nvSpPr>
        <p:spPr>
          <a:xfrm>
            <a:off x="5381229" y="2723500"/>
            <a:ext cx="1850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2015</a:t>
            </a:r>
            <a:endParaRPr>
              <a:solidFill>
                <a:schemeClr val="accent3"/>
              </a:solidFill>
            </a:endParaRPr>
          </a:p>
        </p:txBody>
      </p:sp>
      <p:sp>
        <p:nvSpPr>
          <p:cNvPr id="2074" name="Google Shape;2074;p43"/>
          <p:cNvSpPr txBox="1"/>
          <p:nvPr>
            <p:ph idx="9" type="body"/>
          </p:nvPr>
        </p:nvSpPr>
        <p:spPr>
          <a:xfrm>
            <a:off x="7567013" y="3619625"/>
            <a:ext cx="18504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075" name="Google Shape;2075;p43"/>
          <p:cNvSpPr txBox="1"/>
          <p:nvPr>
            <p:ph idx="4" type="subTitle"/>
          </p:nvPr>
        </p:nvSpPr>
        <p:spPr>
          <a:xfrm>
            <a:off x="7567018" y="2723500"/>
            <a:ext cx="1850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2019</a:t>
            </a:r>
            <a:endParaRPr>
              <a:solidFill>
                <a:schemeClr val="accent3"/>
              </a:solidFill>
            </a:endParaRPr>
          </a:p>
        </p:txBody>
      </p:sp>
      <p:sp>
        <p:nvSpPr>
          <p:cNvPr id="2076" name="Google Shape;2076;p43"/>
          <p:cNvSpPr txBox="1"/>
          <p:nvPr>
            <p:ph idx="5" type="subTitle"/>
          </p:nvPr>
        </p:nvSpPr>
        <p:spPr>
          <a:xfrm>
            <a:off x="9752807" y="2697000"/>
            <a:ext cx="1850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3"/>
                </a:solidFill>
              </a:rPr>
              <a:t>2022</a:t>
            </a:r>
            <a:endParaRPr>
              <a:solidFill>
                <a:schemeClr val="accent3"/>
              </a:solidFill>
            </a:endParaRPr>
          </a:p>
        </p:txBody>
      </p:sp>
      <p:sp>
        <p:nvSpPr>
          <p:cNvPr id="2077" name="Google Shape;2077;p43"/>
          <p:cNvSpPr txBox="1"/>
          <p:nvPr>
            <p:ph idx="6" type="body"/>
          </p:nvPr>
        </p:nvSpPr>
        <p:spPr>
          <a:xfrm>
            <a:off x="1009650" y="3619625"/>
            <a:ext cx="18504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2078" name="Google Shape;2078;p43"/>
          <p:cNvSpPr txBox="1"/>
          <p:nvPr>
            <p:ph idx="13" type="body"/>
          </p:nvPr>
        </p:nvSpPr>
        <p:spPr>
          <a:xfrm>
            <a:off x="9752801" y="3619625"/>
            <a:ext cx="18504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pic>
        <p:nvPicPr>
          <p:cNvPr descr="Imagen que contiene calibre, dispositivo&#10;&#10;Descripción generada automáticamente" id="2079" name="Google Shape;2079;p43"/>
          <p:cNvPicPr preferRelativeResize="0"/>
          <p:nvPr/>
        </p:nvPicPr>
        <p:blipFill rotWithShape="1">
          <a:blip r:embed="rId3">
            <a:alphaModFix/>
          </a:blip>
          <a:srcRect b="0" l="0" r="0" t="0"/>
          <a:stretch/>
        </p:blipFill>
        <p:spPr>
          <a:xfrm flipH="1" rot="10800000">
            <a:off x="2811850" y="1829750"/>
            <a:ext cx="6568200" cy="212934"/>
          </a:xfrm>
          <a:prstGeom prst="rect">
            <a:avLst/>
          </a:prstGeom>
          <a:noFill/>
          <a:ln>
            <a:noFill/>
          </a:ln>
        </p:spPr>
      </p:pic>
      <p:sp>
        <p:nvSpPr>
          <p:cNvPr id="2080" name="Google Shape;2080;p43"/>
          <p:cNvSpPr txBox="1"/>
          <p:nvPr/>
        </p:nvSpPr>
        <p:spPr>
          <a:xfrm>
            <a:off x="2476500" y="2342650"/>
            <a:ext cx="9525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6000">
                <a:solidFill>
                  <a:schemeClr val="accent4"/>
                </a:solidFill>
                <a:latin typeface="Quicksand SemiBold"/>
                <a:ea typeface="Quicksand SemiBold"/>
                <a:cs typeface="Quicksand SemiBold"/>
                <a:sym typeface="Quicksand SemiBold"/>
              </a:rPr>
              <a:t>→ </a:t>
            </a:r>
            <a:endParaRPr sz="6000">
              <a:solidFill>
                <a:schemeClr val="accent4"/>
              </a:solidFill>
              <a:latin typeface="Quicksand SemiBold"/>
              <a:ea typeface="Quicksand SemiBold"/>
              <a:cs typeface="Quicksand SemiBold"/>
              <a:sym typeface="Quicksand SemiBold"/>
            </a:endParaRPr>
          </a:p>
        </p:txBody>
      </p:sp>
      <p:sp>
        <p:nvSpPr>
          <p:cNvPr id="2081" name="Google Shape;2081;p43"/>
          <p:cNvSpPr txBox="1"/>
          <p:nvPr/>
        </p:nvSpPr>
        <p:spPr>
          <a:xfrm>
            <a:off x="4691583" y="2342650"/>
            <a:ext cx="9525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6000">
                <a:solidFill>
                  <a:schemeClr val="accent4"/>
                </a:solidFill>
                <a:latin typeface="Quicksand SemiBold"/>
                <a:ea typeface="Quicksand SemiBold"/>
                <a:cs typeface="Quicksand SemiBold"/>
                <a:sym typeface="Quicksand SemiBold"/>
              </a:rPr>
              <a:t>→ </a:t>
            </a:r>
            <a:endParaRPr sz="6000">
              <a:solidFill>
                <a:schemeClr val="accent4"/>
              </a:solidFill>
              <a:latin typeface="Quicksand SemiBold"/>
              <a:ea typeface="Quicksand SemiBold"/>
              <a:cs typeface="Quicksand SemiBold"/>
              <a:sym typeface="Quicksand SemiBold"/>
            </a:endParaRPr>
          </a:p>
        </p:txBody>
      </p:sp>
      <p:sp>
        <p:nvSpPr>
          <p:cNvPr id="2082" name="Google Shape;2082;p43"/>
          <p:cNvSpPr txBox="1"/>
          <p:nvPr/>
        </p:nvSpPr>
        <p:spPr>
          <a:xfrm>
            <a:off x="6906667" y="2342650"/>
            <a:ext cx="9525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6000">
                <a:solidFill>
                  <a:schemeClr val="accent4"/>
                </a:solidFill>
                <a:latin typeface="Quicksand SemiBold"/>
                <a:ea typeface="Quicksand SemiBold"/>
                <a:cs typeface="Quicksand SemiBold"/>
                <a:sym typeface="Quicksand SemiBold"/>
              </a:rPr>
              <a:t>→ </a:t>
            </a:r>
            <a:endParaRPr sz="6000">
              <a:solidFill>
                <a:schemeClr val="accent4"/>
              </a:solidFill>
              <a:latin typeface="Quicksand SemiBold"/>
              <a:ea typeface="Quicksand SemiBold"/>
              <a:cs typeface="Quicksand SemiBold"/>
              <a:sym typeface="Quicksand SemiBold"/>
            </a:endParaRPr>
          </a:p>
        </p:txBody>
      </p:sp>
      <p:sp>
        <p:nvSpPr>
          <p:cNvPr id="2083" name="Google Shape;2083;p43"/>
          <p:cNvSpPr txBox="1"/>
          <p:nvPr/>
        </p:nvSpPr>
        <p:spPr>
          <a:xfrm>
            <a:off x="9121750" y="2342650"/>
            <a:ext cx="9525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6000">
                <a:solidFill>
                  <a:schemeClr val="accent4"/>
                </a:solidFill>
                <a:latin typeface="Quicksand SemiBold"/>
                <a:ea typeface="Quicksand SemiBold"/>
                <a:cs typeface="Quicksand SemiBold"/>
                <a:sym typeface="Quicksand SemiBold"/>
              </a:rPr>
              <a:t>→ </a:t>
            </a:r>
            <a:endParaRPr sz="6000">
              <a:solidFill>
                <a:schemeClr val="accent4"/>
              </a:solidFill>
              <a:latin typeface="Quicksand SemiBold"/>
              <a:ea typeface="Quicksand SemiBold"/>
              <a:cs typeface="Quicksand SemiBold"/>
              <a:sym typeface="Quicksand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7" name="Shape 2087"/>
        <p:cNvGrpSpPr/>
        <p:nvPr/>
      </p:nvGrpSpPr>
      <p:grpSpPr>
        <a:xfrm>
          <a:off x="0" y="0"/>
          <a:ext cx="0" cy="0"/>
          <a:chOff x="0" y="0"/>
          <a:chExt cx="0" cy="0"/>
        </a:xfrm>
      </p:grpSpPr>
      <p:grpSp>
        <p:nvGrpSpPr>
          <p:cNvPr id="2088" name="Google Shape;2088;p44"/>
          <p:cNvGrpSpPr/>
          <p:nvPr/>
        </p:nvGrpSpPr>
        <p:grpSpPr>
          <a:xfrm rot="5400000">
            <a:off x="5023365" y="1451444"/>
            <a:ext cx="5778042" cy="3955122"/>
            <a:chOff x="2345366" y="140711"/>
            <a:chExt cx="6483441" cy="4437974"/>
          </a:xfrm>
        </p:grpSpPr>
        <p:sp>
          <p:nvSpPr>
            <p:cNvPr id="2089" name="Google Shape;2089;p44"/>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090" name="Google Shape;2090;p44"/>
            <p:cNvGrpSpPr/>
            <p:nvPr/>
          </p:nvGrpSpPr>
          <p:grpSpPr>
            <a:xfrm>
              <a:off x="2345366" y="140711"/>
              <a:ext cx="6483441" cy="4437974"/>
              <a:chOff x="390725" y="192901"/>
              <a:chExt cx="9367780" cy="6412330"/>
            </a:xfrm>
          </p:grpSpPr>
          <p:sp>
            <p:nvSpPr>
              <p:cNvPr id="2091" name="Google Shape;2091;p44"/>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092" name="Google Shape;2092;p44"/>
              <p:cNvGrpSpPr/>
              <p:nvPr/>
            </p:nvGrpSpPr>
            <p:grpSpPr>
              <a:xfrm>
                <a:off x="9036100" y="3183177"/>
                <a:ext cx="492960" cy="492960"/>
                <a:chOff x="9132580" y="3159701"/>
                <a:chExt cx="371233" cy="371233"/>
              </a:xfrm>
            </p:grpSpPr>
            <p:sp>
              <p:nvSpPr>
                <p:cNvPr id="2093" name="Google Shape;2093;p44"/>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4" name="Google Shape;2094;p44"/>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5" name="Google Shape;2095;p44"/>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096" name="Google Shape;2096;p44"/>
              <p:cNvGrpSpPr/>
              <p:nvPr/>
            </p:nvGrpSpPr>
            <p:grpSpPr>
              <a:xfrm>
                <a:off x="390725" y="192901"/>
                <a:ext cx="9367780" cy="6412330"/>
                <a:chOff x="1194635" y="234866"/>
                <a:chExt cx="9244824" cy="6489556"/>
              </a:xfrm>
            </p:grpSpPr>
            <p:sp>
              <p:nvSpPr>
                <p:cNvPr id="2097" name="Google Shape;2097;p44"/>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8" name="Google Shape;2098;p44"/>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9" name="Google Shape;2099;p44"/>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0" name="Google Shape;2100;p44"/>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1" name="Google Shape;2101;p44"/>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2" name="Google Shape;2102;p44"/>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3" name="Google Shape;2103;p44"/>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4" name="Google Shape;2104;p44"/>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5" name="Google Shape;2105;p44"/>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6" name="Google Shape;2106;p44"/>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7" name="Google Shape;2107;p44"/>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8" name="Google Shape;2108;p44"/>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9" name="Google Shape;2109;p44"/>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0" name="Google Shape;2110;p44"/>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1" name="Google Shape;2111;p44"/>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2" name="Google Shape;2112;p44"/>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3" name="Google Shape;2113;p44"/>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2114" name="Google Shape;2114;p44"/>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15" name="Google Shape;2115;p44"/>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16" name="Google Shape;2116;p44"/>
          <p:cNvSpPr txBox="1"/>
          <p:nvPr>
            <p:ph type="title"/>
          </p:nvPr>
        </p:nvSpPr>
        <p:spPr>
          <a:xfrm>
            <a:off x="514350" y="2056425"/>
            <a:ext cx="5067300" cy="1264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2117" name="Google Shape;2117;p44"/>
          <p:cNvSpPr txBox="1"/>
          <p:nvPr>
            <p:ph idx="1" type="body"/>
          </p:nvPr>
        </p:nvSpPr>
        <p:spPr>
          <a:xfrm>
            <a:off x="514441" y="3666675"/>
            <a:ext cx="50673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pic>
        <p:nvPicPr>
          <p:cNvPr descr="Imagen que contiene calibre, dispositivo&#10;&#10;Descripción generada automáticamente" id="2118" name="Google Shape;2118;p44"/>
          <p:cNvPicPr preferRelativeResize="0"/>
          <p:nvPr/>
        </p:nvPicPr>
        <p:blipFill rotWithShape="1">
          <a:blip r:embed="rId3">
            <a:alphaModFix/>
          </a:blip>
          <a:srcRect b="0" l="0" r="0" t="0"/>
          <a:stretch/>
        </p:blipFill>
        <p:spPr>
          <a:xfrm flipH="1" rot="10800000">
            <a:off x="383125" y="3514275"/>
            <a:ext cx="5329950" cy="2129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grpSp>
        <p:nvGrpSpPr>
          <p:cNvPr id="2123" name="Google Shape;2123;p45"/>
          <p:cNvGrpSpPr/>
          <p:nvPr/>
        </p:nvGrpSpPr>
        <p:grpSpPr>
          <a:xfrm>
            <a:off x="2453402" y="656999"/>
            <a:ext cx="2721600" cy="5544000"/>
            <a:chOff x="1020040" y="533174"/>
            <a:chExt cx="2721600" cy="5544000"/>
          </a:xfrm>
        </p:grpSpPr>
        <p:sp>
          <p:nvSpPr>
            <p:cNvPr id="2124" name="Google Shape;2124;p45"/>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25" name="Google Shape;2125;p45"/>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26" name="Google Shape;2126;p45"/>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27" name="Google Shape;2127;p45"/>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8" name="Google Shape;2128;p45"/>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9" name="Google Shape;2129;p45"/>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30" name="Google Shape;2130;p45"/>
          <p:cNvSpPr txBox="1"/>
          <p:nvPr>
            <p:ph type="title"/>
          </p:nvPr>
        </p:nvSpPr>
        <p:spPr>
          <a:xfrm>
            <a:off x="5680988" y="2122000"/>
            <a:ext cx="5581500" cy="124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2131" name="Google Shape;2131;p45"/>
          <p:cNvSpPr txBox="1"/>
          <p:nvPr>
            <p:ph idx="1" type="body"/>
          </p:nvPr>
        </p:nvSpPr>
        <p:spPr>
          <a:xfrm>
            <a:off x="5681088" y="37322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descr="Imagen que contiene calibre, dispositivo&#10;&#10;Descripción generada automáticamente" id="2132" name="Google Shape;2132;p45"/>
          <p:cNvPicPr preferRelativeResize="0"/>
          <p:nvPr/>
        </p:nvPicPr>
        <p:blipFill rotWithShape="1">
          <a:blip r:embed="rId3">
            <a:alphaModFix/>
          </a:blip>
          <a:srcRect b="0" l="0" r="0" t="0"/>
          <a:stretch/>
        </p:blipFill>
        <p:spPr>
          <a:xfrm flipH="1" rot="10800000">
            <a:off x="5833350" y="3505200"/>
            <a:ext cx="5329950" cy="2129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6" name="Shape 2136"/>
        <p:cNvGrpSpPr/>
        <p:nvPr/>
      </p:nvGrpSpPr>
      <p:grpSpPr>
        <a:xfrm>
          <a:off x="0" y="0"/>
          <a:ext cx="0" cy="0"/>
          <a:chOff x="0" y="0"/>
          <a:chExt cx="0" cy="0"/>
        </a:xfrm>
      </p:grpSpPr>
      <p:sp>
        <p:nvSpPr>
          <p:cNvPr id="2137" name="Google Shape;2137;p46"/>
          <p:cNvSpPr txBox="1"/>
          <p:nvPr>
            <p:ph type="title"/>
          </p:nvPr>
        </p:nvSpPr>
        <p:spPr>
          <a:xfrm>
            <a:off x="6130600" y="1736375"/>
            <a:ext cx="5873400" cy="13416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2138" name="Google Shape;2138;p46"/>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2139" name="Google Shape;2139;p46"/>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0" name="Google Shape;2140;p46"/>
          <p:cNvGrpSpPr/>
          <p:nvPr/>
        </p:nvGrpSpPr>
        <p:grpSpPr>
          <a:xfrm>
            <a:off x="7577843" y="4749551"/>
            <a:ext cx="411849" cy="411917"/>
            <a:chOff x="5162200" y="4097750"/>
            <a:chExt cx="338385" cy="338414"/>
          </a:xfrm>
        </p:grpSpPr>
        <p:sp>
          <p:nvSpPr>
            <p:cNvPr id="2141" name="Google Shape;2141;p46"/>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2" name="Google Shape;2142;p46"/>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3" name="Google Shape;2143;p46"/>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44" name="Google Shape;2144;p46"/>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5" name="Google Shape;2145;p46"/>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pic>
        <p:nvPicPr>
          <p:cNvPr id="2146" name="Google Shape;2146;p46"/>
          <p:cNvPicPr preferRelativeResize="0"/>
          <p:nvPr/>
        </p:nvPicPr>
        <p:blipFill rotWithShape="1">
          <a:blip r:embed="rId3">
            <a:alphaModFix/>
          </a:blip>
          <a:srcRect b="0" l="0" r="0" t="0"/>
          <a:stretch/>
        </p:blipFill>
        <p:spPr>
          <a:xfrm rot="-478649">
            <a:off x="865845" y="2305171"/>
            <a:ext cx="2367359" cy="3608313"/>
          </a:xfrm>
          <a:prstGeom prst="rect">
            <a:avLst/>
          </a:prstGeom>
          <a:noFill/>
          <a:ln>
            <a:noFill/>
          </a:ln>
        </p:spPr>
      </p:pic>
      <p:pic>
        <p:nvPicPr>
          <p:cNvPr id="2147" name="Google Shape;2147;p46"/>
          <p:cNvPicPr preferRelativeResize="0"/>
          <p:nvPr/>
        </p:nvPicPr>
        <p:blipFill rotWithShape="1">
          <a:blip r:embed="rId4">
            <a:alphaModFix/>
          </a:blip>
          <a:srcRect b="0" l="0" r="0" t="0"/>
          <a:stretch/>
        </p:blipFill>
        <p:spPr>
          <a:xfrm rot="351445">
            <a:off x="2777723" y="1652583"/>
            <a:ext cx="2578585" cy="393026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1" name="Shape 2151"/>
        <p:cNvGrpSpPr/>
        <p:nvPr/>
      </p:nvGrpSpPr>
      <p:grpSpPr>
        <a:xfrm>
          <a:off x="0" y="0"/>
          <a:ext cx="0" cy="0"/>
          <a:chOff x="0" y="0"/>
          <a:chExt cx="0" cy="0"/>
        </a:xfrm>
      </p:grpSpPr>
      <p:sp>
        <p:nvSpPr>
          <p:cNvPr id="2152" name="Google Shape;2152;p47"/>
          <p:cNvSpPr txBox="1"/>
          <p:nvPr>
            <p:ph type="title"/>
          </p:nvPr>
        </p:nvSpPr>
        <p:spPr>
          <a:xfrm>
            <a:off x="406300" y="154405"/>
            <a:ext cx="11360700" cy="123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Today is Monday February 21st.</a:t>
            </a:r>
            <a:endParaRPr/>
          </a:p>
        </p:txBody>
      </p:sp>
      <p:sp>
        <p:nvSpPr>
          <p:cNvPr id="2153" name="Google Shape;2153;p47"/>
          <p:cNvSpPr txBox="1"/>
          <p:nvPr/>
        </p:nvSpPr>
        <p:spPr>
          <a:xfrm>
            <a:off x="9364675" y="2547800"/>
            <a:ext cx="2411700" cy="3451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None/>
            </a:pPr>
            <a:r>
              <a:rPr lang="en" sz="1600">
                <a:solidFill>
                  <a:schemeClr val="accent5"/>
                </a:solidFill>
                <a:latin typeface="Quicksand SemiBold"/>
                <a:ea typeface="Quicksand SemiBold"/>
                <a:cs typeface="Quicksand SemiBold"/>
                <a:sym typeface="Quicksand SemiBold"/>
              </a:rPr>
              <a:t>Something here.</a:t>
            </a:r>
            <a:endParaRPr sz="1600">
              <a:solidFill>
                <a:schemeClr val="accent5"/>
              </a:solidFill>
              <a:latin typeface="Quicksand SemiBold"/>
              <a:ea typeface="Quicksand SemiBold"/>
              <a:cs typeface="Quicksand SemiBold"/>
              <a:sym typeface="Quicksand SemiBold"/>
            </a:endParaRPr>
          </a:p>
          <a:p>
            <a:pPr indent="0" lvl="0" marL="0" marR="0" rtl="0" algn="l">
              <a:lnSpc>
                <a:spcPct val="115000"/>
              </a:lnSpc>
              <a:spcBef>
                <a:spcPts val="2100"/>
              </a:spcBef>
              <a:spcAft>
                <a:spcPts val="0"/>
              </a:spcAft>
              <a:buNone/>
            </a:pPr>
            <a:r>
              <a:rPr lang="en" sz="1600">
                <a:solidFill>
                  <a:schemeClr val="accent5"/>
                </a:solidFill>
                <a:latin typeface="Quicksand SemiBold"/>
                <a:ea typeface="Quicksand SemiBold"/>
                <a:cs typeface="Quicksand SemiBold"/>
                <a:sym typeface="Quicksand SemiBold"/>
              </a:rPr>
              <a:t>Something else here</a:t>
            </a:r>
            <a:endParaRPr sz="1600">
              <a:solidFill>
                <a:schemeClr val="accent5"/>
              </a:solidFill>
              <a:latin typeface="Quicksand SemiBold"/>
              <a:ea typeface="Quicksand SemiBold"/>
              <a:cs typeface="Quicksand SemiBold"/>
              <a:sym typeface="Quicksand SemiBold"/>
            </a:endParaRPr>
          </a:p>
          <a:p>
            <a:pPr indent="0" lvl="0" marL="0" marR="0" rtl="0" algn="l">
              <a:lnSpc>
                <a:spcPct val="115000"/>
              </a:lnSpc>
              <a:spcBef>
                <a:spcPts val="2100"/>
              </a:spcBef>
              <a:spcAft>
                <a:spcPts val="0"/>
              </a:spcAft>
              <a:buNone/>
            </a:pPr>
            <a:r>
              <a:rPr lang="en" sz="1600">
                <a:solidFill>
                  <a:schemeClr val="accent5"/>
                </a:solidFill>
                <a:latin typeface="Quicksand SemiBold"/>
                <a:ea typeface="Quicksand SemiBold"/>
                <a:cs typeface="Quicksand SemiBold"/>
                <a:sym typeface="Quicksand SemiBold"/>
              </a:rPr>
              <a:t>And a third thing here.</a:t>
            </a:r>
            <a:endParaRPr sz="1600">
              <a:solidFill>
                <a:schemeClr val="accent5"/>
              </a:solidFill>
              <a:latin typeface="Quicksand SemiBold"/>
              <a:ea typeface="Quicksand SemiBold"/>
              <a:cs typeface="Quicksand SemiBold"/>
              <a:sym typeface="Quicksand SemiBold"/>
            </a:endParaRPr>
          </a:p>
          <a:p>
            <a:pPr indent="0" lvl="0" marL="0" marR="0" rtl="0" algn="l">
              <a:lnSpc>
                <a:spcPct val="115000"/>
              </a:lnSpc>
              <a:spcBef>
                <a:spcPts val="2100"/>
              </a:spcBef>
              <a:spcAft>
                <a:spcPts val="0"/>
              </a:spcAft>
              <a:buNone/>
            </a:pPr>
            <a:r>
              <a:rPr lang="en" sz="1600">
                <a:solidFill>
                  <a:schemeClr val="accent5"/>
                </a:solidFill>
                <a:latin typeface="Quicksand SemiBold"/>
                <a:ea typeface="Quicksand SemiBold"/>
                <a:cs typeface="Quicksand SemiBold"/>
                <a:sym typeface="Quicksand SemiBold"/>
              </a:rPr>
              <a:t>Duplicate the check mark. </a:t>
            </a:r>
            <a:endParaRPr sz="1600">
              <a:solidFill>
                <a:schemeClr val="accent5"/>
              </a:solidFill>
              <a:latin typeface="Quicksand SemiBold"/>
              <a:ea typeface="Quicksand SemiBold"/>
              <a:cs typeface="Quicksand SemiBold"/>
              <a:sym typeface="Quicksand SemiBold"/>
            </a:endParaRPr>
          </a:p>
          <a:p>
            <a:pPr indent="0" lvl="0" marL="0" marR="0" rtl="0" algn="l">
              <a:lnSpc>
                <a:spcPct val="115000"/>
              </a:lnSpc>
              <a:spcBef>
                <a:spcPts val="2100"/>
              </a:spcBef>
              <a:spcAft>
                <a:spcPts val="2100"/>
              </a:spcAft>
              <a:buNone/>
            </a:pPr>
            <a:r>
              <a:rPr lang="en" sz="1600">
                <a:solidFill>
                  <a:schemeClr val="accent5"/>
                </a:solidFill>
                <a:latin typeface="Quicksand SemiBold"/>
                <a:ea typeface="Quicksand SemiBold"/>
                <a:cs typeface="Quicksand SemiBold"/>
                <a:sym typeface="Quicksand SemiBold"/>
              </a:rPr>
              <a:t>And the check boxes.</a:t>
            </a:r>
            <a:endParaRPr sz="1600">
              <a:solidFill>
                <a:schemeClr val="accent5"/>
              </a:solidFill>
              <a:latin typeface="Quicksand SemiBold"/>
              <a:ea typeface="Quicksand SemiBold"/>
              <a:cs typeface="Quicksand SemiBold"/>
              <a:sym typeface="Quicksand SemiBold"/>
            </a:endParaRPr>
          </a:p>
        </p:txBody>
      </p:sp>
      <p:sp>
        <p:nvSpPr>
          <p:cNvPr id="2154" name="Google Shape;2154;p47"/>
          <p:cNvSpPr/>
          <p:nvPr/>
        </p:nvSpPr>
        <p:spPr>
          <a:xfrm>
            <a:off x="9087922" y="2623993"/>
            <a:ext cx="288900" cy="288900"/>
          </a:xfrm>
          <a:prstGeom prst="frame">
            <a:avLst>
              <a:gd fmla="val 12269" name="adj1"/>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1"/>
              </a:solidFill>
              <a:latin typeface="Calibri"/>
              <a:ea typeface="Calibri"/>
              <a:cs typeface="Calibri"/>
              <a:sym typeface="Calibri"/>
            </a:endParaRPr>
          </a:p>
        </p:txBody>
      </p:sp>
      <p:sp>
        <p:nvSpPr>
          <p:cNvPr id="2155" name="Google Shape;2155;p47"/>
          <p:cNvSpPr/>
          <p:nvPr/>
        </p:nvSpPr>
        <p:spPr>
          <a:xfrm>
            <a:off x="9087922" y="3241614"/>
            <a:ext cx="288900" cy="288900"/>
          </a:xfrm>
          <a:prstGeom prst="frame">
            <a:avLst>
              <a:gd fmla="val 12269" name="adj1"/>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156" name="Google Shape;2156;p47"/>
          <p:cNvSpPr/>
          <p:nvPr/>
        </p:nvSpPr>
        <p:spPr>
          <a:xfrm>
            <a:off x="9087922" y="3783035"/>
            <a:ext cx="288900" cy="288900"/>
          </a:xfrm>
          <a:prstGeom prst="frame">
            <a:avLst>
              <a:gd fmla="val 12269" name="adj1"/>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1"/>
              </a:solidFill>
              <a:latin typeface="Calibri"/>
              <a:ea typeface="Calibri"/>
              <a:cs typeface="Calibri"/>
              <a:sym typeface="Calibri"/>
            </a:endParaRPr>
          </a:p>
        </p:txBody>
      </p:sp>
      <p:sp>
        <p:nvSpPr>
          <p:cNvPr id="2157" name="Google Shape;2157;p47"/>
          <p:cNvSpPr/>
          <p:nvPr/>
        </p:nvSpPr>
        <p:spPr>
          <a:xfrm>
            <a:off x="9087922" y="4324456"/>
            <a:ext cx="288900" cy="288900"/>
          </a:xfrm>
          <a:prstGeom prst="frame">
            <a:avLst>
              <a:gd fmla="val 12269" name="adj1"/>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1"/>
              </a:solidFill>
              <a:latin typeface="Calibri"/>
              <a:ea typeface="Calibri"/>
              <a:cs typeface="Calibri"/>
              <a:sym typeface="Calibri"/>
            </a:endParaRPr>
          </a:p>
        </p:txBody>
      </p:sp>
      <p:sp>
        <p:nvSpPr>
          <p:cNvPr id="2158" name="Google Shape;2158;p47"/>
          <p:cNvSpPr/>
          <p:nvPr/>
        </p:nvSpPr>
        <p:spPr>
          <a:xfrm>
            <a:off x="9087922" y="5026298"/>
            <a:ext cx="288900" cy="288900"/>
          </a:xfrm>
          <a:prstGeom prst="frame">
            <a:avLst>
              <a:gd fmla="val 12269" name="adj1"/>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1"/>
              </a:solidFill>
              <a:latin typeface="Calibri"/>
              <a:ea typeface="Calibri"/>
              <a:cs typeface="Calibri"/>
              <a:sym typeface="Calibri"/>
            </a:endParaRPr>
          </a:p>
        </p:txBody>
      </p:sp>
      <p:sp>
        <p:nvSpPr>
          <p:cNvPr id="2159" name="Google Shape;2159;p47"/>
          <p:cNvSpPr/>
          <p:nvPr/>
        </p:nvSpPr>
        <p:spPr>
          <a:xfrm>
            <a:off x="9100516" y="25402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0" name="Google Shape;2160;p47"/>
          <p:cNvSpPr/>
          <p:nvPr/>
        </p:nvSpPr>
        <p:spPr>
          <a:xfrm>
            <a:off x="9096416" y="31590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accent1"/>
              </a:solidFill>
              <a:latin typeface="Calibri"/>
              <a:ea typeface="Calibri"/>
              <a:cs typeface="Calibri"/>
              <a:sym typeface="Calibri"/>
            </a:endParaRPr>
          </a:p>
        </p:txBody>
      </p:sp>
      <p:sp>
        <p:nvSpPr>
          <p:cNvPr id="2161" name="Google Shape;2161;p47"/>
          <p:cNvSpPr txBox="1"/>
          <p:nvPr/>
        </p:nvSpPr>
        <p:spPr>
          <a:xfrm>
            <a:off x="8890225" y="1686600"/>
            <a:ext cx="2773800" cy="489900"/>
          </a:xfrm>
          <a:prstGeom prst="rect">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lang="en" sz="3000">
                <a:solidFill>
                  <a:schemeClr val="accent5"/>
                </a:solidFill>
                <a:latin typeface="Atma Medium"/>
                <a:ea typeface="Atma Medium"/>
                <a:cs typeface="Atma Medium"/>
                <a:sym typeface="Atma Medium"/>
              </a:rPr>
              <a:t>Check List</a:t>
            </a:r>
            <a:endParaRPr sz="3000">
              <a:solidFill>
                <a:schemeClr val="accent5"/>
              </a:solidFill>
              <a:latin typeface="Atma Medium"/>
              <a:ea typeface="Atma Medium"/>
              <a:cs typeface="Atma Medium"/>
              <a:sym typeface="Atma Medium"/>
            </a:endParaRPr>
          </a:p>
        </p:txBody>
      </p:sp>
      <p:sp>
        <p:nvSpPr>
          <p:cNvPr id="2162" name="Google Shape;2162;p47"/>
          <p:cNvSpPr txBox="1"/>
          <p:nvPr/>
        </p:nvSpPr>
        <p:spPr>
          <a:xfrm>
            <a:off x="917334" y="1791400"/>
            <a:ext cx="3175200" cy="371400"/>
          </a:xfrm>
          <a:prstGeom prst="rect">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lang="en" sz="3000">
                <a:solidFill>
                  <a:schemeClr val="accent6"/>
                </a:solidFill>
                <a:latin typeface="Atma Medium"/>
                <a:ea typeface="Atma Medium"/>
                <a:cs typeface="Atma Medium"/>
                <a:sym typeface="Atma Medium"/>
              </a:rPr>
              <a:t>Add a title here</a:t>
            </a:r>
            <a:endParaRPr sz="3000">
              <a:solidFill>
                <a:schemeClr val="accent6"/>
              </a:solidFill>
              <a:latin typeface="Atma Medium"/>
              <a:ea typeface="Atma Medium"/>
              <a:cs typeface="Atma Medium"/>
              <a:sym typeface="Atma Medium"/>
            </a:endParaRPr>
          </a:p>
        </p:txBody>
      </p:sp>
      <p:sp>
        <p:nvSpPr>
          <p:cNvPr id="2163" name="Google Shape;2163;p47"/>
          <p:cNvSpPr txBox="1"/>
          <p:nvPr/>
        </p:nvSpPr>
        <p:spPr>
          <a:xfrm>
            <a:off x="5081375" y="1742700"/>
            <a:ext cx="3413100" cy="371400"/>
          </a:xfrm>
          <a:prstGeom prst="rect">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lang="en" sz="3000">
                <a:solidFill>
                  <a:schemeClr val="accent3"/>
                </a:solidFill>
                <a:latin typeface="Atma Medium"/>
                <a:ea typeface="Atma Medium"/>
                <a:cs typeface="Atma Medium"/>
                <a:sym typeface="Atma Medium"/>
              </a:rPr>
              <a:t>Would you rather…</a:t>
            </a:r>
            <a:endParaRPr sz="3000">
              <a:solidFill>
                <a:schemeClr val="accent3"/>
              </a:solidFill>
              <a:latin typeface="Atma Medium"/>
              <a:ea typeface="Atma Medium"/>
              <a:cs typeface="Atma Medium"/>
              <a:sym typeface="Atma Medium"/>
            </a:endParaRPr>
          </a:p>
        </p:txBody>
      </p:sp>
      <p:sp>
        <p:nvSpPr>
          <p:cNvPr id="2164" name="Google Shape;2164;p47"/>
          <p:cNvSpPr txBox="1"/>
          <p:nvPr/>
        </p:nvSpPr>
        <p:spPr>
          <a:xfrm>
            <a:off x="5358575" y="4369850"/>
            <a:ext cx="2773800" cy="371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 sz="3000">
                <a:solidFill>
                  <a:schemeClr val="accent4"/>
                </a:solidFill>
                <a:latin typeface="Atma Medium"/>
                <a:ea typeface="Atma Medium"/>
                <a:cs typeface="Atma Medium"/>
                <a:sym typeface="Atma Medium"/>
              </a:rPr>
              <a:t>Say Hi!</a:t>
            </a:r>
            <a:endParaRPr sz="3000">
              <a:solidFill>
                <a:schemeClr val="accent4"/>
              </a:solidFill>
              <a:latin typeface="Atma Medium"/>
              <a:ea typeface="Atma Medium"/>
              <a:cs typeface="Atma Medium"/>
              <a:sym typeface="Atma Medium"/>
            </a:endParaRPr>
          </a:p>
        </p:txBody>
      </p:sp>
      <p:grpSp>
        <p:nvGrpSpPr>
          <p:cNvPr descr="Wave Gesture" id="2165" name="Google Shape;2165;p47"/>
          <p:cNvGrpSpPr/>
          <p:nvPr/>
        </p:nvGrpSpPr>
        <p:grpSpPr>
          <a:xfrm>
            <a:off x="5841821" y="4875413"/>
            <a:ext cx="489664" cy="595691"/>
            <a:chOff x="588117" y="3661327"/>
            <a:chExt cx="644379" cy="783907"/>
          </a:xfrm>
        </p:grpSpPr>
        <p:sp>
          <p:nvSpPr>
            <p:cNvPr id="2166" name="Google Shape;2166;p47"/>
            <p:cNvSpPr/>
            <p:nvPr/>
          </p:nvSpPr>
          <p:spPr>
            <a:xfrm>
              <a:off x="588117" y="3696935"/>
              <a:ext cx="644379" cy="748299"/>
            </a:xfrm>
            <a:custGeom>
              <a:rect b="b" l="l" r="r" t="t"/>
              <a:pathLst>
                <a:path extrusionOk="0" h="748299" w="644379">
                  <a:moveTo>
                    <a:pt x="574847" y="513985"/>
                  </a:moveTo>
                  <a:cubicBezTo>
                    <a:pt x="606280" y="451120"/>
                    <a:pt x="609137" y="380635"/>
                    <a:pt x="609137" y="318722"/>
                  </a:cubicBezTo>
                  <a:lnTo>
                    <a:pt x="609137" y="313960"/>
                  </a:lnTo>
                  <a:cubicBezTo>
                    <a:pt x="609137" y="271097"/>
                    <a:pt x="610090" y="226330"/>
                    <a:pt x="626282" y="210137"/>
                  </a:cubicBezTo>
                  <a:cubicBezTo>
                    <a:pt x="644380" y="190135"/>
                    <a:pt x="642475" y="160607"/>
                    <a:pt x="622472" y="142510"/>
                  </a:cubicBezTo>
                  <a:cubicBezTo>
                    <a:pt x="622472" y="142510"/>
                    <a:pt x="622472" y="142510"/>
                    <a:pt x="622472" y="142510"/>
                  </a:cubicBezTo>
                  <a:cubicBezTo>
                    <a:pt x="612947" y="133937"/>
                    <a:pt x="599612" y="129175"/>
                    <a:pt x="586277" y="130127"/>
                  </a:cubicBezTo>
                  <a:cubicBezTo>
                    <a:pt x="573895" y="131080"/>
                    <a:pt x="562465" y="136795"/>
                    <a:pt x="554845" y="145367"/>
                  </a:cubicBezTo>
                  <a:cubicBezTo>
                    <a:pt x="521507" y="180610"/>
                    <a:pt x="498647" y="242522"/>
                    <a:pt x="492932" y="306340"/>
                  </a:cubicBezTo>
                  <a:cubicBezTo>
                    <a:pt x="492932" y="306340"/>
                    <a:pt x="492932" y="306340"/>
                    <a:pt x="492932" y="306340"/>
                  </a:cubicBezTo>
                  <a:cubicBezTo>
                    <a:pt x="492932" y="306340"/>
                    <a:pt x="492932" y="306340"/>
                    <a:pt x="492932" y="306340"/>
                  </a:cubicBezTo>
                  <a:cubicBezTo>
                    <a:pt x="478645" y="292052"/>
                    <a:pt x="465310" y="276812"/>
                    <a:pt x="452927" y="259667"/>
                  </a:cubicBezTo>
                  <a:lnTo>
                    <a:pt x="445307" y="250142"/>
                  </a:lnTo>
                  <a:lnTo>
                    <a:pt x="372917" y="33925"/>
                  </a:lnTo>
                  <a:cubicBezTo>
                    <a:pt x="364345" y="8207"/>
                    <a:pt x="335770" y="-6080"/>
                    <a:pt x="310052" y="2492"/>
                  </a:cubicBezTo>
                  <a:cubicBezTo>
                    <a:pt x="295765" y="7255"/>
                    <a:pt x="284335" y="17732"/>
                    <a:pt x="279572" y="32020"/>
                  </a:cubicBezTo>
                  <a:cubicBezTo>
                    <a:pt x="275762" y="43450"/>
                    <a:pt x="274810" y="55832"/>
                    <a:pt x="279572" y="68215"/>
                  </a:cubicBezTo>
                  <a:lnTo>
                    <a:pt x="330055" y="219662"/>
                  </a:lnTo>
                  <a:cubicBezTo>
                    <a:pt x="330055" y="219662"/>
                    <a:pt x="330055" y="219662"/>
                    <a:pt x="330055" y="219662"/>
                  </a:cubicBezTo>
                  <a:cubicBezTo>
                    <a:pt x="330055" y="219662"/>
                    <a:pt x="330055" y="219662"/>
                    <a:pt x="330055" y="219662"/>
                  </a:cubicBezTo>
                  <a:lnTo>
                    <a:pt x="227185" y="59642"/>
                  </a:lnTo>
                  <a:cubicBezTo>
                    <a:pt x="221470" y="50117"/>
                    <a:pt x="211945" y="42497"/>
                    <a:pt x="201467" y="37735"/>
                  </a:cubicBezTo>
                  <a:cubicBezTo>
                    <a:pt x="175750" y="28210"/>
                    <a:pt x="147175" y="41545"/>
                    <a:pt x="137650" y="68215"/>
                  </a:cubicBezTo>
                  <a:cubicBezTo>
                    <a:pt x="136697" y="72025"/>
                    <a:pt x="135745" y="75835"/>
                    <a:pt x="134792" y="78692"/>
                  </a:cubicBezTo>
                  <a:cubicBezTo>
                    <a:pt x="133840" y="91075"/>
                    <a:pt x="136697" y="103457"/>
                    <a:pt x="143365" y="112982"/>
                  </a:cubicBezTo>
                  <a:lnTo>
                    <a:pt x="238615" y="261572"/>
                  </a:lnTo>
                  <a:cubicBezTo>
                    <a:pt x="238615" y="261572"/>
                    <a:pt x="238615" y="261572"/>
                    <a:pt x="238615" y="261572"/>
                  </a:cubicBezTo>
                  <a:cubicBezTo>
                    <a:pt x="238615" y="261572"/>
                    <a:pt x="238615" y="261572"/>
                    <a:pt x="238615" y="261572"/>
                  </a:cubicBezTo>
                  <a:lnTo>
                    <a:pt x="119552" y="153940"/>
                  </a:lnTo>
                  <a:cubicBezTo>
                    <a:pt x="99550" y="134890"/>
                    <a:pt x="68117" y="135842"/>
                    <a:pt x="49067" y="156797"/>
                  </a:cubicBezTo>
                  <a:cubicBezTo>
                    <a:pt x="30017" y="177752"/>
                    <a:pt x="30970" y="208232"/>
                    <a:pt x="51925" y="227282"/>
                  </a:cubicBezTo>
                  <a:cubicBezTo>
                    <a:pt x="51925" y="227282"/>
                    <a:pt x="52877" y="227282"/>
                    <a:pt x="52877" y="228235"/>
                  </a:cubicBezTo>
                  <a:lnTo>
                    <a:pt x="188132" y="353012"/>
                  </a:lnTo>
                  <a:cubicBezTo>
                    <a:pt x="188132" y="353012"/>
                    <a:pt x="188132" y="353012"/>
                    <a:pt x="188132" y="353012"/>
                  </a:cubicBezTo>
                  <a:lnTo>
                    <a:pt x="73832" y="295862"/>
                  </a:lnTo>
                  <a:cubicBezTo>
                    <a:pt x="63355" y="290147"/>
                    <a:pt x="50020" y="288242"/>
                    <a:pt x="38590" y="291100"/>
                  </a:cubicBezTo>
                  <a:cubicBezTo>
                    <a:pt x="11920" y="297767"/>
                    <a:pt x="-5225" y="324437"/>
                    <a:pt x="1442" y="351107"/>
                  </a:cubicBezTo>
                  <a:cubicBezTo>
                    <a:pt x="2395" y="354917"/>
                    <a:pt x="3347" y="357775"/>
                    <a:pt x="5252" y="361585"/>
                  </a:cubicBezTo>
                  <a:cubicBezTo>
                    <a:pt x="10967" y="372062"/>
                    <a:pt x="19540" y="380635"/>
                    <a:pt x="30017" y="385397"/>
                  </a:cubicBezTo>
                  <a:lnTo>
                    <a:pt x="169082" y="454930"/>
                  </a:lnTo>
                  <a:lnTo>
                    <a:pt x="174797" y="464455"/>
                  </a:lnTo>
                  <a:cubicBezTo>
                    <a:pt x="249092" y="573992"/>
                    <a:pt x="314815" y="628285"/>
                    <a:pt x="370060" y="628285"/>
                  </a:cubicBezTo>
                  <a:lnTo>
                    <a:pt x="446260" y="748300"/>
                  </a:lnTo>
                  <a:lnTo>
                    <a:pt x="462452" y="737822"/>
                  </a:lnTo>
                  <a:lnTo>
                    <a:pt x="383395" y="613045"/>
                  </a:lnTo>
                  <a:cubicBezTo>
                    <a:pt x="381490" y="610187"/>
                    <a:pt x="377680" y="608282"/>
                    <a:pt x="374822" y="608282"/>
                  </a:cubicBezTo>
                  <a:cubicBezTo>
                    <a:pt x="341485" y="611140"/>
                    <a:pt x="282430" y="586375"/>
                    <a:pt x="190990" y="453025"/>
                  </a:cubicBezTo>
                  <a:lnTo>
                    <a:pt x="183370" y="441595"/>
                  </a:lnTo>
                  <a:cubicBezTo>
                    <a:pt x="182417" y="439690"/>
                    <a:pt x="181465" y="438737"/>
                    <a:pt x="179560" y="437785"/>
                  </a:cubicBezTo>
                  <a:lnTo>
                    <a:pt x="37637" y="366347"/>
                  </a:lnTo>
                  <a:cubicBezTo>
                    <a:pt x="31922" y="363490"/>
                    <a:pt x="27160" y="358727"/>
                    <a:pt x="23350" y="353012"/>
                  </a:cubicBezTo>
                  <a:cubicBezTo>
                    <a:pt x="14777" y="337772"/>
                    <a:pt x="20492" y="318722"/>
                    <a:pt x="35732" y="311102"/>
                  </a:cubicBezTo>
                  <a:cubicBezTo>
                    <a:pt x="39542" y="309197"/>
                    <a:pt x="42400" y="308245"/>
                    <a:pt x="46210" y="307292"/>
                  </a:cubicBezTo>
                  <a:cubicBezTo>
                    <a:pt x="52877" y="306340"/>
                    <a:pt x="59545" y="307292"/>
                    <a:pt x="65260" y="311102"/>
                  </a:cubicBezTo>
                  <a:lnTo>
                    <a:pt x="240520" y="400637"/>
                  </a:lnTo>
                  <a:cubicBezTo>
                    <a:pt x="245282" y="402542"/>
                    <a:pt x="250997" y="400637"/>
                    <a:pt x="252902" y="396827"/>
                  </a:cubicBezTo>
                  <a:cubicBezTo>
                    <a:pt x="254807" y="393017"/>
                    <a:pt x="253855" y="388255"/>
                    <a:pt x="250997" y="385397"/>
                  </a:cubicBezTo>
                  <a:lnTo>
                    <a:pt x="64307" y="213947"/>
                  </a:lnTo>
                  <a:cubicBezTo>
                    <a:pt x="51925" y="202517"/>
                    <a:pt x="50972" y="182515"/>
                    <a:pt x="62402" y="170132"/>
                  </a:cubicBezTo>
                  <a:cubicBezTo>
                    <a:pt x="69070" y="162512"/>
                    <a:pt x="79547" y="158702"/>
                    <a:pt x="90025" y="160607"/>
                  </a:cubicBezTo>
                  <a:cubicBezTo>
                    <a:pt x="96692" y="161560"/>
                    <a:pt x="102407" y="164417"/>
                    <a:pt x="107170" y="169180"/>
                  </a:cubicBezTo>
                  <a:lnTo>
                    <a:pt x="279572" y="327295"/>
                  </a:lnTo>
                  <a:cubicBezTo>
                    <a:pt x="283382" y="331105"/>
                    <a:pt x="289097" y="330152"/>
                    <a:pt x="292907" y="326342"/>
                  </a:cubicBezTo>
                  <a:cubicBezTo>
                    <a:pt x="295765" y="323485"/>
                    <a:pt x="296717" y="318722"/>
                    <a:pt x="293860" y="314912"/>
                  </a:cubicBezTo>
                  <a:lnTo>
                    <a:pt x="157652" y="101552"/>
                  </a:lnTo>
                  <a:cubicBezTo>
                    <a:pt x="148127" y="87265"/>
                    <a:pt x="152890" y="68215"/>
                    <a:pt x="167177" y="58690"/>
                  </a:cubicBezTo>
                  <a:cubicBezTo>
                    <a:pt x="181465" y="49165"/>
                    <a:pt x="200515" y="53927"/>
                    <a:pt x="210040" y="68215"/>
                  </a:cubicBezTo>
                  <a:lnTo>
                    <a:pt x="355772" y="294910"/>
                  </a:lnTo>
                  <a:cubicBezTo>
                    <a:pt x="358630" y="299672"/>
                    <a:pt x="364345" y="300625"/>
                    <a:pt x="369107" y="297767"/>
                  </a:cubicBezTo>
                  <a:cubicBezTo>
                    <a:pt x="372917" y="295862"/>
                    <a:pt x="374822" y="291100"/>
                    <a:pt x="372917" y="286337"/>
                  </a:cubicBezTo>
                  <a:lnTo>
                    <a:pt x="297670" y="60595"/>
                  </a:lnTo>
                  <a:cubicBezTo>
                    <a:pt x="295765" y="54880"/>
                    <a:pt x="294812" y="47260"/>
                    <a:pt x="296717" y="41545"/>
                  </a:cubicBezTo>
                  <a:cubicBezTo>
                    <a:pt x="301480" y="25352"/>
                    <a:pt x="318625" y="15827"/>
                    <a:pt x="334817" y="20590"/>
                  </a:cubicBezTo>
                  <a:cubicBezTo>
                    <a:pt x="338627" y="21542"/>
                    <a:pt x="342437" y="23447"/>
                    <a:pt x="345295" y="25352"/>
                  </a:cubicBezTo>
                  <a:cubicBezTo>
                    <a:pt x="350057" y="29162"/>
                    <a:pt x="353867" y="34877"/>
                    <a:pt x="356725" y="41545"/>
                  </a:cubicBezTo>
                  <a:lnTo>
                    <a:pt x="428162" y="257762"/>
                  </a:lnTo>
                  <a:lnTo>
                    <a:pt x="430067" y="260620"/>
                  </a:lnTo>
                  <a:lnTo>
                    <a:pt x="438640" y="271097"/>
                  </a:lnTo>
                  <a:cubicBezTo>
                    <a:pt x="455785" y="293957"/>
                    <a:pt x="474835" y="314912"/>
                    <a:pt x="495790" y="334915"/>
                  </a:cubicBezTo>
                  <a:cubicBezTo>
                    <a:pt x="499600" y="338725"/>
                    <a:pt x="505315" y="338725"/>
                    <a:pt x="509125" y="334915"/>
                  </a:cubicBezTo>
                  <a:cubicBezTo>
                    <a:pt x="511030" y="333010"/>
                    <a:pt x="511982" y="331105"/>
                    <a:pt x="511982" y="328247"/>
                  </a:cubicBezTo>
                  <a:cubicBezTo>
                    <a:pt x="512935" y="262525"/>
                    <a:pt x="535795" y="193945"/>
                    <a:pt x="569132" y="157750"/>
                  </a:cubicBezTo>
                  <a:cubicBezTo>
                    <a:pt x="573895" y="152035"/>
                    <a:pt x="580562" y="149177"/>
                    <a:pt x="587230" y="148225"/>
                  </a:cubicBezTo>
                  <a:cubicBezTo>
                    <a:pt x="595802" y="148225"/>
                    <a:pt x="603422" y="150130"/>
                    <a:pt x="609137" y="155845"/>
                  </a:cubicBezTo>
                  <a:cubicBezTo>
                    <a:pt x="620567" y="166322"/>
                    <a:pt x="622472" y="184420"/>
                    <a:pt x="611995" y="196802"/>
                  </a:cubicBezTo>
                  <a:cubicBezTo>
                    <a:pt x="591040" y="218710"/>
                    <a:pt x="590087" y="262525"/>
                    <a:pt x="590087" y="313960"/>
                  </a:cubicBezTo>
                  <a:lnTo>
                    <a:pt x="590087" y="318722"/>
                  </a:lnTo>
                  <a:cubicBezTo>
                    <a:pt x="590087" y="379682"/>
                    <a:pt x="587230" y="450167"/>
                    <a:pt x="555797" y="510175"/>
                  </a:cubicBezTo>
                  <a:cubicBezTo>
                    <a:pt x="553892" y="513032"/>
                    <a:pt x="553892" y="516842"/>
                    <a:pt x="555797" y="519700"/>
                  </a:cubicBezTo>
                  <a:lnTo>
                    <a:pt x="628187" y="634000"/>
                  </a:lnTo>
                  <a:lnTo>
                    <a:pt x="644380" y="623522"/>
                  </a:lnTo>
                  <a:lnTo>
                    <a:pt x="574847" y="5139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7" name="Google Shape;2167;p47"/>
            <p:cNvSpPr/>
            <p:nvPr/>
          </p:nvSpPr>
          <p:spPr>
            <a:xfrm>
              <a:off x="1028662" y="3661327"/>
              <a:ext cx="119062" cy="146685"/>
            </a:xfrm>
            <a:custGeom>
              <a:rect b="b" l="l" r="r" t="t"/>
              <a:pathLst>
                <a:path extrusionOk="0" h="146685" w="119062">
                  <a:moveTo>
                    <a:pt x="55245" y="57150"/>
                  </a:moveTo>
                  <a:cubicBezTo>
                    <a:pt x="71438" y="73343"/>
                    <a:pt x="82867" y="93345"/>
                    <a:pt x="91440" y="114300"/>
                  </a:cubicBezTo>
                  <a:cubicBezTo>
                    <a:pt x="95250" y="124777"/>
                    <a:pt x="98108" y="136208"/>
                    <a:pt x="100013" y="146685"/>
                  </a:cubicBezTo>
                  <a:lnTo>
                    <a:pt x="119063" y="143828"/>
                  </a:lnTo>
                  <a:cubicBezTo>
                    <a:pt x="108585" y="80010"/>
                    <a:pt x="66675" y="26670"/>
                    <a:pt x="7620" y="0"/>
                  </a:cubicBezTo>
                  <a:lnTo>
                    <a:pt x="0" y="17145"/>
                  </a:lnTo>
                  <a:cubicBezTo>
                    <a:pt x="20955" y="27623"/>
                    <a:pt x="39052" y="40958"/>
                    <a:pt x="55245" y="57150"/>
                  </a:cubicBezTo>
                  <a:lnTo>
                    <a:pt x="55245" y="5715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8" name="Google Shape;2168;p47"/>
            <p:cNvSpPr/>
            <p:nvPr/>
          </p:nvSpPr>
          <p:spPr>
            <a:xfrm>
              <a:off x="1006755" y="3711810"/>
              <a:ext cx="88582" cy="106680"/>
            </a:xfrm>
            <a:custGeom>
              <a:rect b="b" l="l" r="r" t="t"/>
              <a:pathLst>
                <a:path extrusionOk="0" h="106680" w="88582">
                  <a:moveTo>
                    <a:pt x="38100" y="43815"/>
                  </a:moveTo>
                  <a:cubicBezTo>
                    <a:pt x="48577" y="55245"/>
                    <a:pt x="57150" y="68580"/>
                    <a:pt x="62865" y="83820"/>
                  </a:cubicBezTo>
                  <a:cubicBezTo>
                    <a:pt x="65722" y="91440"/>
                    <a:pt x="67628" y="99060"/>
                    <a:pt x="69532" y="106680"/>
                  </a:cubicBezTo>
                  <a:lnTo>
                    <a:pt x="88582" y="103823"/>
                  </a:lnTo>
                  <a:cubicBezTo>
                    <a:pt x="86678" y="95250"/>
                    <a:pt x="84772" y="85725"/>
                    <a:pt x="80962" y="78105"/>
                  </a:cubicBezTo>
                  <a:cubicBezTo>
                    <a:pt x="74295" y="60960"/>
                    <a:pt x="64770" y="44768"/>
                    <a:pt x="51435" y="31433"/>
                  </a:cubicBezTo>
                  <a:cubicBezTo>
                    <a:pt x="39052" y="18097"/>
                    <a:pt x="23813" y="7620"/>
                    <a:pt x="7620" y="0"/>
                  </a:cubicBezTo>
                  <a:lnTo>
                    <a:pt x="0" y="17145"/>
                  </a:lnTo>
                  <a:cubicBezTo>
                    <a:pt x="14288" y="23813"/>
                    <a:pt x="26670" y="32385"/>
                    <a:pt x="38100" y="43815"/>
                  </a:cubicBezTo>
                  <a:lnTo>
                    <a:pt x="38100" y="438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9" name="Google Shape;2169;p47"/>
            <p:cNvSpPr/>
            <p:nvPr/>
          </p:nvSpPr>
          <p:spPr>
            <a:xfrm>
              <a:off x="634327" y="4196633"/>
              <a:ext cx="120015" cy="145732"/>
            </a:xfrm>
            <a:custGeom>
              <a:rect b="b" l="l" r="r" t="t"/>
              <a:pathLst>
                <a:path extrusionOk="0" h="145732" w="120015">
                  <a:moveTo>
                    <a:pt x="63817" y="89535"/>
                  </a:moveTo>
                  <a:cubicBezTo>
                    <a:pt x="48578" y="73342"/>
                    <a:pt x="35242" y="53340"/>
                    <a:pt x="27622" y="32385"/>
                  </a:cubicBezTo>
                  <a:cubicBezTo>
                    <a:pt x="23813" y="21907"/>
                    <a:pt x="20955" y="10477"/>
                    <a:pt x="19050" y="0"/>
                  </a:cubicBezTo>
                  <a:lnTo>
                    <a:pt x="0" y="2857"/>
                  </a:lnTo>
                  <a:cubicBezTo>
                    <a:pt x="1905" y="15240"/>
                    <a:pt x="5715" y="27623"/>
                    <a:pt x="10478" y="39052"/>
                  </a:cubicBezTo>
                  <a:cubicBezTo>
                    <a:pt x="28575" y="86677"/>
                    <a:pt x="65723" y="125730"/>
                    <a:pt x="112395" y="145732"/>
                  </a:cubicBezTo>
                  <a:lnTo>
                    <a:pt x="120015" y="128588"/>
                  </a:lnTo>
                  <a:cubicBezTo>
                    <a:pt x="98107" y="119063"/>
                    <a:pt x="79057" y="106680"/>
                    <a:pt x="63817" y="89535"/>
                  </a:cubicBezTo>
                  <a:lnTo>
                    <a:pt x="63817" y="8953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0" name="Google Shape;2170;p47"/>
            <p:cNvSpPr/>
            <p:nvPr/>
          </p:nvSpPr>
          <p:spPr>
            <a:xfrm>
              <a:off x="686715" y="4187108"/>
              <a:ext cx="88582" cy="106679"/>
            </a:xfrm>
            <a:custGeom>
              <a:rect b="b" l="l" r="r" t="t"/>
              <a:pathLst>
                <a:path extrusionOk="0" h="106679" w="88582">
                  <a:moveTo>
                    <a:pt x="50482" y="62865"/>
                  </a:moveTo>
                  <a:cubicBezTo>
                    <a:pt x="40005" y="51435"/>
                    <a:pt x="31432" y="38100"/>
                    <a:pt x="25717" y="22860"/>
                  </a:cubicBezTo>
                  <a:cubicBezTo>
                    <a:pt x="22860" y="15240"/>
                    <a:pt x="20955" y="7620"/>
                    <a:pt x="19050" y="0"/>
                  </a:cubicBezTo>
                  <a:lnTo>
                    <a:pt x="0" y="2857"/>
                  </a:lnTo>
                  <a:cubicBezTo>
                    <a:pt x="1905" y="11430"/>
                    <a:pt x="3810" y="20955"/>
                    <a:pt x="7620" y="28575"/>
                  </a:cubicBezTo>
                  <a:cubicBezTo>
                    <a:pt x="14288" y="45720"/>
                    <a:pt x="23813" y="61913"/>
                    <a:pt x="37147" y="75248"/>
                  </a:cubicBezTo>
                  <a:cubicBezTo>
                    <a:pt x="49530" y="88582"/>
                    <a:pt x="64770" y="99060"/>
                    <a:pt x="80962" y="106680"/>
                  </a:cubicBezTo>
                  <a:lnTo>
                    <a:pt x="88583" y="89535"/>
                  </a:lnTo>
                  <a:cubicBezTo>
                    <a:pt x="73342" y="82867"/>
                    <a:pt x="60960" y="73342"/>
                    <a:pt x="50482" y="62865"/>
                  </a:cubicBezTo>
                  <a:lnTo>
                    <a:pt x="50482" y="628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descr="Thumbs up sign" id="2171" name="Google Shape;2171;p47"/>
          <p:cNvSpPr/>
          <p:nvPr/>
        </p:nvSpPr>
        <p:spPr>
          <a:xfrm>
            <a:off x="6618599" y="4928755"/>
            <a:ext cx="560072" cy="490061"/>
          </a:xfrm>
          <a:custGeom>
            <a:rect b="b" l="l" r="r" t="t"/>
            <a:pathLst>
              <a:path extrusionOk="0" h="666750" w="762003">
                <a:moveTo>
                  <a:pt x="200025" y="600075"/>
                </a:moveTo>
                <a:lnTo>
                  <a:pt x="200025" y="590550"/>
                </a:lnTo>
                <a:lnTo>
                  <a:pt x="238125" y="590550"/>
                </a:lnTo>
                <a:cubicBezTo>
                  <a:pt x="305753" y="590550"/>
                  <a:pt x="310515" y="666750"/>
                  <a:pt x="438150" y="666750"/>
                </a:cubicBezTo>
                <a:lnTo>
                  <a:pt x="609600" y="666750"/>
                </a:lnTo>
                <a:cubicBezTo>
                  <a:pt x="641124" y="666656"/>
                  <a:pt x="666656" y="641124"/>
                  <a:pt x="666750" y="609600"/>
                </a:cubicBezTo>
                <a:cubicBezTo>
                  <a:pt x="666970" y="595450"/>
                  <a:pt x="661540" y="581797"/>
                  <a:pt x="651662" y="571662"/>
                </a:cubicBezTo>
                <a:cubicBezTo>
                  <a:pt x="651625" y="571625"/>
                  <a:pt x="651626" y="571564"/>
                  <a:pt x="651663" y="571528"/>
                </a:cubicBezTo>
                <a:cubicBezTo>
                  <a:pt x="651681" y="571510"/>
                  <a:pt x="651704" y="571500"/>
                  <a:pt x="651729" y="571500"/>
                </a:cubicBezTo>
                <a:lnTo>
                  <a:pt x="657225" y="571500"/>
                </a:lnTo>
                <a:cubicBezTo>
                  <a:pt x="688749" y="571406"/>
                  <a:pt x="714281" y="545874"/>
                  <a:pt x="714375" y="514350"/>
                </a:cubicBezTo>
                <a:cubicBezTo>
                  <a:pt x="714515" y="499446"/>
                  <a:pt x="708728" y="485097"/>
                  <a:pt x="698287" y="474459"/>
                </a:cubicBezTo>
                <a:cubicBezTo>
                  <a:pt x="698245" y="474428"/>
                  <a:pt x="698237" y="474368"/>
                  <a:pt x="698268" y="474326"/>
                </a:cubicBezTo>
                <a:cubicBezTo>
                  <a:pt x="698274" y="474318"/>
                  <a:pt x="698280" y="474313"/>
                  <a:pt x="698287" y="474307"/>
                </a:cubicBezTo>
                <a:cubicBezTo>
                  <a:pt x="728956" y="467569"/>
                  <a:pt x="748355" y="437244"/>
                  <a:pt x="741617" y="406577"/>
                </a:cubicBezTo>
                <a:cubicBezTo>
                  <a:pt x="739151" y="395353"/>
                  <a:pt x="733343" y="385141"/>
                  <a:pt x="724957" y="377285"/>
                </a:cubicBezTo>
                <a:cubicBezTo>
                  <a:pt x="724917" y="377260"/>
                  <a:pt x="724907" y="377206"/>
                  <a:pt x="724933" y="377166"/>
                </a:cubicBezTo>
                <a:cubicBezTo>
                  <a:pt x="724939" y="377157"/>
                  <a:pt x="724948" y="377149"/>
                  <a:pt x="724957" y="377142"/>
                </a:cubicBezTo>
                <a:cubicBezTo>
                  <a:pt x="747407" y="369096"/>
                  <a:pt x="762281" y="347696"/>
                  <a:pt x="762000" y="323850"/>
                </a:cubicBezTo>
                <a:cubicBezTo>
                  <a:pt x="761906" y="292326"/>
                  <a:pt x="736374" y="266794"/>
                  <a:pt x="704850" y="266700"/>
                </a:cubicBezTo>
                <a:lnTo>
                  <a:pt x="523875" y="266700"/>
                </a:lnTo>
                <a:cubicBezTo>
                  <a:pt x="508570" y="266434"/>
                  <a:pt x="496084" y="254364"/>
                  <a:pt x="495300" y="239077"/>
                </a:cubicBezTo>
                <a:cubicBezTo>
                  <a:pt x="496253" y="221933"/>
                  <a:pt x="523780" y="187757"/>
                  <a:pt x="523875" y="57798"/>
                </a:cubicBezTo>
                <a:cubicBezTo>
                  <a:pt x="524030" y="28109"/>
                  <a:pt x="501573" y="3177"/>
                  <a:pt x="472030" y="238"/>
                </a:cubicBezTo>
                <a:cubicBezTo>
                  <a:pt x="470249" y="76"/>
                  <a:pt x="468478" y="0"/>
                  <a:pt x="466725" y="0"/>
                </a:cubicBezTo>
                <a:cubicBezTo>
                  <a:pt x="435162" y="0"/>
                  <a:pt x="409575" y="25587"/>
                  <a:pt x="409575" y="57150"/>
                </a:cubicBezTo>
                <a:cubicBezTo>
                  <a:pt x="409575" y="174879"/>
                  <a:pt x="298133" y="251041"/>
                  <a:pt x="254899" y="276416"/>
                </a:cubicBezTo>
                <a:cubicBezTo>
                  <a:pt x="244458" y="282540"/>
                  <a:pt x="232570" y="285762"/>
                  <a:pt x="220466" y="285750"/>
                </a:cubicBezTo>
                <a:lnTo>
                  <a:pt x="200025" y="285750"/>
                </a:lnTo>
                <a:lnTo>
                  <a:pt x="200025" y="276225"/>
                </a:lnTo>
                <a:cubicBezTo>
                  <a:pt x="199957" y="255211"/>
                  <a:pt x="182939" y="238193"/>
                  <a:pt x="161925" y="238125"/>
                </a:cubicBezTo>
                <a:lnTo>
                  <a:pt x="0" y="238125"/>
                </a:lnTo>
                <a:lnTo>
                  <a:pt x="0" y="638175"/>
                </a:lnTo>
                <a:lnTo>
                  <a:pt x="161925" y="638175"/>
                </a:lnTo>
                <a:cubicBezTo>
                  <a:pt x="182939" y="638107"/>
                  <a:pt x="199957" y="621089"/>
                  <a:pt x="200025" y="600075"/>
                </a:cubicBezTo>
                <a:close/>
                <a:moveTo>
                  <a:pt x="220466" y="304800"/>
                </a:moveTo>
                <a:cubicBezTo>
                  <a:pt x="235987" y="304804"/>
                  <a:pt x="251228" y="300663"/>
                  <a:pt x="264614" y="292808"/>
                </a:cubicBezTo>
                <a:cubicBezTo>
                  <a:pt x="313925" y="263843"/>
                  <a:pt x="428625" y="182880"/>
                  <a:pt x="428625" y="57150"/>
                </a:cubicBezTo>
                <a:cubicBezTo>
                  <a:pt x="428625" y="36108"/>
                  <a:pt x="445683" y="19050"/>
                  <a:pt x="466725" y="19050"/>
                </a:cubicBezTo>
                <a:cubicBezTo>
                  <a:pt x="487767" y="19012"/>
                  <a:pt x="504856" y="36038"/>
                  <a:pt x="504895" y="57080"/>
                </a:cubicBezTo>
                <a:cubicBezTo>
                  <a:pt x="504896" y="57872"/>
                  <a:pt x="504873" y="58664"/>
                  <a:pt x="504825" y="59455"/>
                </a:cubicBezTo>
                <a:cubicBezTo>
                  <a:pt x="504587" y="152400"/>
                  <a:pt x="490033" y="193405"/>
                  <a:pt x="482213" y="215408"/>
                </a:cubicBezTo>
                <a:cubicBezTo>
                  <a:pt x="479153" y="222621"/>
                  <a:pt x="477144" y="230236"/>
                  <a:pt x="476250" y="238020"/>
                </a:cubicBezTo>
                <a:cubicBezTo>
                  <a:pt x="476212" y="238699"/>
                  <a:pt x="476212" y="239379"/>
                  <a:pt x="476250" y="240059"/>
                </a:cubicBezTo>
                <a:cubicBezTo>
                  <a:pt x="477667" y="265430"/>
                  <a:pt x="498466" y="285384"/>
                  <a:pt x="523875" y="285750"/>
                </a:cubicBezTo>
                <a:lnTo>
                  <a:pt x="704793" y="285750"/>
                </a:lnTo>
                <a:cubicBezTo>
                  <a:pt x="725876" y="285886"/>
                  <a:pt x="742909" y="302994"/>
                  <a:pt x="742950" y="324079"/>
                </a:cubicBezTo>
                <a:cubicBezTo>
                  <a:pt x="743142" y="339830"/>
                  <a:pt x="733301" y="353961"/>
                  <a:pt x="718461" y="359245"/>
                </a:cubicBezTo>
                <a:cubicBezTo>
                  <a:pt x="708551" y="362778"/>
                  <a:pt x="703381" y="373675"/>
                  <a:pt x="706914" y="383585"/>
                </a:cubicBezTo>
                <a:cubicBezTo>
                  <a:pt x="707938" y="386460"/>
                  <a:pt x="709638" y="389045"/>
                  <a:pt x="711870" y="391125"/>
                </a:cubicBezTo>
                <a:cubicBezTo>
                  <a:pt x="720324" y="398998"/>
                  <a:pt x="724749" y="410284"/>
                  <a:pt x="723900" y="421805"/>
                </a:cubicBezTo>
                <a:cubicBezTo>
                  <a:pt x="722063" y="438580"/>
                  <a:pt x="709736" y="452316"/>
                  <a:pt x="693258" y="455952"/>
                </a:cubicBezTo>
                <a:cubicBezTo>
                  <a:pt x="683103" y="458702"/>
                  <a:pt x="677100" y="469164"/>
                  <a:pt x="679851" y="479320"/>
                </a:cubicBezTo>
                <a:cubicBezTo>
                  <a:pt x="680710" y="482493"/>
                  <a:pt x="682376" y="485389"/>
                  <a:pt x="684686" y="487728"/>
                </a:cubicBezTo>
                <a:cubicBezTo>
                  <a:pt x="691609" y="494825"/>
                  <a:pt x="695435" y="504378"/>
                  <a:pt x="695325" y="514293"/>
                </a:cubicBezTo>
                <a:cubicBezTo>
                  <a:pt x="695216" y="535299"/>
                  <a:pt x="678231" y="552309"/>
                  <a:pt x="657225" y="552450"/>
                </a:cubicBezTo>
                <a:lnTo>
                  <a:pt x="651510" y="552450"/>
                </a:lnTo>
                <a:cubicBezTo>
                  <a:pt x="640989" y="552457"/>
                  <a:pt x="632466" y="560991"/>
                  <a:pt x="632472" y="571512"/>
                </a:cubicBezTo>
                <a:cubicBezTo>
                  <a:pt x="632475" y="576494"/>
                  <a:pt x="634431" y="581277"/>
                  <a:pt x="637918" y="584835"/>
                </a:cubicBezTo>
                <a:cubicBezTo>
                  <a:pt x="644350" y="591433"/>
                  <a:pt x="647872" y="600330"/>
                  <a:pt x="647700" y="609543"/>
                </a:cubicBezTo>
                <a:cubicBezTo>
                  <a:pt x="647591" y="630548"/>
                  <a:pt x="630606" y="647559"/>
                  <a:pt x="609600" y="647700"/>
                </a:cubicBezTo>
                <a:lnTo>
                  <a:pt x="438150" y="647700"/>
                </a:lnTo>
                <a:cubicBezTo>
                  <a:pt x="370837" y="647700"/>
                  <a:pt x="342824" y="625793"/>
                  <a:pt x="315725" y="604704"/>
                </a:cubicBezTo>
                <a:cubicBezTo>
                  <a:pt x="294799" y="588378"/>
                  <a:pt x="273167" y="571500"/>
                  <a:pt x="238125" y="571500"/>
                </a:cubicBezTo>
                <a:lnTo>
                  <a:pt x="200025" y="571500"/>
                </a:lnTo>
                <a:lnTo>
                  <a:pt x="200025" y="304800"/>
                </a:lnTo>
                <a:close/>
                <a:moveTo>
                  <a:pt x="19050" y="257175"/>
                </a:moveTo>
                <a:lnTo>
                  <a:pt x="161925" y="257175"/>
                </a:lnTo>
                <a:cubicBezTo>
                  <a:pt x="172411" y="257258"/>
                  <a:pt x="180892" y="265739"/>
                  <a:pt x="180975" y="276225"/>
                </a:cubicBezTo>
                <a:lnTo>
                  <a:pt x="180975" y="600018"/>
                </a:lnTo>
                <a:cubicBezTo>
                  <a:pt x="180928" y="610529"/>
                  <a:pt x="172436" y="619047"/>
                  <a:pt x="161925" y="619125"/>
                </a:cubicBezTo>
                <a:lnTo>
                  <a:pt x="19050" y="6191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Peace Gesture" id="2172" name="Google Shape;2172;p47"/>
          <p:cNvSpPr/>
          <p:nvPr/>
        </p:nvSpPr>
        <p:spPr>
          <a:xfrm>
            <a:off x="7464889" y="4883690"/>
            <a:ext cx="336805" cy="579116"/>
          </a:xfrm>
          <a:custGeom>
            <a:rect b="b" l="l" r="r" t="t"/>
            <a:pathLst>
              <a:path extrusionOk="0" h="782589" w="455142">
                <a:moveTo>
                  <a:pt x="418376" y="382311"/>
                </a:moveTo>
                <a:lnTo>
                  <a:pt x="418376" y="322304"/>
                </a:lnTo>
                <a:cubicBezTo>
                  <a:pt x="418373" y="302768"/>
                  <a:pt x="419998" y="283266"/>
                  <a:pt x="423234" y="264001"/>
                </a:cubicBezTo>
                <a:lnTo>
                  <a:pt x="451656" y="94675"/>
                </a:lnTo>
                <a:cubicBezTo>
                  <a:pt x="454281" y="80703"/>
                  <a:pt x="451920" y="66254"/>
                  <a:pt x="444989" y="53841"/>
                </a:cubicBezTo>
                <a:cubicBezTo>
                  <a:pt x="436343" y="38953"/>
                  <a:pt x="421489" y="28715"/>
                  <a:pt x="404498" y="25933"/>
                </a:cubicBezTo>
                <a:lnTo>
                  <a:pt x="402593" y="25628"/>
                </a:lnTo>
                <a:cubicBezTo>
                  <a:pt x="371171" y="20523"/>
                  <a:pt x="341508" y="41705"/>
                  <a:pt x="336137" y="73082"/>
                </a:cubicBezTo>
                <a:lnTo>
                  <a:pt x="305181" y="257762"/>
                </a:lnTo>
                <a:cubicBezTo>
                  <a:pt x="304349" y="262797"/>
                  <a:pt x="299988" y="266485"/>
                  <a:pt x="294884" y="266468"/>
                </a:cubicBezTo>
                <a:lnTo>
                  <a:pt x="293313" y="266468"/>
                </a:lnTo>
                <a:cubicBezTo>
                  <a:pt x="288203" y="266480"/>
                  <a:pt x="283838" y="262785"/>
                  <a:pt x="283007" y="257743"/>
                </a:cubicBezTo>
                <a:lnTo>
                  <a:pt x="248107" y="48288"/>
                </a:lnTo>
                <a:cubicBezTo>
                  <a:pt x="242816" y="16842"/>
                  <a:pt x="213088" y="-4403"/>
                  <a:pt x="181623" y="778"/>
                </a:cubicBezTo>
                <a:lnTo>
                  <a:pt x="180842" y="911"/>
                </a:lnTo>
                <a:cubicBezTo>
                  <a:pt x="169219" y="2670"/>
                  <a:pt x="158389" y="7865"/>
                  <a:pt x="149743" y="15827"/>
                </a:cubicBezTo>
                <a:cubicBezTo>
                  <a:pt x="135582" y="29061"/>
                  <a:pt x="128994" y="48509"/>
                  <a:pt x="132197" y="67624"/>
                </a:cubicBezTo>
                <a:lnTo>
                  <a:pt x="157715" y="220681"/>
                </a:lnTo>
                <a:cubicBezTo>
                  <a:pt x="127727" y="221356"/>
                  <a:pt x="103091" y="244565"/>
                  <a:pt x="100632" y="274460"/>
                </a:cubicBezTo>
                <a:cubicBezTo>
                  <a:pt x="89835" y="264349"/>
                  <a:pt x="75599" y="258720"/>
                  <a:pt x="60808" y="258715"/>
                </a:cubicBezTo>
                <a:lnTo>
                  <a:pt x="58903" y="258715"/>
                </a:lnTo>
                <a:cubicBezTo>
                  <a:pt x="26549" y="258715"/>
                  <a:pt x="320" y="284940"/>
                  <a:pt x="314" y="317293"/>
                </a:cubicBezTo>
                <a:lnTo>
                  <a:pt x="314" y="347707"/>
                </a:lnTo>
                <a:lnTo>
                  <a:pt x="0" y="347707"/>
                </a:lnTo>
                <a:cubicBezTo>
                  <a:pt x="0" y="351193"/>
                  <a:pt x="171" y="354889"/>
                  <a:pt x="314" y="358584"/>
                </a:cubicBezTo>
                <a:lnTo>
                  <a:pt x="314" y="364442"/>
                </a:lnTo>
                <a:cubicBezTo>
                  <a:pt x="323" y="368147"/>
                  <a:pt x="683" y="371844"/>
                  <a:pt x="1391" y="375482"/>
                </a:cubicBezTo>
                <a:cubicBezTo>
                  <a:pt x="8058" y="451272"/>
                  <a:pt x="39576" y="555561"/>
                  <a:pt x="100384" y="599957"/>
                </a:cubicBezTo>
                <a:lnTo>
                  <a:pt x="100384" y="781018"/>
                </a:lnTo>
                <a:lnTo>
                  <a:pt x="119434" y="781018"/>
                </a:lnTo>
                <a:lnTo>
                  <a:pt x="119434" y="589918"/>
                </a:lnTo>
                <a:lnTo>
                  <a:pt x="115214" y="587061"/>
                </a:lnTo>
                <a:cubicBezTo>
                  <a:pt x="67361" y="555028"/>
                  <a:pt x="38119" y="478933"/>
                  <a:pt x="25832" y="412753"/>
                </a:cubicBezTo>
                <a:cubicBezTo>
                  <a:pt x="35559" y="419450"/>
                  <a:pt x="47093" y="423031"/>
                  <a:pt x="58903" y="423021"/>
                </a:cubicBezTo>
                <a:lnTo>
                  <a:pt x="60808" y="423021"/>
                </a:lnTo>
                <a:cubicBezTo>
                  <a:pt x="77322" y="423014"/>
                  <a:pt x="93060" y="416009"/>
                  <a:pt x="104118" y="403742"/>
                </a:cubicBezTo>
                <a:cubicBezTo>
                  <a:pt x="108956" y="416920"/>
                  <a:pt x="118385" y="427912"/>
                  <a:pt x="130673" y="434699"/>
                </a:cubicBezTo>
                <a:cubicBezTo>
                  <a:pt x="139462" y="457800"/>
                  <a:pt x="161593" y="473083"/>
                  <a:pt x="186309" y="473122"/>
                </a:cubicBezTo>
                <a:lnTo>
                  <a:pt x="243459" y="473122"/>
                </a:lnTo>
                <a:cubicBezTo>
                  <a:pt x="243504" y="473106"/>
                  <a:pt x="243552" y="473130"/>
                  <a:pt x="243569" y="473175"/>
                </a:cubicBezTo>
                <a:cubicBezTo>
                  <a:pt x="243585" y="473220"/>
                  <a:pt x="243561" y="473268"/>
                  <a:pt x="243516" y="473284"/>
                </a:cubicBezTo>
                <a:cubicBezTo>
                  <a:pt x="219316" y="491238"/>
                  <a:pt x="205057" y="519600"/>
                  <a:pt x="205083" y="549732"/>
                </a:cubicBezTo>
                <a:lnTo>
                  <a:pt x="224133" y="549732"/>
                </a:lnTo>
                <a:cubicBezTo>
                  <a:pt x="224043" y="507648"/>
                  <a:pt x="258087" y="473460"/>
                  <a:pt x="300171" y="473370"/>
                </a:cubicBezTo>
                <a:cubicBezTo>
                  <a:pt x="300180" y="473370"/>
                  <a:pt x="300190" y="473370"/>
                  <a:pt x="300199" y="473370"/>
                </a:cubicBezTo>
                <a:lnTo>
                  <a:pt x="300199" y="454320"/>
                </a:lnTo>
                <a:lnTo>
                  <a:pt x="300142" y="454320"/>
                </a:lnTo>
                <a:lnTo>
                  <a:pt x="300142" y="454082"/>
                </a:lnTo>
                <a:lnTo>
                  <a:pt x="188119" y="454082"/>
                </a:lnTo>
                <a:cubicBezTo>
                  <a:pt x="166823" y="454447"/>
                  <a:pt x="148663" y="438730"/>
                  <a:pt x="145971" y="417601"/>
                </a:cubicBezTo>
                <a:cubicBezTo>
                  <a:pt x="143756" y="395301"/>
                  <a:pt x="160038" y="375428"/>
                  <a:pt x="182338" y="373214"/>
                </a:cubicBezTo>
                <a:cubicBezTo>
                  <a:pt x="183658" y="373082"/>
                  <a:pt x="184983" y="373016"/>
                  <a:pt x="186309" y="373015"/>
                </a:cubicBezTo>
                <a:lnTo>
                  <a:pt x="349949" y="373015"/>
                </a:lnTo>
                <a:cubicBezTo>
                  <a:pt x="395849" y="373015"/>
                  <a:pt x="436102" y="416011"/>
                  <a:pt x="436102" y="465026"/>
                </a:cubicBezTo>
                <a:cubicBezTo>
                  <a:pt x="436102" y="512794"/>
                  <a:pt x="407803" y="563134"/>
                  <a:pt x="362283" y="596347"/>
                </a:cubicBezTo>
                <a:cubicBezTo>
                  <a:pt x="359521" y="598348"/>
                  <a:pt x="351606" y="602462"/>
                  <a:pt x="345824" y="605463"/>
                </a:cubicBezTo>
                <a:cubicBezTo>
                  <a:pt x="342062" y="607368"/>
                  <a:pt x="338652" y="609197"/>
                  <a:pt x="336499" y="610425"/>
                </a:cubicBezTo>
                <a:lnTo>
                  <a:pt x="331737" y="613169"/>
                </a:lnTo>
                <a:lnTo>
                  <a:pt x="331737" y="782590"/>
                </a:lnTo>
                <a:lnTo>
                  <a:pt x="350787" y="782590"/>
                </a:lnTo>
                <a:lnTo>
                  <a:pt x="350787" y="624370"/>
                </a:lnTo>
                <a:lnTo>
                  <a:pt x="354597" y="622370"/>
                </a:lnTo>
                <a:cubicBezTo>
                  <a:pt x="361095" y="619211"/>
                  <a:pt x="367399" y="615668"/>
                  <a:pt x="373475" y="611759"/>
                </a:cubicBezTo>
                <a:cubicBezTo>
                  <a:pt x="423853" y="574992"/>
                  <a:pt x="455143" y="518766"/>
                  <a:pt x="455143" y="465074"/>
                </a:cubicBezTo>
                <a:cubicBezTo>
                  <a:pt x="454819" y="433598"/>
                  <a:pt x="441515" y="403652"/>
                  <a:pt x="418376" y="382311"/>
                </a:cubicBezTo>
                <a:close/>
                <a:moveTo>
                  <a:pt x="100336" y="364442"/>
                </a:moveTo>
                <a:cubicBezTo>
                  <a:pt x="100310" y="386262"/>
                  <a:pt x="82627" y="403944"/>
                  <a:pt x="60808" y="403971"/>
                </a:cubicBezTo>
                <a:lnTo>
                  <a:pt x="58903" y="403971"/>
                </a:lnTo>
                <a:cubicBezTo>
                  <a:pt x="40384" y="403913"/>
                  <a:pt x="24381" y="391021"/>
                  <a:pt x="20384" y="372939"/>
                </a:cubicBezTo>
                <a:cubicBezTo>
                  <a:pt x="19939" y="367859"/>
                  <a:pt x="19622" y="362928"/>
                  <a:pt x="19431" y="358146"/>
                </a:cubicBezTo>
                <a:lnTo>
                  <a:pt x="19431" y="317303"/>
                </a:lnTo>
                <a:cubicBezTo>
                  <a:pt x="19452" y="295497"/>
                  <a:pt x="37107" y="277817"/>
                  <a:pt x="58912" y="277765"/>
                </a:cubicBezTo>
                <a:lnTo>
                  <a:pt x="60817" y="277765"/>
                </a:lnTo>
                <a:cubicBezTo>
                  <a:pt x="82637" y="277791"/>
                  <a:pt x="100319" y="295474"/>
                  <a:pt x="100346" y="317293"/>
                </a:cubicBezTo>
                <a:close/>
                <a:moveTo>
                  <a:pt x="186309" y="353965"/>
                </a:moveTo>
                <a:cubicBezTo>
                  <a:pt x="156029" y="354004"/>
                  <a:pt x="130583" y="376727"/>
                  <a:pt x="127130" y="406809"/>
                </a:cubicBezTo>
                <a:cubicBezTo>
                  <a:pt x="122146" y="400056"/>
                  <a:pt x="119453" y="391886"/>
                  <a:pt x="119444" y="383492"/>
                </a:cubicBezTo>
                <a:lnTo>
                  <a:pt x="119444" y="279203"/>
                </a:lnTo>
                <a:cubicBezTo>
                  <a:pt x="119464" y="257379"/>
                  <a:pt x="137149" y="239691"/>
                  <a:pt x="158972" y="239665"/>
                </a:cubicBezTo>
                <a:lnTo>
                  <a:pt x="160877" y="239665"/>
                </a:lnTo>
                <a:cubicBezTo>
                  <a:pt x="182697" y="239691"/>
                  <a:pt x="200379" y="257374"/>
                  <a:pt x="200406" y="279193"/>
                </a:cubicBezTo>
                <a:lnTo>
                  <a:pt x="200406" y="353965"/>
                </a:lnTo>
                <a:close/>
                <a:moveTo>
                  <a:pt x="219456" y="353965"/>
                </a:moveTo>
                <a:lnTo>
                  <a:pt x="219456" y="279203"/>
                </a:lnTo>
                <a:cubicBezTo>
                  <a:pt x="219434" y="253226"/>
                  <a:pt x="202326" y="230359"/>
                  <a:pt x="177413" y="223005"/>
                </a:cubicBezTo>
                <a:lnTo>
                  <a:pt x="150990" y="64500"/>
                </a:lnTo>
                <a:cubicBezTo>
                  <a:pt x="147477" y="43385"/>
                  <a:pt x="161746" y="23420"/>
                  <a:pt x="182861" y="19907"/>
                </a:cubicBezTo>
                <a:cubicBezTo>
                  <a:pt x="182867" y="19906"/>
                  <a:pt x="182873" y="19905"/>
                  <a:pt x="182880" y="19904"/>
                </a:cubicBezTo>
                <a:lnTo>
                  <a:pt x="184718" y="19599"/>
                </a:lnTo>
                <a:cubicBezTo>
                  <a:pt x="205809" y="16139"/>
                  <a:pt x="225729" y="30376"/>
                  <a:pt x="229286" y="51451"/>
                </a:cubicBezTo>
                <a:lnTo>
                  <a:pt x="264224" y="260915"/>
                </a:lnTo>
                <a:cubicBezTo>
                  <a:pt x="266566" y="275153"/>
                  <a:pt x="278893" y="285589"/>
                  <a:pt x="293322" y="285547"/>
                </a:cubicBezTo>
                <a:lnTo>
                  <a:pt x="294894" y="285547"/>
                </a:lnTo>
                <a:cubicBezTo>
                  <a:pt x="309312" y="285590"/>
                  <a:pt x="321634" y="275169"/>
                  <a:pt x="323983" y="260944"/>
                </a:cubicBezTo>
                <a:lnTo>
                  <a:pt x="354987" y="76225"/>
                </a:lnTo>
                <a:cubicBezTo>
                  <a:pt x="358549" y="55191"/>
                  <a:pt x="378422" y="40977"/>
                  <a:pt x="399479" y="44402"/>
                </a:cubicBezTo>
                <a:lnTo>
                  <a:pt x="401336" y="44707"/>
                </a:lnTo>
                <a:cubicBezTo>
                  <a:pt x="422452" y="48215"/>
                  <a:pt x="436725" y="68178"/>
                  <a:pt x="433216" y="89293"/>
                </a:cubicBezTo>
                <a:cubicBezTo>
                  <a:pt x="433213" y="89312"/>
                  <a:pt x="433209" y="89332"/>
                  <a:pt x="433207" y="89351"/>
                </a:cubicBezTo>
                <a:lnTo>
                  <a:pt x="404432" y="260801"/>
                </a:lnTo>
                <a:cubicBezTo>
                  <a:pt x="401024" y="281121"/>
                  <a:pt x="399310" y="301690"/>
                  <a:pt x="399307" y="322294"/>
                </a:cubicBezTo>
                <a:lnTo>
                  <a:pt x="399307" y="367909"/>
                </a:lnTo>
                <a:cubicBezTo>
                  <a:pt x="384404" y="358914"/>
                  <a:pt x="367355" y="354097"/>
                  <a:pt x="349949" y="353965"/>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73" name="Google Shape;2173;p47"/>
          <p:cNvGrpSpPr/>
          <p:nvPr/>
        </p:nvGrpSpPr>
        <p:grpSpPr>
          <a:xfrm>
            <a:off x="5841662" y="5680107"/>
            <a:ext cx="989249" cy="470367"/>
            <a:chOff x="6029041" y="1395138"/>
            <a:chExt cx="1655646" cy="787225"/>
          </a:xfrm>
        </p:grpSpPr>
        <p:sp>
          <p:nvSpPr>
            <p:cNvPr descr="Raised hand" id="2174" name="Google Shape;2174;p47"/>
            <p:cNvSpPr/>
            <p:nvPr/>
          </p:nvSpPr>
          <p:spPr>
            <a:xfrm flipH="1" rot="5899954">
              <a:off x="6186260" y="1426886"/>
              <a:ext cx="536561" cy="781490"/>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2175" name="Google Shape;2175;p47"/>
            <p:cNvSpPr/>
            <p:nvPr/>
          </p:nvSpPr>
          <p:spPr>
            <a:xfrm rot="-6215090">
              <a:off x="6973629" y="1439117"/>
              <a:ext cx="536522" cy="781434"/>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Heart" id="2176" name="Google Shape;2176;p47"/>
            <p:cNvSpPr/>
            <p:nvPr/>
          </p:nvSpPr>
          <p:spPr>
            <a:xfrm>
              <a:off x="6445917" y="1395138"/>
              <a:ext cx="768130" cy="734150"/>
            </a:xfrm>
            <a:custGeom>
              <a:rect b="b" l="l" r="r" t="t"/>
              <a:pathLst>
                <a:path extrusionOk="0" h="734150" w="768130">
                  <a:moveTo>
                    <a:pt x="258441" y="624898"/>
                  </a:moveTo>
                  <a:lnTo>
                    <a:pt x="291962" y="624898"/>
                  </a:lnTo>
                  <a:lnTo>
                    <a:pt x="298152" y="630863"/>
                  </a:lnTo>
                  <a:cubicBezTo>
                    <a:pt x="335532" y="665273"/>
                    <a:pt x="366846" y="691289"/>
                    <a:pt x="383895" y="705059"/>
                  </a:cubicBezTo>
                  <a:cubicBezTo>
                    <a:pt x="400944" y="691289"/>
                    <a:pt x="432258" y="665273"/>
                    <a:pt x="469638" y="630863"/>
                  </a:cubicBezTo>
                  <a:lnTo>
                    <a:pt x="475828" y="624898"/>
                  </a:lnTo>
                  <a:lnTo>
                    <a:pt x="509348" y="624898"/>
                  </a:lnTo>
                  <a:lnTo>
                    <a:pt x="506475" y="627794"/>
                  </a:lnTo>
                  <a:cubicBezTo>
                    <a:pt x="438375" y="692489"/>
                    <a:pt x="383895" y="734150"/>
                    <a:pt x="383895" y="734150"/>
                  </a:cubicBezTo>
                  <a:cubicBezTo>
                    <a:pt x="383895" y="734150"/>
                    <a:pt x="329414" y="692489"/>
                    <a:pt x="261315" y="627794"/>
                  </a:cubicBezTo>
                  <a:close/>
                  <a:moveTo>
                    <a:pt x="190188" y="0"/>
                  </a:moveTo>
                  <a:cubicBezTo>
                    <a:pt x="256379" y="0"/>
                    <a:pt x="327799" y="41728"/>
                    <a:pt x="383895" y="153029"/>
                  </a:cubicBezTo>
                  <a:cubicBezTo>
                    <a:pt x="440002" y="41704"/>
                    <a:pt x="511400" y="0"/>
                    <a:pt x="577602" y="0"/>
                  </a:cubicBezTo>
                  <a:cubicBezTo>
                    <a:pt x="654994" y="0"/>
                    <a:pt x="725258" y="57050"/>
                    <a:pt x="755553" y="126575"/>
                  </a:cubicBezTo>
                  <a:lnTo>
                    <a:pt x="768130" y="184070"/>
                  </a:lnTo>
                  <a:lnTo>
                    <a:pt x="745256" y="184070"/>
                  </a:lnTo>
                  <a:lnTo>
                    <a:pt x="733945" y="133703"/>
                  </a:lnTo>
                  <a:cubicBezTo>
                    <a:pt x="706090" y="71777"/>
                    <a:pt x="642294" y="22790"/>
                    <a:pt x="577602" y="22790"/>
                  </a:cubicBezTo>
                  <a:cubicBezTo>
                    <a:pt x="510511" y="22790"/>
                    <a:pt x="450565" y="71376"/>
                    <a:pt x="404246" y="163283"/>
                  </a:cubicBezTo>
                  <a:lnTo>
                    <a:pt x="383895" y="203666"/>
                  </a:lnTo>
                  <a:lnTo>
                    <a:pt x="363544" y="163283"/>
                  </a:lnTo>
                  <a:cubicBezTo>
                    <a:pt x="317225" y="71376"/>
                    <a:pt x="257278" y="22790"/>
                    <a:pt x="190188" y="22790"/>
                  </a:cubicBezTo>
                  <a:cubicBezTo>
                    <a:pt x="144590" y="24408"/>
                    <a:pt x="101618" y="44537"/>
                    <a:pt x="71183" y="78531"/>
                  </a:cubicBezTo>
                  <a:cubicBezTo>
                    <a:pt x="55375" y="94626"/>
                    <a:pt x="42845" y="113374"/>
                    <a:pt x="34042" y="133733"/>
                  </a:cubicBezTo>
                  <a:lnTo>
                    <a:pt x="22934" y="182515"/>
                  </a:lnTo>
                  <a:lnTo>
                    <a:pt x="0" y="182515"/>
                  </a:lnTo>
                  <a:lnTo>
                    <a:pt x="12235" y="126571"/>
                  </a:lnTo>
                  <a:cubicBezTo>
                    <a:pt x="42527" y="57044"/>
                    <a:pt x="112788" y="0"/>
                    <a:pt x="190188"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77" name="Google Shape;2177;p47"/>
          <p:cNvGrpSpPr/>
          <p:nvPr/>
        </p:nvGrpSpPr>
        <p:grpSpPr>
          <a:xfrm>
            <a:off x="6899914" y="5456678"/>
            <a:ext cx="852092" cy="771417"/>
            <a:chOff x="5704318" y="2849345"/>
            <a:chExt cx="1192238" cy="1079357"/>
          </a:xfrm>
        </p:grpSpPr>
        <p:grpSp>
          <p:nvGrpSpPr>
            <p:cNvPr id="2178" name="Google Shape;2178;p47"/>
            <p:cNvGrpSpPr/>
            <p:nvPr/>
          </p:nvGrpSpPr>
          <p:grpSpPr>
            <a:xfrm>
              <a:off x="5704318" y="2946364"/>
              <a:ext cx="1192238" cy="982339"/>
              <a:chOff x="5704318" y="2946364"/>
              <a:chExt cx="1192238" cy="982339"/>
            </a:xfrm>
          </p:grpSpPr>
          <p:sp>
            <p:nvSpPr>
              <p:cNvPr descr="Raised hand" id="2179" name="Google Shape;2179;p47"/>
              <p:cNvSpPr/>
              <p:nvPr/>
            </p:nvSpPr>
            <p:spPr>
              <a:xfrm flipH="1" rot="-1174028">
                <a:off x="5819656" y="3080180"/>
                <a:ext cx="536401" cy="781258"/>
              </a:xfrm>
              <a:custGeom>
                <a:rect b="b" l="l" r="r" t="t"/>
                <a:pathLst>
                  <a:path extrusionOk="0" h="781051" w="536259">
                    <a:moveTo>
                      <a:pt x="50915" y="675696"/>
                    </a:moveTo>
                    <a:cubicBezTo>
                      <a:pt x="60811" y="689983"/>
                      <a:pt x="66126" y="706942"/>
                      <a:pt x="66155" y="724321"/>
                    </a:cubicBezTo>
                    <a:lnTo>
                      <a:pt x="66240" y="781052"/>
                    </a:lnTo>
                    <a:lnTo>
                      <a:pt x="85290" y="781052"/>
                    </a:lnTo>
                    <a:lnTo>
                      <a:pt x="85214" y="724283"/>
                    </a:lnTo>
                    <a:cubicBezTo>
                      <a:pt x="85192" y="703013"/>
                      <a:pt x="78675" y="682256"/>
                      <a:pt x="66536" y="664790"/>
                    </a:cubicBezTo>
                    <a:lnTo>
                      <a:pt x="51353" y="642882"/>
                    </a:lnTo>
                    <a:cubicBezTo>
                      <a:pt x="30339" y="612603"/>
                      <a:pt x="19070" y="576631"/>
                      <a:pt x="19054" y="539774"/>
                    </a:cubicBezTo>
                    <a:lnTo>
                      <a:pt x="19054" y="211381"/>
                    </a:ln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lnTo>
                      <a:pt x="4" y="539774"/>
                    </a:lnTo>
                    <a:cubicBezTo>
                      <a:pt x="4" y="580517"/>
                      <a:pt x="12445" y="620290"/>
                      <a:pt x="35665" y="653769"/>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Raised hand" id="2180" name="Google Shape;2180;p47"/>
              <p:cNvSpPr/>
              <p:nvPr/>
            </p:nvSpPr>
            <p:spPr>
              <a:xfrm rot="904748">
                <a:off x="6268303" y="3002639"/>
                <a:ext cx="535944" cy="780593"/>
              </a:xfrm>
              <a:custGeom>
                <a:rect b="b" l="l" r="r" t="t"/>
                <a:pathLst>
                  <a:path extrusionOk="0" h="781052" w="536259">
                    <a:moveTo>
                      <a:pt x="19054" y="211381"/>
                    </a:moveTo>
                    <a:cubicBezTo>
                      <a:pt x="18649" y="191425"/>
                      <a:pt x="33308" y="174353"/>
                      <a:pt x="53096" y="171738"/>
                    </a:cubicBezTo>
                    <a:cubicBezTo>
                      <a:pt x="73873" y="169676"/>
                      <a:pt x="92388" y="184847"/>
                      <a:pt x="94450" y="205624"/>
                    </a:cubicBezTo>
                    <a:cubicBezTo>
                      <a:pt x="94573" y="206859"/>
                      <a:pt x="94634" y="208100"/>
                      <a:pt x="94635" y="209342"/>
                    </a:cubicBezTo>
                    <a:cubicBezTo>
                      <a:pt x="94668" y="210900"/>
                      <a:pt x="95094" y="212423"/>
                      <a:pt x="95873" y="213772"/>
                    </a:cubicBezTo>
                    <a:lnTo>
                      <a:pt x="95873" y="390527"/>
                    </a:lnTo>
                    <a:cubicBezTo>
                      <a:pt x="95873" y="395788"/>
                      <a:pt x="100137" y="400052"/>
                      <a:pt x="105398" y="400052"/>
                    </a:cubicBezTo>
                    <a:cubicBezTo>
                      <a:pt x="110658" y="400052"/>
                      <a:pt x="114923" y="395788"/>
                      <a:pt x="114923" y="390527"/>
                    </a:cubicBezTo>
                    <a:lnTo>
                      <a:pt x="114923" y="115683"/>
                    </a:lnTo>
                    <a:cubicBezTo>
                      <a:pt x="114584" y="95827"/>
                      <a:pt x="129238" y="78896"/>
                      <a:pt x="148937" y="76383"/>
                    </a:cubicBezTo>
                    <a:cubicBezTo>
                      <a:pt x="169735" y="74327"/>
                      <a:pt x="188263" y="89519"/>
                      <a:pt x="190320" y="110318"/>
                    </a:cubicBezTo>
                    <a:cubicBezTo>
                      <a:pt x="190441" y="111538"/>
                      <a:pt x="190502" y="112762"/>
                      <a:pt x="190504" y="113988"/>
                    </a:cubicBezTo>
                    <a:lnTo>
                      <a:pt x="190504" y="390527"/>
                    </a:lnTo>
                    <a:cubicBezTo>
                      <a:pt x="190504" y="395788"/>
                      <a:pt x="194768" y="400052"/>
                      <a:pt x="200029" y="400052"/>
                    </a:cubicBezTo>
                    <a:cubicBezTo>
                      <a:pt x="205289" y="400052"/>
                      <a:pt x="209554" y="395788"/>
                      <a:pt x="209554" y="390527"/>
                    </a:cubicBezTo>
                    <a:lnTo>
                      <a:pt x="209554" y="58543"/>
                    </a:lnTo>
                    <a:cubicBezTo>
                      <a:pt x="209218" y="38683"/>
                      <a:pt x="223874" y="21750"/>
                      <a:pt x="243577" y="19233"/>
                    </a:cubicBezTo>
                    <a:cubicBezTo>
                      <a:pt x="264380" y="17171"/>
                      <a:pt x="282916" y="32364"/>
                      <a:pt x="284978" y="53167"/>
                    </a:cubicBezTo>
                    <a:cubicBezTo>
                      <a:pt x="285100" y="54394"/>
                      <a:pt x="285161" y="55624"/>
                      <a:pt x="285163" y="56857"/>
                    </a:cubicBezTo>
                    <a:lnTo>
                      <a:pt x="285163" y="390527"/>
                    </a:lnTo>
                    <a:cubicBezTo>
                      <a:pt x="285163" y="395788"/>
                      <a:pt x="289427" y="400052"/>
                      <a:pt x="294688" y="400052"/>
                    </a:cubicBezTo>
                    <a:cubicBezTo>
                      <a:pt x="299949" y="400052"/>
                      <a:pt x="304213" y="395788"/>
                      <a:pt x="304213" y="390527"/>
                    </a:cubicBezTo>
                    <a:lnTo>
                      <a:pt x="304213" y="116893"/>
                    </a:lnTo>
                    <a:cubicBezTo>
                      <a:pt x="304595" y="115902"/>
                      <a:pt x="304792" y="114850"/>
                      <a:pt x="304794" y="113788"/>
                    </a:cubicBezTo>
                    <a:cubicBezTo>
                      <a:pt x="303617" y="102971"/>
                      <a:pt x="307951" y="92287"/>
                      <a:pt x="316329" y="85346"/>
                    </a:cubicBezTo>
                    <a:cubicBezTo>
                      <a:pt x="346990" y="63153"/>
                      <a:pt x="380385" y="84746"/>
                      <a:pt x="380385" y="113988"/>
                    </a:cubicBezTo>
                    <a:lnTo>
                      <a:pt x="380385" y="485777"/>
                    </a:lnTo>
                    <a:cubicBezTo>
                      <a:pt x="380401" y="491038"/>
                      <a:pt x="384678" y="495289"/>
                      <a:pt x="389938" y="495273"/>
                    </a:cubicBezTo>
                    <a:cubicBezTo>
                      <a:pt x="394281" y="495260"/>
                      <a:pt x="398066" y="492310"/>
                      <a:pt x="399139" y="488101"/>
                    </a:cubicBezTo>
                    <a:lnTo>
                      <a:pt x="442049" y="317299"/>
                    </a:lnTo>
                    <a:cubicBezTo>
                      <a:pt x="446033" y="297733"/>
                      <a:pt x="464069" y="284275"/>
                      <a:pt x="483959" y="286028"/>
                    </a:cubicBezTo>
                    <a:cubicBezTo>
                      <a:pt x="494588" y="287283"/>
                      <a:pt x="504175" y="293019"/>
                      <a:pt x="510306" y="301792"/>
                    </a:cubicBezTo>
                    <a:cubicBezTo>
                      <a:pt x="516427" y="310505"/>
                      <a:pt x="518602" y="321391"/>
                      <a:pt x="516297" y="331786"/>
                    </a:cubicBezTo>
                    <a:lnTo>
                      <a:pt x="458947" y="587409"/>
                    </a:lnTo>
                    <a:cubicBezTo>
                      <a:pt x="457166" y="595345"/>
                      <a:pt x="452660" y="602407"/>
                      <a:pt x="446212" y="607364"/>
                    </a:cubicBezTo>
                    <a:lnTo>
                      <a:pt x="336493" y="691660"/>
                    </a:lnTo>
                    <a:cubicBezTo>
                      <a:pt x="334152" y="693462"/>
                      <a:pt x="332780" y="696249"/>
                      <a:pt x="332779" y="699204"/>
                    </a:cubicBezTo>
                    <a:lnTo>
                      <a:pt x="332779" y="781052"/>
                    </a:lnTo>
                    <a:lnTo>
                      <a:pt x="351829" y="781052"/>
                    </a:lnTo>
                    <a:lnTo>
                      <a:pt x="351829" y="703900"/>
                    </a:lnTo>
                    <a:lnTo>
                      <a:pt x="457823" y="622461"/>
                    </a:lnTo>
                    <a:cubicBezTo>
                      <a:pt x="467800" y="614792"/>
                      <a:pt x="474773" y="603869"/>
                      <a:pt x="477530" y="591590"/>
                    </a:cubicBezTo>
                    <a:lnTo>
                      <a:pt x="534880" y="335949"/>
                    </a:lnTo>
                    <a:cubicBezTo>
                      <a:pt x="541726" y="305304"/>
                      <a:pt x="522432" y="274913"/>
                      <a:pt x="491787" y="268067"/>
                    </a:cubicBezTo>
                    <a:cubicBezTo>
                      <a:pt x="489975" y="267662"/>
                      <a:pt x="488145" y="267347"/>
                      <a:pt x="486303" y="267121"/>
                    </a:cubicBezTo>
                    <a:cubicBezTo>
                      <a:pt x="456776" y="264182"/>
                      <a:pt x="429752" y="283887"/>
                      <a:pt x="423523" y="312898"/>
                    </a:cubicBezTo>
                    <a:lnTo>
                      <a:pt x="399625" y="408015"/>
                    </a:lnTo>
                    <a:cubicBezTo>
                      <a:pt x="399530" y="408424"/>
                      <a:pt x="399444" y="408415"/>
                      <a:pt x="399444" y="408015"/>
                    </a:cubicBezTo>
                    <a:lnTo>
                      <a:pt x="399444" y="116397"/>
                    </a:lnTo>
                    <a:cubicBezTo>
                      <a:pt x="399568" y="84531"/>
                      <a:pt x="374388" y="58313"/>
                      <a:pt x="342542" y="57152"/>
                    </a:cubicBezTo>
                    <a:cubicBezTo>
                      <a:pt x="328345" y="57180"/>
                      <a:pt x="314676" y="62545"/>
                      <a:pt x="304251" y="72182"/>
                    </a:cubicBezTo>
                    <a:lnTo>
                      <a:pt x="304251" y="58847"/>
                    </a:lnTo>
                    <a:cubicBezTo>
                      <a:pt x="304667" y="29798"/>
                      <a:pt x="283591" y="4893"/>
                      <a:pt x="254874" y="497"/>
                    </a:cubicBezTo>
                    <a:cubicBezTo>
                      <a:pt x="223714" y="-3622"/>
                      <a:pt x="195114" y="18300"/>
                      <a:pt x="190994" y="49461"/>
                    </a:cubicBezTo>
                    <a:cubicBezTo>
                      <a:pt x="190670" y="51912"/>
                      <a:pt x="190506" y="54383"/>
                      <a:pt x="190504" y="56857"/>
                    </a:cubicBezTo>
                    <a:lnTo>
                      <a:pt x="190504" y="71649"/>
                    </a:lnTo>
                    <a:cubicBezTo>
                      <a:pt x="180046" y="62251"/>
                      <a:pt x="166463" y="57082"/>
                      <a:pt x="152404" y="57152"/>
                    </a:cubicBezTo>
                    <a:cubicBezTo>
                      <a:pt x="120771" y="58600"/>
                      <a:pt x="95890" y="84703"/>
                      <a:pt x="95958" y="116369"/>
                    </a:cubicBezTo>
                    <a:lnTo>
                      <a:pt x="95958" y="168080"/>
                    </a:lnTo>
                    <a:cubicBezTo>
                      <a:pt x="95682" y="167823"/>
                      <a:pt x="95435" y="167528"/>
                      <a:pt x="95158" y="167280"/>
                    </a:cubicBezTo>
                    <a:cubicBezTo>
                      <a:pt x="83236" y="156510"/>
                      <a:pt x="67337" y="151247"/>
                      <a:pt x="51343" y="152773"/>
                    </a:cubicBezTo>
                    <a:cubicBezTo>
                      <a:pt x="21792" y="156365"/>
                      <a:pt x="-326" y="181614"/>
                      <a:pt x="4" y="211381"/>
                    </a:cubicBezTo>
                    <a:cubicBezTo>
                      <a:pt x="6354" y="320845"/>
                      <a:pt x="40821" y="379895"/>
                      <a:pt x="40821" y="379895"/>
                    </a:cubicBezTo>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81" name="Google Shape;2181;p47"/>
            <p:cNvGrpSpPr/>
            <p:nvPr/>
          </p:nvGrpSpPr>
          <p:grpSpPr>
            <a:xfrm>
              <a:off x="6635730" y="3669673"/>
              <a:ext cx="169915" cy="206772"/>
              <a:chOff x="6729036" y="3720991"/>
              <a:chExt cx="169915" cy="206772"/>
            </a:xfrm>
          </p:grpSpPr>
          <p:sp>
            <p:nvSpPr>
              <p:cNvPr id="2182" name="Google Shape;2182;p47"/>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3" name="Google Shape;2183;p47"/>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4" name="Google Shape;2184;p47"/>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85" name="Google Shape;2185;p47"/>
            <p:cNvGrpSpPr/>
            <p:nvPr/>
          </p:nvGrpSpPr>
          <p:grpSpPr>
            <a:xfrm rot="-8970533">
              <a:off x="6155323" y="2878155"/>
              <a:ext cx="169914" cy="206770"/>
              <a:chOff x="6729036" y="3720991"/>
              <a:chExt cx="169915" cy="206772"/>
            </a:xfrm>
          </p:grpSpPr>
          <p:sp>
            <p:nvSpPr>
              <p:cNvPr id="2186" name="Google Shape;2186;p47"/>
              <p:cNvSpPr/>
              <p:nvPr/>
            </p:nvSpPr>
            <p:spPr>
              <a:xfrm rot="7765044">
                <a:off x="6827038" y="3805022"/>
                <a:ext cx="18001" cy="67504"/>
              </a:xfrm>
              <a:custGeom>
                <a:rect b="b" l="l" r="r" t="t"/>
                <a:pathLst>
                  <a:path extrusionOk="0" h="47625" w="19050">
                    <a:moveTo>
                      <a:pt x="0" y="0"/>
                    </a:moveTo>
                    <a:lnTo>
                      <a:pt x="19050" y="0"/>
                    </a:lnTo>
                    <a:lnTo>
                      <a:pt x="19050" y="47625"/>
                    </a:lnTo>
                    <a:lnTo>
                      <a:pt x="0" y="47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7" name="Google Shape;2187;p47"/>
              <p:cNvSpPr/>
              <p:nvPr/>
            </p:nvSpPr>
            <p:spPr>
              <a:xfrm rot="5065815">
                <a:off x="6707529" y="3884310"/>
                <a:ext cx="67470" cy="17993"/>
              </a:xfrm>
              <a:custGeom>
                <a:rect b="b" l="l" r="r" t="t"/>
                <a:pathLst>
                  <a:path extrusionOk="0" h="19050" w="47625">
                    <a:moveTo>
                      <a:pt x="0" y="0"/>
                    </a:moveTo>
                    <a:lnTo>
                      <a:pt x="47625" y="0"/>
                    </a:lnTo>
                    <a:lnTo>
                      <a:pt x="47625" y="19050"/>
                    </a:lnTo>
                    <a:lnTo>
                      <a:pt x="0" y="1905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8" name="Google Shape;2188;p47"/>
              <p:cNvSpPr/>
              <p:nvPr/>
            </p:nvSpPr>
            <p:spPr>
              <a:xfrm rot="5062797">
                <a:off x="6855499" y="3699484"/>
                <a:ext cx="17993" cy="67468"/>
              </a:xfrm>
              <a:custGeom>
                <a:rect b="b" l="l" r="r" t="t"/>
                <a:pathLst>
                  <a:path extrusionOk="0" h="47624" w="19049">
                    <a:moveTo>
                      <a:pt x="0" y="0"/>
                    </a:moveTo>
                    <a:lnTo>
                      <a:pt x="19050" y="0"/>
                    </a:lnTo>
                    <a:lnTo>
                      <a:pt x="19050" y="47625"/>
                    </a:lnTo>
                    <a:lnTo>
                      <a:pt x="0" y="47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189" name="Google Shape;2189;p47"/>
          <p:cNvSpPr txBox="1"/>
          <p:nvPr/>
        </p:nvSpPr>
        <p:spPr>
          <a:xfrm>
            <a:off x="1141075" y="2534100"/>
            <a:ext cx="3175200" cy="30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chemeClr val="accent5"/>
                </a:solidFill>
                <a:latin typeface="Quicksand SemiBold"/>
                <a:ea typeface="Quicksand SemiBold"/>
                <a:cs typeface="Quicksand SemiBold"/>
                <a:sym typeface="Quicksand SemiBold"/>
              </a:rPr>
              <a:t>Lorem ipsum dolor sit amet, consectetuer adipiscing elit. Aenean commodo ligula eget dolor. Aenean massa.</a:t>
            </a:r>
            <a:endParaRPr sz="1600">
              <a:solidFill>
                <a:schemeClr val="accent5"/>
              </a:solidFill>
              <a:latin typeface="Quicksand SemiBold"/>
              <a:ea typeface="Quicksand SemiBold"/>
              <a:cs typeface="Quicksand SemiBold"/>
              <a:sym typeface="Quicksand SemiBold"/>
            </a:endParaRPr>
          </a:p>
          <a:p>
            <a:pPr indent="0" lvl="0" marL="0" rtl="0" algn="l">
              <a:lnSpc>
                <a:spcPct val="115000"/>
              </a:lnSpc>
              <a:spcBef>
                <a:spcPts val="2100"/>
              </a:spcBef>
              <a:spcAft>
                <a:spcPts val="2100"/>
              </a:spcAft>
              <a:buNone/>
            </a:pPr>
            <a:r>
              <a:rPr lang="en" sz="1600">
                <a:solidFill>
                  <a:schemeClr val="accent5"/>
                </a:solidFill>
                <a:latin typeface="Quicksand SemiBold"/>
                <a:ea typeface="Quicksand SemiBold"/>
                <a:cs typeface="Quicksand SemiBold"/>
                <a:sym typeface="Quicksand SemiBold"/>
              </a:rPr>
              <a:t>Lorem ipsum dolor sit amet, consectetuer adipiscing elit. Aenean commodo ligula eget dolor.</a:t>
            </a:r>
            <a:endParaRPr sz="1600">
              <a:solidFill>
                <a:schemeClr val="accent5"/>
              </a:solidFill>
              <a:latin typeface="Quicksand SemiBold"/>
              <a:ea typeface="Quicksand SemiBold"/>
              <a:cs typeface="Quicksand SemiBold"/>
              <a:sym typeface="Quicksand SemiBold"/>
            </a:endParaRPr>
          </a:p>
        </p:txBody>
      </p:sp>
      <p:pic>
        <p:nvPicPr>
          <p:cNvPr id="2190" name="Google Shape;2190;p47"/>
          <p:cNvPicPr preferRelativeResize="0"/>
          <p:nvPr/>
        </p:nvPicPr>
        <p:blipFill rotWithShape="1">
          <a:blip r:embed="rId3">
            <a:alphaModFix/>
          </a:blip>
          <a:srcRect b="11994" l="26146" r="26980" t="11994"/>
          <a:stretch/>
        </p:blipFill>
        <p:spPr>
          <a:xfrm>
            <a:off x="5523000" y="2329625"/>
            <a:ext cx="1148700" cy="1096200"/>
          </a:xfrm>
          <a:prstGeom prst="ellipse">
            <a:avLst/>
          </a:prstGeom>
          <a:noFill/>
          <a:ln>
            <a:noFill/>
          </a:ln>
        </p:spPr>
      </p:pic>
      <p:pic>
        <p:nvPicPr>
          <p:cNvPr id="2191" name="Google Shape;2191;p47"/>
          <p:cNvPicPr preferRelativeResize="0"/>
          <p:nvPr/>
        </p:nvPicPr>
        <p:blipFill rotWithShape="1">
          <a:blip r:embed="rId3">
            <a:alphaModFix/>
          </a:blip>
          <a:srcRect b="11994" l="26146" r="26980" t="11994"/>
          <a:stretch/>
        </p:blipFill>
        <p:spPr>
          <a:xfrm>
            <a:off x="6856850" y="2329625"/>
            <a:ext cx="1148700" cy="1096200"/>
          </a:xfrm>
          <a:prstGeom prst="ellipse">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5" name="Shape 2195"/>
        <p:cNvGrpSpPr/>
        <p:nvPr/>
      </p:nvGrpSpPr>
      <p:grpSpPr>
        <a:xfrm>
          <a:off x="0" y="0"/>
          <a:ext cx="0" cy="0"/>
          <a:chOff x="0" y="0"/>
          <a:chExt cx="0" cy="0"/>
        </a:xfrm>
      </p:grpSpPr>
      <p:sp>
        <p:nvSpPr>
          <p:cNvPr id="2196" name="Google Shape;2196;p48"/>
          <p:cNvSpPr txBox="1"/>
          <p:nvPr>
            <p:ph type="title"/>
          </p:nvPr>
        </p:nvSpPr>
        <p:spPr>
          <a:xfrm>
            <a:off x="2552702" y="1431575"/>
            <a:ext cx="9006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2197" name="Google Shape;2197;p48"/>
          <p:cNvSpPr txBox="1"/>
          <p:nvPr>
            <p:ph idx="1" type="body"/>
          </p:nvPr>
        </p:nvSpPr>
        <p:spPr>
          <a:xfrm>
            <a:off x="2552863" y="2508425"/>
            <a:ext cx="90069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Quicksand and </a:t>
            </a:r>
            <a:r>
              <a:rPr lang="en">
                <a:latin typeface="Atma SemiBold"/>
                <a:ea typeface="Atma SemiBold"/>
                <a:cs typeface="Atma SemiBold"/>
                <a:sym typeface="Atma SemiBold"/>
              </a:rPr>
              <a:t>Atma</a:t>
            </a:r>
            <a:endParaRPr>
              <a:latin typeface="Atma SemiBold"/>
              <a:ea typeface="Atma SemiBold"/>
              <a:cs typeface="Atma SemiBold"/>
              <a:sym typeface="Atma SemiBold"/>
            </a:endParaRPr>
          </a:p>
          <a:p>
            <a:pPr indent="0" lvl="0" marL="0" rtl="0" algn="l">
              <a:spcBef>
                <a:spcPts val="2100"/>
              </a:spcBef>
              <a:spcAft>
                <a:spcPts val="21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p49"/>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2203" name="Google Shape;2203;p49"/>
          <p:cNvGrpSpPr/>
          <p:nvPr/>
        </p:nvGrpSpPr>
        <p:grpSpPr>
          <a:xfrm>
            <a:off x="3570764" y="1773752"/>
            <a:ext cx="405160" cy="253589"/>
            <a:chOff x="4797800" y="1994125"/>
            <a:chExt cx="306475" cy="186025"/>
          </a:xfrm>
        </p:grpSpPr>
        <p:sp>
          <p:nvSpPr>
            <p:cNvPr id="2204" name="Google Shape;2204;p49"/>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5" name="Google Shape;2205;p49"/>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06" name="Google Shape;2206;p49"/>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7" name="Google Shape;2207;p49"/>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8" name="Google Shape;2208;p49"/>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09" name="Google Shape;2209;p49"/>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0" name="Google Shape;2210;p49"/>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11" name="Google Shape;2211;p49"/>
          <p:cNvGrpSpPr/>
          <p:nvPr/>
        </p:nvGrpSpPr>
        <p:grpSpPr>
          <a:xfrm>
            <a:off x="6164058" y="1777777"/>
            <a:ext cx="352082" cy="254203"/>
            <a:chOff x="4250025" y="2848800"/>
            <a:chExt cx="266325" cy="186475"/>
          </a:xfrm>
        </p:grpSpPr>
        <p:sp>
          <p:nvSpPr>
            <p:cNvPr id="2212" name="Google Shape;2212;p49"/>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3" name="Google Shape;2213;p49"/>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14" name="Google Shape;2214;p49"/>
          <p:cNvGrpSpPr/>
          <p:nvPr/>
        </p:nvGrpSpPr>
        <p:grpSpPr>
          <a:xfrm>
            <a:off x="6761406" y="1741891"/>
            <a:ext cx="343224" cy="326555"/>
            <a:chOff x="4707700" y="2822475"/>
            <a:chExt cx="259625" cy="239550"/>
          </a:xfrm>
        </p:grpSpPr>
        <p:sp>
          <p:nvSpPr>
            <p:cNvPr id="2215" name="Google Shape;2215;p49"/>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6" name="Google Shape;2216;p49"/>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7" name="Google Shape;2217;p49"/>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18" name="Google Shape;2218;p49"/>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19" name="Google Shape;2219;p49"/>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0" name="Google Shape;2220;p49"/>
          <p:cNvGrpSpPr/>
          <p:nvPr/>
        </p:nvGrpSpPr>
        <p:grpSpPr>
          <a:xfrm>
            <a:off x="8396572" y="1705391"/>
            <a:ext cx="351487" cy="398940"/>
            <a:chOff x="6425500" y="2795700"/>
            <a:chExt cx="265875" cy="292650"/>
          </a:xfrm>
        </p:grpSpPr>
        <p:sp>
          <p:nvSpPr>
            <p:cNvPr id="2221" name="Google Shape;2221;p49"/>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2" name="Google Shape;2222;p49"/>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3" name="Google Shape;2223;p49"/>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4" name="Google Shape;2224;p49"/>
          <p:cNvGrpSpPr/>
          <p:nvPr/>
        </p:nvGrpSpPr>
        <p:grpSpPr>
          <a:xfrm>
            <a:off x="9474618" y="1760035"/>
            <a:ext cx="350297" cy="290464"/>
            <a:chOff x="5549875" y="2418425"/>
            <a:chExt cx="264975" cy="213075"/>
          </a:xfrm>
        </p:grpSpPr>
        <p:sp>
          <p:nvSpPr>
            <p:cNvPr id="2225" name="Google Shape;2225;p49"/>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26" name="Google Shape;2226;p49"/>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27" name="Google Shape;2227;p49"/>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28" name="Google Shape;2228;p49"/>
          <p:cNvGrpSpPr/>
          <p:nvPr/>
        </p:nvGrpSpPr>
        <p:grpSpPr>
          <a:xfrm>
            <a:off x="3570694" y="2404542"/>
            <a:ext cx="299598" cy="308322"/>
            <a:chOff x="3739275" y="2525850"/>
            <a:chExt cx="226625" cy="226175"/>
          </a:xfrm>
        </p:grpSpPr>
        <p:sp>
          <p:nvSpPr>
            <p:cNvPr id="2229" name="Google Shape;2229;p49"/>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0" name="Google Shape;2230;p49"/>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1" name="Google Shape;2231;p49"/>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2" name="Google Shape;2232;p49"/>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33" name="Google Shape;2233;p49"/>
          <p:cNvGrpSpPr/>
          <p:nvPr/>
        </p:nvGrpSpPr>
        <p:grpSpPr>
          <a:xfrm>
            <a:off x="3043876" y="2377772"/>
            <a:ext cx="272464" cy="361861"/>
            <a:chOff x="4518575" y="2506200"/>
            <a:chExt cx="206100" cy="265450"/>
          </a:xfrm>
        </p:grpSpPr>
        <p:sp>
          <p:nvSpPr>
            <p:cNvPr id="2234" name="Google Shape;2234;p49"/>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5" name="Google Shape;2235;p49"/>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6" name="Google Shape;2236;p49"/>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7" name="Google Shape;2237;p49"/>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8" name="Google Shape;2238;p49"/>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9" name="Google Shape;2239;p49"/>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0" name="Google Shape;2240;p49"/>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1" name="Google Shape;2241;p49"/>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2" name="Google Shape;2242;p49"/>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43" name="Google Shape;2243;p49"/>
          <p:cNvGrpSpPr/>
          <p:nvPr/>
        </p:nvGrpSpPr>
        <p:grpSpPr>
          <a:xfrm>
            <a:off x="4125077" y="2404742"/>
            <a:ext cx="299631" cy="308322"/>
            <a:chOff x="4164375" y="1677425"/>
            <a:chExt cx="226650" cy="226175"/>
          </a:xfrm>
        </p:grpSpPr>
        <p:sp>
          <p:nvSpPr>
            <p:cNvPr id="2244" name="Google Shape;2244;p49"/>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5" name="Google Shape;2245;p49"/>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6" name="Google Shape;2246;p49"/>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7" name="Google Shape;2247;p49"/>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8" name="Google Shape;2248;p49"/>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49" name="Google Shape;2249;p49"/>
          <p:cNvGrpSpPr/>
          <p:nvPr/>
        </p:nvGrpSpPr>
        <p:grpSpPr>
          <a:xfrm>
            <a:off x="5179042" y="2395931"/>
            <a:ext cx="299003" cy="308322"/>
            <a:chOff x="5226025" y="1677425"/>
            <a:chExt cx="226175" cy="226175"/>
          </a:xfrm>
        </p:grpSpPr>
        <p:sp>
          <p:nvSpPr>
            <p:cNvPr id="2250" name="Google Shape;2250;p49"/>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1" name="Google Shape;2251;p49"/>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52" name="Google Shape;2252;p49"/>
          <p:cNvGrpSpPr/>
          <p:nvPr/>
        </p:nvGrpSpPr>
        <p:grpSpPr>
          <a:xfrm>
            <a:off x="4652426" y="2396024"/>
            <a:ext cx="299003" cy="308322"/>
            <a:chOff x="4835275" y="1198350"/>
            <a:chExt cx="226175" cy="226175"/>
          </a:xfrm>
        </p:grpSpPr>
        <p:sp>
          <p:nvSpPr>
            <p:cNvPr id="2253" name="Google Shape;2253;p49"/>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4" name="Google Shape;2254;p49"/>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55" name="Google Shape;2255;p49"/>
          <p:cNvGrpSpPr/>
          <p:nvPr/>
        </p:nvGrpSpPr>
        <p:grpSpPr>
          <a:xfrm>
            <a:off x="6339271" y="2379923"/>
            <a:ext cx="347356" cy="358215"/>
            <a:chOff x="968775" y="1180050"/>
            <a:chExt cx="262750" cy="262775"/>
          </a:xfrm>
        </p:grpSpPr>
        <p:sp>
          <p:nvSpPr>
            <p:cNvPr id="2256" name="Google Shape;2256;p49"/>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7" name="Google Shape;2257;p49"/>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58" name="Google Shape;2258;p49"/>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59" name="Google Shape;2259;p49"/>
          <p:cNvGrpSpPr/>
          <p:nvPr/>
        </p:nvGrpSpPr>
        <p:grpSpPr>
          <a:xfrm>
            <a:off x="5704170" y="2446992"/>
            <a:ext cx="386288" cy="224042"/>
            <a:chOff x="1678900" y="1231350"/>
            <a:chExt cx="292200" cy="164350"/>
          </a:xfrm>
        </p:grpSpPr>
        <p:sp>
          <p:nvSpPr>
            <p:cNvPr id="2260" name="Google Shape;2260;p49"/>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1" name="Google Shape;2261;p49"/>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2" name="Google Shape;2262;p49"/>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63" name="Google Shape;2263;p49"/>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64" name="Google Shape;2264;p49"/>
          <p:cNvGrpSpPr/>
          <p:nvPr/>
        </p:nvGrpSpPr>
        <p:grpSpPr>
          <a:xfrm>
            <a:off x="7467406" y="2373531"/>
            <a:ext cx="322006" cy="353205"/>
            <a:chOff x="2405550" y="1181850"/>
            <a:chExt cx="243575" cy="259100"/>
          </a:xfrm>
        </p:grpSpPr>
        <p:sp>
          <p:nvSpPr>
            <p:cNvPr id="2265" name="Google Shape;2265;p49"/>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6" name="Google Shape;2266;p49"/>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7" name="Google Shape;2267;p49"/>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8" name="Google Shape;2268;p49"/>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69" name="Google Shape;2269;p49"/>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0" name="Google Shape;2270;p49"/>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71" name="Google Shape;2271;p49"/>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72" name="Google Shape;2272;p49"/>
          <p:cNvGrpSpPr/>
          <p:nvPr/>
        </p:nvGrpSpPr>
        <p:grpSpPr>
          <a:xfrm>
            <a:off x="8500593" y="2371333"/>
            <a:ext cx="286610" cy="357601"/>
            <a:chOff x="3086700" y="1180050"/>
            <a:chExt cx="216800" cy="262325"/>
          </a:xfrm>
        </p:grpSpPr>
        <p:sp>
          <p:nvSpPr>
            <p:cNvPr id="2273" name="Google Shape;2273;p49"/>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4" name="Google Shape;2274;p49"/>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75" name="Google Shape;2275;p49"/>
          <p:cNvGrpSpPr/>
          <p:nvPr/>
        </p:nvGrpSpPr>
        <p:grpSpPr>
          <a:xfrm>
            <a:off x="9007187" y="2359473"/>
            <a:ext cx="228243" cy="381321"/>
            <a:chOff x="3741075" y="1171575"/>
            <a:chExt cx="172650" cy="279725"/>
          </a:xfrm>
        </p:grpSpPr>
        <p:sp>
          <p:nvSpPr>
            <p:cNvPr id="2276" name="Google Shape;2276;p49"/>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7" name="Google Shape;2277;p49"/>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8" name="Google Shape;2278;p49"/>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79" name="Google Shape;2279;p49"/>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0" name="Google Shape;2280;p49"/>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1" name="Google Shape;2281;p49"/>
          <p:cNvGrpSpPr/>
          <p:nvPr/>
        </p:nvGrpSpPr>
        <p:grpSpPr>
          <a:xfrm>
            <a:off x="2528682" y="3103577"/>
            <a:ext cx="351520" cy="253623"/>
            <a:chOff x="952700" y="1101100"/>
            <a:chExt cx="265900" cy="186050"/>
          </a:xfrm>
        </p:grpSpPr>
        <p:sp>
          <p:nvSpPr>
            <p:cNvPr id="2282" name="Google Shape;2282;p49"/>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3" name="Google Shape;2283;p49"/>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4" name="Google Shape;2284;p49"/>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285" name="Google Shape;2285;p49"/>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6" name="Google Shape;2286;p49"/>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7" name="Google Shape;2287;p49"/>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88" name="Google Shape;2288;p49"/>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289" name="Google Shape;2289;p49"/>
          <p:cNvGrpSpPr/>
          <p:nvPr/>
        </p:nvGrpSpPr>
        <p:grpSpPr>
          <a:xfrm>
            <a:off x="5219949" y="3082177"/>
            <a:ext cx="317875" cy="344208"/>
            <a:chOff x="5583325" y="1073450"/>
            <a:chExt cx="240450" cy="252500"/>
          </a:xfrm>
        </p:grpSpPr>
        <p:sp>
          <p:nvSpPr>
            <p:cNvPr id="2290" name="Google Shape;2290;p49"/>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1" name="Google Shape;2291;p49"/>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2" name="Google Shape;2292;p49"/>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3" name="Google Shape;2293;p49"/>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294" name="Google Shape;2294;p49"/>
          <p:cNvGrpSpPr/>
          <p:nvPr/>
        </p:nvGrpSpPr>
        <p:grpSpPr>
          <a:xfrm>
            <a:off x="5703822" y="3071928"/>
            <a:ext cx="386850" cy="294962"/>
            <a:chOff x="1502275" y="3638775"/>
            <a:chExt cx="292625" cy="216375"/>
          </a:xfrm>
        </p:grpSpPr>
        <p:sp>
          <p:nvSpPr>
            <p:cNvPr id="2295" name="Google Shape;2295;p49"/>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6" name="Google Shape;2296;p49"/>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7" name="Google Shape;2297;p49"/>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8" name="Google Shape;2298;p49"/>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99" name="Google Shape;2299;p49"/>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00" name="Google Shape;2300;p49"/>
          <p:cNvGrpSpPr/>
          <p:nvPr/>
        </p:nvGrpSpPr>
        <p:grpSpPr>
          <a:xfrm>
            <a:off x="6258857" y="3016414"/>
            <a:ext cx="354428" cy="362441"/>
            <a:chOff x="3171000" y="4021950"/>
            <a:chExt cx="268100" cy="265875"/>
          </a:xfrm>
        </p:grpSpPr>
        <p:sp>
          <p:nvSpPr>
            <p:cNvPr id="2301" name="Google Shape;2301;p49"/>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2" name="Google Shape;2302;p49"/>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03" name="Google Shape;2303;p49"/>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4" name="Google Shape;2304;p49"/>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05" name="Google Shape;2305;p49"/>
          <p:cNvGrpSpPr/>
          <p:nvPr/>
        </p:nvGrpSpPr>
        <p:grpSpPr>
          <a:xfrm>
            <a:off x="7848132" y="3068067"/>
            <a:ext cx="334400" cy="344821"/>
            <a:chOff x="5684575" y="4038000"/>
            <a:chExt cx="252950" cy="252950"/>
          </a:xfrm>
        </p:grpSpPr>
        <p:sp>
          <p:nvSpPr>
            <p:cNvPr id="2306" name="Google Shape;2306;p49"/>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7" name="Google Shape;2307;p49"/>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8" name="Google Shape;2308;p49"/>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09" name="Google Shape;2309;p49"/>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0" name="Google Shape;2310;p49"/>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1" name="Google Shape;2311;p49"/>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12" name="Google Shape;2312;p49"/>
          <p:cNvGrpSpPr/>
          <p:nvPr/>
        </p:nvGrpSpPr>
        <p:grpSpPr>
          <a:xfrm>
            <a:off x="8441727" y="3026501"/>
            <a:ext cx="247115" cy="399520"/>
            <a:chOff x="1982675" y="3599525"/>
            <a:chExt cx="186925" cy="293075"/>
          </a:xfrm>
        </p:grpSpPr>
        <p:sp>
          <p:nvSpPr>
            <p:cNvPr id="2313" name="Google Shape;2313;p49"/>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4" name="Google Shape;2314;p49"/>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5" name="Google Shape;2315;p49"/>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6" name="Google Shape;2316;p49"/>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17" name="Google Shape;2317;p49"/>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18" name="Google Shape;2318;p49"/>
          <p:cNvGrpSpPr/>
          <p:nvPr/>
        </p:nvGrpSpPr>
        <p:grpSpPr>
          <a:xfrm>
            <a:off x="8947735" y="3026500"/>
            <a:ext cx="178106" cy="398940"/>
            <a:chOff x="2397075" y="3602200"/>
            <a:chExt cx="134725" cy="292650"/>
          </a:xfrm>
        </p:grpSpPr>
        <p:sp>
          <p:nvSpPr>
            <p:cNvPr id="2319" name="Google Shape;2319;p49"/>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0" name="Google Shape;2320;p49"/>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1" name="Google Shape;2321;p49"/>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2" name="Google Shape;2322;p49"/>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3" name="Google Shape;2323;p49"/>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24" name="Google Shape;2324;p49"/>
          <p:cNvGrpSpPr/>
          <p:nvPr/>
        </p:nvGrpSpPr>
        <p:grpSpPr>
          <a:xfrm>
            <a:off x="2581850" y="3710924"/>
            <a:ext cx="246520" cy="383741"/>
            <a:chOff x="2717350" y="3603525"/>
            <a:chExt cx="186475" cy="281500"/>
          </a:xfrm>
        </p:grpSpPr>
        <p:sp>
          <p:nvSpPr>
            <p:cNvPr id="2325" name="Google Shape;2325;p49"/>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6" name="Google Shape;2326;p4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7" name="Google Shape;2327;p4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28" name="Google Shape;2328;p49"/>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29" name="Google Shape;2329;p49"/>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30" name="Google Shape;2330;p49"/>
          <p:cNvGrpSpPr/>
          <p:nvPr/>
        </p:nvGrpSpPr>
        <p:grpSpPr>
          <a:xfrm>
            <a:off x="3024770" y="3721267"/>
            <a:ext cx="332053" cy="363054"/>
            <a:chOff x="3927075" y="3612900"/>
            <a:chExt cx="251175" cy="266325"/>
          </a:xfrm>
        </p:grpSpPr>
        <p:sp>
          <p:nvSpPr>
            <p:cNvPr id="2331" name="Google Shape;2331;p49"/>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2" name="Google Shape;2332;p49"/>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33" name="Google Shape;2333;p49"/>
          <p:cNvGrpSpPr/>
          <p:nvPr/>
        </p:nvGrpSpPr>
        <p:grpSpPr>
          <a:xfrm>
            <a:off x="3552875" y="3780864"/>
            <a:ext cx="336152" cy="347241"/>
            <a:chOff x="4324975" y="3617800"/>
            <a:chExt cx="254275" cy="254725"/>
          </a:xfrm>
        </p:grpSpPr>
        <p:sp>
          <p:nvSpPr>
            <p:cNvPr id="2334" name="Google Shape;2334;p49"/>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5" name="Google Shape;2335;p49"/>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6" name="Google Shape;2336;p49"/>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37" name="Google Shape;2337;p49"/>
          <p:cNvGrpSpPr/>
          <p:nvPr/>
        </p:nvGrpSpPr>
        <p:grpSpPr>
          <a:xfrm>
            <a:off x="4086534" y="3846536"/>
            <a:ext cx="399872" cy="217737"/>
            <a:chOff x="4728650" y="3665975"/>
            <a:chExt cx="302475" cy="159725"/>
          </a:xfrm>
        </p:grpSpPr>
        <p:sp>
          <p:nvSpPr>
            <p:cNvPr id="2338" name="Google Shape;2338;p49"/>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39" name="Google Shape;2339;p49"/>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40" name="Google Shape;2340;p49"/>
          <p:cNvGrpSpPr/>
          <p:nvPr/>
        </p:nvGrpSpPr>
        <p:grpSpPr>
          <a:xfrm>
            <a:off x="4613200" y="3803696"/>
            <a:ext cx="382719" cy="282796"/>
            <a:chOff x="5164925" y="3642775"/>
            <a:chExt cx="289500" cy="207450"/>
          </a:xfrm>
        </p:grpSpPr>
        <p:sp>
          <p:nvSpPr>
            <p:cNvPr id="2341" name="Google Shape;2341;p49"/>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2" name="Google Shape;2342;p49"/>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3" name="Google Shape;2343;p49"/>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4" name="Google Shape;2344;p49"/>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5" name="Google Shape;2345;p49"/>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46" name="Google Shape;2346;p49"/>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7" name="Google Shape;2347;p49"/>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8" name="Google Shape;2348;p49"/>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49" name="Google Shape;2349;p49"/>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0" name="Google Shape;2350;p49"/>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1" name="Google Shape;2351;p49"/>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2" name="Google Shape;2352;p49"/>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53" name="Google Shape;2353;p49"/>
          <p:cNvGrpSpPr/>
          <p:nvPr/>
        </p:nvGrpSpPr>
        <p:grpSpPr>
          <a:xfrm>
            <a:off x="8933824" y="3717916"/>
            <a:ext cx="327294" cy="334632"/>
            <a:chOff x="5717150" y="2098500"/>
            <a:chExt cx="247575" cy="245475"/>
          </a:xfrm>
        </p:grpSpPr>
        <p:sp>
          <p:nvSpPr>
            <p:cNvPr id="2354" name="Google Shape;2354;p49"/>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5" name="Google Shape;2355;p49"/>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6" name="Google Shape;2356;p49"/>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57" name="Google Shape;2357;p49"/>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8" name="Google Shape;2358;p49"/>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59" name="Google Shape;2359;p49"/>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60" name="Google Shape;2360;p49"/>
          <p:cNvGrpSpPr/>
          <p:nvPr/>
        </p:nvGrpSpPr>
        <p:grpSpPr>
          <a:xfrm>
            <a:off x="3511298" y="4358842"/>
            <a:ext cx="352082" cy="317455"/>
            <a:chOff x="6435300" y="2742175"/>
            <a:chExt cx="266325" cy="232875"/>
          </a:xfrm>
        </p:grpSpPr>
        <p:sp>
          <p:nvSpPr>
            <p:cNvPr id="2361" name="Google Shape;2361;p49"/>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2" name="Google Shape;2362;p49"/>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63" name="Google Shape;2363;p49"/>
          <p:cNvGrpSpPr/>
          <p:nvPr/>
        </p:nvGrpSpPr>
        <p:grpSpPr>
          <a:xfrm>
            <a:off x="4558258" y="4437967"/>
            <a:ext cx="333805" cy="344208"/>
            <a:chOff x="674800" y="2146225"/>
            <a:chExt cx="252500" cy="252500"/>
          </a:xfrm>
        </p:grpSpPr>
        <p:sp>
          <p:nvSpPr>
            <p:cNvPr id="2364" name="Google Shape;2364;p49"/>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5" name="Google Shape;2365;p49"/>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6" name="Google Shape;2366;p49"/>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7" name="Google Shape;2367;p49"/>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68" name="Google Shape;2368;p49"/>
          <p:cNvGrpSpPr/>
          <p:nvPr/>
        </p:nvGrpSpPr>
        <p:grpSpPr>
          <a:xfrm>
            <a:off x="5085306" y="4449453"/>
            <a:ext cx="333805" cy="344208"/>
            <a:chOff x="2164225" y="2146225"/>
            <a:chExt cx="252500" cy="252500"/>
          </a:xfrm>
        </p:grpSpPr>
        <p:sp>
          <p:nvSpPr>
            <p:cNvPr id="2369" name="Google Shape;2369;p49"/>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0" name="Google Shape;2370;p49"/>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1" name="Google Shape;2371;p49"/>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2" name="Google Shape;2372;p49"/>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73" name="Google Shape;2373;p49"/>
          <p:cNvGrpSpPr/>
          <p:nvPr/>
        </p:nvGrpSpPr>
        <p:grpSpPr>
          <a:xfrm>
            <a:off x="4031217" y="4449226"/>
            <a:ext cx="334400" cy="344821"/>
            <a:chOff x="689975" y="1737200"/>
            <a:chExt cx="252950" cy="252950"/>
          </a:xfrm>
        </p:grpSpPr>
        <p:sp>
          <p:nvSpPr>
            <p:cNvPr id="2374" name="Google Shape;2374;p49"/>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5" name="Google Shape;2375;p49"/>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6" name="Google Shape;2376;p49"/>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7" name="Google Shape;2377;p49"/>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8" name="Google Shape;2378;p49"/>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9" name="Google Shape;2379;p49"/>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80" name="Google Shape;2380;p49"/>
          <p:cNvGrpSpPr/>
          <p:nvPr/>
        </p:nvGrpSpPr>
        <p:grpSpPr>
          <a:xfrm>
            <a:off x="5612075" y="4439102"/>
            <a:ext cx="334400" cy="344208"/>
            <a:chOff x="2961350" y="1740750"/>
            <a:chExt cx="252950" cy="252500"/>
          </a:xfrm>
        </p:grpSpPr>
        <p:sp>
          <p:nvSpPr>
            <p:cNvPr id="2381" name="Google Shape;2381;p49"/>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2" name="Google Shape;2382;p49"/>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3" name="Google Shape;2383;p49"/>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4" name="Google Shape;2384;p49"/>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5" name="Google Shape;2385;p49"/>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86" name="Google Shape;2386;p49"/>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87" name="Google Shape;2387;p49"/>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388" name="Google Shape;2388;p49"/>
          <p:cNvGrpSpPr/>
          <p:nvPr/>
        </p:nvGrpSpPr>
        <p:grpSpPr>
          <a:xfrm>
            <a:off x="6696108" y="4387468"/>
            <a:ext cx="271902" cy="376448"/>
            <a:chOff x="4026550" y="3640100"/>
            <a:chExt cx="205675" cy="276150"/>
          </a:xfrm>
        </p:grpSpPr>
        <p:sp>
          <p:nvSpPr>
            <p:cNvPr id="2389" name="Google Shape;2389;p49"/>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0" name="Google Shape;2390;p49"/>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1" name="Google Shape;2391;p49"/>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2" name="Google Shape;2392;p49"/>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3" name="Google Shape;2393;p49"/>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4" name="Google Shape;2394;p49"/>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395" name="Google Shape;2395;p49"/>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396" name="Google Shape;2396;p49"/>
          <p:cNvGrpSpPr/>
          <p:nvPr/>
        </p:nvGrpSpPr>
        <p:grpSpPr>
          <a:xfrm>
            <a:off x="7732713" y="4486703"/>
            <a:ext cx="351487" cy="294826"/>
            <a:chOff x="853250" y="4006875"/>
            <a:chExt cx="265875" cy="216275"/>
          </a:xfrm>
        </p:grpSpPr>
        <p:sp>
          <p:nvSpPr>
            <p:cNvPr id="2397" name="Google Shape;2397;p49"/>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98" name="Google Shape;2398;p49"/>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399" name="Google Shape;2399;p49"/>
          <p:cNvGrpSpPr/>
          <p:nvPr/>
        </p:nvGrpSpPr>
        <p:grpSpPr>
          <a:xfrm>
            <a:off x="8910280" y="4452282"/>
            <a:ext cx="245925" cy="363668"/>
            <a:chOff x="1978675" y="3981800"/>
            <a:chExt cx="186025" cy="266775"/>
          </a:xfrm>
        </p:grpSpPr>
        <p:sp>
          <p:nvSpPr>
            <p:cNvPr id="2400" name="Google Shape;2400;p49"/>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1" name="Google Shape;2401;p49"/>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02" name="Google Shape;2402;p49"/>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03" name="Google Shape;2403;p49"/>
          <p:cNvGrpSpPr/>
          <p:nvPr/>
        </p:nvGrpSpPr>
        <p:grpSpPr>
          <a:xfrm>
            <a:off x="9440020" y="4461726"/>
            <a:ext cx="333805" cy="344821"/>
            <a:chOff x="480325" y="3970200"/>
            <a:chExt cx="252500" cy="252950"/>
          </a:xfrm>
        </p:grpSpPr>
        <p:sp>
          <p:nvSpPr>
            <p:cNvPr id="2404" name="Google Shape;2404;p49"/>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5" name="Google Shape;2405;p49"/>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6" name="Google Shape;2406;p49"/>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7" name="Google Shape;2407;p49"/>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8" name="Google Shape;2408;p49"/>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09" name="Google Shape;2409;p49"/>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10" name="Google Shape;2410;p49"/>
          <p:cNvGrpSpPr/>
          <p:nvPr/>
        </p:nvGrpSpPr>
        <p:grpSpPr>
          <a:xfrm>
            <a:off x="3015743" y="5051331"/>
            <a:ext cx="334400" cy="344208"/>
            <a:chOff x="5745250" y="4378350"/>
            <a:chExt cx="252950" cy="252500"/>
          </a:xfrm>
        </p:grpSpPr>
        <p:sp>
          <p:nvSpPr>
            <p:cNvPr id="2411" name="Google Shape;2411;p49"/>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2" name="Google Shape;2412;p49"/>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13" name="Google Shape;2413;p49"/>
          <p:cNvGrpSpPr/>
          <p:nvPr/>
        </p:nvGrpSpPr>
        <p:grpSpPr>
          <a:xfrm>
            <a:off x="3525242" y="5055591"/>
            <a:ext cx="334400" cy="344821"/>
            <a:chOff x="6130650" y="4381475"/>
            <a:chExt cx="252950" cy="252950"/>
          </a:xfrm>
        </p:grpSpPr>
        <p:sp>
          <p:nvSpPr>
            <p:cNvPr id="2414" name="Google Shape;2414;p49"/>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5" name="Google Shape;2415;p49"/>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16" name="Google Shape;2416;p49"/>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17" name="Google Shape;2417;p49"/>
          <p:cNvGrpSpPr/>
          <p:nvPr/>
        </p:nvGrpSpPr>
        <p:grpSpPr>
          <a:xfrm>
            <a:off x="4533046" y="5078674"/>
            <a:ext cx="352082" cy="299802"/>
            <a:chOff x="6919750" y="1464650"/>
            <a:chExt cx="266325" cy="219925"/>
          </a:xfrm>
        </p:grpSpPr>
        <p:sp>
          <p:nvSpPr>
            <p:cNvPr id="2418" name="Google Shape;2418;p49"/>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19" name="Google Shape;2419;p49"/>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20" name="Google Shape;2420;p49"/>
          <p:cNvGrpSpPr/>
          <p:nvPr/>
        </p:nvGrpSpPr>
        <p:grpSpPr>
          <a:xfrm>
            <a:off x="5059243" y="5054116"/>
            <a:ext cx="366855" cy="339948"/>
            <a:chOff x="4759875" y="1027050"/>
            <a:chExt cx="277500" cy="249375"/>
          </a:xfrm>
        </p:grpSpPr>
        <p:sp>
          <p:nvSpPr>
            <p:cNvPr id="2421" name="Google Shape;2421;p49"/>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2" name="Google Shape;2422;p49"/>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3" name="Google Shape;2423;p49"/>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4" name="Google Shape;2424;p49"/>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5" name="Google Shape;2425;p49"/>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26" name="Google Shape;2426;p49"/>
          <p:cNvGrpSpPr/>
          <p:nvPr/>
        </p:nvGrpSpPr>
        <p:grpSpPr>
          <a:xfrm>
            <a:off x="5600528" y="5038090"/>
            <a:ext cx="372738" cy="343186"/>
            <a:chOff x="3357900" y="1057675"/>
            <a:chExt cx="281950" cy="251750"/>
          </a:xfrm>
        </p:grpSpPr>
        <p:sp>
          <p:nvSpPr>
            <p:cNvPr id="2427" name="Google Shape;2427;p49"/>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8" name="Google Shape;2428;p49"/>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29" name="Google Shape;2429;p49"/>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30" name="Google Shape;2430;p49"/>
          <p:cNvGrpSpPr/>
          <p:nvPr/>
        </p:nvGrpSpPr>
        <p:grpSpPr>
          <a:xfrm>
            <a:off x="6163700" y="5023095"/>
            <a:ext cx="191095" cy="401974"/>
            <a:chOff x="3783900" y="1046675"/>
            <a:chExt cx="144550" cy="294875"/>
          </a:xfrm>
        </p:grpSpPr>
        <p:sp>
          <p:nvSpPr>
            <p:cNvPr id="2431" name="Google Shape;2431;p49"/>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2" name="Google Shape;2432;p49"/>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33" name="Google Shape;2433;p49"/>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34" name="Google Shape;2434;p49"/>
          <p:cNvGrpSpPr/>
          <p:nvPr/>
        </p:nvGrpSpPr>
        <p:grpSpPr>
          <a:xfrm>
            <a:off x="7062980" y="4780478"/>
            <a:ext cx="552596" cy="674409"/>
            <a:chOff x="238550" y="1487175"/>
            <a:chExt cx="418000" cy="494725"/>
          </a:xfrm>
        </p:grpSpPr>
        <p:sp>
          <p:nvSpPr>
            <p:cNvPr id="2435" name="Google Shape;2435;p49"/>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6" name="Google Shape;2436;p49"/>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7" name="Google Shape;2437;p49"/>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8" name="Google Shape;2438;p49"/>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39" name="Google Shape;2439;p49"/>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0" name="Google Shape;2440;p49"/>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1" name="Google Shape;2441;p49"/>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2" name="Google Shape;2442;p49"/>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3" name="Google Shape;2443;p49"/>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44" name="Google Shape;2444;p49"/>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5" name="Google Shape;2445;p49"/>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46" name="Google Shape;2446;p49"/>
          <p:cNvGrpSpPr/>
          <p:nvPr/>
        </p:nvGrpSpPr>
        <p:grpSpPr>
          <a:xfrm>
            <a:off x="8815358" y="5107237"/>
            <a:ext cx="364707" cy="363804"/>
            <a:chOff x="6010925" y="3998175"/>
            <a:chExt cx="275875" cy="266875"/>
          </a:xfrm>
        </p:grpSpPr>
        <p:sp>
          <p:nvSpPr>
            <p:cNvPr id="2447" name="Google Shape;2447;p49"/>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8" name="Google Shape;2448;p49"/>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49" name="Google Shape;2449;p49"/>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0" name="Google Shape;2450;p49"/>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1" name="Google Shape;2451;p49"/>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52" name="Google Shape;2452;p49"/>
          <p:cNvGrpSpPr/>
          <p:nvPr/>
        </p:nvGrpSpPr>
        <p:grpSpPr>
          <a:xfrm>
            <a:off x="9417554" y="5125862"/>
            <a:ext cx="352082" cy="308322"/>
            <a:chOff x="6866650" y="1038650"/>
            <a:chExt cx="266325" cy="226175"/>
          </a:xfrm>
        </p:grpSpPr>
        <p:sp>
          <p:nvSpPr>
            <p:cNvPr id="2453" name="Google Shape;2453;p49"/>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4" name="Google Shape;2454;p49"/>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5" name="Google Shape;2455;p49"/>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56" name="Google Shape;2456;p49"/>
          <p:cNvGrpSpPr/>
          <p:nvPr/>
        </p:nvGrpSpPr>
        <p:grpSpPr>
          <a:xfrm>
            <a:off x="5155087" y="1762012"/>
            <a:ext cx="272497" cy="362441"/>
            <a:chOff x="2033075" y="2942475"/>
            <a:chExt cx="206125" cy="265875"/>
          </a:xfrm>
        </p:grpSpPr>
        <p:sp>
          <p:nvSpPr>
            <p:cNvPr id="2457" name="Google Shape;2457;p49"/>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8" name="Google Shape;2458;p49"/>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59" name="Google Shape;2459;p49"/>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0" name="Google Shape;2460;p49"/>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1" name="Google Shape;2461;p49"/>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2" name="Google Shape;2462;p49"/>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63" name="Google Shape;2463;p49"/>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64" name="Google Shape;2464;p49"/>
          <p:cNvGrpSpPr/>
          <p:nvPr/>
        </p:nvGrpSpPr>
        <p:grpSpPr>
          <a:xfrm>
            <a:off x="3016802" y="5738414"/>
            <a:ext cx="325576" cy="362441"/>
            <a:chOff x="3081775" y="1061400"/>
            <a:chExt cx="246275" cy="265875"/>
          </a:xfrm>
        </p:grpSpPr>
        <p:sp>
          <p:nvSpPr>
            <p:cNvPr id="2465" name="Google Shape;2465;p49"/>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6" name="Google Shape;2466;p49"/>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67" name="Google Shape;2467;p49"/>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468" name="Google Shape;2468;p49"/>
          <p:cNvGrpSpPr/>
          <p:nvPr/>
        </p:nvGrpSpPr>
        <p:grpSpPr>
          <a:xfrm>
            <a:off x="3556513" y="5780534"/>
            <a:ext cx="369202" cy="325941"/>
            <a:chOff x="2847150" y="1805000"/>
            <a:chExt cx="279275" cy="239100"/>
          </a:xfrm>
        </p:grpSpPr>
        <p:sp>
          <p:nvSpPr>
            <p:cNvPr id="2469" name="Google Shape;2469;p49"/>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0" name="Google Shape;2470;p49"/>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71" name="Google Shape;2471;p49"/>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72" name="Google Shape;2472;p49"/>
          <p:cNvGrpSpPr/>
          <p:nvPr/>
        </p:nvGrpSpPr>
        <p:grpSpPr>
          <a:xfrm>
            <a:off x="4742307" y="5724791"/>
            <a:ext cx="352082" cy="363054"/>
            <a:chOff x="6435300" y="1095300"/>
            <a:chExt cx="266325" cy="266325"/>
          </a:xfrm>
        </p:grpSpPr>
        <p:sp>
          <p:nvSpPr>
            <p:cNvPr id="2473" name="Google Shape;2473;p49"/>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4" name="Google Shape;2474;p49"/>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5" name="Google Shape;2475;p49"/>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76" name="Google Shape;2476;p49"/>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77" name="Google Shape;2477;p49"/>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78" name="Google Shape;2478;p49"/>
          <p:cNvGrpSpPr/>
          <p:nvPr/>
        </p:nvGrpSpPr>
        <p:grpSpPr>
          <a:xfrm>
            <a:off x="6295376" y="5719855"/>
            <a:ext cx="301350" cy="363054"/>
            <a:chOff x="4506525" y="1060950"/>
            <a:chExt cx="227950" cy="266325"/>
          </a:xfrm>
        </p:grpSpPr>
        <p:sp>
          <p:nvSpPr>
            <p:cNvPr id="2479" name="Google Shape;2479;p49"/>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0" name="Google Shape;2480;p49"/>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1" name="Google Shape;2481;p49"/>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2" name="Google Shape;2482;p49"/>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3" name="Google Shape;2483;p49"/>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4" name="Google Shape;2484;p49"/>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5" name="Google Shape;2485;p49"/>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86" name="Google Shape;2486;p49"/>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87" name="Google Shape;2487;p49"/>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88" name="Google Shape;2488;p49"/>
          <p:cNvGrpSpPr/>
          <p:nvPr/>
        </p:nvGrpSpPr>
        <p:grpSpPr>
          <a:xfrm>
            <a:off x="7301010" y="5797711"/>
            <a:ext cx="251246" cy="356340"/>
            <a:chOff x="867500" y="3647700"/>
            <a:chExt cx="190050" cy="261400"/>
          </a:xfrm>
        </p:grpSpPr>
        <p:sp>
          <p:nvSpPr>
            <p:cNvPr id="2489" name="Google Shape;2489;p49"/>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0" name="Google Shape;2490;p49"/>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1" name="Google Shape;2491;p49"/>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2" name="Google Shape;2492;p49"/>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3" name="Google Shape;2493;p49"/>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494" name="Google Shape;2494;p49"/>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5" name="Google Shape;2495;p49"/>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496" name="Google Shape;2496;p49"/>
          <p:cNvGrpSpPr/>
          <p:nvPr/>
        </p:nvGrpSpPr>
        <p:grpSpPr>
          <a:xfrm>
            <a:off x="9443288" y="5752884"/>
            <a:ext cx="299598" cy="398327"/>
            <a:chOff x="3707175" y="1322350"/>
            <a:chExt cx="226625" cy="292200"/>
          </a:xfrm>
        </p:grpSpPr>
        <p:sp>
          <p:nvSpPr>
            <p:cNvPr id="2497" name="Google Shape;2497;p49"/>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98" name="Google Shape;2498;p49"/>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2" name="Shape 250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2" name="Shape 1552"/>
        <p:cNvGrpSpPr/>
        <p:nvPr/>
      </p:nvGrpSpPr>
      <p:grpSpPr>
        <a:xfrm>
          <a:off x="0" y="0"/>
          <a:ext cx="0" cy="0"/>
          <a:chOff x="0" y="0"/>
          <a:chExt cx="0" cy="0"/>
        </a:xfrm>
      </p:grpSpPr>
      <p:sp>
        <p:nvSpPr>
          <p:cNvPr id="1553" name="Google Shape;1553;p26"/>
          <p:cNvSpPr txBox="1"/>
          <p:nvPr>
            <p:ph type="title"/>
          </p:nvPr>
        </p:nvSpPr>
        <p:spPr>
          <a:xfrm>
            <a:off x="490775" y="751875"/>
            <a:ext cx="11210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1554" name="Google Shape;1554;p26"/>
          <p:cNvSpPr txBox="1"/>
          <p:nvPr>
            <p:ph idx="1" type="body"/>
          </p:nvPr>
        </p:nvSpPr>
        <p:spPr>
          <a:xfrm>
            <a:off x="490775"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1555" name="Google Shape;1555;p26"/>
          <p:cNvSpPr txBox="1"/>
          <p:nvPr>
            <p:ph idx="2" type="body"/>
          </p:nvPr>
        </p:nvSpPr>
        <p:spPr>
          <a:xfrm>
            <a:off x="4448700"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1556" name="Google Shape;1556;p26"/>
          <p:cNvSpPr txBox="1"/>
          <p:nvPr>
            <p:ph idx="3" type="body"/>
          </p:nvPr>
        </p:nvSpPr>
        <p:spPr>
          <a:xfrm>
            <a:off x="490775"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1557" name="Google Shape;1557;p26"/>
          <p:cNvSpPr txBox="1"/>
          <p:nvPr>
            <p:ph idx="4" type="body"/>
          </p:nvPr>
        </p:nvSpPr>
        <p:spPr>
          <a:xfrm>
            <a:off x="4448700"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also talk about this.</a:t>
            </a:r>
            <a:endParaRPr/>
          </a:p>
        </p:txBody>
      </p:sp>
      <p:sp>
        <p:nvSpPr>
          <p:cNvPr id="1558" name="Google Shape;1558;p26"/>
          <p:cNvSpPr txBox="1"/>
          <p:nvPr>
            <p:ph idx="5" type="title"/>
          </p:nvPr>
        </p:nvSpPr>
        <p:spPr>
          <a:xfrm>
            <a:off x="490775" y="21228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01 | Dogs</a:t>
            </a:r>
            <a:endParaRPr>
              <a:solidFill>
                <a:srgbClr val="FFFFFF"/>
              </a:solidFill>
              <a:highlight>
                <a:schemeClr val="dk2"/>
              </a:highlight>
            </a:endParaRPr>
          </a:p>
        </p:txBody>
      </p:sp>
      <p:sp>
        <p:nvSpPr>
          <p:cNvPr id="1559" name="Google Shape;1559;p26"/>
          <p:cNvSpPr txBox="1"/>
          <p:nvPr>
            <p:ph idx="6" type="title"/>
          </p:nvPr>
        </p:nvSpPr>
        <p:spPr>
          <a:xfrm>
            <a:off x="4448700" y="21228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02 | Cats</a:t>
            </a:r>
            <a:endParaRPr>
              <a:solidFill>
                <a:srgbClr val="FFFFFF"/>
              </a:solidFill>
              <a:highlight>
                <a:schemeClr val="dk2"/>
              </a:highlight>
            </a:endParaRPr>
          </a:p>
        </p:txBody>
      </p:sp>
      <p:sp>
        <p:nvSpPr>
          <p:cNvPr id="1560" name="Google Shape;1560;p26"/>
          <p:cNvSpPr txBox="1"/>
          <p:nvPr>
            <p:ph idx="7" type="title"/>
          </p:nvPr>
        </p:nvSpPr>
        <p:spPr>
          <a:xfrm>
            <a:off x="490775" y="41638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04 | </a:t>
            </a:r>
            <a:r>
              <a:rPr lang="en">
                <a:solidFill>
                  <a:srgbClr val="FFFFFF"/>
                </a:solidFill>
                <a:highlight>
                  <a:schemeClr val="dk2"/>
                </a:highlight>
              </a:rPr>
              <a:t>Kangaroos</a:t>
            </a:r>
            <a:r>
              <a:rPr lang="en">
                <a:solidFill>
                  <a:srgbClr val="FFFFFF"/>
                </a:solidFill>
                <a:highlight>
                  <a:schemeClr val="dk2"/>
                </a:highlight>
              </a:rPr>
              <a:t> </a:t>
            </a:r>
            <a:endParaRPr>
              <a:solidFill>
                <a:srgbClr val="FFFFFF"/>
              </a:solidFill>
              <a:highlight>
                <a:schemeClr val="dk2"/>
              </a:highlight>
            </a:endParaRPr>
          </a:p>
        </p:txBody>
      </p:sp>
      <p:sp>
        <p:nvSpPr>
          <p:cNvPr id="1561" name="Google Shape;1561;p26"/>
          <p:cNvSpPr txBox="1"/>
          <p:nvPr>
            <p:ph idx="8" type="title"/>
          </p:nvPr>
        </p:nvSpPr>
        <p:spPr>
          <a:xfrm>
            <a:off x="4448700" y="41638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05 | Pandas</a:t>
            </a:r>
            <a:endParaRPr>
              <a:solidFill>
                <a:srgbClr val="FFFFFF"/>
              </a:solidFill>
              <a:highlight>
                <a:schemeClr val="dk2"/>
              </a:highlight>
            </a:endParaRPr>
          </a:p>
        </p:txBody>
      </p:sp>
      <p:sp>
        <p:nvSpPr>
          <p:cNvPr id="1562" name="Google Shape;1562;p26"/>
          <p:cNvSpPr txBox="1"/>
          <p:nvPr>
            <p:ph idx="9" type="body"/>
          </p:nvPr>
        </p:nvSpPr>
        <p:spPr>
          <a:xfrm>
            <a:off x="8406625"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Then, we will talk about this.</a:t>
            </a:r>
            <a:endParaRPr/>
          </a:p>
        </p:txBody>
      </p:sp>
      <p:sp>
        <p:nvSpPr>
          <p:cNvPr id="1563" name="Google Shape;1563;p26"/>
          <p:cNvSpPr txBox="1"/>
          <p:nvPr>
            <p:ph idx="13" type="body"/>
          </p:nvPr>
        </p:nvSpPr>
        <p:spPr>
          <a:xfrm>
            <a:off x="8406625"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1564" name="Google Shape;1564;p26"/>
          <p:cNvSpPr txBox="1"/>
          <p:nvPr>
            <p:ph idx="14" type="title"/>
          </p:nvPr>
        </p:nvSpPr>
        <p:spPr>
          <a:xfrm>
            <a:off x="8406625" y="2122800"/>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03 | Elephants</a:t>
            </a:r>
            <a:endParaRPr>
              <a:solidFill>
                <a:srgbClr val="FFFFFF"/>
              </a:solidFill>
              <a:highlight>
                <a:schemeClr val="dk2"/>
              </a:highlight>
            </a:endParaRPr>
          </a:p>
        </p:txBody>
      </p:sp>
      <p:sp>
        <p:nvSpPr>
          <p:cNvPr id="1565" name="Google Shape;1565;p26"/>
          <p:cNvSpPr txBox="1"/>
          <p:nvPr>
            <p:ph idx="15" type="title"/>
          </p:nvPr>
        </p:nvSpPr>
        <p:spPr>
          <a:xfrm>
            <a:off x="8406625" y="4163859"/>
            <a:ext cx="3294600" cy="69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rgbClr val="FFFFFF"/>
                </a:solidFill>
                <a:highlight>
                  <a:schemeClr val="dk2"/>
                </a:highlight>
              </a:rPr>
              <a:t>06 | Koalas</a:t>
            </a:r>
            <a:endParaRPr>
              <a:solidFill>
                <a:srgbClr val="FFFFFF"/>
              </a:solidFill>
              <a:highlight>
                <a:schemeClr val="dk2"/>
              </a:highlight>
            </a:endParaRPr>
          </a:p>
        </p:txBody>
      </p:sp>
      <p:pic>
        <p:nvPicPr>
          <p:cNvPr descr="Imagen que contiene calibre, dispositivo&#10;&#10;Descripción generada automáticamente" id="1566" name="Google Shape;1566;p26"/>
          <p:cNvPicPr preferRelativeResize="0"/>
          <p:nvPr/>
        </p:nvPicPr>
        <p:blipFill rotWithShape="1">
          <a:blip r:embed="rId3">
            <a:alphaModFix/>
          </a:blip>
          <a:srcRect b="0" l="0" r="0" t="0"/>
          <a:stretch/>
        </p:blipFill>
        <p:spPr>
          <a:xfrm>
            <a:off x="582450" y="1515375"/>
            <a:ext cx="5513550" cy="197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
        <p:nvSpPr>
          <p:cNvPr id="1571" name="Google Shape;1571;p27"/>
          <p:cNvSpPr txBox="1"/>
          <p:nvPr>
            <p:ph type="title"/>
          </p:nvPr>
        </p:nvSpPr>
        <p:spPr>
          <a:xfrm>
            <a:off x="1707000" y="1028825"/>
            <a:ext cx="8778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Table of Contents v2.</a:t>
            </a:r>
            <a:endParaRPr/>
          </a:p>
        </p:txBody>
      </p:sp>
      <p:sp>
        <p:nvSpPr>
          <p:cNvPr id="1572" name="Google Shape;1572;p27"/>
          <p:cNvSpPr txBox="1"/>
          <p:nvPr>
            <p:ph idx="1" type="body"/>
          </p:nvPr>
        </p:nvSpPr>
        <p:spPr>
          <a:xfrm>
            <a:off x="1707000" y="2347075"/>
            <a:ext cx="5058600" cy="339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a:p>
            <a:pPr indent="0" lvl="0" marL="0" rtl="0" algn="l">
              <a:spcBef>
                <a:spcPts val="2100"/>
              </a:spcBef>
              <a:spcAft>
                <a:spcPts val="0"/>
              </a:spcAft>
              <a:buNone/>
            </a:pPr>
            <a:r>
              <a:rPr lang="en"/>
              <a:t>We will talk about this second</a:t>
            </a:r>
            <a:endParaRPr/>
          </a:p>
          <a:p>
            <a:pPr indent="0" lvl="0" marL="0" rtl="0" algn="l">
              <a:spcBef>
                <a:spcPts val="2100"/>
              </a:spcBef>
              <a:spcAft>
                <a:spcPts val="0"/>
              </a:spcAft>
              <a:buNone/>
            </a:pPr>
            <a:r>
              <a:rPr lang="en"/>
              <a:t>After that we will talk about this</a:t>
            </a:r>
            <a:endParaRPr/>
          </a:p>
          <a:p>
            <a:pPr indent="0" lvl="0" marL="0" rtl="0" algn="l">
              <a:spcBef>
                <a:spcPts val="2100"/>
              </a:spcBef>
              <a:spcAft>
                <a:spcPts val="0"/>
              </a:spcAft>
              <a:buNone/>
            </a:pPr>
            <a:r>
              <a:rPr lang="en"/>
              <a:t>After that we will talk about this</a:t>
            </a:r>
            <a:endParaRPr/>
          </a:p>
          <a:p>
            <a:pPr indent="0" lvl="0" marL="0" rtl="0" algn="l">
              <a:spcBef>
                <a:spcPts val="2100"/>
              </a:spcBef>
              <a:spcAft>
                <a:spcPts val="0"/>
              </a:spcAft>
              <a:buNone/>
            </a:pPr>
            <a:r>
              <a:rPr lang="en"/>
              <a:t>We will talk about this too</a:t>
            </a:r>
            <a:endParaRPr/>
          </a:p>
          <a:p>
            <a:pPr indent="0" lvl="0" marL="0" rtl="0" algn="l">
              <a:spcBef>
                <a:spcPts val="2100"/>
              </a:spcBef>
              <a:spcAft>
                <a:spcPts val="2100"/>
              </a:spcAft>
              <a:buNone/>
            </a:pPr>
            <a:r>
              <a:rPr lang="en"/>
              <a:t>And we will talk about this last</a:t>
            </a:r>
            <a:endParaRPr/>
          </a:p>
        </p:txBody>
      </p:sp>
      <p:sp>
        <p:nvSpPr>
          <p:cNvPr id="1573" name="Google Shape;1573;p27"/>
          <p:cNvSpPr txBox="1"/>
          <p:nvPr>
            <p:ph idx="2" type="body"/>
          </p:nvPr>
        </p:nvSpPr>
        <p:spPr>
          <a:xfrm>
            <a:off x="9736200" y="2347075"/>
            <a:ext cx="748800" cy="33942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4</a:t>
            </a:r>
            <a:endParaRPr/>
          </a:p>
          <a:p>
            <a:pPr indent="0" lvl="0" marL="0" rtl="0" algn="r">
              <a:spcBef>
                <a:spcPts val="2100"/>
              </a:spcBef>
              <a:spcAft>
                <a:spcPts val="0"/>
              </a:spcAft>
              <a:buNone/>
            </a:pPr>
            <a:r>
              <a:rPr lang="en"/>
              <a:t>8</a:t>
            </a:r>
            <a:endParaRPr/>
          </a:p>
          <a:p>
            <a:pPr indent="0" lvl="0" marL="0" rtl="0" algn="r">
              <a:spcBef>
                <a:spcPts val="2100"/>
              </a:spcBef>
              <a:spcAft>
                <a:spcPts val="0"/>
              </a:spcAft>
              <a:buNone/>
            </a:pPr>
            <a:r>
              <a:rPr lang="en"/>
              <a:t>11</a:t>
            </a:r>
            <a:endParaRPr/>
          </a:p>
          <a:p>
            <a:pPr indent="0" lvl="0" marL="0" rtl="0" algn="r">
              <a:spcBef>
                <a:spcPts val="2100"/>
              </a:spcBef>
              <a:spcAft>
                <a:spcPts val="0"/>
              </a:spcAft>
              <a:buNone/>
            </a:pPr>
            <a:r>
              <a:rPr lang="en"/>
              <a:t>14</a:t>
            </a:r>
            <a:endParaRPr/>
          </a:p>
          <a:p>
            <a:pPr indent="0" lvl="0" marL="0" rtl="0" algn="r">
              <a:spcBef>
                <a:spcPts val="2100"/>
              </a:spcBef>
              <a:spcAft>
                <a:spcPts val="0"/>
              </a:spcAft>
              <a:buNone/>
            </a:pPr>
            <a:r>
              <a:rPr lang="en"/>
              <a:t>16</a:t>
            </a:r>
            <a:endParaRPr/>
          </a:p>
          <a:p>
            <a:pPr indent="0" lvl="0" marL="0" rtl="0" algn="r">
              <a:spcBef>
                <a:spcPts val="2100"/>
              </a:spcBef>
              <a:spcAft>
                <a:spcPts val="2100"/>
              </a:spcAft>
              <a:buNone/>
            </a:pPr>
            <a:r>
              <a:rPr lang="en"/>
              <a:t>19</a:t>
            </a:r>
            <a:endParaRPr/>
          </a:p>
        </p:txBody>
      </p:sp>
      <p:grpSp>
        <p:nvGrpSpPr>
          <p:cNvPr id="1574" name="Google Shape;1574;p27"/>
          <p:cNvGrpSpPr/>
          <p:nvPr/>
        </p:nvGrpSpPr>
        <p:grpSpPr>
          <a:xfrm>
            <a:off x="4886155" y="2769475"/>
            <a:ext cx="5118167" cy="2971800"/>
            <a:chOff x="4869225" y="2273950"/>
            <a:chExt cx="4678825" cy="2971800"/>
          </a:xfrm>
        </p:grpSpPr>
        <p:cxnSp>
          <p:nvCxnSpPr>
            <p:cNvPr id="1575" name="Google Shape;1575;p27"/>
            <p:cNvCxnSpPr/>
            <p:nvPr/>
          </p:nvCxnSpPr>
          <p:spPr>
            <a:xfrm>
              <a:off x="5598550" y="3462675"/>
              <a:ext cx="39495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cxnSp>
          <p:nvCxnSpPr>
            <p:cNvPr id="1576" name="Google Shape;1576;p27"/>
            <p:cNvCxnSpPr/>
            <p:nvPr/>
          </p:nvCxnSpPr>
          <p:spPr>
            <a:xfrm>
              <a:off x="5488475" y="4057025"/>
              <a:ext cx="40593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cxnSp>
          <p:nvCxnSpPr>
            <p:cNvPr id="1577" name="Google Shape;1577;p27"/>
            <p:cNvCxnSpPr/>
            <p:nvPr/>
          </p:nvCxnSpPr>
          <p:spPr>
            <a:xfrm>
              <a:off x="4893377" y="4651400"/>
              <a:ext cx="46545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cxnSp>
          <p:nvCxnSpPr>
            <p:cNvPr id="1578" name="Google Shape;1578;p27"/>
            <p:cNvCxnSpPr/>
            <p:nvPr/>
          </p:nvCxnSpPr>
          <p:spPr>
            <a:xfrm>
              <a:off x="5323325" y="5245750"/>
              <a:ext cx="42246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cxnSp>
          <p:nvCxnSpPr>
            <p:cNvPr id="1579" name="Google Shape;1579;p27"/>
            <p:cNvCxnSpPr/>
            <p:nvPr/>
          </p:nvCxnSpPr>
          <p:spPr>
            <a:xfrm>
              <a:off x="5337100" y="2868310"/>
              <a:ext cx="42108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cxnSp>
          <p:nvCxnSpPr>
            <p:cNvPr id="1580" name="Google Shape;1580;p27"/>
            <p:cNvCxnSpPr/>
            <p:nvPr/>
          </p:nvCxnSpPr>
          <p:spPr>
            <a:xfrm>
              <a:off x="4869225" y="2273950"/>
              <a:ext cx="4678800" cy="0"/>
            </a:xfrm>
            <a:prstGeom prst="straightConnector1">
              <a:avLst/>
            </a:prstGeom>
            <a:noFill/>
            <a:ln cap="flat" cmpd="sng" w="9525">
              <a:solidFill>
                <a:schemeClr val="accent5"/>
              </a:solidFill>
              <a:prstDash val="solid"/>
              <a:round/>
              <a:headEnd len="med" w="med" type="none"/>
              <a:tailEnd len="med" w="med" type="none"/>
            </a:ln>
            <a:effectLst>
              <a:outerShdw rotWithShape="0" algn="bl" dir="5400000" dist="19050">
                <a:srgbClr val="FFFFFF"/>
              </a:outerShdw>
            </a:effectLst>
          </p:spPr>
        </p:cxnSp>
      </p:grpSp>
      <p:pic>
        <p:nvPicPr>
          <p:cNvPr descr="Imagen que contiene calibre, dispositivo&#10;&#10;Descripción generada automáticamente" id="1581" name="Google Shape;1581;p27"/>
          <p:cNvPicPr preferRelativeResize="0"/>
          <p:nvPr/>
        </p:nvPicPr>
        <p:blipFill rotWithShape="1">
          <a:blip r:embed="rId3">
            <a:alphaModFix/>
          </a:blip>
          <a:srcRect b="0" l="0" r="0" t="0"/>
          <a:stretch/>
        </p:blipFill>
        <p:spPr>
          <a:xfrm>
            <a:off x="1896901" y="1792325"/>
            <a:ext cx="6835149" cy="197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5" name="Shape 1585"/>
        <p:cNvGrpSpPr/>
        <p:nvPr/>
      </p:nvGrpSpPr>
      <p:grpSpPr>
        <a:xfrm>
          <a:off x="0" y="0"/>
          <a:ext cx="0" cy="0"/>
          <a:chOff x="0" y="0"/>
          <a:chExt cx="0" cy="0"/>
        </a:xfrm>
      </p:grpSpPr>
      <p:sp>
        <p:nvSpPr>
          <p:cNvPr id="1586" name="Google Shape;1586;p28"/>
          <p:cNvSpPr txBox="1"/>
          <p:nvPr>
            <p:ph idx="1" type="body"/>
          </p:nvPr>
        </p:nvSpPr>
        <p:spPr>
          <a:xfrm>
            <a:off x="2401350" y="42481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Add a brief introduction of your section here: Let’s dive in and get to know some interesting facts about animals!</a:t>
            </a:r>
            <a:endParaRPr/>
          </a:p>
        </p:txBody>
      </p:sp>
      <p:sp>
        <p:nvSpPr>
          <p:cNvPr id="1587" name="Google Shape;1587;p28"/>
          <p:cNvSpPr txBox="1"/>
          <p:nvPr>
            <p:ph type="title"/>
          </p:nvPr>
        </p:nvSpPr>
        <p:spPr>
          <a:xfrm>
            <a:off x="2401350" y="2164450"/>
            <a:ext cx="7389300" cy="206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1588" name="Google Shape;1588;p28"/>
          <p:cNvSpPr/>
          <p:nvPr/>
        </p:nvSpPr>
        <p:spPr>
          <a:xfrm>
            <a:off x="5182800" y="893026"/>
            <a:ext cx="1826410" cy="1253877"/>
          </a:xfrm>
          <a:prstGeom prst="rect">
            <a:avLst/>
          </a:prstGeom>
        </p:spPr>
        <p:txBody>
          <a:bodyPr>
            <a:prstTxWarp prst="textPlain"/>
          </a:bodyPr>
          <a:lstStyle/>
          <a:p>
            <a:pPr lvl="0" algn="ctr"/>
            <a:r>
              <a:rPr b="1" i="0">
                <a:ln>
                  <a:noFill/>
                </a:ln>
                <a:solidFill>
                  <a:schemeClr val="dk2"/>
                </a:solidFill>
                <a:latin typeface="Atma"/>
              </a:rPr>
              <a:t>01</a:t>
            </a:r>
          </a:p>
        </p:txBody>
      </p:sp>
      <p:pic>
        <p:nvPicPr>
          <p:cNvPr descr="Imagen que contiene calibre, dispositivo&#10;&#10;Descripción generada automáticamente" id="1589" name="Google Shape;1589;p28"/>
          <p:cNvPicPr preferRelativeResize="0"/>
          <p:nvPr/>
        </p:nvPicPr>
        <p:blipFill rotWithShape="1">
          <a:blip r:embed="rId3">
            <a:alphaModFix/>
          </a:blip>
          <a:srcRect b="0" l="0" r="0" t="0"/>
          <a:stretch/>
        </p:blipFill>
        <p:spPr>
          <a:xfrm>
            <a:off x="2401350" y="5145125"/>
            <a:ext cx="7885651" cy="22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3" name="Shape 1593"/>
        <p:cNvGrpSpPr/>
        <p:nvPr/>
      </p:nvGrpSpPr>
      <p:grpSpPr>
        <a:xfrm>
          <a:off x="0" y="0"/>
          <a:ext cx="0" cy="0"/>
          <a:chOff x="0" y="0"/>
          <a:chExt cx="0" cy="0"/>
        </a:xfrm>
      </p:grpSpPr>
      <p:sp>
        <p:nvSpPr>
          <p:cNvPr id="1594" name="Google Shape;1594;p29"/>
          <p:cNvSpPr txBox="1"/>
          <p:nvPr>
            <p:ph type="title"/>
          </p:nvPr>
        </p:nvSpPr>
        <p:spPr>
          <a:xfrm>
            <a:off x="1720575" y="1207450"/>
            <a:ext cx="7794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595" name="Google Shape;1595;p29"/>
          <p:cNvSpPr txBox="1"/>
          <p:nvPr>
            <p:ph idx="1" type="subTitle"/>
          </p:nvPr>
        </p:nvSpPr>
        <p:spPr>
          <a:xfrm>
            <a:off x="1720575" y="2409650"/>
            <a:ext cx="77940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rgbClr val="FFFFFF"/>
                </a:solidFill>
                <a:highlight>
                  <a:schemeClr val="dk2"/>
                </a:highlight>
              </a:rPr>
              <a:t>Elephants and storms.</a:t>
            </a:r>
            <a:endParaRPr>
              <a:solidFill>
                <a:srgbClr val="FFFFFF"/>
              </a:solidFill>
              <a:highlight>
                <a:schemeClr val="dk2"/>
              </a:highlight>
            </a:endParaRPr>
          </a:p>
        </p:txBody>
      </p:sp>
      <p:sp>
        <p:nvSpPr>
          <p:cNvPr id="1596" name="Google Shape;1596;p29"/>
          <p:cNvSpPr txBox="1"/>
          <p:nvPr>
            <p:ph idx="2" type="body"/>
          </p:nvPr>
        </p:nvSpPr>
        <p:spPr>
          <a:xfrm>
            <a:off x="1720575" y="3069825"/>
            <a:ext cx="7794000" cy="2329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pic>
        <p:nvPicPr>
          <p:cNvPr id="1597" name="Google Shape;1597;p29"/>
          <p:cNvPicPr preferRelativeResize="0"/>
          <p:nvPr/>
        </p:nvPicPr>
        <p:blipFill rotWithShape="1">
          <a:blip r:embed="rId3">
            <a:alphaModFix/>
          </a:blip>
          <a:srcRect b="0" l="0" r="0" t="0"/>
          <a:stretch/>
        </p:blipFill>
        <p:spPr>
          <a:xfrm rot="614312">
            <a:off x="10315414" y="4651459"/>
            <a:ext cx="1225670" cy="1792204"/>
          </a:xfrm>
          <a:prstGeom prst="rect">
            <a:avLst/>
          </a:prstGeom>
          <a:noFill/>
          <a:ln>
            <a:noFill/>
          </a:ln>
        </p:spPr>
      </p:pic>
      <p:pic>
        <p:nvPicPr>
          <p:cNvPr id="1598" name="Google Shape;1598;p29"/>
          <p:cNvPicPr preferRelativeResize="0"/>
          <p:nvPr/>
        </p:nvPicPr>
        <p:blipFill rotWithShape="1">
          <a:blip r:embed="rId4">
            <a:alphaModFix/>
          </a:blip>
          <a:srcRect b="0" l="0" r="0" t="0"/>
          <a:stretch/>
        </p:blipFill>
        <p:spPr>
          <a:xfrm rot="10529629">
            <a:off x="9331659" y="4981828"/>
            <a:ext cx="1038183" cy="1518056"/>
          </a:xfrm>
          <a:prstGeom prst="rect">
            <a:avLst/>
          </a:prstGeom>
          <a:noFill/>
          <a:ln>
            <a:noFill/>
          </a:ln>
        </p:spPr>
      </p:pic>
      <p:pic>
        <p:nvPicPr>
          <p:cNvPr id="1599" name="Google Shape;1599;p29"/>
          <p:cNvPicPr preferRelativeResize="0"/>
          <p:nvPr/>
        </p:nvPicPr>
        <p:blipFill rotWithShape="1">
          <a:blip r:embed="rId5">
            <a:alphaModFix/>
          </a:blip>
          <a:srcRect b="0" l="0" r="0" t="0"/>
          <a:stretch/>
        </p:blipFill>
        <p:spPr>
          <a:xfrm>
            <a:off x="8345654" y="4647838"/>
            <a:ext cx="1115026" cy="1630419"/>
          </a:xfrm>
          <a:prstGeom prst="rect">
            <a:avLst/>
          </a:prstGeom>
          <a:noFill/>
          <a:ln>
            <a:noFill/>
          </a:ln>
        </p:spPr>
      </p:pic>
      <p:pic>
        <p:nvPicPr>
          <p:cNvPr id="1600" name="Google Shape;1600;p29"/>
          <p:cNvPicPr preferRelativeResize="0"/>
          <p:nvPr/>
        </p:nvPicPr>
        <p:blipFill rotWithShape="1">
          <a:blip r:embed="rId6">
            <a:alphaModFix/>
          </a:blip>
          <a:srcRect b="0" l="0" r="0" t="0"/>
          <a:stretch/>
        </p:blipFill>
        <p:spPr>
          <a:xfrm flipH="1">
            <a:off x="7448550" y="5564528"/>
            <a:ext cx="1258971" cy="973795"/>
          </a:xfrm>
          <a:prstGeom prst="rect">
            <a:avLst/>
          </a:prstGeom>
          <a:noFill/>
          <a:ln>
            <a:noFill/>
          </a:ln>
        </p:spPr>
      </p:pic>
      <p:pic>
        <p:nvPicPr>
          <p:cNvPr descr="Imagen que contiene calibre, dispositivo&#10;&#10;Descripción generada automáticamente" id="1601" name="Google Shape;1601;p29"/>
          <p:cNvPicPr preferRelativeResize="0"/>
          <p:nvPr/>
        </p:nvPicPr>
        <p:blipFill rotWithShape="1">
          <a:blip r:embed="rId7">
            <a:alphaModFix/>
          </a:blip>
          <a:srcRect b="0" l="0" r="0" t="0"/>
          <a:stretch/>
        </p:blipFill>
        <p:spPr>
          <a:xfrm>
            <a:off x="1801650" y="1970950"/>
            <a:ext cx="5513549" cy="1976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id="1606" name="Google Shape;1606;p30"/>
          <p:cNvSpPr txBox="1"/>
          <p:nvPr>
            <p:ph type="title"/>
          </p:nvPr>
        </p:nvSpPr>
        <p:spPr>
          <a:xfrm>
            <a:off x="1044800" y="607700"/>
            <a:ext cx="1055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pic>
        <p:nvPicPr>
          <p:cNvPr descr="Imagen que contiene calibre, dispositivo&#10;&#10;Descripción generada automáticamente" id="1607" name="Google Shape;1607;p30"/>
          <p:cNvPicPr preferRelativeResize="0"/>
          <p:nvPr/>
        </p:nvPicPr>
        <p:blipFill rotWithShape="1">
          <a:blip r:embed="rId3">
            <a:alphaModFix/>
          </a:blip>
          <a:srcRect b="0" l="0" r="0" t="0"/>
          <a:stretch/>
        </p:blipFill>
        <p:spPr>
          <a:xfrm flipH="1" rot="10800000">
            <a:off x="2903176" y="1275950"/>
            <a:ext cx="6835149" cy="197625"/>
          </a:xfrm>
          <a:prstGeom prst="rect">
            <a:avLst/>
          </a:prstGeom>
          <a:noFill/>
          <a:ln>
            <a:noFill/>
          </a:ln>
        </p:spPr>
      </p:pic>
      <p:sp>
        <p:nvSpPr>
          <p:cNvPr id="1608" name="Google Shape;1608;p30"/>
          <p:cNvSpPr txBox="1"/>
          <p:nvPr>
            <p:ph idx="4" type="body"/>
          </p:nvPr>
        </p:nvSpPr>
        <p:spPr>
          <a:xfrm>
            <a:off x="6635596" y="27390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1609" name="Google Shape;1609;p30"/>
          <p:cNvSpPr txBox="1"/>
          <p:nvPr>
            <p:ph idx="3" type="body"/>
          </p:nvPr>
        </p:nvSpPr>
        <p:spPr>
          <a:xfrm>
            <a:off x="1044800" y="27508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1610" name="Google Shape;1610;p30"/>
          <p:cNvSpPr txBox="1"/>
          <p:nvPr>
            <p:ph idx="1" type="subTitle"/>
          </p:nvPr>
        </p:nvSpPr>
        <p:spPr>
          <a:xfrm>
            <a:off x="1044810" y="18137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rgbClr val="FFFFFF"/>
                </a:solidFill>
                <a:highlight>
                  <a:schemeClr val="accent6"/>
                </a:highlight>
              </a:rPr>
              <a:t>A m</a:t>
            </a:r>
            <a:r>
              <a:rPr lang="en">
                <a:solidFill>
                  <a:srgbClr val="FFFFFF"/>
                </a:solidFill>
                <a:highlight>
                  <a:schemeClr val="accent6"/>
                </a:highlight>
              </a:rPr>
              <a:t>an's best friend...</a:t>
            </a:r>
            <a:endParaRPr>
              <a:solidFill>
                <a:srgbClr val="FFFFFF"/>
              </a:solidFill>
              <a:highlight>
                <a:schemeClr val="accent6"/>
              </a:highlight>
            </a:endParaRPr>
          </a:p>
        </p:txBody>
      </p:sp>
      <p:sp>
        <p:nvSpPr>
          <p:cNvPr id="1611" name="Google Shape;1611;p30"/>
          <p:cNvSpPr txBox="1"/>
          <p:nvPr>
            <p:ph idx="2" type="subTitle"/>
          </p:nvPr>
        </p:nvSpPr>
        <p:spPr>
          <a:xfrm>
            <a:off x="6635605" y="18137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rgbClr val="FFFFFF"/>
                </a:solidFill>
                <a:highlight>
                  <a:schemeClr val="accent6"/>
                </a:highlight>
              </a:rPr>
              <a:t>Mmm, can I fit in?...</a:t>
            </a:r>
            <a:endParaRPr>
              <a:solidFill>
                <a:srgbClr val="FFFFFF"/>
              </a:solidFill>
              <a:highlight>
                <a:schemeClr val="accent6"/>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sp>
        <p:nvSpPr>
          <p:cNvPr id="1616" name="Google Shape;1616;p31"/>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617" name="Google Shape;1617;p31"/>
          <p:cNvSpPr txBox="1"/>
          <p:nvPr>
            <p:ph idx="1" type="subTitle"/>
          </p:nvPr>
        </p:nvSpPr>
        <p:spPr>
          <a:xfrm flipH="1">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1618" name="Google Shape;1618;p31"/>
          <p:cNvGrpSpPr/>
          <p:nvPr/>
        </p:nvGrpSpPr>
        <p:grpSpPr>
          <a:xfrm>
            <a:off x="5482002" y="891526"/>
            <a:ext cx="1237846" cy="872004"/>
            <a:chOff x="5482002" y="891526"/>
            <a:chExt cx="1237846" cy="872004"/>
          </a:xfrm>
        </p:grpSpPr>
        <p:grpSp>
          <p:nvGrpSpPr>
            <p:cNvPr id="1619" name="Google Shape;1619;p31"/>
            <p:cNvGrpSpPr/>
            <p:nvPr/>
          </p:nvGrpSpPr>
          <p:grpSpPr>
            <a:xfrm rot="10800000">
              <a:off x="5482002" y="891526"/>
              <a:ext cx="1237846" cy="872004"/>
              <a:chOff x="621403" y="597265"/>
              <a:chExt cx="1588204" cy="1118814"/>
            </a:xfrm>
          </p:grpSpPr>
          <p:sp>
            <p:nvSpPr>
              <p:cNvPr id="1620" name="Google Shape;1620;p31"/>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1" name="Google Shape;1621;p31"/>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622" name="Google Shape;1622;p31"/>
            <p:cNvGrpSpPr/>
            <p:nvPr/>
          </p:nvGrpSpPr>
          <p:grpSpPr>
            <a:xfrm rot="10800000">
              <a:off x="5482002" y="891526"/>
              <a:ext cx="1237846" cy="872004"/>
              <a:chOff x="621403" y="597265"/>
              <a:chExt cx="1588204" cy="1118814"/>
            </a:xfrm>
          </p:grpSpPr>
          <p:sp>
            <p:nvSpPr>
              <p:cNvPr id="1623" name="Google Shape;1623;p31"/>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000000">
                  <a:alpha val="206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4" name="Google Shape;1624;p31"/>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rgbClr val="000000">
                  <a:alpha val="206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pic>
        <p:nvPicPr>
          <p:cNvPr descr="Imagen que contiene calibre, dispositivo&#10;&#10;Descripción generada automáticamente" id="1625" name="Google Shape;1625;p31"/>
          <p:cNvPicPr preferRelativeResize="0"/>
          <p:nvPr/>
        </p:nvPicPr>
        <p:blipFill rotWithShape="1">
          <a:blip r:embed="rId3">
            <a:alphaModFix/>
          </a:blip>
          <a:srcRect b="0" l="0" r="0" t="0"/>
          <a:stretch/>
        </p:blipFill>
        <p:spPr>
          <a:xfrm>
            <a:off x="3888050" y="5144325"/>
            <a:ext cx="4869550" cy="197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9" name="Shape 1629"/>
        <p:cNvGrpSpPr/>
        <p:nvPr/>
      </p:nvGrpSpPr>
      <p:grpSpPr>
        <a:xfrm>
          <a:off x="0" y="0"/>
          <a:ext cx="0" cy="0"/>
          <a:chOff x="0" y="0"/>
          <a:chExt cx="0" cy="0"/>
        </a:xfrm>
      </p:grpSpPr>
      <p:pic>
        <p:nvPicPr>
          <p:cNvPr descr="Imagen que contiene calibre, dispositivo&#10;&#10;Descripción generada automáticamente" id="1630" name="Google Shape;1630;p32"/>
          <p:cNvPicPr preferRelativeResize="0"/>
          <p:nvPr/>
        </p:nvPicPr>
        <p:blipFill rotWithShape="1">
          <a:blip r:embed="rId3">
            <a:alphaModFix/>
          </a:blip>
          <a:srcRect b="0" l="0" r="0" t="0"/>
          <a:stretch/>
        </p:blipFill>
        <p:spPr>
          <a:xfrm flipH="1" rot="10800000">
            <a:off x="1264876" y="1438713"/>
            <a:ext cx="6835149" cy="197625"/>
          </a:xfrm>
          <a:prstGeom prst="rect">
            <a:avLst/>
          </a:prstGeom>
          <a:noFill/>
          <a:ln>
            <a:noFill/>
          </a:ln>
        </p:spPr>
      </p:pic>
      <p:sp>
        <p:nvSpPr>
          <p:cNvPr id="1631" name="Google Shape;1631;p32"/>
          <p:cNvSpPr txBox="1"/>
          <p:nvPr>
            <p:ph type="title"/>
          </p:nvPr>
        </p:nvSpPr>
        <p:spPr>
          <a:xfrm>
            <a:off x="1217550" y="663663"/>
            <a:ext cx="9755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632" name="Google Shape;1632;p32"/>
          <p:cNvSpPr txBox="1"/>
          <p:nvPr>
            <p:ph idx="1" type="subTitle"/>
          </p:nvPr>
        </p:nvSpPr>
        <p:spPr>
          <a:xfrm>
            <a:off x="1217558" y="1800269"/>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solidFill>
                  <a:srgbClr val="FFFFFF"/>
                </a:solidFill>
                <a:highlight>
                  <a:schemeClr val="accent3"/>
                </a:highlight>
              </a:rPr>
              <a:t>Pandas don’t hibernate.</a:t>
            </a:r>
            <a:endParaRPr sz="2000">
              <a:solidFill>
                <a:srgbClr val="FFFFFF"/>
              </a:solidFill>
              <a:highlight>
                <a:schemeClr val="accent3"/>
              </a:highlight>
            </a:endParaRPr>
          </a:p>
        </p:txBody>
      </p:sp>
      <p:sp>
        <p:nvSpPr>
          <p:cNvPr id="1633" name="Google Shape;1633;p32"/>
          <p:cNvSpPr txBox="1"/>
          <p:nvPr>
            <p:ph idx="5" type="body"/>
          </p:nvPr>
        </p:nvSpPr>
        <p:spPr>
          <a:xfrm>
            <a:off x="1217550" y="3831678"/>
            <a:ext cx="9755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1600"/>
              <a:t>It is estimated that more than 50 million kangaroos live there. They are Australia’s national symbol and appear on postage stamps, coins, and airplanes.</a:t>
            </a:r>
            <a:endParaRPr sz="1600"/>
          </a:p>
          <a:p>
            <a:pPr indent="0" lvl="0" marL="0" rtl="0" algn="l">
              <a:spcBef>
                <a:spcPts val="2100"/>
              </a:spcBef>
              <a:spcAft>
                <a:spcPts val="0"/>
              </a:spcAft>
              <a:buNone/>
            </a:pPr>
            <a:r>
              <a:t/>
            </a:r>
            <a:endParaRPr sz="1600"/>
          </a:p>
          <a:p>
            <a:pPr indent="0" lvl="0" marL="0" rtl="0" algn="l">
              <a:spcBef>
                <a:spcPts val="2100"/>
              </a:spcBef>
              <a:spcAft>
                <a:spcPts val="2100"/>
              </a:spcAft>
              <a:buNone/>
            </a:pPr>
            <a:r>
              <a:t/>
            </a:r>
            <a:endParaRPr sz="1600"/>
          </a:p>
        </p:txBody>
      </p:sp>
      <p:sp>
        <p:nvSpPr>
          <p:cNvPr id="1634" name="Google Shape;1634;p32"/>
          <p:cNvSpPr txBox="1"/>
          <p:nvPr>
            <p:ph idx="2" type="subTitle"/>
          </p:nvPr>
        </p:nvSpPr>
        <p:spPr>
          <a:xfrm>
            <a:off x="1217558" y="340516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solidFill>
                  <a:srgbClr val="FFFFFF"/>
                </a:solidFill>
                <a:highlight>
                  <a:schemeClr val="accent3"/>
                </a:highlight>
              </a:rPr>
              <a:t>T</a:t>
            </a:r>
            <a:r>
              <a:rPr lang="en" sz="2000">
                <a:solidFill>
                  <a:srgbClr val="FFFFFF"/>
                </a:solidFill>
                <a:highlight>
                  <a:schemeClr val="accent3"/>
                </a:highlight>
              </a:rPr>
              <a:t>here are more kangaroos than humans in Australia.</a:t>
            </a:r>
            <a:endParaRPr sz="2000">
              <a:solidFill>
                <a:srgbClr val="FFFFFF"/>
              </a:solidFill>
              <a:highlight>
                <a:schemeClr val="accent3"/>
              </a:highlight>
            </a:endParaRPr>
          </a:p>
        </p:txBody>
      </p:sp>
      <p:sp>
        <p:nvSpPr>
          <p:cNvPr id="1635" name="Google Shape;1635;p32"/>
          <p:cNvSpPr txBox="1"/>
          <p:nvPr>
            <p:ph idx="6" type="body"/>
          </p:nvPr>
        </p:nvSpPr>
        <p:spPr>
          <a:xfrm>
            <a:off x="1217550" y="5423338"/>
            <a:ext cx="9756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1600"/>
              <a:t>Koalas don’t have much energy and, when not feasting on leaves, they spend their time dozing in the branches. Believe it or not, they can sleep for up to 18 hours a day!</a:t>
            </a:r>
            <a:endParaRPr sz="1600"/>
          </a:p>
          <a:p>
            <a:pPr indent="0" lvl="0" marL="0" rtl="0" algn="l">
              <a:spcBef>
                <a:spcPts val="2100"/>
              </a:spcBef>
              <a:spcAft>
                <a:spcPts val="2100"/>
              </a:spcAft>
              <a:buNone/>
            </a:pPr>
            <a:r>
              <a:t/>
            </a:r>
            <a:endParaRPr sz="1600"/>
          </a:p>
        </p:txBody>
      </p:sp>
      <p:sp>
        <p:nvSpPr>
          <p:cNvPr id="1636" name="Google Shape;1636;p32"/>
          <p:cNvSpPr txBox="1"/>
          <p:nvPr>
            <p:ph idx="3" type="subTitle"/>
          </p:nvPr>
        </p:nvSpPr>
        <p:spPr>
          <a:xfrm>
            <a:off x="1217558" y="5010050"/>
            <a:ext cx="9755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2000">
                <a:solidFill>
                  <a:srgbClr val="FFFFFF"/>
                </a:solidFill>
                <a:highlight>
                  <a:schemeClr val="accent3"/>
                </a:highlight>
              </a:rPr>
              <a:t>Koalas are even more lazy than cats.</a:t>
            </a:r>
            <a:endParaRPr sz="2000">
              <a:solidFill>
                <a:srgbClr val="FFFFFF"/>
              </a:solidFill>
              <a:highlight>
                <a:schemeClr val="accent3"/>
              </a:highlight>
            </a:endParaRPr>
          </a:p>
        </p:txBody>
      </p:sp>
      <p:sp>
        <p:nvSpPr>
          <p:cNvPr id="1637" name="Google Shape;1637;p32"/>
          <p:cNvSpPr txBox="1"/>
          <p:nvPr>
            <p:ph idx="4" type="body"/>
          </p:nvPr>
        </p:nvSpPr>
        <p:spPr>
          <a:xfrm>
            <a:off x="1217550" y="2238218"/>
            <a:ext cx="9755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600"/>
              <a:t>When winter approaches, they head lower down their mountain homes to warmer temperatures, where they continue to chomp away on bamboo!</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862B20"/>
      </a:dk1>
      <a:lt1>
        <a:srgbClr val="0F8247"/>
      </a:lt1>
      <a:dk2>
        <a:srgbClr val="89BE49"/>
      </a:dk2>
      <a:lt2>
        <a:srgbClr val="EED425"/>
      </a:lt2>
      <a:accent1>
        <a:srgbClr val="EB702C"/>
      </a:accent1>
      <a:accent2>
        <a:srgbClr val="E12431"/>
      </a:accent2>
      <a:accent3>
        <a:srgbClr val="C6306D"/>
      </a:accent3>
      <a:accent4>
        <a:srgbClr val="674EA7"/>
      </a:accent4>
      <a:accent5>
        <a:srgbClr val="1D2955"/>
      </a:accent5>
      <a:accent6>
        <a:srgbClr val="12699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