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02" r:id="rId4"/>
    <p:sldId id="388" r:id="rId5"/>
    <p:sldId id="373" r:id="rId6"/>
    <p:sldId id="389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1" r:id="rId15"/>
    <p:sldId id="412" r:id="rId16"/>
    <p:sldId id="413" r:id="rId17"/>
    <p:sldId id="410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5B"/>
    <a:srgbClr val="5EDBBB"/>
    <a:srgbClr val="FF828D"/>
    <a:srgbClr val="EBEBEB"/>
    <a:srgbClr val="332533"/>
    <a:srgbClr val="FFC530"/>
    <a:srgbClr val="F8F8F8"/>
    <a:srgbClr val="FFDE55"/>
    <a:srgbClr val="FFCD5F"/>
    <a:srgbClr val="FF6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8.sv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32.sv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image" Target="../media/image7.png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6.sv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5.png"/><Relationship Id="rId18" Type="http://schemas.openxmlformats.org/officeDocument/2006/relationships/image" Target="../media/image12.svg"/><Relationship Id="rId26" Type="http://schemas.openxmlformats.org/officeDocument/2006/relationships/image" Target="../media/image30.sv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5.png"/><Relationship Id="rId12" Type="http://schemas.openxmlformats.org/officeDocument/2006/relationships/image" Target="../media/image4.svg"/><Relationship Id="rId17" Type="http://schemas.openxmlformats.org/officeDocument/2006/relationships/image" Target="../media/image11.png"/><Relationship Id="rId25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8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24" Type="http://schemas.openxmlformats.org/officeDocument/2006/relationships/image" Target="../media/image28.svg"/><Relationship Id="rId5" Type="http://schemas.openxmlformats.org/officeDocument/2006/relationships/image" Target="../media/image7.png"/><Relationship Id="rId15" Type="http://schemas.openxmlformats.org/officeDocument/2006/relationships/image" Target="../media/image37.png"/><Relationship Id="rId23" Type="http://schemas.openxmlformats.org/officeDocument/2006/relationships/image" Target="../media/image27.png"/><Relationship Id="rId28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Relationship Id="rId22" Type="http://schemas.openxmlformats.org/officeDocument/2006/relationships/image" Target="../media/image26.svg"/><Relationship Id="rId27" Type="http://schemas.openxmlformats.org/officeDocument/2006/relationships/image" Target="../media/image3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26" Type="http://schemas.openxmlformats.org/officeDocument/2006/relationships/image" Target="../media/image8.svg"/><Relationship Id="rId3" Type="http://schemas.openxmlformats.org/officeDocument/2006/relationships/image" Target="../media/image1.png"/><Relationship Id="rId21" Type="http://schemas.openxmlformats.org/officeDocument/2006/relationships/image" Target="../media/image3.png"/><Relationship Id="rId34" Type="http://schemas.openxmlformats.org/officeDocument/2006/relationships/image" Target="../media/image42.sv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5" Type="http://schemas.openxmlformats.org/officeDocument/2006/relationships/image" Target="../media/image7.png"/><Relationship Id="rId33" Type="http://schemas.openxmlformats.org/officeDocument/2006/relationships/image" Target="../media/image4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29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1.png"/><Relationship Id="rId24" Type="http://schemas.openxmlformats.org/officeDocument/2006/relationships/image" Target="../media/image6.svg"/><Relationship Id="rId32" Type="http://schemas.openxmlformats.org/officeDocument/2006/relationships/image" Target="../media/image34.svg"/><Relationship Id="rId5" Type="http://schemas.openxmlformats.org/officeDocument/2006/relationships/image" Target="../media/image9.png"/><Relationship Id="rId15" Type="http://schemas.openxmlformats.org/officeDocument/2006/relationships/image" Target="../media/image25.png"/><Relationship Id="rId23" Type="http://schemas.openxmlformats.org/officeDocument/2006/relationships/image" Target="../media/image5.png"/><Relationship Id="rId28" Type="http://schemas.openxmlformats.org/officeDocument/2006/relationships/image" Target="../media/image14.sv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31" Type="http://schemas.openxmlformats.org/officeDocument/2006/relationships/image" Target="../media/image33.pn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Relationship Id="rId22" Type="http://schemas.openxmlformats.org/officeDocument/2006/relationships/image" Target="../media/image4.svg"/><Relationship Id="rId27" Type="http://schemas.openxmlformats.org/officeDocument/2006/relationships/image" Target="../media/image13.png"/><Relationship Id="rId30" Type="http://schemas.openxmlformats.org/officeDocument/2006/relationships/image" Target="../media/image1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9.png"/><Relationship Id="rId18" Type="http://schemas.openxmlformats.org/officeDocument/2006/relationships/image" Target="../media/image8.svg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17.png"/><Relationship Id="rId12" Type="http://schemas.openxmlformats.org/officeDocument/2006/relationships/image" Target="../media/image44.svg"/><Relationship Id="rId1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43.png"/><Relationship Id="rId24" Type="http://schemas.openxmlformats.org/officeDocument/2006/relationships/image" Target="../media/image42.svg"/><Relationship Id="rId5" Type="http://schemas.openxmlformats.org/officeDocument/2006/relationships/image" Target="../media/image9.png"/><Relationship Id="rId15" Type="http://schemas.openxmlformats.org/officeDocument/2006/relationships/image" Target="../media/image5.png"/><Relationship Id="rId23" Type="http://schemas.openxmlformats.org/officeDocument/2006/relationships/image" Target="../media/image41.png"/><Relationship Id="rId10" Type="http://schemas.openxmlformats.org/officeDocument/2006/relationships/image" Target="../media/image20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30.svg"/><Relationship Id="rId22" Type="http://schemas.openxmlformats.org/officeDocument/2006/relationships/image" Target="../media/image3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9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34" Type="http://schemas.openxmlformats.org/officeDocument/2006/relationships/image" Target="../media/image12.svg"/><Relationship Id="rId42" Type="http://schemas.openxmlformats.org/officeDocument/2006/relationships/image" Target="../media/image34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11.png"/><Relationship Id="rId38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29" Type="http://schemas.openxmlformats.org/officeDocument/2006/relationships/image" Target="../media/image35.png"/><Relationship Id="rId41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24" Type="http://schemas.openxmlformats.org/officeDocument/2006/relationships/image" Target="../media/image28.svg"/><Relationship Id="rId32" Type="http://schemas.openxmlformats.org/officeDocument/2006/relationships/image" Target="../media/image38.svg"/><Relationship Id="rId37" Type="http://schemas.openxmlformats.org/officeDocument/2006/relationships/image" Target="../media/image13.png"/><Relationship Id="rId40" Type="http://schemas.openxmlformats.org/officeDocument/2006/relationships/image" Target="../media/image16.sv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4.svg"/><Relationship Id="rId36" Type="http://schemas.openxmlformats.org/officeDocument/2006/relationships/image" Target="../media/image40.svg"/><Relationship Id="rId10" Type="http://schemas.openxmlformats.org/officeDocument/2006/relationships/image" Target="../media/image32.svg"/><Relationship Id="rId19" Type="http://schemas.openxmlformats.org/officeDocument/2006/relationships/image" Target="../media/image23.png"/><Relationship Id="rId31" Type="http://schemas.openxmlformats.org/officeDocument/2006/relationships/image" Target="../media/image37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Relationship Id="rId27" Type="http://schemas.openxmlformats.org/officeDocument/2006/relationships/image" Target="../media/image3.png"/><Relationship Id="rId30" Type="http://schemas.openxmlformats.org/officeDocument/2006/relationships/image" Target="../media/image36.svg"/><Relationship Id="rId35" Type="http://schemas.openxmlformats.org/officeDocument/2006/relationships/image" Target="../media/image39.png"/><Relationship Id="rId43" Type="http://schemas.openxmlformats.org/officeDocument/2006/relationships/image" Target="../media/image4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C6A9B61A-17CB-418A-9526-81F61F730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3015" b="51426"/>
          <a:stretch/>
        </p:blipFill>
        <p:spPr>
          <a:xfrm>
            <a:off x="0" y="5420295"/>
            <a:ext cx="1557406" cy="1448151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A44CD45E-B546-4ECD-8CCC-97CDBD9E5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409308"/>
            <a:ext cx="750956" cy="45913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6FF66C6-6C6E-445B-81F1-3CFE47384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3971"/>
          <a:stretch/>
        </p:blipFill>
        <p:spPr>
          <a:xfrm>
            <a:off x="611256" y="6244207"/>
            <a:ext cx="1524000" cy="613793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FDE37D8-CBF3-47AE-B98C-2AC59C8B31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56665" y="4541011"/>
            <a:ext cx="345961" cy="60543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BEF934-5DD7-47E1-8B57-3313D5BDE73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6289" y="1924489"/>
            <a:ext cx="523875" cy="3429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FCB57EE-F3EE-4EAB-9386-2B46B5EC24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0931"/>
          <a:stretch/>
        </p:blipFill>
        <p:spPr>
          <a:xfrm>
            <a:off x="3573531" y="5899323"/>
            <a:ext cx="704850" cy="95867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CFE0AAE-598A-4D1A-82C8-63CDE1797C5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668" y="4777867"/>
            <a:ext cx="840240" cy="84024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6651CB6-A8C2-44CE-9C98-A080A8E77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0159" b="21081"/>
          <a:stretch/>
        </p:blipFill>
        <p:spPr>
          <a:xfrm>
            <a:off x="11203400" y="5740912"/>
            <a:ext cx="988600" cy="111708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D2D2369-FD43-4BF4-A0FD-5C5001CD7F3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50351" y="6252714"/>
            <a:ext cx="1064304" cy="376600"/>
          </a:xfrm>
          <a:prstGeom prst="rect">
            <a:avLst/>
          </a:prstGeom>
        </p:spPr>
      </p:pic>
      <p:sp>
        <p:nvSpPr>
          <p:cNvPr id="21" name="원형: 비어 있음 20">
            <a:extLst>
              <a:ext uri="{FF2B5EF4-FFF2-40B4-BE49-F238E27FC236}">
                <a16:creationId xmlns:a16="http://schemas.microsoft.com/office/drawing/2014/main" id="{FB066EB6-EACE-49E6-A973-3649842493FD}"/>
              </a:ext>
            </a:extLst>
          </p:cNvPr>
          <p:cNvSpPr/>
          <p:nvPr userDrawn="1"/>
        </p:nvSpPr>
        <p:spPr>
          <a:xfrm>
            <a:off x="10316787" y="1016031"/>
            <a:ext cx="565740" cy="565740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804FBED2-08A8-41AD-B563-2B5BC5524168}"/>
              </a:ext>
            </a:extLst>
          </p:cNvPr>
          <p:cNvSpPr/>
          <p:nvPr userDrawn="1"/>
        </p:nvSpPr>
        <p:spPr>
          <a:xfrm>
            <a:off x="1501683" y="5022340"/>
            <a:ext cx="409231" cy="409231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1CFD9A25-0501-4279-BB65-F33BD4B4FD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2300" r="57379"/>
          <a:stretch/>
        </p:blipFill>
        <p:spPr>
          <a:xfrm>
            <a:off x="10779239" y="0"/>
            <a:ext cx="1412761" cy="112394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3C8B136-8E44-49F0-B620-7EE3C51DA2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9789887" y="0"/>
            <a:ext cx="2402113" cy="91502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1AF7F16-8F64-4434-BB9D-D4B2D65028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7976"/>
          <a:stretch/>
        </p:blipFill>
        <p:spPr>
          <a:xfrm>
            <a:off x="11551555" y="248271"/>
            <a:ext cx="640445" cy="1333500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75DAC869-F95F-46E7-90D5-401729DACB72}"/>
              </a:ext>
            </a:extLst>
          </p:cNvPr>
          <p:cNvGrpSpPr/>
          <p:nvPr userDrawn="1"/>
        </p:nvGrpSpPr>
        <p:grpSpPr>
          <a:xfrm>
            <a:off x="8772752" y="5561176"/>
            <a:ext cx="647020" cy="179736"/>
            <a:chOff x="8772751" y="5197987"/>
            <a:chExt cx="1954437" cy="542925"/>
          </a:xfrm>
        </p:grpSpPr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AD4F42E0-8CD0-4F2E-9B48-E47846E9E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75858C29-2EBF-48EC-A50F-9741500C79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35" name="그래픽 34">
              <a:extLst>
                <a:ext uri="{FF2B5EF4-FFF2-40B4-BE49-F238E27FC236}">
                  <a16:creationId xmlns:a16="http://schemas.microsoft.com/office/drawing/2014/main" id="{BD08B292-BDCD-4BDA-A62C-8A73B7A3E2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37" name="그래픽 36">
            <a:extLst>
              <a:ext uri="{FF2B5EF4-FFF2-40B4-BE49-F238E27FC236}">
                <a16:creationId xmlns:a16="http://schemas.microsoft.com/office/drawing/2014/main" id="{FDB9B8C8-D82B-44C4-B8CA-2464A0A87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13927"/>
          <a:stretch/>
        </p:blipFill>
        <p:spPr>
          <a:xfrm>
            <a:off x="648694" y="0"/>
            <a:ext cx="2295525" cy="170528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75693632-B2AF-476B-BAA8-D19ACEEC7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50705"/>
          <a:stretch/>
        </p:blipFill>
        <p:spPr>
          <a:xfrm>
            <a:off x="1777475" y="0"/>
            <a:ext cx="1181100" cy="50239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6A3F719-458E-47E0-8683-D28075DE98E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382188" y="549713"/>
            <a:ext cx="333375" cy="295275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6460C918-56E7-4396-8F4A-3576D6EB0A9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26180" y="911663"/>
            <a:ext cx="1181100" cy="101917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E02CF60B-957A-4D41-A424-B54AB2CA7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8905"/>
          <a:stretch/>
        </p:blipFill>
        <p:spPr>
          <a:xfrm>
            <a:off x="211679" y="0"/>
            <a:ext cx="3169554" cy="141704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8DE7A35-7D14-4345-A249-9D65B66C7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248271"/>
            <a:ext cx="661056" cy="2081252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7B3DD142-6807-49B5-A61E-1D1CCF50492B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03960" y="143927"/>
            <a:ext cx="204962" cy="17973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95E0648E-0298-4E49-ADD4-475331FE6206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11256" y="3864026"/>
            <a:ext cx="492125" cy="492125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773F974-846C-4BC2-8681-7713D1646E17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290732" y="2147587"/>
            <a:ext cx="492125" cy="492125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1D660E37-9AE0-48B7-8499-A254100362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40897"/>
          <a:stretch/>
        </p:blipFill>
        <p:spPr>
          <a:xfrm>
            <a:off x="9128904" y="5687051"/>
            <a:ext cx="2295525" cy="1170949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BC31A1D6-74A1-4FE6-891B-88E8A01FEE8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761415" y="4921983"/>
            <a:ext cx="1181100" cy="1019175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707181F8-8A42-4DD2-A7F6-77E2A67C6E4A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45242" y="5696850"/>
            <a:ext cx="333375" cy="295275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DC08261A-6147-45CC-B66A-7FD03D1F88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r="70708"/>
          <a:stretch/>
        </p:blipFill>
        <p:spPr>
          <a:xfrm>
            <a:off x="11846039" y="4542001"/>
            <a:ext cx="345961" cy="1019175"/>
          </a:xfrm>
          <a:prstGeom prst="rect">
            <a:avLst/>
          </a:prstGeom>
        </p:spPr>
      </p:pic>
      <p:sp>
        <p:nvSpPr>
          <p:cNvPr id="56" name="원형: 비어 있음 55">
            <a:extLst>
              <a:ext uri="{FF2B5EF4-FFF2-40B4-BE49-F238E27FC236}">
                <a16:creationId xmlns:a16="http://schemas.microsoft.com/office/drawing/2014/main" id="{7868E4E2-02CE-4C72-A172-6ED51B76F8F1}"/>
              </a:ext>
            </a:extLst>
          </p:cNvPr>
          <p:cNvSpPr/>
          <p:nvPr userDrawn="1"/>
        </p:nvSpPr>
        <p:spPr>
          <a:xfrm>
            <a:off x="6549360" y="6145173"/>
            <a:ext cx="308565" cy="308565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57" name="그래픽 56">
            <a:extLst>
              <a:ext uri="{FF2B5EF4-FFF2-40B4-BE49-F238E27FC236}">
                <a16:creationId xmlns:a16="http://schemas.microsoft.com/office/drawing/2014/main" id="{3304366B-5184-4BD4-972C-D2C17B7ABA3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flipH="1">
            <a:off x="7471975" y="0"/>
            <a:ext cx="1521806" cy="57790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D75863B8-279C-42E1-82F8-40B76771C3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t="45665"/>
          <a:stretch/>
        </p:blipFill>
        <p:spPr>
          <a:xfrm>
            <a:off x="2388736" y="0"/>
            <a:ext cx="2295525" cy="1123948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A04BBCB0-FCA1-4D28-B802-0CB466044C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177346" y="6670640"/>
            <a:ext cx="1076433" cy="19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9457DD-0F0A-4721-9974-33B123195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917D30-49E9-409B-A1A6-E510A3B4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D71A5C-8676-42A8-A8E3-4A262920D4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E65F6B2-6A0D-4C92-9F3C-E3A608AC31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98839DF-85DE-4887-AF29-5FAD38E07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07A97-5A16-4B40-80C0-3D24E1FF0F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0A5C85-7B19-4F5A-AC39-B7EF5DCEF113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83DF17-AF62-40E2-8C74-9408A5D6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D6CC93F3-D4D5-423F-8E09-3E510783C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A8AA411-075C-4F19-AD99-97A994F0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3141E7D-D205-423F-B856-DED05A269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9C38C08-B45C-4B55-A221-7480C72879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B311F92-582B-493D-ACA5-82E25966599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917CD57-BA32-4724-965A-6CA3A67CA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38214658-BD2A-434A-B67B-D38D0CCE09E4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115B3A9B-EB18-425F-80D0-3D2EBEF1F1D9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21D8877-7B60-4430-A6CC-88648D94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9640624-DF2F-4598-92E2-E6B59317E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BD7061-7A0C-4AFE-A7D7-3C9809D37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E23DE-957F-40DA-8AA6-073E35EAD31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8012D2F-10A5-4308-80B5-35C390220B8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A8BED70-948F-4264-83F3-277533B9BA7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38EFE3A-CA7C-46FC-AB4A-627AC68A1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11A49AD-A92F-4B00-9A68-A0A8AB313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2467D50-9CE0-4AB0-8C68-CDC849CDAE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A21C3B-EC8B-4138-9474-0FF3F8CD2FD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1BF931B-794C-4B80-811F-7D3654999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4F82280-31AE-4182-85B6-2A8B16D39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CA6DFE0-3400-4194-A471-54698C241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F694D2C-C4FC-4E1E-B9AE-84888D24B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8DC8F2B-EA29-4B96-AFB6-6CB973220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27BB115-67B3-453C-8220-C695E1BC6861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826405BD-8C9F-43F8-A4EE-96E014A34F1A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EBB488F9-0084-43D0-99C0-F395E3D8AA31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54D58C8-CFCD-46CC-A50C-3DE3B7759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  <p:sp>
        <p:nvSpPr>
          <p:cNvPr id="41" name="그림 개체 틀 8">
            <a:extLst>
              <a:ext uri="{FF2B5EF4-FFF2-40B4-BE49-F238E27FC236}">
                <a16:creationId xmlns:a16="http://schemas.microsoft.com/office/drawing/2014/main" id="{890A8BBA-A889-44C2-8F0F-06D585F870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6126" y="1398126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4126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래픽 27">
            <a:extLst>
              <a:ext uri="{FF2B5EF4-FFF2-40B4-BE49-F238E27FC236}">
                <a16:creationId xmlns:a16="http://schemas.microsoft.com/office/drawing/2014/main" id="{384E5270-8421-402D-A51A-20172E41F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70E7BD2C-0080-40FB-8C64-E57A6BE09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4DBE252-70E7-4520-9608-C879CD928B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F1EAA08-4EB5-4DAF-836B-B409F03F1A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D655C28-F2BA-4B83-AD6F-037F4BBD0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6F12F8C-2ED6-4A3B-A15B-DF82D35084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8886DDDA-98EF-4814-A8E4-D5EF7EFBB30F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4FA4EA8C-603D-4AB2-A91C-FAC9241D3A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83F67B86-4ADD-4D19-A778-E18A3A0859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C7E5B1D9-A5FF-4326-A52E-B36FFF9DA9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33" name="그래픽 32">
            <a:extLst>
              <a:ext uri="{FF2B5EF4-FFF2-40B4-BE49-F238E27FC236}">
                <a16:creationId xmlns:a16="http://schemas.microsoft.com/office/drawing/2014/main" id="{0D064A90-37CE-4B06-9530-A4F446A31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57C56EB2-B76D-462B-8A42-E19DD804F0D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B5711AD0-CA4A-42F8-993F-5BA677E5546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9DF168AB-60A6-4B42-A08D-F69CE4D6EB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37" name="원형: 비어 있음 36">
            <a:extLst>
              <a:ext uri="{FF2B5EF4-FFF2-40B4-BE49-F238E27FC236}">
                <a16:creationId xmlns:a16="http://schemas.microsoft.com/office/drawing/2014/main" id="{4FD652CA-0384-474C-9D7D-6E74BD9FF728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7A241B8A-E546-48D7-8488-6F24131029F8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A20F261-69C7-4619-88F8-059FEF5DB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70D23A3-2BEE-4E5B-AC2D-4999F4756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7414AB2-1745-4D48-998D-3EC012333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72F73DE-5916-46BA-BC04-1420719D25A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B7A776D-DA61-4E5D-A423-E20F58D982A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34C1684-C703-46CE-9233-432E8252FB13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0D761C8-F242-4B1B-A572-161A77A441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6510127-B7C2-493C-A343-8257CD66B8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98C6BB8-462F-49F9-8C4A-9BF3A4D43FB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141EEEBD-652F-4835-B616-80FA8B8D51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E15F03B-EE5B-4204-80AE-73FB3E27DC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647829E-3D21-43B7-AD2B-B26379CAF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27FA13F3-956B-47EB-84DC-9533996CA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3BF3551-214E-4696-8B18-615C46434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AF8452-D25C-448B-ABDB-33DC043D2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7FF4F5E-88C2-466B-8E58-90727253098F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2738552E-1056-4F71-8BF3-4297211ABF5F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589F8978-4129-4961-8B02-6B0CD1064DBA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D9E4DE2D-1C6A-46D9-84FD-18DEB7B5DA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897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AB47E33-1B63-469A-8AC3-7B3A681119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29BC504-D603-4221-8A1B-2FFD1527E0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B6473DE-A07E-479E-A904-4DD295A9B6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13F3BFD-CACE-4C63-968C-E9E32ED1B5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BE8D762-2A29-4386-AE4F-9FEA4B5941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9390246-39EE-4DAB-A67D-0668BDE0AF9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A144D5D6-B0DE-4C6E-B2E8-F42E9F1FC4FE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D5D3956-1731-46C7-B99E-7B4AA84BA1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B4A19E6F-3320-4C65-B79D-22AF8C28E6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971DA80D-EC2C-483B-955A-00F9F6708F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B5B90F1-9175-456C-95A8-B79E01C6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367D407-9CCB-4FB0-94CA-2056C30A42D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F72E366-AA37-44C4-BBE4-AE481BD328F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E939754-DD46-4444-ACDB-D84F0F3A4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0A1F7884-F75C-43B5-92CA-278A842F9CB2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4359A1DC-B39E-4699-9679-89A9F6D16FE7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0029E79F-DAE2-4397-A2A9-EA168A527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FDB7FE1E-1A96-4EB3-9146-C3CABC5F0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C2C0D0B-5579-4470-8E95-63A0FF0B9E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BB1673A1-61E8-4668-82E8-14EFA8E882B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9B4BCD2-74AD-4302-A871-EA3C82B4E3C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D7FA223-062C-466A-9F6D-2F2D2CCAAE3C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845C8D8-7471-4560-96B0-DEE70C3B5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74255DE-F908-4605-8948-EC70E0B411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EF07317-A90A-4C3A-A4A2-F9EE356AC46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6E13C05-12FF-4C23-9C7F-B0005FEF036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508454F8-F287-45B7-82E4-1BDFB88C5B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DDD07672-5D66-439C-9F22-E75BA133B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2B72CBF-60EF-44B2-8FA4-A295BF603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3ED0F62D-95E2-41E8-A9CC-ECFC260BD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F52E4507-5FC6-4618-97F3-781BC42F3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22456004-CBF1-4C19-AF06-3E3E837C2C8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3D3421A2-DF2D-4F97-B87E-03296621D10E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0A464C4E-AE36-4B7B-A72B-494E3002417A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6173DEDF-6E9C-4EC6-BF24-D40AE74B09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  <p:sp>
        <p:nvSpPr>
          <p:cNvPr id="42" name="그림 개체 틀 4">
            <a:extLst>
              <a:ext uri="{FF2B5EF4-FFF2-40B4-BE49-F238E27FC236}">
                <a16:creationId xmlns:a16="http://schemas.microsoft.com/office/drawing/2014/main" id="{D23D2A0F-C8D5-456F-AE06-ED653AA48C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50570" y="1180667"/>
            <a:ext cx="4496666" cy="449666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20648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9457DD-0F0A-4721-9974-33B123195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917D30-49E9-409B-A1A6-E510A3B4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D71A5C-8676-42A8-A8E3-4A262920D4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115B3A9B-EB18-425F-80D0-3D2EBEF1F1D9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21D8877-7B60-4430-A6CC-88648D94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9640624-DF2F-4598-92E2-E6B59317E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BD7061-7A0C-4AFE-A7D7-3C9809D37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E23DE-957F-40DA-8AA6-073E35EAD31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8012D2F-10A5-4308-80B5-35C390220B8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A8BED70-948F-4264-83F3-277533B9BA7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38EFE3A-CA7C-46FC-AB4A-627AC68A1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11A49AD-A92F-4B00-9A68-A0A8AB313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2467D50-9CE0-4AB0-8C68-CDC849CDAE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A21C3B-EC8B-4138-9474-0FF3F8CD2FD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1BF931B-794C-4B80-811F-7D3654999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sp>
        <p:nvSpPr>
          <p:cNvPr id="41" name="그림 개체 틀 4">
            <a:extLst>
              <a:ext uri="{FF2B5EF4-FFF2-40B4-BE49-F238E27FC236}">
                <a16:creationId xmlns:a16="http://schemas.microsoft.com/office/drawing/2014/main" id="{02DB5ADB-C450-4963-950C-3119647C3A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4">
            <a:extLst>
              <a:ext uri="{FF2B5EF4-FFF2-40B4-BE49-F238E27FC236}">
                <a16:creationId xmlns:a16="http://schemas.microsoft.com/office/drawing/2014/main" id="{77A35D18-8D3A-47C0-9AAC-2E5B9C9B07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3" name="그림 개체 틀 4">
            <a:extLst>
              <a:ext uri="{FF2B5EF4-FFF2-40B4-BE49-F238E27FC236}">
                <a16:creationId xmlns:a16="http://schemas.microsoft.com/office/drawing/2014/main" id="{214BD21F-ACA8-41F2-8B7E-A8AA5FAA5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788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2123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1A762E1D-8F55-476F-9255-448BA7E77A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F595D97-9198-4A04-82B8-7FB2BB8C3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FBF9DC9D-4955-4934-8BA3-E7F4B321E7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44" name="그룹 43">
            <a:extLst>
              <a:ext uri="{FF2B5EF4-FFF2-40B4-BE49-F238E27FC236}">
                <a16:creationId xmlns:a16="http://schemas.microsoft.com/office/drawing/2014/main" id="{115248D6-112D-4AFC-844D-6B5854B1F048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45" name="그래픽 44">
              <a:extLst>
                <a:ext uri="{FF2B5EF4-FFF2-40B4-BE49-F238E27FC236}">
                  <a16:creationId xmlns:a16="http://schemas.microsoft.com/office/drawing/2014/main" id="{DB97F326-F817-4965-BE79-832F12FEE8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94EFF015-A425-48BA-8107-31BB1B3EA2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AD6154E0-8BAD-450D-B94A-319004744A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48" name="그래픽 47">
            <a:extLst>
              <a:ext uri="{FF2B5EF4-FFF2-40B4-BE49-F238E27FC236}">
                <a16:creationId xmlns:a16="http://schemas.microsoft.com/office/drawing/2014/main" id="{D9DB6F89-64D1-4FB0-9BFE-864E058B0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2B175928-34C0-4C32-867D-CB01ADFCB44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2A39CD20-1BB7-4802-9C5E-C2D7B83E96F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84C4C694-8F32-49D9-BACC-23363875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52" name="원형: 비어 있음 51">
            <a:extLst>
              <a:ext uri="{FF2B5EF4-FFF2-40B4-BE49-F238E27FC236}">
                <a16:creationId xmlns:a16="http://schemas.microsoft.com/office/drawing/2014/main" id="{C3FEB304-1C30-48A3-B238-8E318D6133CB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1A03FD07-6DAF-498B-80EA-4EA0C11334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A6AB89BB-BEFA-43BB-B960-D07602185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DD94003A-3564-4DDE-B027-2CD1B0B7D9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87A022B0-0F9C-4CE9-9E92-36320A35FF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6A4C17FC-1AA9-4A3E-AC8F-30BEE14568E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58" name="타원 57">
            <a:extLst>
              <a:ext uri="{FF2B5EF4-FFF2-40B4-BE49-F238E27FC236}">
                <a16:creationId xmlns:a16="http://schemas.microsoft.com/office/drawing/2014/main" id="{CB1D2049-3BD9-4273-949E-06C577FE1267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59" name="그래픽 58">
            <a:extLst>
              <a:ext uri="{FF2B5EF4-FFF2-40B4-BE49-F238E27FC236}">
                <a16:creationId xmlns:a16="http://schemas.microsoft.com/office/drawing/2014/main" id="{EA45EECB-D5C0-418F-8BAE-B13951DDDDF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CD94D6D4-2493-4A9B-96F9-A55F269829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438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9457DD-0F0A-4721-9974-33B123195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917D30-49E9-409B-A1A6-E510A3B4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D71A5C-8676-42A8-A8E3-4A262920D4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E65F6B2-6A0D-4C92-9F3C-E3A608AC31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98839DF-85DE-4887-AF29-5FAD38E07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07A97-5A16-4B40-80C0-3D24E1FF0F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0A5C85-7B19-4F5A-AC39-B7EF5DCEF113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83DF17-AF62-40E2-8C74-9408A5D6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D6CC93F3-D4D5-423F-8E09-3E510783C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A8AA411-075C-4F19-AD99-97A994F0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3141E7D-D205-423F-B856-DED05A269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9C38C08-B45C-4B55-A221-7480C72879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B311F92-582B-493D-ACA5-82E25966599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917CD57-BA32-4724-965A-6CA3A67CA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38214658-BD2A-434A-B67B-D38D0CCE09E4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115B3A9B-EB18-425F-80D0-3D2EBEF1F1D9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21D8877-7B60-4430-A6CC-88648D94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9640624-DF2F-4598-92E2-E6B59317E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BD7061-7A0C-4AFE-A7D7-3C9809D37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E23DE-957F-40DA-8AA6-073E35EAD31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8012D2F-10A5-4308-80B5-35C390220B8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A8BED70-948F-4264-83F3-277533B9BA7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38EFE3A-CA7C-46FC-AB4A-627AC68A1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11A49AD-A92F-4B00-9A68-A0A8AB313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2467D50-9CE0-4AB0-8C68-CDC849CDAE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A21C3B-EC8B-4138-9474-0FF3F8CD2FD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1BF931B-794C-4B80-811F-7D3654999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4F82280-31AE-4182-85B6-2A8B16D39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CA6DFE0-3400-4194-A471-54698C241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F694D2C-C4FC-4E1E-B9AE-84888D24B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8DC8F2B-EA29-4B96-AFB6-6CB973220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27BB115-67B3-453C-8220-C695E1BC6861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826405BD-8C9F-43F8-A4EE-96E014A34F1A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EBB488F9-0084-43D0-99C0-F395E3D8AA31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54D58C8-CFCD-46CC-A50C-3DE3B7759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  <p:sp>
        <p:nvSpPr>
          <p:cNvPr id="41" name="그림 개체 틀 7">
            <a:extLst>
              <a:ext uri="{FF2B5EF4-FFF2-40B4-BE49-F238E27FC236}">
                <a16:creationId xmlns:a16="http://schemas.microsoft.com/office/drawing/2014/main" id="{32DEABD8-5DA7-490B-B7FB-9E8D382FA8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9364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7">
            <a:extLst>
              <a:ext uri="{FF2B5EF4-FFF2-40B4-BE49-F238E27FC236}">
                <a16:creationId xmlns:a16="http://schemas.microsoft.com/office/drawing/2014/main" id="{0B33C1AD-F025-4CAE-9A34-F30199EC11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12793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97309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E65F6B2-6A0D-4C92-9F3C-E3A608AC3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53636" y="4308384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98839DF-85DE-4887-AF29-5FAD38E07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07A97-5A16-4B40-80C0-3D24E1FF0F1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0A5C85-7B19-4F5A-AC39-B7EF5DCEF113}"/>
              </a:ext>
            </a:extLst>
          </p:cNvPr>
          <p:cNvGrpSpPr/>
          <p:nvPr userDrawn="1"/>
        </p:nvGrpSpPr>
        <p:grpSpPr>
          <a:xfrm>
            <a:off x="11293693" y="5960883"/>
            <a:ext cx="388014" cy="107786"/>
            <a:chOff x="8772751" y="5197987"/>
            <a:chExt cx="1954437" cy="542925"/>
          </a:xfrm>
          <a:solidFill>
            <a:srgbClr val="FFE15B"/>
          </a:solidFill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83DF17-AF62-40E2-8C74-9408A5D6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D6CC93F3-D4D5-423F-8E09-3E510783C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A8AA411-075C-4F19-AD99-97A994F0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8" name="그래픽 17">
            <a:extLst>
              <a:ext uri="{FF2B5EF4-FFF2-40B4-BE49-F238E27FC236}">
                <a16:creationId xmlns:a16="http://schemas.microsoft.com/office/drawing/2014/main" id="{5917CD57-BA32-4724-965A-6CA3A67CA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CA6DFE0-3400-4194-A471-54698C241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F694D2C-C4FC-4E1E-B9AE-84888D24B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53971"/>
          <a:stretch/>
        </p:blipFill>
        <p:spPr>
          <a:xfrm>
            <a:off x="450343" y="6483647"/>
            <a:ext cx="913933" cy="368088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27BB115-67B3-453C-8220-C695E1BC686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EBB488F9-0084-43D0-99C0-F395E3D8AA3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54D58C8-CFCD-46CC-A50C-3DE3B7759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79107"/>
          <a:stretch/>
        </p:blipFill>
        <p:spPr>
          <a:xfrm>
            <a:off x="158146" y="6739376"/>
            <a:ext cx="645530" cy="118623"/>
          </a:xfrm>
          <a:prstGeom prst="rect">
            <a:avLst/>
          </a:prstGeom>
        </p:spPr>
      </p:pic>
      <p:sp>
        <p:nvSpPr>
          <p:cNvPr id="41" name="그림 개체 틀 17">
            <a:extLst>
              <a:ext uri="{FF2B5EF4-FFF2-40B4-BE49-F238E27FC236}">
                <a16:creationId xmlns:a16="http://schemas.microsoft.com/office/drawing/2014/main" id="{3B4869C2-67F0-4385-87BF-13C7E8F4E06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6146" y="509813"/>
            <a:ext cx="11155154" cy="3008087"/>
          </a:xfrm>
          <a:prstGeom prst="roundRect">
            <a:avLst>
              <a:gd name="adj" fmla="val 90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63365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9457DD-0F0A-4721-9974-33B123195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917D30-49E9-409B-A1A6-E510A3B4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D71A5C-8676-42A8-A8E3-4A262920D4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E65F6B2-6A0D-4C92-9F3C-E3A608AC31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98839DF-85DE-4887-AF29-5FAD38E07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07A97-5A16-4B40-80C0-3D24E1FF0F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0A5C85-7B19-4F5A-AC39-B7EF5DCEF113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83DF17-AF62-40E2-8C74-9408A5D6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D6CC93F3-D4D5-423F-8E09-3E510783C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A8AA411-075C-4F19-AD99-97A994F0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3141E7D-D205-423F-B856-DED05A269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9C38C08-B45C-4B55-A221-7480C72879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B311F92-582B-493D-ACA5-82E25966599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917CD57-BA32-4724-965A-6CA3A67CA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38214658-BD2A-434A-B67B-D38D0CCE09E4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115B3A9B-EB18-425F-80D0-3D2EBEF1F1D9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21D8877-7B60-4430-A6CC-88648D94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9640624-DF2F-4598-92E2-E6B59317E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BD7061-7A0C-4AFE-A7D7-3C9809D37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E23DE-957F-40DA-8AA6-073E35EAD31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8012D2F-10A5-4308-80B5-35C390220B8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A8BED70-948F-4264-83F3-277533B9BA7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38EFE3A-CA7C-46FC-AB4A-627AC68A1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11A49AD-A92F-4B00-9A68-A0A8AB313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2467D50-9CE0-4AB0-8C68-CDC849CDAE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A21C3B-EC8B-4138-9474-0FF3F8CD2FD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1BF931B-794C-4B80-811F-7D3654999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4F82280-31AE-4182-85B6-2A8B16D39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CA6DFE0-3400-4194-A471-54698C241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F694D2C-C4FC-4E1E-B9AE-84888D24B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8DC8F2B-EA29-4B96-AFB6-6CB973220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27BB115-67B3-453C-8220-C695E1BC6861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826405BD-8C9F-43F8-A4EE-96E014A34F1A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EBB488F9-0084-43D0-99C0-F395E3D8AA31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54D58C8-CFCD-46CC-A50C-3DE3B7759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  <p:sp>
        <p:nvSpPr>
          <p:cNvPr id="41" name="그림 개체 틀 11">
            <a:extLst>
              <a:ext uri="{FF2B5EF4-FFF2-40B4-BE49-F238E27FC236}">
                <a16:creationId xmlns:a16="http://schemas.microsoft.com/office/drawing/2014/main" id="{5C099BA2-7D27-4750-A378-8A396BD649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11">
            <a:extLst>
              <a:ext uri="{FF2B5EF4-FFF2-40B4-BE49-F238E27FC236}">
                <a16:creationId xmlns:a16="http://schemas.microsoft.com/office/drawing/2014/main" id="{CD52400E-FBD9-4AA6-8B78-C902C729B1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03453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9457DD-0F0A-4721-9974-33B123195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905"/>
          <a:stretch/>
        </p:blipFill>
        <p:spPr>
          <a:xfrm>
            <a:off x="396168" y="1"/>
            <a:ext cx="1900761" cy="8497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917D30-49E9-409B-A1A6-E510A3B4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2208"/>
          <a:stretch/>
        </p:blipFill>
        <p:spPr>
          <a:xfrm>
            <a:off x="0" y="148888"/>
            <a:ext cx="396431" cy="124811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AD71A5C-8676-42A8-A8E3-4A262920D4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79" y="229225"/>
            <a:ext cx="122914" cy="10778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E65F6B2-6A0D-4C92-9F3C-E3A608AC31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3972" y="5468516"/>
            <a:ext cx="207471" cy="3630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98839DF-85DE-4887-AF29-5FAD38E07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159" b="21081"/>
          <a:stretch/>
        </p:blipFill>
        <p:spPr>
          <a:xfrm>
            <a:off x="11601907" y="6188089"/>
            <a:ext cx="592857" cy="66991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07A97-5A16-4B40-80C0-3D24E1FF0F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70707" y="6495013"/>
            <a:ext cx="638256" cy="225845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F0A5C85-7B19-4F5A-AC39-B7EF5DCEF113}"/>
              </a:ext>
            </a:extLst>
          </p:cNvPr>
          <p:cNvGrpSpPr/>
          <p:nvPr userDrawn="1"/>
        </p:nvGrpSpPr>
        <p:grpSpPr>
          <a:xfrm>
            <a:off x="10144264" y="6080302"/>
            <a:ext cx="388014" cy="107786"/>
            <a:chOff x="8772751" y="5197987"/>
            <a:chExt cx="1954437" cy="54292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83DF17-AF62-40E2-8C74-9408A5D6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72751" y="5197987"/>
              <a:ext cx="619125" cy="54292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D6CC93F3-D4D5-423F-8E09-3E510783C1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440407" y="5197987"/>
              <a:ext cx="619125" cy="542925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A8AA411-075C-4F19-AD99-97A994F0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108063" y="5197987"/>
              <a:ext cx="619125" cy="542925"/>
            </a:xfrm>
            <a:prstGeom prst="rect">
              <a:avLst/>
            </a:prstGeom>
          </p:spPr>
        </p:pic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C3141E7D-D205-423F-B856-DED05A269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40897"/>
          <a:stretch/>
        </p:blipFill>
        <p:spPr>
          <a:xfrm>
            <a:off x="10357846" y="6155789"/>
            <a:ext cx="1376611" cy="70221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9C38C08-B45C-4B55-A221-7480C72879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36852" y="5696982"/>
            <a:ext cx="708298" cy="61119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B311F92-582B-493D-ACA5-82E25966599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87275" y="6161665"/>
            <a:ext cx="199923" cy="1770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917CD57-BA32-4724-965A-6CA3A67CA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70708"/>
          <a:stretch/>
        </p:blipFill>
        <p:spPr>
          <a:xfrm>
            <a:off x="11987293" y="5469110"/>
            <a:ext cx="207471" cy="611193"/>
          </a:xfrm>
          <a:prstGeom prst="rect">
            <a:avLst/>
          </a:prstGeom>
        </p:spPr>
      </p:pic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38214658-BD2A-434A-B67B-D38D0CCE09E4}"/>
              </a:ext>
            </a:extLst>
          </p:cNvPr>
          <p:cNvSpPr/>
          <p:nvPr userDrawn="1"/>
        </p:nvSpPr>
        <p:spPr>
          <a:xfrm>
            <a:off x="8810910" y="6430521"/>
            <a:ext cx="185044" cy="185044"/>
          </a:xfrm>
          <a:prstGeom prst="donut">
            <a:avLst>
              <a:gd name="adj" fmla="val 31062"/>
            </a:avLst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115B3A9B-EB18-425F-80D0-3D2EBEF1F1D9}"/>
              </a:ext>
            </a:extLst>
          </p:cNvPr>
          <p:cNvSpPr/>
          <p:nvPr userDrawn="1"/>
        </p:nvSpPr>
        <p:spPr>
          <a:xfrm>
            <a:off x="10839327" y="648515"/>
            <a:ext cx="339271" cy="339271"/>
          </a:xfrm>
          <a:prstGeom prst="donut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21D8877-7B60-4430-A6CC-88648D94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62300" r="57379"/>
          <a:stretch/>
        </p:blipFill>
        <p:spPr>
          <a:xfrm>
            <a:off x="11347541" y="0"/>
            <a:ext cx="847223" cy="6740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9640624-DF2F-4598-92E2-E6B59317E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7007" r="24213"/>
          <a:stretch/>
        </p:blipFill>
        <p:spPr>
          <a:xfrm>
            <a:off x="10562197" y="0"/>
            <a:ext cx="1440531" cy="5487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8BD7061-7A0C-4AFE-A7D7-3C9809D37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7976"/>
          <a:stretch/>
        </p:blipFill>
        <p:spPr>
          <a:xfrm>
            <a:off x="11810693" y="381964"/>
            <a:ext cx="384071" cy="7996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5FE23DE-957F-40DA-8AA6-073E35EAD31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497707" y="1585925"/>
            <a:ext cx="295124" cy="2951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8012D2F-10A5-4308-80B5-35C390220B8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8842224" y="0"/>
            <a:ext cx="912617" cy="3465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A8BED70-948F-4264-83F3-277533B9BA7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95701" y="1395405"/>
            <a:ext cx="314164" cy="2056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38EFE3A-CA7C-46FC-AB4A-627AC68A1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3927"/>
          <a:stretch/>
        </p:blipFill>
        <p:spPr>
          <a:xfrm>
            <a:off x="1026283" y="1"/>
            <a:ext cx="1376611" cy="10226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11A49AD-A92F-4B00-9A68-A0A8AB313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50705"/>
          <a:stretch/>
        </p:blipFill>
        <p:spPr>
          <a:xfrm>
            <a:off x="1559296" y="1"/>
            <a:ext cx="708298" cy="30128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2467D50-9CE0-4AB0-8C68-CDC849CDAE2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22245" y="329660"/>
            <a:ext cx="199923" cy="1770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0A21C3B-EC8B-4138-9474-0FF3F8CD2FD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9025" y="546719"/>
            <a:ext cx="708298" cy="61119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1BF931B-794C-4B80-811F-7D3654999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45665"/>
          <a:stretch/>
        </p:blipFill>
        <p:spPr>
          <a:xfrm>
            <a:off x="2154647" y="1"/>
            <a:ext cx="1376611" cy="6740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4F82280-31AE-4182-85B6-2A8B16D39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53015" b="51426"/>
          <a:stretch/>
        </p:blipFill>
        <p:spPr>
          <a:xfrm>
            <a:off x="0" y="5989552"/>
            <a:ext cx="933966" cy="86844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CA6DFE0-3400-4194-A471-54698C241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725" b="65569"/>
          <a:stretch/>
        </p:blipFill>
        <p:spPr>
          <a:xfrm>
            <a:off x="0" y="6582657"/>
            <a:ext cx="450343" cy="27534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F694D2C-C4FC-4E1E-B9AE-84888D24B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3971"/>
          <a:stretch/>
        </p:blipFill>
        <p:spPr>
          <a:xfrm>
            <a:off x="737933" y="6483647"/>
            <a:ext cx="913933" cy="3680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8DC8F2B-EA29-4B96-AFB6-6CB973220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10931"/>
          <a:stretch/>
        </p:blipFill>
        <p:spPr>
          <a:xfrm>
            <a:off x="3887623" y="6276822"/>
            <a:ext cx="422694" cy="5749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27BB115-67B3-453C-8220-C695E1BC6861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379" y="5233466"/>
            <a:ext cx="503886" cy="50388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826405BD-8C9F-43F8-A4EE-96E014A34F1A}"/>
              </a:ext>
            </a:extLst>
          </p:cNvPr>
          <p:cNvSpPr/>
          <p:nvPr userDrawn="1"/>
        </p:nvSpPr>
        <p:spPr>
          <a:xfrm>
            <a:off x="900549" y="5750901"/>
            <a:ext cx="245413" cy="245413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EBB488F9-0084-43D0-99C0-F395E3D8AA31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6566" y="4685442"/>
            <a:ext cx="295124" cy="29512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54D58C8-CFCD-46CC-A50C-3DE3B7759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b="79107"/>
          <a:stretch/>
        </p:blipFill>
        <p:spPr>
          <a:xfrm>
            <a:off x="1077414" y="6739376"/>
            <a:ext cx="645530" cy="118623"/>
          </a:xfrm>
          <a:prstGeom prst="rect">
            <a:avLst/>
          </a:prstGeom>
        </p:spPr>
      </p:pic>
      <p:sp>
        <p:nvSpPr>
          <p:cNvPr id="41" name="그림 개체 틀 5">
            <a:extLst>
              <a:ext uri="{FF2B5EF4-FFF2-40B4-BE49-F238E27FC236}">
                <a16:creationId xmlns:a16="http://schemas.microsoft.com/office/drawing/2014/main" id="{F9722128-A780-441B-B39D-FB28BC1C5C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46160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87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2.svg"/><Relationship Id="rId18" Type="http://schemas.openxmlformats.org/officeDocument/2006/relationships/image" Target="../media/image25.png"/><Relationship Id="rId3" Type="http://schemas.openxmlformats.org/officeDocument/2006/relationships/image" Target="../media/image4.svg"/><Relationship Id="rId21" Type="http://schemas.openxmlformats.org/officeDocument/2006/relationships/image" Target="../media/image28.svg"/><Relationship Id="rId7" Type="http://schemas.openxmlformats.org/officeDocument/2006/relationships/image" Target="../media/image8.svg"/><Relationship Id="rId12" Type="http://schemas.openxmlformats.org/officeDocument/2006/relationships/image" Target="../media/image31.png"/><Relationship Id="rId17" Type="http://schemas.openxmlformats.org/officeDocument/2006/relationships/image" Target="../media/image24.svg"/><Relationship Id="rId25" Type="http://schemas.openxmlformats.org/officeDocument/2006/relationships/image" Target="../media/image40.svg"/><Relationship Id="rId2" Type="http://schemas.openxmlformats.org/officeDocument/2006/relationships/image" Target="../media/image3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8.svg"/><Relationship Id="rId24" Type="http://schemas.openxmlformats.org/officeDocument/2006/relationships/image" Target="../media/image39.png"/><Relationship Id="rId5" Type="http://schemas.openxmlformats.org/officeDocument/2006/relationships/image" Target="../media/image6.svg"/><Relationship Id="rId15" Type="http://schemas.openxmlformats.org/officeDocument/2006/relationships/image" Target="../media/image12.svg"/><Relationship Id="rId23" Type="http://schemas.openxmlformats.org/officeDocument/2006/relationships/image" Target="../media/image30.svg"/><Relationship Id="rId10" Type="http://schemas.openxmlformats.org/officeDocument/2006/relationships/image" Target="../media/image37.png"/><Relationship Id="rId19" Type="http://schemas.openxmlformats.org/officeDocument/2006/relationships/image" Target="../media/image26.svg"/><Relationship Id="rId4" Type="http://schemas.openxmlformats.org/officeDocument/2006/relationships/image" Target="../media/image5.png"/><Relationship Id="rId9" Type="http://schemas.openxmlformats.org/officeDocument/2006/relationships/image" Target="../media/image36.svg"/><Relationship Id="rId14" Type="http://schemas.openxmlformats.org/officeDocument/2006/relationships/image" Target="../media/image11.png"/><Relationship Id="rId22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2569171" y="1638140"/>
            <a:ext cx="70536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82921-227A-4D4E-AE42-25624AF5819A}"/>
              </a:ext>
            </a:extLst>
          </p:cNvPr>
          <p:cNvSpPr txBox="1"/>
          <p:nvPr/>
        </p:nvSpPr>
        <p:spPr>
          <a:xfrm>
            <a:off x="2569171" y="3761798"/>
            <a:ext cx="7053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9130C-AF63-4719-8CFF-E27718FA6ED9}"/>
              </a:ext>
            </a:extLst>
          </p:cNvPr>
          <p:cNvSpPr txBox="1"/>
          <p:nvPr/>
        </p:nvSpPr>
        <p:spPr>
          <a:xfrm>
            <a:off x="2569172" y="4315795"/>
            <a:ext cx="7053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ko-KR" altLang="en-US" sz="1600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7D78444-A606-409F-9FDD-A30C80BB6019}"/>
              </a:ext>
            </a:extLst>
          </p:cNvPr>
          <p:cNvSpPr/>
          <p:nvPr/>
        </p:nvSpPr>
        <p:spPr>
          <a:xfrm>
            <a:off x="4862818" y="5159239"/>
            <a:ext cx="2466363" cy="37524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B80C0BC-B128-473C-A5AC-632CC316C3A2}"/>
              </a:ext>
            </a:extLst>
          </p:cNvPr>
          <p:cNvSpPr/>
          <p:nvPr/>
        </p:nvSpPr>
        <p:spPr>
          <a:xfrm>
            <a:off x="1095716" y="2199376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9C83B51-CBC1-4A21-823B-FFAE5C2834AE}"/>
              </a:ext>
            </a:extLst>
          </p:cNvPr>
          <p:cNvSpPr/>
          <p:nvPr/>
        </p:nvSpPr>
        <p:spPr>
          <a:xfrm>
            <a:off x="1095716" y="3127971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2F66B7D-7564-4989-88B9-41E4D5382B62}"/>
              </a:ext>
            </a:extLst>
          </p:cNvPr>
          <p:cNvSpPr/>
          <p:nvPr/>
        </p:nvSpPr>
        <p:spPr>
          <a:xfrm>
            <a:off x="3753997" y="3489068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adipisicing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A019DD8-9E69-405C-AEF8-7CA8775A48A9}"/>
              </a:ext>
            </a:extLst>
          </p:cNvPr>
          <p:cNvSpPr/>
          <p:nvPr/>
        </p:nvSpPr>
        <p:spPr>
          <a:xfrm>
            <a:off x="3753997" y="4417663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6F1BD55-39D1-4BC1-8688-71E1360F0EE2}"/>
              </a:ext>
            </a:extLst>
          </p:cNvPr>
          <p:cNvSpPr/>
          <p:nvPr/>
        </p:nvSpPr>
        <p:spPr>
          <a:xfrm>
            <a:off x="6691677" y="2199376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Adipisicing </a:t>
            </a:r>
            <a:r>
              <a:rPr lang="en-US" altLang="ko-KR" sz="2000" dirty="0" err="1">
                <a:latin typeface="+mj-lt"/>
              </a:rPr>
              <a:t>elit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02A338B-EF23-451F-BCC5-3B90C541B7FA}"/>
              </a:ext>
            </a:extLst>
          </p:cNvPr>
          <p:cNvSpPr/>
          <p:nvPr/>
        </p:nvSpPr>
        <p:spPr>
          <a:xfrm>
            <a:off x="6691677" y="3127971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69D8ADE-3C7B-40C0-99E8-D84A577D4BBC}"/>
              </a:ext>
            </a:extLst>
          </p:cNvPr>
          <p:cNvSpPr/>
          <p:nvPr/>
        </p:nvSpPr>
        <p:spPr>
          <a:xfrm>
            <a:off x="9629359" y="3131403"/>
            <a:ext cx="1924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Sed do </a:t>
            </a:r>
            <a:r>
              <a:rPr lang="en-US" altLang="ko-KR" sz="2000" dirty="0" err="1">
                <a:latin typeface="+mj-lt"/>
              </a:rPr>
              <a:t>eiusmod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tempor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CA02B2-CA8A-4A4F-8308-059CE1E70144}"/>
              </a:ext>
            </a:extLst>
          </p:cNvPr>
          <p:cNvSpPr/>
          <p:nvPr/>
        </p:nvSpPr>
        <p:spPr>
          <a:xfrm>
            <a:off x="9629359" y="4365838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02A9100B-EC78-4DB6-B0C5-F1E7E2840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86227" flipV="1">
            <a:off x="3097590" y="2625230"/>
            <a:ext cx="499502" cy="5400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393154A-50B6-4F5E-A7E7-E0907B860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4253" y="2723775"/>
            <a:ext cx="708003" cy="756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A6AC6C0-3DA6-40D6-88D0-9EA7D4D238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724609" y="2453772"/>
            <a:ext cx="647999" cy="39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9E5747-EED8-40C1-80A3-0E66F4AD7D12}"/>
              </a:ext>
            </a:extLst>
          </p:cNvPr>
          <p:cNvSpPr txBox="1"/>
          <p:nvPr/>
        </p:nvSpPr>
        <p:spPr>
          <a:xfrm>
            <a:off x="2374900" y="711600"/>
            <a:ext cx="744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Insert your </a:t>
            </a:r>
            <a:r>
              <a:rPr lang="en-US" altLang="ko-KR" sz="3600" dirty="0">
                <a:solidFill>
                  <a:srgbClr val="5EDBBB"/>
                </a:solidFill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600" dirty="0">
                <a:latin typeface="+mj-lt"/>
                <a:cs typeface="Arial" panose="020B0604020202020204" pitchFamily="34" charset="0"/>
              </a:rPr>
              <a:t> here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33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2083A35-2CA1-47A4-9834-08B66CF0FA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BA628B30-1A8B-40FB-9242-11362EE1BA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래픽 4">
            <a:extLst>
              <a:ext uri="{FF2B5EF4-FFF2-40B4-BE49-F238E27FC236}">
                <a16:creationId xmlns:a16="http://schemas.microsoft.com/office/drawing/2014/main" id="{6B57E1A5-B689-47B1-A899-1CD44C239CA7}"/>
              </a:ext>
            </a:extLst>
          </p:cNvPr>
          <p:cNvSpPr/>
          <p:nvPr/>
        </p:nvSpPr>
        <p:spPr>
          <a:xfrm>
            <a:off x="4760118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7" name="그래픽 4">
            <a:extLst>
              <a:ext uri="{FF2B5EF4-FFF2-40B4-BE49-F238E27FC236}">
                <a16:creationId xmlns:a16="http://schemas.microsoft.com/office/drawing/2014/main" id="{1C6FE8CC-1CD8-46F1-9B1F-E75A0D05A190}"/>
              </a:ext>
            </a:extLst>
          </p:cNvPr>
          <p:cNvSpPr/>
          <p:nvPr/>
        </p:nvSpPr>
        <p:spPr>
          <a:xfrm>
            <a:off x="8245929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F11937-111D-4E53-AA24-A0551FBB0B15}"/>
              </a:ext>
            </a:extLst>
          </p:cNvPr>
          <p:cNvSpPr txBox="1"/>
          <p:nvPr/>
        </p:nvSpPr>
        <p:spPr>
          <a:xfrm>
            <a:off x="635113" y="2050143"/>
            <a:ext cx="3060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solidFill>
                  <a:srgbClr val="FF828D"/>
                </a:solidFill>
                <a:latin typeface="+mj-lt"/>
                <a:cs typeface="Arial" panose="020B0604020202020204" pitchFamily="34" charset="0"/>
              </a:rPr>
              <a:t>TITLE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654BEE-C7DF-4571-ADE6-AD8EAE59156C}"/>
              </a:ext>
            </a:extLst>
          </p:cNvPr>
          <p:cNvSpPr txBox="1"/>
          <p:nvPr/>
        </p:nvSpPr>
        <p:spPr>
          <a:xfrm>
            <a:off x="635640" y="3199972"/>
            <a:ext cx="3052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079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7322014A-27C4-4B35-B569-5A105D80A25F}"/>
              </a:ext>
            </a:extLst>
          </p:cNvPr>
          <p:cNvSpPr/>
          <p:nvPr/>
        </p:nvSpPr>
        <p:spPr>
          <a:xfrm>
            <a:off x="1595381" y="1556763"/>
            <a:ext cx="1894589" cy="1894590"/>
          </a:xfrm>
          <a:prstGeom prst="ellipse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35B2E5-2CBC-41B3-A277-0A14994CF7D7}"/>
              </a:ext>
            </a:extLst>
          </p:cNvPr>
          <p:cNvSpPr txBox="1"/>
          <p:nvPr/>
        </p:nvSpPr>
        <p:spPr>
          <a:xfrm>
            <a:off x="1190170" y="4500943"/>
            <a:ext cx="27050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F03445A-EAF4-478B-B486-70FD9EE9067A}"/>
              </a:ext>
            </a:extLst>
          </p:cNvPr>
          <p:cNvSpPr/>
          <p:nvPr/>
        </p:nvSpPr>
        <p:spPr>
          <a:xfrm>
            <a:off x="1190170" y="3730393"/>
            <a:ext cx="270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</a:t>
            </a:r>
            <a:r>
              <a:rPr lang="en-US" altLang="ko-KR">
                <a:latin typeface="+mj-lt"/>
              </a:rPr>
              <a:t>dolor sit </a:t>
            </a:r>
            <a:r>
              <a:rPr lang="en-US" altLang="ko-KR" dirty="0" err="1">
                <a:latin typeface="+mj-lt"/>
              </a:rPr>
              <a:t>amet</a:t>
            </a:r>
            <a:endParaRPr lang="ko-KR" altLang="en-US" dirty="0">
              <a:latin typeface="+mj-lt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0E27EE2-4294-4004-89C9-BFE5AB86AB75}"/>
              </a:ext>
            </a:extLst>
          </p:cNvPr>
          <p:cNvGrpSpPr/>
          <p:nvPr/>
        </p:nvGrpSpPr>
        <p:grpSpPr>
          <a:xfrm>
            <a:off x="2282516" y="21194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24816FC-111A-49F6-B2C5-6BC40DE1C25A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47DD250-219D-4E6F-AF23-8AE58C7C97A0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D0BCE8C-461B-4D1D-863A-1452A1D0032A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E7A1166-B447-49FE-A68C-32C5A222C582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15FC147-4201-44F1-AB31-53B4836315CB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2E08208-BFF1-4477-A76D-F5E695975CF1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14F24A5A-47C6-48A2-90F8-FCF2770F232A}"/>
              </a:ext>
            </a:extLst>
          </p:cNvPr>
          <p:cNvSpPr/>
          <p:nvPr/>
        </p:nvSpPr>
        <p:spPr>
          <a:xfrm>
            <a:off x="8702029" y="1556763"/>
            <a:ext cx="1894589" cy="1894590"/>
          </a:xfrm>
          <a:prstGeom prst="ellipse">
            <a:avLst/>
          </a:prstGeom>
          <a:solidFill>
            <a:srgbClr val="5ED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BAE316-DD49-4251-9EBB-826F5B2263D2}"/>
              </a:ext>
            </a:extLst>
          </p:cNvPr>
          <p:cNvSpPr txBox="1"/>
          <p:nvPr/>
        </p:nvSpPr>
        <p:spPr>
          <a:xfrm>
            <a:off x="8296818" y="4500943"/>
            <a:ext cx="27050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7D3764A-FDB7-4B2B-8C89-1CE2AEABF33A}"/>
              </a:ext>
            </a:extLst>
          </p:cNvPr>
          <p:cNvSpPr/>
          <p:nvPr/>
        </p:nvSpPr>
        <p:spPr>
          <a:xfrm>
            <a:off x="8296818" y="3868892"/>
            <a:ext cx="2705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>
                <a:latin typeface="+mj-lt"/>
              </a:rPr>
              <a:t>Adipisicing </a:t>
            </a:r>
            <a:r>
              <a:rPr lang="en-US" altLang="ko-KR" dirty="0" err="1">
                <a:latin typeface="+mj-lt"/>
              </a:rPr>
              <a:t>elit</a:t>
            </a:r>
            <a:endParaRPr lang="ko-KR" altLang="en-US" dirty="0"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492E156-D43B-4843-984F-CB4675120FBC}"/>
              </a:ext>
            </a:extLst>
          </p:cNvPr>
          <p:cNvGrpSpPr/>
          <p:nvPr/>
        </p:nvGrpSpPr>
        <p:grpSpPr>
          <a:xfrm>
            <a:off x="9299236" y="21683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F4343A5-F66B-4B43-A660-E9026DA1BF11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5EBBE3C-150E-489D-BCB0-4AA4227EA6A9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69F920F-01E0-4029-A20C-E0E38ECDF112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2C0A56D-CC3C-47DB-BFD6-E63765D38F30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4CFDE90-36FA-4ED2-B46C-D2EC8737FC4C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8414B94-F706-4DBD-86F4-9DE9521A5C54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5EEBEC6-7C27-47E3-9D4F-9C1BD65EC2F6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BC1B4A1-2042-4C4C-B05F-67840CF2D820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DF40C1F-DCB1-4D5D-B5D1-CEB89BC27282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0EF6E3C6-DD32-4E96-8B62-FB23A7204C16}"/>
              </a:ext>
            </a:extLst>
          </p:cNvPr>
          <p:cNvSpPr/>
          <p:nvPr/>
        </p:nvSpPr>
        <p:spPr>
          <a:xfrm>
            <a:off x="5148705" y="1556763"/>
            <a:ext cx="1894589" cy="1894590"/>
          </a:xfrm>
          <a:prstGeom prst="ellipse">
            <a:avLst/>
          </a:pr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08966C-C921-4ECD-8429-889F88713D53}"/>
              </a:ext>
            </a:extLst>
          </p:cNvPr>
          <p:cNvSpPr txBox="1"/>
          <p:nvPr/>
        </p:nvSpPr>
        <p:spPr>
          <a:xfrm>
            <a:off x="4743494" y="4500943"/>
            <a:ext cx="27050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endParaRPr lang="ko-KR" alt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41BE335-35D7-44F1-BBD4-EC5010C4D81A}"/>
              </a:ext>
            </a:extLst>
          </p:cNvPr>
          <p:cNvSpPr/>
          <p:nvPr/>
        </p:nvSpPr>
        <p:spPr>
          <a:xfrm>
            <a:off x="4743494" y="3730393"/>
            <a:ext cx="270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>
                <a:latin typeface="+mj-lt"/>
              </a:rPr>
              <a:t>Consectetur </a:t>
            </a:r>
            <a:r>
              <a:rPr lang="en-US" altLang="ko-KR" dirty="0" err="1">
                <a:latin typeface="+mj-lt"/>
              </a:rPr>
              <a:t>adipisicing</a:t>
            </a:r>
            <a:endParaRPr lang="ko-KR" altLang="en-US" dirty="0"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8FF3297-4369-4569-B174-46E1FB0FDB25}"/>
              </a:ext>
            </a:extLst>
          </p:cNvPr>
          <p:cNvGrpSpPr/>
          <p:nvPr/>
        </p:nvGrpSpPr>
        <p:grpSpPr>
          <a:xfrm>
            <a:off x="5742917" y="2086101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33D7414-9871-46FE-97D3-5AA18F8C96DF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07EE0DA-F8D7-47EB-92E1-59B767D5DBDA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35E6449-6E51-49C3-9F62-0F5EB0ED8E6D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0111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70A8DF60-309C-44BC-B2DC-5BE16B2EB05F}"/>
              </a:ext>
            </a:extLst>
          </p:cNvPr>
          <p:cNvSpPr/>
          <p:nvPr/>
        </p:nvSpPr>
        <p:spPr>
          <a:xfrm>
            <a:off x="1717797" y="2877324"/>
            <a:ext cx="1025403" cy="1025403"/>
          </a:xfrm>
          <a:prstGeom prst="ellipse">
            <a:avLst/>
          </a:prstGeom>
          <a:solidFill>
            <a:srgbClr val="5EDBBB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B96CB5-FD63-4F38-ACFF-98BF121083BA}"/>
              </a:ext>
            </a:extLst>
          </p:cNvPr>
          <p:cNvSpPr txBox="1"/>
          <p:nvPr/>
        </p:nvSpPr>
        <p:spPr>
          <a:xfrm>
            <a:off x="1717798" y="48365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9F8C5FC-11CB-402D-B98C-75B0519E3C2D}"/>
              </a:ext>
            </a:extLst>
          </p:cNvPr>
          <p:cNvSpPr/>
          <p:nvPr/>
        </p:nvSpPr>
        <p:spPr>
          <a:xfrm>
            <a:off x="1717797" y="43455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45A7B7-4165-41EF-95D4-7D290DBC639B}"/>
              </a:ext>
            </a:extLst>
          </p:cNvPr>
          <p:cNvSpPr txBox="1"/>
          <p:nvPr/>
        </p:nvSpPr>
        <p:spPr>
          <a:xfrm>
            <a:off x="1616197" y="1195693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SLIDES</a:t>
            </a:r>
            <a:r>
              <a:rPr lang="en-US" altLang="ko-KR" sz="3600" dirty="0">
                <a:solidFill>
                  <a:srgbClr val="FF828D"/>
                </a:solidFill>
                <a:latin typeface="+mj-lt"/>
                <a:cs typeface="Arial" panose="020B0604020202020204" pitchFamily="34" charset="0"/>
              </a:rPr>
              <a:t> TITLE </a:t>
            </a:r>
            <a:r>
              <a:rPr lang="en-US" altLang="ko-KR" sz="3600" dirty="0">
                <a:latin typeface="+mj-lt"/>
                <a:cs typeface="Arial" panose="020B0604020202020204" pitchFamily="34" charset="0"/>
              </a:rPr>
              <a:t>HERE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F20A80-50E0-4584-9414-5D84CD7E2DF8}"/>
              </a:ext>
            </a:extLst>
          </p:cNvPr>
          <p:cNvSpPr txBox="1"/>
          <p:nvPr/>
        </p:nvSpPr>
        <p:spPr>
          <a:xfrm>
            <a:off x="1616197" y="1794485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5AF03A2-B65D-4B82-9001-7C6F1E144502}"/>
              </a:ext>
            </a:extLst>
          </p:cNvPr>
          <p:cNvSpPr/>
          <p:nvPr/>
        </p:nvSpPr>
        <p:spPr>
          <a:xfrm>
            <a:off x="6451600" y="2877324"/>
            <a:ext cx="1025403" cy="1025403"/>
          </a:xfrm>
          <a:prstGeom prst="ellipse">
            <a:avLst/>
          </a:prstGeom>
          <a:solidFill>
            <a:srgbClr val="5EDBBB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474D91-D0B7-4666-A346-1375DDA33C39}"/>
              </a:ext>
            </a:extLst>
          </p:cNvPr>
          <p:cNvSpPr txBox="1"/>
          <p:nvPr/>
        </p:nvSpPr>
        <p:spPr>
          <a:xfrm>
            <a:off x="6451601" y="48365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6C9AFAE-C380-4EE6-B19D-8E101DEA956E}"/>
              </a:ext>
            </a:extLst>
          </p:cNvPr>
          <p:cNvSpPr/>
          <p:nvPr/>
        </p:nvSpPr>
        <p:spPr>
          <a:xfrm>
            <a:off x="6451600" y="43455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598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6C7112C5-0E51-4EFD-826F-59DB7687B270}"/>
              </a:ext>
            </a:extLst>
          </p:cNvPr>
          <p:cNvSpPr/>
          <p:nvPr/>
        </p:nvSpPr>
        <p:spPr>
          <a:xfrm>
            <a:off x="11963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5ED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023D833-9C57-4B78-B4F1-C12C1E2CAE56}"/>
              </a:ext>
            </a:extLst>
          </p:cNvPr>
          <p:cNvSpPr/>
          <p:nvPr/>
        </p:nvSpPr>
        <p:spPr>
          <a:xfrm>
            <a:off x="32499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82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763AEC1-91D2-43E7-AEAE-7C26E615E4A1}"/>
              </a:ext>
            </a:extLst>
          </p:cNvPr>
          <p:cNvSpPr/>
          <p:nvPr/>
        </p:nvSpPr>
        <p:spPr>
          <a:xfrm>
            <a:off x="55928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5ED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096137C-E132-4A64-815F-4E44351DE9F0}"/>
              </a:ext>
            </a:extLst>
          </p:cNvPr>
          <p:cNvSpPr/>
          <p:nvPr/>
        </p:nvSpPr>
        <p:spPr>
          <a:xfrm>
            <a:off x="79357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82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091989A-BDF7-4947-8E26-E467553885B0}"/>
              </a:ext>
            </a:extLst>
          </p:cNvPr>
          <p:cNvSpPr/>
          <p:nvPr/>
        </p:nvSpPr>
        <p:spPr>
          <a:xfrm>
            <a:off x="2308219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4FD8B9D-21A8-4F53-9BAE-AC68E557F695}"/>
              </a:ext>
            </a:extLst>
          </p:cNvPr>
          <p:cNvSpPr/>
          <p:nvPr/>
        </p:nvSpPr>
        <p:spPr>
          <a:xfrm>
            <a:off x="2308220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282003B-6718-4F01-AB65-43DB4B507365}"/>
              </a:ext>
            </a:extLst>
          </p:cNvPr>
          <p:cNvSpPr/>
          <p:nvPr/>
        </p:nvSpPr>
        <p:spPr>
          <a:xfrm>
            <a:off x="1252052" y="1590873"/>
            <a:ext cx="931780" cy="931777"/>
          </a:xfrm>
          <a:prstGeom prst="ellipse">
            <a:avLst/>
          </a:prstGeom>
          <a:solidFill>
            <a:srgbClr val="5ED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C54E197-4456-4613-95A8-7231316050C7}"/>
              </a:ext>
            </a:extLst>
          </p:cNvPr>
          <p:cNvGrpSpPr/>
          <p:nvPr/>
        </p:nvGrpSpPr>
        <p:grpSpPr>
          <a:xfrm>
            <a:off x="1492708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1B7E54-E0DF-4F44-A72B-5AED36E78EB6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E29AB79-D303-4A01-BD30-D5D66C43996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B225202-4FA3-4E33-B0B6-CE69C47A5F6A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AB9B263-D788-4E4A-B1A8-24831FECA846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380508B-0306-45F8-AC4A-0366940F44C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623AA30-D55F-449B-BD64-502F22ABD38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E43C2A3-ECF8-4AF4-B997-408A9030CE09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A879D36-29F1-4BC7-977D-3C60C2E37B66}"/>
              </a:ext>
            </a:extLst>
          </p:cNvPr>
          <p:cNvSpPr/>
          <p:nvPr/>
        </p:nvSpPr>
        <p:spPr>
          <a:xfrm>
            <a:off x="4361574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E5F8222-4C18-464E-8EED-62A908520ADC}"/>
              </a:ext>
            </a:extLst>
          </p:cNvPr>
          <p:cNvSpPr/>
          <p:nvPr/>
        </p:nvSpPr>
        <p:spPr>
          <a:xfrm>
            <a:off x="4361575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3A1BC885-EFCC-46AA-9A80-CAB2700862A4}"/>
              </a:ext>
            </a:extLst>
          </p:cNvPr>
          <p:cNvSpPr/>
          <p:nvPr/>
        </p:nvSpPr>
        <p:spPr>
          <a:xfrm>
            <a:off x="3305408" y="4397572"/>
            <a:ext cx="931780" cy="931777"/>
          </a:xfrm>
          <a:prstGeom prst="ellipse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DF7E1AB-3E12-49C2-B89D-3DA61D59634C}"/>
              </a:ext>
            </a:extLst>
          </p:cNvPr>
          <p:cNvGrpSpPr/>
          <p:nvPr/>
        </p:nvGrpSpPr>
        <p:grpSpPr>
          <a:xfrm>
            <a:off x="3547965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3A960D1-5630-4A1F-8250-BED3092021C7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771CAD9-B9FE-465B-AEF3-F39857620C88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35DC4F3-98C1-4CB9-A4C1-A1DEE07A2AD6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B4183D-1186-46C5-9BFA-CA84A348953C}"/>
              </a:ext>
            </a:extLst>
          </p:cNvPr>
          <p:cNvSpPr/>
          <p:nvPr/>
        </p:nvSpPr>
        <p:spPr>
          <a:xfrm>
            <a:off x="6745767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33BCA22-0A8D-4EEE-B915-6E574066F89B}"/>
              </a:ext>
            </a:extLst>
          </p:cNvPr>
          <p:cNvSpPr/>
          <p:nvPr/>
        </p:nvSpPr>
        <p:spPr>
          <a:xfrm>
            <a:off x="6745768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9E5A175-924F-4863-88A3-50D9EC31E1FB}"/>
              </a:ext>
            </a:extLst>
          </p:cNvPr>
          <p:cNvSpPr/>
          <p:nvPr/>
        </p:nvSpPr>
        <p:spPr>
          <a:xfrm>
            <a:off x="5689600" y="1590873"/>
            <a:ext cx="931780" cy="931777"/>
          </a:xfrm>
          <a:prstGeom prst="ellipse">
            <a:avLst/>
          </a:prstGeom>
          <a:solidFill>
            <a:srgbClr val="5ED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EC1FECA-523D-45BD-BD67-7A5C5C801CCA}"/>
              </a:ext>
            </a:extLst>
          </p:cNvPr>
          <p:cNvGrpSpPr/>
          <p:nvPr/>
        </p:nvGrpSpPr>
        <p:grpSpPr>
          <a:xfrm>
            <a:off x="5932211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46E6C6D-23F9-4DD3-8045-F8E1A0D4878C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7BC283E-0300-4FF7-94E9-EFE270FFA04F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1D9E912-7B93-41B5-B7F4-DECC62CFE76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01E0B5A-6EB6-45CA-B6F3-341866CB993F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6608351-52FB-4CD4-891E-3B0D25538E94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732D617-7C68-42A5-9CEB-C7EC336E6C0E}"/>
              </a:ext>
            </a:extLst>
          </p:cNvPr>
          <p:cNvSpPr/>
          <p:nvPr/>
        </p:nvSpPr>
        <p:spPr>
          <a:xfrm>
            <a:off x="908282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44126E7-64C2-4356-AC85-A37FB980C87E}"/>
              </a:ext>
            </a:extLst>
          </p:cNvPr>
          <p:cNvSpPr/>
          <p:nvPr/>
        </p:nvSpPr>
        <p:spPr>
          <a:xfrm>
            <a:off x="908282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07CFF2D-FDE7-41AC-8F18-F1FC3C87EE3B}"/>
              </a:ext>
            </a:extLst>
          </p:cNvPr>
          <p:cNvSpPr/>
          <p:nvPr/>
        </p:nvSpPr>
        <p:spPr>
          <a:xfrm>
            <a:off x="8026653" y="4397572"/>
            <a:ext cx="931780" cy="931777"/>
          </a:xfrm>
          <a:prstGeom prst="ellipse">
            <a:avLst/>
          </a:pr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E10DABD5-1A53-4BC9-9EB3-0C093C5208DC}"/>
              </a:ext>
            </a:extLst>
          </p:cNvPr>
          <p:cNvSpPr/>
          <p:nvPr/>
        </p:nvSpPr>
        <p:spPr>
          <a:xfrm>
            <a:off x="82712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401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B9CBB498-08AB-4C24-8FC4-210B4CD97E0F}"/>
              </a:ext>
            </a:extLst>
          </p:cNvPr>
          <p:cNvSpPr/>
          <p:nvPr/>
        </p:nvSpPr>
        <p:spPr>
          <a:xfrm>
            <a:off x="3690063" y="1342446"/>
            <a:ext cx="5070056" cy="2905732"/>
          </a:xfrm>
          <a:custGeom>
            <a:avLst/>
            <a:gdLst>
              <a:gd name="connsiteX0" fmla="*/ 5475260 w 5584562"/>
              <a:gd name="connsiteY0" fmla="*/ 2503150 h 3200605"/>
              <a:gd name="connsiteX1" fmla="*/ 5475260 w 5584562"/>
              <a:gd name="connsiteY1" fmla="*/ 1951871 h 3200605"/>
              <a:gd name="connsiteX2" fmla="*/ 5438222 w 5584562"/>
              <a:gd name="connsiteY2" fmla="*/ 1846119 h 3200605"/>
              <a:gd name="connsiteX3" fmla="*/ 5373303 w 5584562"/>
              <a:gd name="connsiteY3" fmla="*/ 1809493 h 3200605"/>
              <a:gd name="connsiteX4" fmla="*/ 5349050 w 5584562"/>
              <a:gd name="connsiteY4" fmla="*/ 1812958 h 3200605"/>
              <a:gd name="connsiteX5" fmla="*/ 5299969 w 5584562"/>
              <a:gd name="connsiteY5" fmla="*/ 1839685 h 3200605"/>
              <a:gd name="connsiteX6" fmla="*/ 5087063 w 5584562"/>
              <a:gd name="connsiteY6" fmla="*/ 1920277 h 3200605"/>
              <a:gd name="connsiteX7" fmla="*/ 4860711 w 5584562"/>
              <a:gd name="connsiteY7" fmla="*/ 1827311 h 3200605"/>
              <a:gd name="connsiteX8" fmla="*/ 4774426 w 5584562"/>
              <a:gd name="connsiteY8" fmla="*/ 1675612 h 3200605"/>
              <a:gd name="connsiteX9" fmla="*/ 4765105 w 5584562"/>
              <a:gd name="connsiteY9" fmla="*/ 1675612 h 3200605"/>
              <a:gd name="connsiteX10" fmla="*/ 4765023 w 5584562"/>
              <a:gd name="connsiteY10" fmla="*/ 1601454 h 3200605"/>
              <a:gd name="connsiteX11" fmla="*/ 4765023 w 5584562"/>
              <a:gd name="connsiteY11" fmla="*/ 1524079 h 3200605"/>
              <a:gd name="connsiteX12" fmla="*/ 4774344 w 5584562"/>
              <a:gd name="connsiteY12" fmla="*/ 1524079 h 3200605"/>
              <a:gd name="connsiteX13" fmla="*/ 4860628 w 5584562"/>
              <a:gd name="connsiteY13" fmla="*/ 1372462 h 3200605"/>
              <a:gd name="connsiteX14" fmla="*/ 5086981 w 5584562"/>
              <a:gd name="connsiteY14" fmla="*/ 1279496 h 3200605"/>
              <a:gd name="connsiteX15" fmla="*/ 5299887 w 5584562"/>
              <a:gd name="connsiteY15" fmla="*/ 1360089 h 3200605"/>
              <a:gd name="connsiteX16" fmla="*/ 5348968 w 5584562"/>
              <a:gd name="connsiteY16" fmla="*/ 1386815 h 3200605"/>
              <a:gd name="connsiteX17" fmla="*/ 5373220 w 5584562"/>
              <a:gd name="connsiteY17" fmla="*/ 1390280 h 3200605"/>
              <a:gd name="connsiteX18" fmla="*/ 5438140 w 5584562"/>
              <a:gd name="connsiteY18" fmla="*/ 1353572 h 3200605"/>
              <a:gd name="connsiteX19" fmla="*/ 5475178 w 5584562"/>
              <a:gd name="connsiteY19" fmla="*/ 1247903 h 3200605"/>
              <a:gd name="connsiteX20" fmla="*/ 5475178 w 5584562"/>
              <a:gd name="connsiteY20" fmla="*/ 699675 h 3200605"/>
              <a:gd name="connsiteX21" fmla="*/ 5582414 w 5584562"/>
              <a:gd name="connsiteY21" fmla="*/ 471343 h 3200605"/>
              <a:gd name="connsiteX22" fmla="*/ 3917027 w 5584562"/>
              <a:gd name="connsiteY22" fmla="*/ 471343 h 3200605"/>
              <a:gd name="connsiteX23" fmla="*/ 2789968 w 5584562"/>
              <a:gd name="connsiteY23" fmla="*/ 5358 h 3200605"/>
              <a:gd name="connsiteX24" fmla="*/ 1662909 w 5584562"/>
              <a:gd name="connsiteY24" fmla="*/ 471343 h 3200605"/>
              <a:gd name="connsiteX25" fmla="*/ 5605 w 5584562"/>
              <a:gd name="connsiteY25" fmla="*/ 471343 h 3200605"/>
              <a:gd name="connsiteX26" fmla="*/ 112512 w 5584562"/>
              <a:gd name="connsiteY26" fmla="*/ 699428 h 3200605"/>
              <a:gd name="connsiteX27" fmla="*/ 112512 w 5584562"/>
              <a:gd name="connsiteY27" fmla="*/ 1250707 h 3200605"/>
              <a:gd name="connsiteX28" fmla="*/ 149550 w 5584562"/>
              <a:gd name="connsiteY28" fmla="*/ 1356459 h 3200605"/>
              <a:gd name="connsiteX29" fmla="*/ 214470 w 5584562"/>
              <a:gd name="connsiteY29" fmla="*/ 1393085 h 3200605"/>
              <a:gd name="connsiteX30" fmla="*/ 238722 w 5584562"/>
              <a:gd name="connsiteY30" fmla="*/ 1389703 h 3200605"/>
              <a:gd name="connsiteX31" fmla="*/ 287803 w 5584562"/>
              <a:gd name="connsiteY31" fmla="*/ 1362976 h 3200605"/>
              <a:gd name="connsiteX32" fmla="*/ 500792 w 5584562"/>
              <a:gd name="connsiteY32" fmla="*/ 1282383 h 3200605"/>
              <a:gd name="connsiteX33" fmla="*/ 727062 w 5584562"/>
              <a:gd name="connsiteY33" fmla="*/ 1375349 h 3200605"/>
              <a:gd name="connsiteX34" fmla="*/ 813346 w 5584562"/>
              <a:gd name="connsiteY34" fmla="*/ 1526966 h 3200605"/>
              <a:gd name="connsiteX35" fmla="*/ 822667 w 5584562"/>
              <a:gd name="connsiteY35" fmla="*/ 1526966 h 3200605"/>
              <a:gd name="connsiteX36" fmla="*/ 822750 w 5584562"/>
              <a:gd name="connsiteY36" fmla="*/ 1601124 h 3200605"/>
              <a:gd name="connsiteX37" fmla="*/ 822750 w 5584562"/>
              <a:gd name="connsiteY37" fmla="*/ 1678500 h 3200605"/>
              <a:gd name="connsiteX38" fmla="*/ 813346 w 5584562"/>
              <a:gd name="connsiteY38" fmla="*/ 1678500 h 3200605"/>
              <a:gd name="connsiteX39" fmla="*/ 727062 w 5584562"/>
              <a:gd name="connsiteY39" fmla="*/ 1830198 h 3200605"/>
              <a:gd name="connsiteX40" fmla="*/ 500792 w 5584562"/>
              <a:gd name="connsiteY40" fmla="*/ 1923164 h 3200605"/>
              <a:gd name="connsiteX41" fmla="*/ 287803 w 5584562"/>
              <a:gd name="connsiteY41" fmla="*/ 1842572 h 3200605"/>
              <a:gd name="connsiteX42" fmla="*/ 238722 w 5584562"/>
              <a:gd name="connsiteY42" fmla="*/ 1815845 h 3200605"/>
              <a:gd name="connsiteX43" fmla="*/ 214470 w 5584562"/>
              <a:gd name="connsiteY43" fmla="*/ 1812463 h 3200605"/>
              <a:gd name="connsiteX44" fmla="*/ 149550 w 5584562"/>
              <a:gd name="connsiteY44" fmla="*/ 1849171 h 3200605"/>
              <a:gd name="connsiteX45" fmla="*/ 112512 w 5584562"/>
              <a:gd name="connsiteY45" fmla="*/ 1954841 h 3200605"/>
              <a:gd name="connsiteX46" fmla="*/ 112512 w 5584562"/>
              <a:gd name="connsiteY46" fmla="*/ 2502903 h 3200605"/>
              <a:gd name="connsiteX47" fmla="*/ 5358 w 5584562"/>
              <a:gd name="connsiteY47" fmla="*/ 2731153 h 3200605"/>
              <a:gd name="connsiteX48" fmla="*/ 1662579 w 5584562"/>
              <a:gd name="connsiteY48" fmla="*/ 2731153 h 3200605"/>
              <a:gd name="connsiteX49" fmla="*/ 2789968 w 5584562"/>
              <a:gd name="connsiteY49" fmla="*/ 3197468 h 3200605"/>
              <a:gd name="connsiteX50" fmla="*/ 3917357 w 5584562"/>
              <a:gd name="connsiteY50" fmla="*/ 2731153 h 3200605"/>
              <a:gd name="connsiteX51" fmla="*/ 5582167 w 5584562"/>
              <a:gd name="connsiteY51" fmla="*/ 2731153 h 3200605"/>
              <a:gd name="connsiteX52" fmla="*/ 5475260 w 5584562"/>
              <a:gd name="connsiteY52" fmla="*/ 2503150 h 320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584562" h="3200605">
                <a:moveTo>
                  <a:pt x="5475260" y="2503150"/>
                </a:moveTo>
                <a:lnTo>
                  <a:pt x="5475260" y="1951871"/>
                </a:lnTo>
                <a:cubicBezTo>
                  <a:pt x="5475260" y="1912441"/>
                  <a:pt x="5462145" y="1874908"/>
                  <a:pt x="5438222" y="1846119"/>
                </a:cubicBezTo>
                <a:cubicBezTo>
                  <a:pt x="5410835" y="1813288"/>
                  <a:pt x="5388069" y="1809493"/>
                  <a:pt x="5373303" y="1809493"/>
                </a:cubicBezTo>
                <a:cubicBezTo>
                  <a:pt x="5365796" y="1809493"/>
                  <a:pt x="5357630" y="1810648"/>
                  <a:pt x="5349050" y="1812958"/>
                </a:cubicBezTo>
                <a:cubicBezTo>
                  <a:pt x="5331480" y="1817577"/>
                  <a:pt x="5314488" y="1826816"/>
                  <a:pt x="5299969" y="1839685"/>
                </a:cubicBezTo>
                <a:cubicBezTo>
                  <a:pt x="5241154" y="1891653"/>
                  <a:pt x="5165510" y="1920277"/>
                  <a:pt x="5087063" y="1920277"/>
                </a:cubicBezTo>
                <a:cubicBezTo>
                  <a:pt x="5001768" y="1920277"/>
                  <a:pt x="4921423" y="1887281"/>
                  <a:pt x="4860711" y="1827311"/>
                </a:cubicBezTo>
                <a:cubicBezTo>
                  <a:pt x="4817899" y="1784994"/>
                  <a:pt x="4788367" y="1732695"/>
                  <a:pt x="4774426" y="1675612"/>
                </a:cubicBezTo>
                <a:lnTo>
                  <a:pt x="4765105" y="1675612"/>
                </a:lnTo>
                <a:lnTo>
                  <a:pt x="4765023" y="1601454"/>
                </a:lnTo>
                <a:lnTo>
                  <a:pt x="4765023" y="1524079"/>
                </a:lnTo>
                <a:lnTo>
                  <a:pt x="4774344" y="1524079"/>
                </a:lnTo>
                <a:cubicBezTo>
                  <a:pt x="4788367" y="1466996"/>
                  <a:pt x="4817899" y="1414779"/>
                  <a:pt x="4860628" y="1372462"/>
                </a:cubicBezTo>
                <a:cubicBezTo>
                  <a:pt x="4921341" y="1312492"/>
                  <a:pt x="5001686" y="1279496"/>
                  <a:pt x="5086981" y="1279496"/>
                </a:cubicBezTo>
                <a:cubicBezTo>
                  <a:pt x="5165428" y="1279496"/>
                  <a:pt x="5241071" y="1308120"/>
                  <a:pt x="5299887" y="1360089"/>
                </a:cubicBezTo>
                <a:cubicBezTo>
                  <a:pt x="5314405" y="1372875"/>
                  <a:pt x="5331398" y="1382113"/>
                  <a:pt x="5348968" y="1386815"/>
                </a:cubicBezTo>
                <a:cubicBezTo>
                  <a:pt x="5357547" y="1389125"/>
                  <a:pt x="5365713" y="1390280"/>
                  <a:pt x="5373220" y="1390280"/>
                </a:cubicBezTo>
                <a:cubicBezTo>
                  <a:pt x="5387986" y="1390280"/>
                  <a:pt x="5410754" y="1386485"/>
                  <a:pt x="5438140" y="1353572"/>
                </a:cubicBezTo>
                <a:cubicBezTo>
                  <a:pt x="5461980" y="1324948"/>
                  <a:pt x="5475178" y="1287415"/>
                  <a:pt x="5475178" y="1247903"/>
                </a:cubicBezTo>
                <a:lnTo>
                  <a:pt x="5475178" y="699675"/>
                </a:lnTo>
                <a:cubicBezTo>
                  <a:pt x="5475178" y="607946"/>
                  <a:pt x="5516918" y="525869"/>
                  <a:pt x="5582414" y="471343"/>
                </a:cubicBezTo>
                <a:lnTo>
                  <a:pt x="3917027" y="471343"/>
                </a:lnTo>
                <a:cubicBezTo>
                  <a:pt x="3628312" y="183371"/>
                  <a:pt x="3229886" y="5358"/>
                  <a:pt x="2789968" y="5358"/>
                </a:cubicBezTo>
                <a:cubicBezTo>
                  <a:pt x="2350050" y="5358"/>
                  <a:pt x="1951541" y="183371"/>
                  <a:pt x="1662909" y="471343"/>
                </a:cubicBezTo>
                <a:lnTo>
                  <a:pt x="5605" y="471343"/>
                </a:lnTo>
                <a:cubicBezTo>
                  <a:pt x="70937" y="525869"/>
                  <a:pt x="112512" y="607864"/>
                  <a:pt x="112512" y="699428"/>
                </a:cubicBezTo>
                <a:lnTo>
                  <a:pt x="112512" y="1250707"/>
                </a:lnTo>
                <a:cubicBezTo>
                  <a:pt x="112512" y="1290137"/>
                  <a:pt x="125628" y="1327670"/>
                  <a:pt x="149550" y="1356459"/>
                </a:cubicBezTo>
                <a:cubicBezTo>
                  <a:pt x="176937" y="1389290"/>
                  <a:pt x="199787" y="1393085"/>
                  <a:pt x="214470" y="1393085"/>
                </a:cubicBezTo>
                <a:cubicBezTo>
                  <a:pt x="221976" y="1393085"/>
                  <a:pt x="230143" y="1391930"/>
                  <a:pt x="238722" y="1389703"/>
                </a:cubicBezTo>
                <a:cubicBezTo>
                  <a:pt x="256292" y="1385083"/>
                  <a:pt x="273285" y="1375762"/>
                  <a:pt x="287803" y="1362976"/>
                </a:cubicBezTo>
                <a:cubicBezTo>
                  <a:pt x="346701" y="1311007"/>
                  <a:pt x="422344" y="1282383"/>
                  <a:pt x="500792" y="1282383"/>
                </a:cubicBezTo>
                <a:cubicBezTo>
                  <a:pt x="586086" y="1282383"/>
                  <a:pt x="666432" y="1315379"/>
                  <a:pt x="727062" y="1375349"/>
                </a:cubicBezTo>
                <a:cubicBezTo>
                  <a:pt x="769874" y="1417667"/>
                  <a:pt x="799405" y="1469883"/>
                  <a:pt x="813346" y="1526966"/>
                </a:cubicBezTo>
                <a:lnTo>
                  <a:pt x="822667" y="1526966"/>
                </a:lnTo>
                <a:lnTo>
                  <a:pt x="822750" y="1601124"/>
                </a:lnTo>
                <a:lnTo>
                  <a:pt x="822750" y="1678500"/>
                </a:lnTo>
                <a:lnTo>
                  <a:pt x="813346" y="1678500"/>
                </a:lnTo>
                <a:cubicBezTo>
                  <a:pt x="799323" y="1735582"/>
                  <a:pt x="769874" y="1787881"/>
                  <a:pt x="727062" y="1830198"/>
                </a:cubicBezTo>
                <a:cubicBezTo>
                  <a:pt x="666432" y="1890169"/>
                  <a:pt x="586086" y="1923164"/>
                  <a:pt x="500792" y="1923164"/>
                </a:cubicBezTo>
                <a:cubicBezTo>
                  <a:pt x="422344" y="1923164"/>
                  <a:pt x="346701" y="1894540"/>
                  <a:pt x="287803" y="1842572"/>
                </a:cubicBezTo>
                <a:cubicBezTo>
                  <a:pt x="273285" y="1829786"/>
                  <a:pt x="256292" y="1820464"/>
                  <a:pt x="238722" y="1815845"/>
                </a:cubicBezTo>
                <a:cubicBezTo>
                  <a:pt x="230143" y="1813618"/>
                  <a:pt x="221976" y="1812463"/>
                  <a:pt x="214470" y="1812463"/>
                </a:cubicBezTo>
                <a:cubicBezTo>
                  <a:pt x="199704" y="1812463"/>
                  <a:pt x="176937" y="1816258"/>
                  <a:pt x="149550" y="1849171"/>
                </a:cubicBezTo>
                <a:cubicBezTo>
                  <a:pt x="125628" y="1877795"/>
                  <a:pt x="112512" y="1915328"/>
                  <a:pt x="112512" y="1954841"/>
                </a:cubicBezTo>
                <a:lnTo>
                  <a:pt x="112512" y="2502903"/>
                </a:lnTo>
                <a:cubicBezTo>
                  <a:pt x="112512" y="2594549"/>
                  <a:pt x="70772" y="2676627"/>
                  <a:pt x="5358" y="2731153"/>
                </a:cubicBezTo>
                <a:lnTo>
                  <a:pt x="1662579" y="2731153"/>
                </a:lnTo>
                <a:cubicBezTo>
                  <a:pt x="1951294" y="3019289"/>
                  <a:pt x="2349802" y="3197468"/>
                  <a:pt x="2789968" y="3197468"/>
                </a:cubicBezTo>
                <a:cubicBezTo>
                  <a:pt x="3230134" y="3197468"/>
                  <a:pt x="3628642" y="3019289"/>
                  <a:pt x="3917357" y="2731153"/>
                </a:cubicBezTo>
                <a:lnTo>
                  <a:pt x="5582167" y="2731153"/>
                </a:lnTo>
                <a:cubicBezTo>
                  <a:pt x="5516835" y="2676627"/>
                  <a:pt x="5475260" y="2594632"/>
                  <a:pt x="5475260" y="2503150"/>
                </a:cubicBezTo>
                <a:close/>
              </a:path>
            </a:pathLst>
          </a:custGeom>
          <a:solidFill>
            <a:srgbClr val="FFE15B"/>
          </a:soli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9C2CBD10-3DBC-4530-BCFB-29F6E06717F5}"/>
              </a:ext>
            </a:extLst>
          </p:cNvPr>
          <p:cNvSpPr/>
          <p:nvPr/>
        </p:nvSpPr>
        <p:spPr>
          <a:xfrm>
            <a:off x="5017114" y="1590481"/>
            <a:ext cx="2411459" cy="2411458"/>
          </a:xfrm>
          <a:custGeom>
            <a:avLst/>
            <a:gdLst>
              <a:gd name="connsiteX0" fmla="*/ 1328248 w 2656173"/>
              <a:gd name="connsiteY0" fmla="*/ 2651137 h 2656173"/>
              <a:gd name="connsiteX1" fmla="*/ 392813 w 2656173"/>
              <a:gd name="connsiteY1" fmla="*/ 2263683 h 2656173"/>
              <a:gd name="connsiteX2" fmla="*/ 5358 w 2656173"/>
              <a:gd name="connsiteY2" fmla="*/ 1328248 h 2656173"/>
              <a:gd name="connsiteX3" fmla="*/ 392813 w 2656173"/>
              <a:gd name="connsiteY3" fmla="*/ 392813 h 2656173"/>
              <a:gd name="connsiteX4" fmla="*/ 1328248 w 2656173"/>
              <a:gd name="connsiteY4" fmla="*/ 5358 h 2656173"/>
              <a:gd name="connsiteX5" fmla="*/ 2263683 w 2656173"/>
              <a:gd name="connsiteY5" fmla="*/ 392813 h 2656173"/>
              <a:gd name="connsiteX6" fmla="*/ 2651138 w 2656173"/>
              <a:gd name="connsiteY6" fmla="*/ 1328248 h 2656173"/>
              <a:gd name="connsiteX7" fmla="*/ 2263683 w 2656173"/>
              <a:gd name="connsiteY7" fmla="*/ 2263683 h 2656173"/>
              <a:gd name="connsiteX8" fmla="*/ 1328248 w 2656173"/>
              <a:gd name="connsiteY8" fmla="*/ 2651137 h 265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173" h="2656173">
                <a:moveTo>
                  <a:pt x="1328248" y="2651137"/>
                </a:moveTo>
                <a:cubicBezTo>
                  <a:pt x="974861" y="2651137"/>
                  <a:pt x="642675" y="2513544"/>
                  <a:pt x="392813" y="2263683"/>
                </a:cubicBezTo>
                <a:cubicBezTo>
                  <a:pt x="142951" y="2013821"/>
                  <a:pt x="5358" y="1681634"/>
                  <a:pt x="5358" y="1328248"/>
                </a:cubicBezTo>
                <a:cubicBezTo>
                  <a:pt x="5358" y="974861"/>
                  <a:pt x="142951" y="642674"/>
                  <a:pt x="392813" y="392813"/>
                </a:cubicBezTo>
                <a:cubicBezTo>
                  <a:pt x="642675" y="142951"/>
                  <a:pt x="974861" y="5358"/>
                  <a:pt x="1328248" y="5358"/>
                </a:cubicBezTo>
                <a:cubicBezTo>
                  <a:pt x="1681634" y="5358"/>
                  <a:pt x="2013821" y="142951"/>
                  <a:pt x="2263683" y="392813"/>
                </a:cubicBezTo>
                <a:cubicBezTo>
                  <a:pt x="2513544" y="642674"/>
                  <a:pt x="2651138" y="974861"/>
                  <a:pt x="2651138" y="1328248"/>
                </a:cubicBezTo>
                <a:cubicBezTo>
                  <a:pt x="2651138" y="1681634"/>
                  <a:pt x="2513544" y="2013821"/>
                  <a:pt x="2263683" y="2263683"/>
                </a:cubicBezTo>
                <a:cubicBezTo>
                  <a:pt x="2013821" y="2513462"/>
                  <a:pt x="1681552" y="2651137"/>
                  <a:pt x="1328248" y="2651137"/>
                </a:cubicBezTo>
                <a:close/>
              </a:path>
            </a:pathLst>
          </a:custGeom>
          <a:gradFill flip="none" rotWithShape="1">
            <a:gsLst>
              <a:gs pos="59000">
                <a:srgbClr val="FFE15B"/>
              </a:gs>
              <a:gs pos="100000">
                <a:srgbClr val="FFC100">
                  <a:lumMod val="76000"/>
                </a:srgbClr>
              </a:gs>
            </a:gsLst>
            <a:path path="circle">
              <a:fillToRect l="50000" t="50000" r="50000" b="50000"/>
            </a:path>
            <a:tileRect/>
          </a:gra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C2ED3C8-6F66-4201-82EE-CA2DEB8D45E5}"/>
              </a:ext>
            </a:extLst>
          </p:cNvPr>
          <p:cNvSpPr/>
          <p:nvPr/>
        </p:nvSpPr>
        <p:spPr>
          <a:xfrm>
            <a:off x="8075923" y="1342446"/>
            <a:ext cx="3557277" cy="2905732"/>
          </a:xfrm>
          <a:custGeom>
            <a:avLst/>
            <a:gdLst>
              <a:gd name="connsiteX0" fmla="*/ 2319941 w 3918267"/>
              <a:gd name="connsiteY0" fmla="*/ 5358 h 3200605"/>
              <a:gd name="connsiteX1" fmla="*/ 1187520 w 3918267"/>
              <a:gd name="connsiteY1" fmla="*/ 476787 h 3200605"/>
              <a:gd name="connsiteX2" fmla="*/ 938484 w 3918267"/>
              <a:gd name="connsiteY2" fmla="*/ 476787 h 3200605"/>
              <a:gd name="connsiteX3" fmla="*/ 715513 w 3918267"/>
              <a:gd name="connsiteY3" fmla="*/ 699757 h 3200605"/>
              <a:gd name="connsiteX4" fmla="*/ 715513 w 3918267"/>
              <a:gd name="connsiteY4" fmla="*/ 1247820 h 3200605"/>
              <a:gd name="connsiteX5" fmla="*/ 661318 w 3918267"/>
              <a:gd name="connsiteY5" fmla="*/ 1401004 h 3200605"/>
              <a:gd name="connsiteX6" fmla="*/ 496173 w 3918267"/>
              <a:gd name="connsiteY6" fmla="*/ 1458499 h 3200605"/>
              <a:gd name="connsiteX7" fmla="*/ 416982 w 3918267"/>
              <a:gd name="connsiteY7" fmla="*/ 1415687 h 3200605"/>
              <a:gd name="connsiteX8" fmla="*/ 253157 w 3918267"/>
              <a:gd name="connsiteY8" fmla="*/ 1353654 h 3200605"/>
              <a:gd name="connsiteX9" fmla="*/ 5441 w 3918267"/>
              <a:gd name="connsiteY9" fmla="*/ 1598237 h 3200605"/>
              <a:gd name="connsiteX10" fmla="*/ 5358 w 3918267"/>
              <a:gd name="connsiteY10" fmla="*/ 1598237 h 3200605"/>
              <a:gd name="connsiteX11" fmla="*/ 5358 w 3918267"/>
              <a:gd name="connsiteY11" fmla="*/ 1599804 h 3200605"/>
              <a:gd name="connsiteX12" fmla="*/ 5358 w 3918267"/>
              <a:gd name="connsiteY12" fmla="*/ 1601371 h 3200605"/>
              <a:gd name="connsiteX13" fmla="*/ 5441 w 3918267"/>
              <a:gd name="connsiteY13" fmla="*/ 1601371 h 3200605"/>
              <a:gd name="connsiteX14" fmla="*/ 253157 w 3918267"/>
              <a:gd name="connsiteY14" fmla="*/ 1846036 h 3200605"/>
              <a:gd name="connsiteX15" fmla="*/ 416982 w 3918267"/>
              <a:gd name="connsiteY15" fmla="*/ 1784004 h 3200605"/>
              <a:gd name="connsiteX16" fmla="*/ 496173 w 3918267"/>
              <a:gd name="connsiteY16" fmla="*/ 1741192 h 3200605"/>
              <a:gd name="connsiteX17" fmla="*/ 661318 w 3918267"/>
              <a:gd name="connsiteY17" fmla="*/ 1798687 h 3200605"/>
              <a:gd name="connsiteX18" fmla="*/ 715513 w 3918267"/>
              <a:gd name="connsiteY18" fmla="*/ 1951871 h 3200605"/>
              <a:gd name="connsiteX19" fmla="*/ 715513 w 3918267"/>
              <a:gd name="connsiteY19" fmla="*/ 2503150 h 3200605"/>
              <a:gd name="connsiteX20" fmla="*/ 938484 w 3918267"/>
              <a:gd name="connsiteY20" fmla="*/ 2726121 h 3200605"/>
              <a:gd name="connsiteX21" fmla="*/ 1187520 w 3918267"/>
              <a:gd name="connsiteY21" fmla="*/ 2726121 h 3200605"/>
              <a:gd name="connsiteX22" fmla="*/ 2319941 w 3918267"/>
              <a:gd name="connsiteY22" fmla="*/ 3197550 h 3200605"/>
              <a:gd name="connsiteX23" fmla="*/ 3916037 w 3918267"/>
              <a:gd name="connsiteY23" fmla="*/ 1601536 h 3200605"/>
              <a:gd name="connsiteX24" fmla="*/ 2319941 w 3918267"/>
              <a:gd name="connsiteY24" fmla="*/ 5358 h 320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18267" h="3200605">
                <a:moveTo>
                  <a:pt x="2319941" y="5358"/>
                </a:moveTo>
                <a:cubicBezTo>
                  <a:pt x="1877218" y="5358"/>
                  <a:pt x="1476647" y="185681"/>
                  <a:pt x="1187520" y="476787"/>
                </a:cubicBezTo>
                <a:lnTo>
                  <a:pt x="938484" y="476787"/>
                </a:lnTo>
                <a:cubicBezTo>
                  <a:pt x="815326" y="476787"/>
                  <a:pt x="715513" y="576600"/>
                  <a:pt x="715513" y="699757"/>
                </a:cubicBezTo>
                <a:lnTo>
                  <a:pt x="715513" y="1247820"/>
                </a:lnTo>
                <a:cubicBezTo>
                  <a:pt x="715513" y="1303583"/>
                  <a:pt x="696953" y="1358109"/>
                  <a:pt x="661318" y="1401004"/>
                </a:cubicBezTo>
                <a:cubicBezTo>
                  <a:pt x="622712" y="1447363"/>
                  <a:pt x="569176" y="1477802"/>
                  <a:pt x="496173" y="1458499"/>
                </a:cubicBezTo>
                <a:cubicBezTo>
                  <a:pt x="466806" y="1450745"/>
                  <a:pt x="439749" y="1435814"/>
                  <a:pt x="416982" y="1415687"/>
                </a:cubicBezTo>
                <a:cubicBezTo>
                  <a:pt x="373263" y="1377082"/>
                  <a:pt x="315932" y="1353654"/>
                  <a:pt x="253157" y="1353654"/>
                </a:cubicBezTo>
                <a:cubicBezTo>
                  <a:pt x="117379" y="1353654"/>
                  <a:pt x="7090" y="1462871"/>
                  <a:pt x="5441" y="1598237"/>
                </a:cubicBezTo>
                <a:lnTo>
                  <a:pt x="5358" y="1598237"/>
                </a:lnTo>
                <a:cubicBezTo>
                  <a:pt x="5358" y="1598732"/>
                  <a:pt x="5358" y="1599309"/>
                  <a:pt x="5358" y="1599804"/>
                </a:cubicBezTo>
                <a:cubicBezTo>
                  <a:pt x="5358" y="1600382"/>
                  <a:pt x="5358" y="1600877"/>
                  <a:pt x="5358" y="1601371"/>
                </a:cubicBezTo>
                <a:lnTo>
                  <a:pt x="5441" y="1601371"/>
                </a:lnTo>
                <a:cubicBezTo>
                  <a:pt x="7090" y="1736737"/>
                  <a:pt x="117379" y="1846036"/>
                  <a:pt x="253157" y="1846036"/>
                </a:cubicBezTo>
                <a:cubicBezTo>
                  <a:pt x="316015" y="1846036"/>
                  <a:pt x="373346" y="1822609"/>
                  <a:pt x="416982" y="1784004"/>
                </a:cubicBezTo>
                <a:cubicBezTo>
                  <a:pt x="439749" y="1763876"/>
                  <a:pt x="466806" y="1748946"/>
                  <a:pt x="496173" y="1741192"/>
                </a:cubicBezTo>
                <a:cubicBezTo>
                  <a:pt x="569176" y="1721889"/>
                  <a:pt x="622712" y="1752410"/>
                  <a:pt x="661318" y="1798687"/>
                </a:cubicBezTo>
                <a:cubicBezTo>
                  <a:pt x="696953" y="1841582"/>
                  <a:pt x="715513" y="1896108"/>
                  <a:pt x="715513" y="1951871"/>
                </a:cubicBezTo>
                <a:lnTo>
                  <a:pt x="715513" y="2503150"/>
                </a:lnTo>
                <a:cubicBezTo>
                  <a:pt x="715513" y="2626225"/>
                  <a:pt x="815326" y="2726121"/>
                  <a:pt x="938484" y="2726121"/>
                </a:cubicBezTo>
                <a:lnTo>
                  <a:pt x="1187520" y="2726121"/>
                </a:lnTo>
                <a:cubicBezTo>
                  <a:pt x="1476647" y="3017227"/>
                  <a:pt x="1877218" y="3197550"/>
                  <a:pt x="2319941" y="3197550"/>
                </a:cubicBezTo>
                <a:cubicBezTo>
                  <a:pt x="3201427" y="3197550"/>
                  <a:pt x="3916037" y="2482941"/>
                  <a:pt x="3916037" y="1601536"/>
                </a:cubicBezTo>
                <a:cubicBezTo>
                  <a:pt x="3916037" y="720132"/>
                  <a:pt x="3201427" y="5358"/>
                  <a:pt x="2319941" y="5358"/>
                </a:cubicBezTo>
                <a:close/>
              </a:path>
            </a:pathLst>
          </a:custGeom>
          <a:solidFill>
            <a:srgbClr val="FF828D"/>
          </a:soli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91BB92BB-D506-477C-8D55-D8F45B5AD2E9}"/>
              </a:ext>
            </a:extLst>
          </p:cNvPr>
          <p:cNvSpPr/>
          <p:nvPr/>
        </p:nvSpPr>
        <p:spPr>
          <a:xfrm>
            <a:off x="8976251" y="1590481"/>
            <a:ext cx="2411459" cy="2411458"/>
          </a:xfrm>
          <a:custGeom>
            <a:avLst/>
            <a:gdLst>
              <a:gd name="connsiteX0" fmla="*/ 1328248 w 2656173"/>
              <a:gd name="connsiteY0" fmla="*/ 2651137 h 2656173"/>
              <a:gd name="connsiteX1" fmla="*/ 392813 w 2656173"/>
              <a:gd name="connsiteY1" fmla="*/ 2263683 h 2656173"/>
              <a:gd name="connsiteX2" fmla="*/ 5358 w 2656173"/>
              <a:gd name="connsiteY2" fmla="*/ 1328248 h 2656173"/>
              <a:gd name="connsiteX3" fmla="*/ 392813 w 2656173"/>
              <a:gd name="connsiteY3" fmla="*/ 392813 h 2656173"/>
              <a:gd name="connsiteX4" fmla="*/ 1328248 w 2656173"/>
              <a:gd name="connsiteY4" fmla="*/ 5358 h 2656173"/>
              <a:gd name="connsiteX5" fmla="*/ 2263683 w 2656173"/>
              <a:gd name="connsiteY5" fmla="*/ 392813 h 2656173"/>
              <a:gd name="connsiteX6" fmla="*/ 2651137 w 2656173"/>
              <a:gd name="connsiteY6" fmla="*/ 1328248 h 2656173"/>
              <a:gd name="connsiteX7" fmla="*/ 2263683 w 2656173"/>
              <a:gd name="connsiteY7" fmla="*/ 2263683 h 2656173"/>
              <a:gd name="connsiteX8" fmla="*/ 1328248 w 2656173"/>
              <a:gd name="connsiteY8" fmla="*/ 2651137 h 265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173" h="2656173">
                <a:moveTo>
                  <a:pt x="1328248" y="2651137"/>
                </a:moveTo>
                <a:cubicBezTo>
                  <a:pt x="974861" y="2651137"/>
                  <a:pt x="642675" y="2513544"/>
                  <a:pt x="392813" y="2263683"/>
                </a:cubicBezTo>
                <a:cubicBezTo>
                  <a:pt x="142950" y="2013821"/>
                  <a:pt x="5358" y="1681634"/>
                  <a:pt x="5358" y="1328248"/>
                </a:cubicBezTo>
                <a:cubicBezTo>
                  <a:pt x="5358" y="974861"/>
                  <a:pt x="142950" y="642674"/>
                  <a:pt x="392813" y="392813"/>
                </a:cubicBezTo>
                <a:cubicBezTo>
                  <a:pt x="642675" y="142951"/>
                  <a:pt x="974861" y="5358"/>
                  <a:pt x="1328248" y="5358"/>
                </a:cubicBezTo>
                <a:cubicBezTo>
                  <a:pt x="1681634" y="5358"/>
                  <a:pt x="2013821" y="142951"/>
                  <a:pt x="2263683" y="392813"/>
                </a:cubicBezTo>
                <a:cubicBezTo>
                  <a:pt x="2513544" y="642674"/>
                  <a:pt x="2651137" y="974861"/>
                  <a:pt x="2651137" y="1328248"/>
                </a:cubicBezTo>
                <a:cubicBezTo>
                  <a:pt x="2651137" y="1681634"/>
                  <a:pt x="2513544" y="2013821"/>
                  <a:pt x="2263683" y="2263683"/>
                </a:cubicBezTo>
                <a:cubicBezTo>
                  <a:pt x="2013821" y="2513462"/>
                  <a:pt x="1681634" y="2651137"/>
                  <a:pt x="1328248" y="2651137"/>
                </a:cubicBezTo>
                <a:close/>
              </a:path>
            </a:pathLst>
          </a:custGeom>
          <a:gradFill flip="none" rotWithShape="1">
            <a:gsLst>
              <a:gs pos="59000">
                <a:srgbClr val="FF828D"/>
              </a:gs>
              <a:gs pos="100000">
                <a:srgbClr val="FD674F">
                  <a:lumMod val="76000"/>
                </a:srgbClr>
              </a:gs>
            </a:gsLst>
            <a:path path="circle">
              <a:fillToRect l="50000" t="50000" r="50000" b="50000"/>
            </a:path>
            <a:tileRect/>
          </a:gra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4828F4F3-F713-4DA3-8F5A-3E500CFF3A31}"/>
              </a:ext>
            </a:extLst>
          </p:cNvPr>
          <p:cNvSpPr/>
          <p:nvPr/>
        </p:nvSpPr>
        <p:spPr>
          <a:xfrm>
            <a:off x="556664" y="1342446"/>
            <a:ext cx="3819391" cy="2905732"/>
          </a:xfrm>
          <a:custGeom>
            <a:avLst/>
            <a:gdLst>
              <a:gd name="connsiteX0" fmla="*/ 4202937 w 4206982"/>
              <a:gd name="connsiteY0" fmla="*/ 1601207 h 3200605"/>
              <a:gd name="connsiteX1" fmla="*/ 4202854 w 4206982"/>
              <a:gd name="connsiteY1" fmla="*/ 1601207 h 3200605"/>
              <a:gd name="connsiteX2" fmla="*/ 3955137 w 4206982"/>
              <a:gd name="connsiteY2" fmla="*/ 1356542 h 3200605"/>
              <a:gd name="connsiteX3" fmla="*/ 3791312 w 4206982"/>
              <a:gd name="connsiteY3" fmla="*/ 1418574 h 3200605"/>
              <a:gd name="connsiteX4" fmla="*/ 3712122 w 4206982"/>
              <a:gd name="connsiteY4" fmla="*/ 1461386 h 3200605"/>
              <a:gd name="connsiteX5" fmla="*/ 3546977 w 4206982"/>
              <a:gd name="connsiteY5" fmla="*/ 1403891 h 3200605"/>
              <a:gd name="connsiteX6" fmla="*/ 3492781 w 4206982"/>
              <a:gd name="connsiteY6" fmla="*/ 1250707 h 3200605"/>
              <a:gd name="connsiteX7" fmla="*/ 3492781 w 4206982"/>
              <a:gd name="connsiteY7" fmla="*/ 699428 h 3200605"/>
              <a:gd name="connsiteX8" fmla="*/ 3269811 w 4206982"/>
              <a:gd name="connsiteY8" fmla="*/ 476457 h 3200605"/>
              <a:gd name="connsiteX9" fmla="*/ 2733710 w 4206982"/>
              <a:gd name="connsiteY9" fmla="*/ 476457 h 3200605"/>
              <a:gd name="connsiteX10" fmla="*/ 1601454 w 4206982"/>
              <a:gd name="connsiteY10" fmla="*/ 5358 h 3200605"/>
              <a:gd name="connsiteX11" fmla="*/ 5358 w 4206982"/>
              <a:gd name="connsiteY11" fmla="*/ 1601454 h 3200605"/>
              <a:gd name="connsiteX12" fmla="*/ 1601454 w 4206982"/>
              <a:gd name="connsiteY12" fmla="*/ 3197468 h 3200605"/>
              <a:gd name="connsiteX13" fmla="*/ 2734122 w 4206982"/>
              <a:gd name="connsiteY13" fmla="*/ 2725791 h 3200605"/>
              <a:gd name="connsiteX14" fmla="*/ 3269729 w 4206982"/>
              <a:gd name="connsiteY14" fmla="*/ 2725791 h 3200605"/>
              <a:gd name="connsiteX15" fmla="*/ 3492699 w 4206982"/>
              <a:gd name="connsiteY15" fmla="*/ 2502821 h 3200605"/>
              <a:gd name="connsiteX16" fmla="*/ 3492699 w 4206982"/>
              <a:gd name="connsiteY16" fmla="*/ 1954758 h 3200605"/>
              <a:gd name="connsiteX17" fmla="*/ 3546895 w 4206982"/>
              <a:gd name="connsiteY17" fmla="*/ 1801574 h 3200605"/>
              <a:gd name="connsiteX18" fmla="*/ 3712040 w 4206982"/>
              <a:gd name="connsiteY18" fmla="*/ 1744079 h 3200605"/>
              <a:gd name="connsiteX19" fmla="*/ 3791230 w 4206982"/>
              <a:gd name="connsiteY19" fmla="*/ 1786891 h 3200605"/>
              <a:gd name="connsiteX20" fmla="*/ 3955055 w 4206982"/>
              <a:gd name="connsiteY20" fmla="*/ 1848924 h 3200605"/>
              <a:gd name="connsiteX21" fmla="*/ 4202772 w 4206982"/>
              <a:gd name="connsiteY21" fmla="*/ 1604341 h 3200605"/>
              <a:gd name="connsiteX22" fmla="*/ 4202854 w 4206982"/>
              <a:gd name="connsiteY22" fmla="*/ 1604341 h 3200605"/>
              <a:gd name="connsiteX23" fmla="*/ 4202854 w 4206982"/>
              <a:gd name="connsiteY23" fmla="*/ 1602774 h 3200605"/>
              <a:gd name="connsiteX24" fmla="*/ 4202937 w 4206982"/>
              <a:gd name="connsiteY24" fmla="*/ 1601207 h 320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06982" h="3200605">
                <a:moveTo>
                  <a:pt x="4202937" y="1601207"/>
                </a:moveTo>
                <a:lnTo>
                  <a:pt x="4202854" y="1601207"/>
                </a:lnTo>
                <a:cubicBezTo>
                  <a:pt x="4201204" y="1465841"/>
                  <a:pt x="4090915" y="1356542"/>
                  <a:pt x="3955137" y="1356542"/>
                </a:cubicBezTo>
                <a:cubicBezTo>
                  <a:pt x="3892280" y="1356542"/>
                  <a:pt x="3834949" y="1379969"/>
                  <a:pt x="3791312" y="1418574"/>
                </a:cubicBezTo>
                <a:cubicBezTo>
                  <a:pt x="3768545" y="1438701"/>
                  <a:pt x="3741489" y="1453632"/>
                  <a:pt x="3712122" y="1461386"/>
                </a:cubicBezTo>
                <a:cubicBezTo>
                  <a:pt x="3639119" y="1480689"/>
                  <a:pt x="3585582" y="1450168"/>
                  <a:pt x="3546977" y="1403891"/>
                </a:cubicBezTo>
                <a:cubicBezTo>
                  <a:pt x="3511342" y="1360996"/>
                  <a:pt x="3492781" y="1306470"/>
                  <a:pt x="3492781" y="1250707"/>
                </a:cubicBezTo>
                <a:lnTo>
                  <a:pt x="3492781" y="699428"/>
                </a:lnTo>
                <a:cubicBezTo>
                  <a:pt x="3492781" y="576353"/>
                  <a:pt x="3392969" y="476457"/>
                  <a:pt x="3269811" y="476457"/>
                </a:cubicBezTo>
                <a:lnTo>
                  <a:pt x="2733710" y="476457"/>
                </a:lnTo>
                <a:cubicBezTo>
                  <a:pt x="2444500" y="185516"/>
                  <a:pt x="2044012" y="5358"/>
                  <a:pt x="1601454" y="5358"/>
                </a:cubicBezTo>
                <a:cubicBezTo>
                  <a:pt x="719968" y="5358"/>
                  <a:pt x="5358" y="719967"/>
                  <a:pt x="5358" y="1601454"/>
                </a:cubicBezTo>
                <a:cubicBezTo>
                  <a:pt x="5358" y="2482941"/>
                  <a:pt x="719968" y="3197468"/>
                  <a:pt x="1601454" y="3197468"/>
                </a:cubicBezTo>
                <a:cubicBezTo>
                  <a:pt x="2044260" y="3197468"/>
                  <a:pt x="2444913" y="3017062"/>
                  <a:pt x="2734122" y="2725791"/>
                </a:cubicBezTo>
                <a:lnTo>
                  <a:pt x="3269729" y="2725791"/>
                </a:lnTo>
                <a:cubicBezTo>
                  <a:pt x="3392886" y="2725791"/>
                  <a:pt x="3492699" y="2625978"/>
                  <a:pt x="3492699" y="2502821"/>
                </a:cubicBezTo>
                <a:lnTo>
                  <a:pt x="3492699" y="1954758"/>
                </a:lnTo>
                <a:cubicBezTo>
                  <a:pt x="3492699" y="1898995"/>
                  <a:pt x="3511259" y="1844469"/>
                  <a:pt x="3546895" y="1801574"/>
                </a:cubicBezTo>
                <a:cubicBezTo>
                  <a:pt x="3585500" y="1755215"/>
                  <a:pt x="3639036" y="1724776"/>
                  <a:pt x="3712040" y="1744079"/>
                </a:cubicBezTo>
                <a:cubicBezTo>
                  <a:pt x="3741406" y="1751833"/>
                  <a:pt x="3768463" y="1766764"/>
                  <a:pt x="3791230" y="1786891"/>
                </a:cubicBezTo>
                <a:cubicBezTo>
                  <a:pt x="3834949" y="1825496"/>
                  <a:pt x="3892280" y="1848924"/>
                  <a:pt x="3955055" y="1848924"/>
                </a:cubicBezTo>
                <a:cubicBezTo>
                  <a:pt x="4090833" y="1848924"/>
                  <a:pt x="4201122" y="1739707"/>
                  <a:pt x="4202772" y="1604341"/>
                </a:cubicBezTo>
                <a:lnTo>
                  <a:pt x="4202854" y="1604341"/>
                </a:lnTo>
                <a:cubicBezTo>
                  <a:pt x="4202854" y="1603846"/>
                  <a:pt x="4202854" y="1603269"/>
                  <a:pt x="4202854" y="1602774"/>
                </a:cubicBezTo>
                <a:cubicBezTo>
                  <a:pt x="4202854" y="1602196"/>
                  <a:pt x="4202937" y="1601702"/>
                  <a:pt x="4202937" y="1601207"/>
                </a:cubicBezTo>
                <a:close/>
              </a:path>
            </a:pathLst>
          </a:custGeom>
          <a:solidFill>
            <a:srgbClr val="5EDBBB"/>
          </a:soli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F6A04C0-9973-40E9-9B57-42C03F695195}"/>
              </a:ext>
            </a:extLst>
          </p:cNvPr>
          <p:cNvSpPr/>
          <p:nvPr/>
        </p:nvSpPr>
        <p:spPr>
          <a:xfrm>
            <a:off x="804699" y="1590481"/>
            <a:ext cx="2411459" cy="2411458"/>
          </a:xfrm>
          <a:custGeom>
            <a:avLst/>
            <a:gdLst>
              <a:gd name="connsiteX0" fmla="*/ 1328248 w 2656173"/>
              <a:gd name="connsiteY0" fmla="*/ 2651137 h 2656173"/>
              <a:gd name="connsiteX1" fmla="*/ 392813 w 2656173"/>
              <a:gd name="connsiteY1" fmla="*/ 2263683 h 2656173"/>
              <a:gd name="connsiteX2" fmla="*/ 5358 w 2656173"/>
              <a:gd name="connsiteY2" fmla="*/ 1328248 h 2656173"/>
              <a:gd name="connsiteX3" fmla="*/ 392813 w 2656173"/>
              <a:gd name="connsiteY3" fmla="*/ 392813 h 2656173"/>
              <a:gd name="connsiteX4" fmla="*/ 1328248 w 2656173"/>
              <a:gd name="connsiteY4" fmla="*/ 5358 h 2656173"/>
              <a:gd name="connsiteX5" fmla="*/ 2263683 w 2656173"/>
              <a:gd name="connsiteY5" fmla="*/ 392813 h 2656173"/>
              <a:gd name="connsiteX6" fmla="*/ 2651137 w 2656173"/>
              <a:gd name="connsiteY6" fmla="*/ 1328248 h 2656173"/>
              <a:gd name="connsiteX7" fmla="*/ 2263683 w 2656173"/>
              <a:gd name="connsiteY7" fmla="*/ 2263683 h 2656173"/>
              <a:gd name="connsiteX8" fmla="*/ 1328248 w 2656173"/>
              <a:gd name="connsiteY8" fmla="*/ 2651137 h 265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173" h="2656173">
                <a:moveTo>
                  <a:pt x="1328248" y="2651137"/>
                </a:moveTo>
                <a:cubicBezTo>
                  <a:pt x="974861" y="2651137"/>
                  <a:pt x="642675" y="2513544"/>
                  <a:pt x="392813" y="2263683"/>
                </a:cubicBezTo>
                <a:cubicBezTo>
                  <a:pt x="142951" y="2013821"/>
                  <a:pt x="5358" y="1681634"/>
                  <a:pt x="5358" y="1328248"/>
                </a:cubicBezTo>
                <a:cubicBezTo>
                  <a:pt x="5358" y="974861"/>
                  <a:pt x="142951" y="642674"/>
                  <a:pt x="392813" y="392813"/>
                </a:cubicBezTo>
                <a:cubicBezTo>
                  <a:pt x="642675" y="142951"/>
                  <a:pt x="974861" y="5358"/>
                  <a:pt x="1328248" y="5358"/>
                </a:cubicBezTo>
                <a:cubicBezTo>
                  <a:pt x="1681634" y="5358"/>
                  <a:pt x="2013821" y="142951"/>
                  <a:pt x="2263683" y="392813"/>
                </a:cubicBezTo>
                <a:cubicBezTo>
                  <a:pt x="2513544" y="642674"/>
                  <a:pt x="2651137" y="974861"/>
                  <a:pt x="2651137" y="1328248"/>
                </a:cubicBezTo>
                <a:cubicBezTo>
                  <a:pt x="2651137" y="1681634"/>
                  <a:pt x="2513544" y="2013821"/>
                  <a:pt x="2263683" y="2263683"/>
                </a:cubicBezTo>
                <a:cubicBezTo>
                  <a:pt x="2013738" y="2513462"/>
                  <a:pt x="1681552" y="2651137"/>
                  <a:pt x="1328248" y="2651137"/>
                </a:cubicBezTo>
                <a:close/>
              </a:path>
            </a:pathLst>
          </a:custGeom>
          <a:gradFill flip="none" rotWithShape="1">
            <a:gsLst>
              <a:gs pos="59000">
                <a:srgbClr val="5EDBBB"/>
              </a:gs>
              <a:gs pos="100000">
                <a:srgbClr val="4AD296">
                  <a:lumMod val="76000"/>
                </a:srgbClr>
              </a:gs>
            </a:gsLst>
            <a:path path="circle">
              <a:fillToRect l="50000" t="50000" r="50000" b="50000"/>
            </a:path>
            <a:tileRect/>
          </a:gradFill>
          <a:ln w="824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27A79A3-D465-4F35-9A7D-9DE50ECC94BC}"/>
              </a:ext>
            </a:extLst>
          </p:cNvPr>
          <p:cNvSpPr/>
          <p:nvPr/>
        </p:nvSpPr>
        <p:spPr>
          <a:xfrm>
            <a:off x="9077725" y="2951329"/>
            <a:ext cx="2208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B7DF4D-915E-4E8E-BC46-97A47481E863}"/>
              </a:ext>
            </a:extLst>
          </p:cNvPr>
          <p:cNvSpPr txBox="1"/>
          <p:nvPr/>
        </p:nvSpPr>
        <p:spPr>
          <a:xfrm>
            <a:off x="8975843" y="4535223"/>
            <a:ext cx="24122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>
                <a:solidFill>
                  <a:schemeClr val="tx1"/>
                </a:solidFill>
              </a:rPr>
              <a:t>Lorem ipsum dolor sit amet, consectetur adipiscing elit, sed do eiusmod tempor incididunt ut labore et dolore magna aliqua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FEC5A13-70A1-4D39-819B-09DB4811C32A}"/>
              </a:ext>
            </a:extLst>
          </p:cNvPr>
          <p:cNvSpPr/>
          <p:nvPr/>
        </p:nvSpPr>
        <p:spPr>
          <a:xfrm>
            <a:off x="9897494" y="2063431"/>
            <a:ext cx="568972" cy="68611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F3A0E4D-0BB2-4D45-B35F-FF08835253E9}"/>
              </a:ext>
            </a:extLst>
          </p:cNvPr>
          <p:cNvGrpSpPr/>
          <p:nvPr/>
        </p:nvGrpSpPr>
        <p:grpSpPr>
          <a:xfrm>
            <a:off x="5879786" y="2066190"/>
            <a:ext cx="686114" cy="680590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D70651E-AA3F-4E7F-96B6-54AEA9ABBA92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C9169EB-4D5E-4B8C-97B4-D9E17EF45260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F6586A0-F09A-41A9-8D05-7195DC4F857A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533A178-0611-4444-90C2-BBB83D743E3B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5741F28-61BF-4CC8-A4B1-E20AF993B049}"/>
              </a:ext>
            </a:extLst>
          </p:cNvPr>
          <p:cNvGrpSpPr/>
          <p:nvPr/>
        </p:nvGrpSpPr>
        <p:grpSpPr>
          <a:xfrm>
            <a:off x="1667371" y="2063431"/>
            <a:ext cx="686114" cy="686110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44AF9C3-9A71-4BA9-9FFB-13C43672F621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0F77E99-D2EF-4459-AB93-BF7EF20A9092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D13A61-92AF-4A2E-B04D-9015CD34CD5E}"/>
              </a:ext>
            </a:extLst>
          </p:cNvPr>
          <p:cNvSpPr/>
          <p:nvPr/>
        </p:nvSpPr>
        <p:spPr>
          <a:xfrm>
            <a:off x="5121734" y="2951329"/>
            <a:ext cx="2208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FC4C5D-CED9-42C1-AB8F-EB872768E22C}"/>
              </a:ext>
            </a:extLst>
          </p:cNvPr>
          <p:cNvSpPr txBox="1"/>
          <p:nvPr/>
        </p:nvSpPr>
        <p:spPr>
          <a:xfrm>
            <a:off x="5019852" y="4535223"/>
            <a:ext cx="24122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>
                <a:solidFill>
                  <a:schemeClr val="tx1"/>
                </a:solidFill>
              </a:rPr>
              <a:t>Lorem ipsum dolor sit amet, consectetur adipiscing elit, sed do eiusmod tempor incididunt ut labore et dolore magna aliqua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4997BC-A8C3-428B-A50D-286C7032EEC4}"/>
              </a:ext>
            </a:extLst>
          </p:cNvPr>
          <p:cNvSpPr/>
          <p:nvPr/>
        </p:nvSpPr>
        <p:spPr>
          <a:xfrm>
            <a:off x="905766" y="2951329"/>
            <a:ext cx="2208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624E4F-D5BA-4F57-91CF-F7605C3AC44C}"/>
              </a:ext>
            </a:extLst>
          </p:cNvPr>
          <p:cNvSpPr txBox="1"/>
          <p:nvPr/>
        </p:nvSpPr>
        <p:spPr>
          <a:xfrm>
            <a:off x="803884" y="4535223"/>
            <a:ext cx="24122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>
                <a:solidFill>
                  <a:schemeClr val="tx1"/>
                </a:solidFill>
              </a:rPr>
              <a:t>Lorem ipsum dolor sit amet, consectetur adipiscing elit, sed do eiusmod tempor incididunt ut labore et dolore magna aliqua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96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F3BE997-CBCA-4808-8189-185DABD86D4D}"/>
              </a:ext>
            </a:extLst>
          </p:cNvPr>
          <p:cNvGrpSpPr/>
          <p:nvPr/>
        </p:nvGrpSpPr>
        <p:grpSpPr>
          <a:xfrm>
            <a:off x="226482" y="1877378"/>
            <a:ext cx="11741223" cy="3601297"/>
            <a:chOff x="226482" y="1877378"/>
            <a:chExt cx="11741223" cy="3601297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D52A3FF-D162-426F-BB1A-C8812D1D9F17}"/>
                </a:ext>
              </a:extLst>
            </p:cNvPr>
            <p:cNvSpPr/>
            <p:nvPr/>
          </p:nvSpPr>
          <p:spPr>
            <a:xfrm>
              <a:off x="8366408" y="1877378"/>
              <a:ext cx="3601297" cy="3601297"/>
            </a:xfrm>
            <a:custGeom>
              <a:avLst/>
              <a:gdLst>
                <a:gd name="connsiteX0" fmla="*/ 1810398 w 3601296"/>
                <a:gd name="connsiteY0" fmla="*/ 14923 h 3601296"/>
                <a:gd name="connsiteX1" fmla="*/ 14923 w 3601296"/>
                <a:gd name="connsiteY1" fmla="*/ 1810398 h 3601296"/>
                <a:gd name="connsiteX2" fmla="*/ 1810398 w 3601296"/>
                <a:gd name="connsiteY2" fmla="*/ 3605873 h 3601296"/>
                <a:gd name="connsiteX3" fmla="*/ 3605874 w 3601296"/>
                <a:gd name="connsiteY3" fmla="*/ 1810398 h 3601296"/>
                <a:gd name="connsiteX4" fmla="*/ 1810398 w 3601296"/>
                <a:gd name="connsiteY4" fmla="*/ 14923 h 3601296"/>
                <a:gd name="connsiteX5" fmla="*/ 1810398 w 3601296"/>
                <a:gd name="connsiteY5" fmla="*/ 3298470 h 3601296"/>
                <a:gd name="connsiteX6" fmla="*/ 322525 w 3601296"/>
                <a:gd name="connsiteY6" fmla="*/ 1810597 h 3601296"/>
                <a:gd name="connsiteX7" fmla="*/ 1810398 w 3601296"/>
                <a:gd name="connsiteY7" fmla="*/ 322724 h 3601296"/>
                <a:gd name="connsiteX8" fmla="*/ 3298271 w 3601296"/>
                <a:gd name="connsiteY8" fmla="*/ 1810597 h 3601296"/>
                <a:gd name="connsiteX9" fmla="*/ 1810398 w 3601296"/>
                <a:gd name="connsiteY9" fmla="*/ 3298470 h 360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01296" h="3601296">
                  <a:moveTo>
                    <a:pt x="1810398" y="14923"/>
                  </a:moveTo>
                  <a:cubicBezTo>
                    <a:pt x="818748" y="14923"/>
                    <a:pt x="14923" y="818748"/>
                    <a:pt x="14923" y="1810398"/>
                  </a:cubicBezTo>
                  <a:cubicBezTo>
                    <a:pt x="14923" y="2802048"/>
                    <a:pt x="818748" y="3605873"/>
                    <a:pt x="1810398" y="3605873"/>
                  </a:cubicBezTo>
                  <a:cubicBezTo>
                    <a:pt x="2802048" y="3605873"/>
                    <a:pt x="3605874" y="2802048"/>
                    <a:pt x="3605874" y="1810398"/>
                  </a:cubicBezTo>
                  <a:cubicBezTo>
                    <a:pt x="3605874" y="818748"/>
                    <a:pt x="2801849" y="14923"/>
                    <a:pt x="1810398" y="14923"/>
                  </a:cubicBezTo>
                  <a:close/>
                  <a:moveTo>
                    <a:pt x="1810398" y="3298470"/>
                  </a:moveTo>
                  <a:cubicBezTo>
                    <a:pt x="988666" y="3298470"/>
                    <a:pt x="322525" y="2632329"/>
                    <a:pt x="322525" y="1810597"/>
                  </a:cubicBezTo>
                  <a:cubicBezTo>
                    <a:pt x="322525" y="988864"/>
                    <a:pt x="988666" y="322724"/>
                    <a:pt x="1810398" y="322724"/>
                  </a:cubicBezTo>
                  <a:cubicBezTo>
                    <a:pt x="2632131" y="322724"/>
                    <a:pt x="3298271" y="988864"/>
                    <a:pt x="3298271" y="1810597"/>
                  </a:cubicBezTo>
                  <a:cubicBezTo>
                    <a:pt x="3298271" y="2632130"/>
                    <a:pt x="2632131" y="3298470"/>
                    <a:pt x="1810398" y="3298470"/>
                  </a:cubicBezTo>
                  <a:close/>
                </a:path>
              </a:pathLst>
            </a:custGeom>
            <a:solidFill>
              <a:srgbClr val="FFE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E868B3D-8EB6-4929-8F0D-340B1B896445}"/>
                </a:ext>
              </a:extLst>
            </p:cNvPr>
            <p:cNvSpPr/>
            <p:nvPr/>
          </p:nvSpPr>
          <p:spPr>
            <a:xfrm>
              <a:off x="8941423" y="2452391"/>
              <a:ext cx="2467187" cy="2467187"/>
            </a:xfrm>
            <a:custGeom>
              <a:avLst/>
              <a:gdLst>
                <a:gd name="connsiteX0" fmla="*/ 1235384 w 2467186"/>
                <a:gd name="connsiteY0" fmla="*/ 14923 h 2467186"/>
                <a:gd name="connsiteX1" fmla="*/ 14923 w 2467186"/>
                <a:gd name="connsiteY1" fmla="*/ 1235384 h 2467186"/>
                <a:gd name="connsiteX2" fmla="*/ 1235384 w 2467186"/>
                <a:gd name="connsiteY2" fmla="*/ 2455846 h 2467186"/>
                <a:gd name="connsiteX3" fmla="*/ 2455846 w 2467186"/>
                <a:gd name="connsiteY3" fmla="*/ 1235384 h 2467186"/>
                <a:gd name="connsiteX4" fmla="*/ 1235384 w 2467186"/>
                <a:gd name="connsiteY4" fmla="*/ 14923 h 2467186"/>
                <a:gd name="connsiteX5" fmla="*/ 1235384 w 2467186"/>
                <a:gd name="connsiteY5" fmla="*/ 2184057 h 2467186"/>
                <a:gd name="connsiteX6" fmla="*/ 286711 w 2467186"/>
                <a:gd name="connsiteY6" fmla="*/ 1235384 h 2467186"/>
                <a:gd name="connsiteX7" fmla="*/ 1235384 w 2467186"/>
                <a:gd name="connsiteY7" fmla="*/ 286711 h 2467186"/>
                <a:gd name="connsiteX8" fmla="*/ 2184058 w 2467186"/>
                <a:gd name="connsiteY8" fmla="*/ 1235384 h 2467186"/>
                <a:gd name="connsiteX9" fmla="*/ 1235384 w 2467186"/>
                <a:gd name="connsiteY9" fmla="*/ 2184057 h 246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7186" h="2467186">
                  <a:moveTo>
                    <a:pt x="1235384" y="14923"/>
                  </a:moveTo>
                  <a:cubicBezTo>
                    <a:pt x="561285" y="14923"/>
                    <a:pt x="14923" y="561285"/>
                    <a:pt x="14923" y="1235384"/>
                  </a:cubicBezTo>
                  <a:cubicBezTo>
                    <a:pt x="14923" y="1909483"/>
                    <a:pt x="561285" y="2455846"/>
                    <a:pt x="1235384" y="2455846"/>
                  </a:cubicBezTo>
                  <a:cubicBezTo>
                    <a:pt x="1909483" y="2455846"/>
                    <a:pt x="2455846" y="1909483"/>
                    <a:pt x="2455846" y="1235384"/>
                  </a:cubicBezTo>
                  <a:cubicBezTo>
                    <a:pt x="2455647" y="561484"/>
                    <a:pt x="1909284" y="14923"/>
                    <a:pt x="1235384" y="14923"/>
                  </a:cubicBezTo>
                  <a:close/>
                  <a:moveTo>
                    <a:pt x="1235384" y="2184057"/>
                  </a:moveTo>
                  <a:cubicBezTo>
                    <a:pt x="711504" y="2184057"/>
                    <a:pt x="286711" y="1759263"/>
                    <a:pt x="286711" y="1235384"/>
                  </a:cubicBezTo>
                  <a:cubicBezTo>
                    <a:pt x="286711" y="711505"/>
                    <a:pt x="711504" y="286711"/>
                    <a:pt x="1235384" y="286711"/>
                  </a:cubicBezTo>
                  <a:cubicBezTo>
                    <a:pt x="1759263" y="286711"/>
                    <a:pt x="2184058" y="711505"/>
                    <a:pt x="2184058" y="1235384"/>
                  </a:cubicBezTo>
                  <a:cubicBezTo>
                    <a:pt x="2183859" y="1759263"/>
                    <a:pt x="1759263" y="2184057"/>
                    <a:pt x="1235384" y="2184057"/>
                  </a:cubicBezTo>
                  <a:close/>
                </a:path>
              </a:pathLst>
            </a:custGeom>
            <a:solidFill>
              <a:srgbClr val="5EDB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CDCBE9BC-C3C1-490A-BD5D-2A0E720779B9}"/>
                </a:ext>
              </a:extLst>
            </p:cNvPr>
            <p:cNvSpPr/>
            <p:nvPr/>
          </p:nvSpPr>
          <p:spPr>
            <a:xfrm>
              <a:off x="9491565" y="3002534"/>
              <a:ext cx="1352973" cy="1352973"/>
            </a:xfrm>
            <a:custGeom>
              <a:avLst/>
              <a:gdLst>
                <a:gd name="connsiteX0" fmla="*/ 685241 w 1352973"/>
                <a:gd name="connsiteY0" fmla="*/ 14923 h 1352973"/>
                <a:gd name="connsiteX1" fmla="*/ 14923 w 1352973"/>
                <a:gd name="connsiteY1" fmla="*/ 685241 h 1352973"/>
                <a:gd name="connsiteX2" fmla="*/ 685241 w 1352973"/>
                <a:gd name="connsiteY2" fmla="*/ 1355560 h 1352973"/>
                <a:gd name="connsiteX3" fmla="*/ 1355560 w 1352973"/>
                <a:gd name="connsiteY3" fmla="*/ 685241 h 1352973"/>
                <a:gd name="connsiteX4" fmla="*/ 685241 w 1352973"/>
                <a:gd name="connsiteY4" fmla="*/ 14923 h 1352973"/>
                <a:gd name="connsiteX5" fmla="*/ 685241 w 1352973"/>
                <a:gd name="connsiteY5" fmla="*/ 1140676 h 1352973"/>
                <a:gd name="connsiteX6" fmla="*/ 229806 w 1352973"/>
                <a:gd name="connsiteY6" fmla="*/ 685241 h 1352973"/>
                <a:gd name="connsiteX7" fmla="*/ 685241 w 1352973"/>
                <a:gd name="connsiteY7" fmla="*/ 229806 h 1352973"/>
                <a:gd name="connsiteX8" fmla="*/ 1140676 w 1352973"/>
                <a:gd name="connsiteY8" fmla="*/ 685241 h 1352973"/>
                <a:gd name="connsiteX9" fmla="*/ 685241 w 1352973"/>
                <a:gd name="connsiteY9" fmla="*/ 1140676 h 135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2973" h="1352973">
                  <a:moveTo>
                    <a:pt x="685241" y="14923"/>
                  </a:moveTo>
                  <a:cubicBezTo>
                    <a:pt x="314964" y="14923"/>
                    <a:pt x="14923" y="314964"/>
                    <a:pt x="14923" y="685241"/>
                  </a:cubicBezTo>
                  <a:cubicBezTo>
                    <a:pt x="14923" y="1055518"/>
                    <a:pt x="314964" y="1355560"/>
                    <a:pt x="685241" y="1355560"/>
                  </a:cubicBezTo>
                  <a:cubicBezTo>
                    <a:pt x="1055519" y="1355560"/>
                    <a:pt x="1355560" y="1055518"/>
                    <a:pt x="1355560" y="685241"/>
                  </a:cubicBezTo>
                  <a:cubicBezTo>
                    <a:pt x="1355362" y="315163"/>
                    <a:pt x="1055319" y="14923"/>
                    <a:pt x="685241" y="14923"/>
                  </a:cubicBezTo>
                  <a:close/>
                  <a:moveTo>
                    <a:pt x="685241" y="1140676"/>
                  </a:moveTo>
                  <a:cubicBezTo>
                    <a:pt x="433747" y="1140676"/>
                    <a:pt x="229806" y="936735"/>
                    <a:pt x="229806" y="685241"/>
                  </a:cubicBezTo>
                  <a:cubicBezTo>
                    <a:pt x="229806" y="433747"/>
                    <a:pt x="433747" y="229806"/>
                    <a:pt x="685241" y="229806"/>
                  </a:cubicBezTo>
                  <a:cubicBezTo>
                    <a:pt x="936735" y="229806"/>
                    <a:pt x="1140676" y="433747"/>
                    <a:pt x="1140676" y="685241"/>
                  </a:cubicBezTo>
                  <a:cubicBezTo>
                    <a:pt x="1140477" y="936735"/>
                    <a:pt x="936735" y="1140676"/>
                    <a:pt x="685241" y="1140676"/>
                  </a:cubicBezTo>
                  <a:close/>
                </a:path>
              </a:pathLst>
            </a:custGeom>
            <a:solidFill>
              <a:srgbClr val="FF82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97190C2-2F31-4446-AFD8-F44D58FEE4E0}"/>
                </a:ext>
              </a:extLst>
            </p:cNvPr>
            <p:cNvSpPr/>
            <p:nvPr/>
          </p:nvSpPr>
          <p:spPr>
            <a:xfrm>
              <a:off x="226482" y="3492390"/>
              <a:ext cx="10153668" cy="390770"/>
            </a:xfrm>
            <a:custGeom>
              <a:avLst/>
              <a:gdLst>
                <a:gd name="connsiteX0" fmla="*/ 9844275 w 10153668"/>
                <a:gd name="connsiteY0" fmla="*/ 0 h 390770"/>
                <a:gd name="connsiteX1" fmla="*/ 10153668 w 10153668"/>
                <a:gd name="connsiteY1" fmla="*/ 195385 h 390770"/>
                <a:gd name="connsiteX2" fmla="*/ 9844275 w 10153668"/>
                <a:gd name="connsiteY2" fmla="*/ 390770 h 390770"/>
                <a:gd name="connsiteX3" fmla="*/ 9844275 w 10153668"/>
                <a:gd name="connsiteY3" fmla="*/ 229608 h 390770"/>
                <a:gd name="connsiteX4" fmla="*/ 544549 w 10153668"/>
                <a:gd name="connsiteY4" fmla="*/ 229608 h 390770"/>
                <a:gd name="connsiteX5" fmla="*/ 480106 w 10153668"/>
                <a:gd name="connsiteY5" fmla="*/ 334065 h 390770"/>
                <a:gd name="connsiteX6" fmla="*/ 0 w 10153668"/>
                <a:gd name="connsiteY6" fmla="*/ 334065 h 390770"/>
                <a:gd name="connsiteX7" fmla="*/ 85555 w 10153668"/>
                <a:gd name="connsiteY7" fmla="*/ 195385 h 390770"/>
                <a:gd name="connsiteX8" fmla="*/ 0 w 10153668"/>
                <a:gd name="connsiteY8" fmla="*/ 56905 h 390770"/>
                <a:gd name="connsiteX9" fmla="*/ 480106 w 10153668"/>
                <a:gd name="connsiteY9" fmla="*/ 56905 h 390770"/>
                <a:gd name="connsiteX10" fmla="*/ 544642 w 10153668"/>
                <a:gd name="connsiteY10" fmla="*/ 161361 h 390770"/>
                <a:gd name="connsiteX11" fmla="*/ 9844275 w 10153668"/>
                <a:gd name="connsiteY11" fmla="*/ 161361 h 390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53668" h="390770">
                  <a:moveTo>
                    <a:pt x="9844275" y="0"/>
                  </a:moveTo>
                  <a:lnTo>
                    <a:pt x="10153668" y="195385"/>
                  </a:lnTo>
                  <a:lnTo>
                    <a:pt x="9844275" y="390770"/>
                  </a:lnTo>
                  <a:lnTo>
                    <a:pt x="9844275" y="229608"/>
                  </a:lnTo>
                  <a:lnTo>
                    <a:pt x="544549" y="229608"/>
                  </a:lnTo>
                  <a:lnTo>
                    <a:pt x="480106" y="334065"/>
                  </a:lnTo>
                  <a:lnTo>
                    <a:pt x="0" y="334065"/>
                  </a:lnTo>
                  <a:lnTo>
                    <a:pt x="85555" y="195385"/>
                  </a:lnTo>
                  <a:lnTo>
                    <a:pt x="0" y="56905"/>
                  </a:lnTo>
                  <a:lnTo>
                    <a:pt x="480106" y="56905"/>
                  </a:lnTo>
                  <a:lnTo>
                    <a:pt x="544642" y="161361"/>
                  </a:lnTo>
                  <a:lnTo>
                    <a:pt x="9844275" y="16136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99BB02B-0F1C-48C4-810B-E70FC618BEC4}"/>
                </a:ext>
              </a:extLst>
            </p:cNvPr>
            <p:cNvSpPr/>
            <p:nvPr/>
          </p:nvSpPr>
          <p:spPr>
            <a:xfrm>
              <a:off x="884665" y="3045699"/>
              <a:ext cx="1273387" cy="1372870"/>
            </a:xfrm>
            <a:custGeom>
              <a:avLst/>
              <a:gdLst>
                <a:gd name="connsiteX0" fmla="*/ 595507 w 1273386"/>
                <a:gd name="connsiteY0" fmla="*/ 1316175 h 1372870"/>
                <a:gd name="connsiteX1" fmla="*/ 627541 w 1273386"/>
                <a:gd name="connsiteY1" fmla="*/ 1364524 h 1372870"/>
                <a:gd name="connsiteX2" fmla="*/ 659376 w 1273386"/>
                <a:gd name="connsiteY2" fmla="*/ 1364524 h 1372870"/>
                <a:gd name="connsiteX3" fmla="*/ 691409 w 1273386"/>
                <a:gd name="connsiteY3" fmla="*/ 1316175 h 1372870"/>
                <a:gd name="connsiteX4" fmla="*/ 779750 w 1273386"/>
                <a:gd name="connsiteY4" fmla="*/ 1256883 h 1372870"/>
                <a:gd name="connsiteX5" fmla="*/ 1270800 w 1273386"/>
                <a:gd name="connsiteY5" fmla="*/ 602084 h 1372870"/>
                <a:gd name="connsiteX6" fmla="*/ 688823 w 1273386"/>
                <a:gd name="connsiteY6" fmla="*/ 16525 h 1372870"/>
                <a:gd name="connsiteX7" fmla="*/ 14923 w 1273386"/>
                <a:gd name="connsiteY7" fmla="*/ 643270 h 1372870"/>
                <a:gd name="connsiteX8" fmla="*/ 511941 w 1273386"/>
                <a:gd name="connsiteY8" fmla="*/ 1257878 h 1372870"/>
                <a:gd name="connsiteX9" fmla="*/ 595507 w 1273386"/>
                <a:gd name="connsiteY9" fmla="*/ 1316175 h 137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3386" h="1372870">
                  <a:moveTo>
                    <a:pt x="595507" y="1316175"/>
                  </a:moveTo>
                  <a:lnTo>
                    <a:pt x="627541" y="1364524"/>
                  </a:lnTo>
                  <a:cubicBezTo>
                    <a:pt x="635102" y="1375865"/>
                    <a:pt x="651815" y="1375865"/>
                    <a:pt x="659376" y="1364524"/>
                  </a:cubicBezTo>
                  <a:lnTo>
                    <a:pt x="691409" y="1316175"/>
                  </a:lnTo>
                  <a:cubicBezTo>
                    <a:pt x="711704" y="1285335"/>
                    <a:pt x="743737" y="1264842"/>
                    <a:pt x="779750" y="1256883"/>
                  </a:cubicBezTo>
                  <a:cubicBezTo>
                    <a:pt x="1074221" y="1191821"/>
                    <a:pt x="1291095" y="920430"/>
                    <a:pt x="1270800" y="602084"/>
                  </a:cubicBezTo>
                  <a:cubicBezTo>
                    <a:pt x="1250903" y="291099"/>
                    <a:pt x="999808" y="38212"/>
                    <a:pt x="688823" y="16525"/>
                  </a:cubicBezTo>
                  <a:cubicBezTo>
                    <a:pt x="321132" y="-9341"/>
                    <a:pt x="14923" y="281349"/>
                    <a:pt x="14923" y="643270"/>
                  </a:cubicBezTo>
                  <a:cubicBezTo>
                    <a:pt x="14923" y="945301"/>
                    <a:pt x="228016" y="1197392"/>
                    <a:pt x="511941" y="1257878"/>
                  </a:cubicBezTo>
                  <a:cubicBezTo>
                    <a:pt x="546363" y="1265240"/>
                    <a:pt x="576208" y="1286728"/>
                    <a:pt x="595507" y="131617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7C87C14-EA7E-4DDA-BC63-0D612C0642AF}"/>
                </a:ext>
              </a:extLst>
            </p:cNvPr>
            <p:cNvSpPr/>
            <p:nvPr/>
          </p:nvSpPr>
          <p:spPr>
            <a:xfrm>
              <a:off x="4767301" y="3045722"/>
              <a:ext cx="1273387" cy="1372870"/>
            </a:xfrm>
            <a:custGeom>
              <a:avLst/>
              <a:gdLst>
                <a:gd name="connsiteX0" fmla="*/ 595309 w 1273386"/>
                <a:gd name="connsiteY0" fmla="*/ 1316152 h 1372870"/>
                <a:gd name="connsiteX1" fmla="*/ 627342 w 1273386"/>
                <a:gd name="connsiteY1" fmla="*/ 1364501 h 1372870"/>
                <a:gd name="connsiteX2" fmla="*/ 659177 w 1273386"/>
                <a:gd name="connsiteY2" fmla="*/ 1364501 h 1372870"/>
                <a:gd name="connsiteX3" fmla="*/ 691210 w 1273386"/>
                <a:gd name="connsiteY3" fmla="*/ 1316152 h 1372870"/>
                <a:gd name="connsiteX4" fmla="*/ 779551 w 1273386"/>
                <a:gd name="connsiteY4" fmla="*/ 1256860 h 1372870"/>
                <a:gd name="connsiteX5" fmla="*/ 1270601 w 1273386"/>
                <a:gd name="connsiteY5" fmla="*/ 602061 h 1372870"/>
                <a:gd name="connsiteX6" fmla="*/ 688623 w 1273386"/>
                <a:gd name="connsiteY6" fmla="*/ 16502 h 1372870"/>
                <a:gd name="connsiteX7" fmla="*/ 14923 w 1273386"/>
                <a:gd name="connsiteY7" fmla="*/ 643446 h 1372870"/>
                <a:gd name="connsiteX8" fmla="*/ 511941 w 1273386"/>
                <a:gd name="connsiteY8" fmla="*/ 1258054 h 1372870"/>
                <a:gd name="connsiteX9" fmla="*/ 595309 w 1273386"/>
                <a:gd name="connsiteY9" fmla="*/ 1316152 h 137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3386" h="1372870">
                  <a:moveTo>
                    <a:pt x="595309" y="1316152"/>
                  </a:moveTo>
                  <a:lnTo>
                    <a:pt x="627342" y="1364501"/>
                  </a:lnTo>
                  <a:cubicBezTo>
                    <a:pt x="634903" y="1375842"/>
                    <a:pt x="651616" y="1375842"/>
                    <a:pt x="659177" y="1364501"/>
                  </a:cubicBezTo>
                  <a:lnTo>
                    <a:pt x="691210" y="1316152"/>
                  </a:lnTo>
                  <a:cubicBezTo>
                    <a:pt x="711505" y="1285313"/>
                    <a:pt x="743538" y="1264819"/>
                    <a:pt x="779551" y="1256860"/>
                  </a:cubicBezTo>
                  <a:cubicBezTo>
                    <a:pt x="1074022" y="1191798"/>
                    <a:pt x="1290896" y="920408"/>
                    <a:pt x="1270601" y="602061"/>
                  </a:cubicBezTo>
                  <a:cubicBezTo>
                    <a:pt x="1250704" y="291076"/>
                    <a:pt x="999608" y="38189"/>
                    <a:pt x="688623" y="16502"/>
                  </a:cubicBezTo>
                  <a:cubicBezTo>
                    <a:pt x="321132" y="-9165"/>
                    <a:pt x="14923" y="281327"/>
                    <a:pt x="14923" y="643446"/>
                  </a:cubicBezTo>
                  <a:cubicBezTo>
                    <a:pt x="14923" y="945477"/>
                    <a:pt x="228016" y="1197568"/>
                    <a:pt x="511941" y="1258054"/>
                  </a:cubicBezTo>
                  <a:cubicBezTo>
                    <a:pt x="546164" y="1265217"/>
                    <a:pt x="576009" y="1286705"/>
                    <a:pt x="595309" y="1316152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F46172D-B311-42F6-A557-518C98C020D4}"/>
                </a:ext>
              </a:extLst>
            </p:cNvPr>
            <p:cNvSpPr/>
            <p:nvPr/>
          </p:nvSpPr>
          <p:spPr>
            <a:xfrm>
              <a:off x="2825463" y="2943292"/>
              <a:ext cx="1273387" cy="1372870"/>
            </a:xfrm>
            <a:custGeom>
              <a:avLst/>
              <a:gdLst>
                <a:gd name="connsiteX0" fmla="*/ 691531 w 1273386"/>
                <a:gd name="connsiteY0" fmla="*/ 71777 h 1372870"/>
                <a:gd name="connsiteX1" fmla="*/ 659497 w 1273386"/>
                <a:gd name="connsiteY1" fmla="*/ 23428 h 1372870"/>
                <a:gd name="connsiteX2" fmla="*/ 627662 w 1273386"/>
                <a:gd name="connsiteY2" fmla="*/ 23428 h 1372870"/>
                <a:gd name="connsiteX3" fmla="*/ 595629 w 1273386"/>
                <a:gd name="connsiteY3" fmla="*/ 71777 h 1372870"/>
                <a:gd name="connsiteX4" fmla="*/ 507287 w 1273386"/>
                <a:gd name="connsiteY4" fmla="*/ 131069 h 1372870"/>
                <a:gd name="connsiteX5" fmla="*/ 16238 w 1273386"/>
                <a:gd name="connsiteY5" fmla="*/ 785869 h 1372870"/>
                <a:gd name="connsiteX6" fmla="*/ 598215 w 1273386"/>
                <a:gd name="connsiteY6" fmla="*/ 1371428 h 1372870"/>
                <a:gd name="connsiteX7" fmla="*/ 1271917 w 1273386"/>
                <a:gd name="connsiteY7" fmla="*/ 744484 h 1372870"/>
                <a:gd name="connsiteX8" fmla="*/ 774898 w 1273386"/>
                <a:gd name="connsiteY8" fmla="*/ 129875 h 1372870"/>
                <a:gd name="connsiteX9" fmla="*/ 691531 w 1273386"/>
                <a:gd name="connsiteY9" fmla="*/ 71777 h 137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3386" h="1372870">
                  <a:moveTo>
                    <a:pt x="691531" y="71777"/>
                  </a:moveTo>
                  <a:lnTo>
                    <a:pt x="659497" y="23428"/>
                  </a:lnTo>
                  <a:cubicBezTo>
                    <a:pt x="651936" y="12087"/>
                    <a:pt x="635223" y="12087"/>
                    <a:pt x="627662" y="23428"/>
                  </a:cubicBezTo>
                  <a:lnTo>
                    <a:pt x="595629" y="71777"/>
                  </a:lnTo>
                  <a:cubicBezTo>
                    <a:pt x="575334" y="102617"/>
                    <a:pt x="543300" y="123111"/>
                    <a:pt x="507287" y="131069"/>
                  </a:cubicBezTo>
                  <a:cubicBezTo>
                    <a:pt x="212817" y="196131"/>
                    <a:pt x="-4057" y="467522"/>
                    <a:pt x="16238" y="785869"/>
                  </a:cubicBezTo>
                  <a:cubicBezTo>
                    <a:pt x="36134" y="1097052"/>
                    <a:pt x="287230" y="1349740"/>
                    <a:pt x="598215" y="1371428"/>
                  </a:cubicBezTo>
                  <a:cubicBezTo>
                    <a:pt x="965707" y="1397094"/>
                    <a:pt x="1271917" y="1106603"/>
                    <a:pt x="1271917" y="744484"/>
                  </a:cubicBezTo>
                  <a:cubicBezTo>
                    <a:pt x="1271917" y="442452"/>
                    <a:pt x="1058823" y="190361"/>
                    <a:pt x="774898" y="129875"/>
                  </a:cubicBezTo>
                  <a:cubicBezTo>
                    <a:pt x="740676" y="122713"/>
                    <a:pt x="711029" y="101224"/>
                    <a:pt x="691531" y="71777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A54EF44-5765-40E7-9C9B-ACA8BB66C5B1}"/>
                </a:ext>
              </a:extLst>
            </p:cNvPr>
            <p:cNvSpPr/>
            <p:nvPr/>
          </p:nvSpPr>
          <p:spPr>
            <a:xfrm>
              <a:off x="6707900" y="2943292"/>
              <a:ext cx="1273387" cy="1372870"/>
            </a:xfrm>
            <a:custGeom>
              <a:avLst/>
              <a:gdLst>
                <a:gd name="connsiteX0" fmla="*/ 691332 w 1273386"/>
                <a:gd name="connsiteY0" fmla="*/ 71777 h 1372870"/>
                <a:gd name="connsiteX1" fmla="*/ 659497 w 1273386"/>
                <a:gd name="connsiteY1" fmla="*/ 23428 h 1372870"/>
                <a:gd name="connsiteX2" fmla="*/ 627662 w 1273386"/>
                <a:gd name="connsiteY2" fmla="*/ 23428 h 1372870"/>
                <a:gd name="connsiteX3" fmla="*/ 595629 w 1273386"/>
                <a:gd name="connsiteY3" fmla="*/ 71777 h 1372870"/>
                <a:gd name="connsiteX4" fmla="*/ 507287 w 1273386"/>
                <a:gd name="connsiteY4" fmla="*/ 131069 h 1372870"/>
                <a:gd name="connsiteX5" fmla="*/ 16238 w 1273386"/>
                <a:gd name="connsiteY5" fmla="*/ 785869 h 1372870"/>
                <a:gd name="connsiteX6" fmla="*/ 598215 w 1273386"/>
                <a:gd name="connsiteY6" fmla="*/ 1371428 h 1372870"/>
                <a:gd name="connsiteX7" fmla="*/ 1271916 w 1273386"/>
                <a:gd name="connsiteY7" fmla="*/ 744484 h 1372870"/>
                <a:gd name="connsiteX8" fmla="*/ 774898 w 1273386"/>
                <a:gd name="connsiteY8" fmla="*/ 129875 h 1372870"/>
                <a:gd name="connsiteX9" fmla="*/ 691332 w 1273386"/>
                <a:gd name="connsiteY9" fmla="*/ 71777 h 137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3386" h="1372870">
                  <a:moveTo>
                    <a:pt x="691332" y="71777"/>
                  </a:moveTo>
                  <a:lnTo>
                    <a:pt x="659497" y="23428"/>
                  </a:lnTo>
                  <a:cubicBezTo>
                    <a:pt x="651936" y="12087"/>
                    <a:pt x="635223" y="12087"/>
                    <a:pt x="627662" y="23428"/>
                  </a:cubicBezTo>
                  <a:lnTo>
                    <a:pt x="595629" y="71777"/>
                  </a:lnTo>
                  <a:cubicBezTo>
                    <a:pt x="575334" y="102617"/>
                    <a:pt x="543300" y="123111"/>
                    <a:pt x="507287" y="131069"/>
                  </a:cubicBezTo>
                  <a:cubicBezTo>
                    <a:pt x="212817" y="196131"/>
                    <a:pt x="-4057" y="467522"/>
                    <a:pt x="16238" y="785869"/>
                  </a:cubicBezTo>
                  <a:cubicBezTo>
                    <a:pt x="36134" y="1097052"/>
                    <a:pt x="287230" y="1349740"/>
                    <a:pt x="598215" y="1371428"/>
                  </a:cubicBezTo>
                  <a:cubicBezTo>
                    <a:pt x="965707" y="1397094"/>
                    <a:pt x="1271916" y="1106603"/>
                    <a:pt x="1271916" y="744484"/>
                  </a:cubicBezTo>
                  <a:cubicBezTo>
                    <a:pt x="1271916" y="442452"/>
                    <a:pt x="1058823" y="190361"/>
                    <a:pt x="774898" y="129875"/>
                  </a:cubicBezTo>
                  <a:cubicBezTo>
                    <a:pt x="740476" y="122713"/>
                    <a:pt x="710831" y="101224"/>
                    <a:pt x="691332" y="71777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01BEFD3-F27B-444E-A900-7FEF299EE420}"/>
              </a:ext>
            </a:extLst>
          </p:cNvPr>
          <p:cNvGrpSpPr/>
          <p:nvPr/>
        </p:nvGrpSpPr>
        <p:grpSpPr>
          <a:xfrm>
            <a:off x="1275316" y="3379041"/>
            <a:ext cx="580984" cy="58027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D182AA1-6785-4CB7-9B21-ADFE34C96B7B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590D733-DEFB-4F68-AC8A-B564B5497021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DAF8230-B4C4-4779-B049-FF3339924741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F66FB12-8B2D-4A87-AB61-EAFF8B6F95AB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D37CF43-6631-4AEF-BDED-A4A9BBEF7887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B8B4138-4701-4D9F-A48F-8943EBB9BD7B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2B06900-AA52-4411-A305-BBBBE5084C5F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650673B-FF48-4154-8769-8EBAFF4CF7F4}"/>
              </a:ext>
            </a:extLst>
          </p:cNvPr>
          <p:cNvGrpSpPr/>
          <p:nvPr/>
        </p:nvGrpSpPr>
        <p:grpSpPr>
          <a:xfrm>
            <a:off x="3162051" y="3369157"/>
            <a:ext cx="600052" cy="600044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2F3CD62-A911-44B0-91BD-6CF6C55DEF4F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E1F15A0-13E5-42C9-8770-A432EDBC58E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D67F018-0FCF-4948-BF6A-8244C2B5DFF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7D00E77-25B8-441A-8359-183E7A3BA77A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95C159F-74EA-459E-AABB-2B7A508D0D1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ECC2D3E-EE51-4BBA-A304-0FDC6CE242FE}"/>
              </a:ext>
            </a:extLst>
          </p:cNvPr>
          <p:cNvGrpSpPr/>
          <p:nvPr/>
        </p:nvGrpSpPr>
        <p:grpSpPr>
          <a:xfrm>
            <a:off x="5109423" y="3376576"/>
            <a:ext cx="592924" cy="58520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13CA610-C2EC-48E2-84C0-2BF227E884AE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F7B7750-2DF9-461E-8636-DF881049890B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D310E75-2A93-402C-AC02-B23815F68062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34E2FD5-DFCD-4897-80B2-173386527798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DF38957-F518-461D-AB2B-3E7D8DD12EE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4531205-35B2-4258-BD37-DEBB70577018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F460898-1DD6-4C71-BB59-18ACEA2D39C5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410AF7C-F6ED-49F8-9B25-39BB73025D37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ADAA0A5-6A95-495E-B405-B4D80B9A36F0}"/>
              </a:ext>
            </a:extLst>
          </p:cNvPr>
          <p:cNvGrpSpPr/>
          <p:nvPr/>
        </p:nvGrpSpPr>
        <p:grpSpPr>
          <a:xfrm>
            <a:off x="7054420" y="3322763"/>
            <a:ext cx="580346" cy="69283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94A7135-B2D0-4825-8FC4-FF000FBE45D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656A9BB-6FE9-4882-A533-95E9AF2D9C9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C0066D2-37E8-418D-B8B0-8FB90E4806DD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9A062A5-F9C2-4CDB-AFF6-C764BA843713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67FDE03-687D-4D95-81E9-932DFBAA7C33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297E289-7893-4CC7-86D4-0ACC0B3DD01B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315B75F-E27B-4CF3-970B-6BD4DCA9AB74}"/>
              </a:ext>
            </a:extLst>
          </p:cNvPr>
          <p:cNvSpPr txBox="1"/>
          <p:nvPr/>
        </p:nvSpPr>
        <p:spPr>
          <a:xfrm>
            <a:off x="975123" y="5038865"/>
            <a:ext cx="23737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0230385-2D01-4F28-8BF8-9821AD2DCCD8}"/>
              </a:ext>
            </a:extLst>
          </p:cNvPr>
          <p:cNvSpPr/>
          <p:nvPr/>
        </p:nvSpPr>
        <p:spPr>
          <a:xfrm>
            <a:off x="973769" y="4649504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43797A-5354-4857-9B90-727930C38D4C}"/>
              </a:ext>
            </a:extLst>
          </p:cNvPr>
          <p:cNvSpPr txBox="1"/>
          <p:nvPr/>
        </p:nvSpPr>
        <p:spPr>
          <a:xfrm>
            <a:off x="4911820" y="5038865"/>
            <a:ext cx="23737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2F5DC37-963F-4D58-B594-9998F00631F3}"/>
              </a:ext>
            </a:extLst>
          </p:cNvPr>
          <p:cNvSpPr/>
          <p:nvPr/>
        </p:nvSpPr>
        <p:spPr>
          <a:xfrm>
            <a:off x="4910466" y="4649504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563108-8BCF-4CD2-82E2-696ADC9F3571}"/>
              </a:ext>
            </a:extLst>
          </p:cNvPr>
          <p:cNvSpPr txBox="1"/>
          <p:nvPr/>
        </p:nvSpPr>
        <p:spPr>
          <a:xfrm>
            <a:off x="1467998" y="1940541"/>
            <a:ext cx="23737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64C0E8E-FFCD-4E8D-A1B7-CE31F34D343C}"/>
              </a:ext>
            </a:extLst>
          </p:cNvPr>
          <p:cNvSpPr/>
          <p:nvPr/>
        </p:nvSpPr>
        <p:spPr>
          <a:xfrm>
            <a:off x="1466644" y="1551180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4AE7A0-0A58-4F94-B71D-171E44C486CF}"/>
              </a:ext>
            </a:extLst>
          </p:cNvPr>
          <p:cNvSpPr txBox="1"/>
          <p:nvPr/>
        </p:nvSpPr>
        <p:spPr>
          <a:xfrm>
            <a:off x="5404695" y="1940541"/>
            <a:ext cx="23737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BE54D1F-04A6-4000-8790-D1932C1A465A}"/>
              </a:ext>
            </a:extLst>
          </p:cNvPr>
          <p:cNvSpPr/>
          <p:nvPr/>
        </p:nvSpPr>
        <p:spPr>
          <a:xfrm>
            <a:off x="5403341" y="1551180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2773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483A57C-3278-4CA2-A297-4BF872E672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5FEFDB-228A-4858-ACF8-442546A43C6A}"/>
              </a:ext>
            </a:extLst>
          </p:cNvPr>
          <p:cNvGrpSpPr/>
          <p:nvPr/>
        </p:nvGrpSpPr>
        <p:grpSpPr>
          <a:xfrm>
            <a:off x="8842224" y="0"/>
            <a:ext cx="3352540" cy="1881049"/>
            <a:chOff x="8842224" y="0"/>
            <a:chExt cx="3352540" cy="1881049"/>
          </a:xfrm>
        </p:grpSpPr>
        <p:sp>
          <p:nvSpPr>
            <p:cNvPr id="4" name="원형: 비어 있음 3">
              <a:extLst>
                <a:ext uri="{FF2B5EF4-FFF2-40B4-BE49-F238E27FC236}">
                  <a16:creationId xmlns:a16="http://schemas.microsoft.com/office/drawing/2014/main" id="{3609B2BA-621E-40C8-A8F6-CCF15D3918CD}"/>
                </a:ext>
              </a:extLst>
            </p:cNvPr>
            <p:cNvSpPr/>
            <p:nvPr userDrawn="1"/>
          </p:nvSpPr>
          <p:spPr>
            <a:xfrm>
              <a:off x="10839327" y="648515"/>
              <a:ext cx="339271" cy="339271"/>
            </a:xfrm>
            <a:prstGeom prst="donut">
              <a:avLst/>
            </a:prstGeom>
            <a:solidFill>
              <a:srgbClr val="FF82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0EECB21F-45CA-4DF3-A3A2-5329705C50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300" r="57379"/>
            <a:stretch/>
          </p:blipFill>
          <p:spPr>
            <a:xfrm>
              <a:off x="11347541" y="0"/>
              <a:ext cx="847223" cy="674024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3478967A-197B-4444-BE28-0595C033AB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67007" r="24213"/>
            <a:stretch/>
          </p:blipFill>
          <p:spPr>
            <a:xfrm>
              <a:off x="10562197" y="0"/>
              <a:ext cx="1440531" cy="548732"/>
            </a:xfrm>
            <a:prstGeom prst="rect">
              <a:avLst/>
            </a:prstGeom>
          </p:spPr>
        </p:pic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6F31FF39-1207-44AB-9C51-96B4A9E176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57976"/>
            <a:stretch/>
          </p:blipFill>
          <p:spPr>
            <a:xfrm>
              <a:off x="11810693" y="381964"/>
              <a:ext cx="384071" cy="799691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048D5F03-E1CE-4AB3-AA5A-A31F6E7AC6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497707" y="1585925"/>
              <a:ext cx="295124" cy="295124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0619476F-4637-4DA6-9844-12E5C88C61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8842224" y="0"/>
              <a:ext cx="912617" cy="346563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DDF1FFD-89EB-4DD3-AD67-CB648E3760D0}"/>
              </a:ext>
            </a:extLst>
          </p:cNvPr>
          <p:cNvGrpSpPr/>
          <p:nvPr/>
        </p:nvGrpSpPr>
        <p:grpSpPr>
          <a:xfrm>
            <a:off x="0" y="1"/>
            <a:ext cx="3531258" cy="1601039"/>
            <a:chOff x="0" y="1"/>
            <a:chExt cx="3531258" cy="1601039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DE45DD4-18AD-43C5-959D-1E7ECFDE2B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48905"/>
            <a:stretch/>
          </p:blipFill>
          <p:spPr>
            <a:xfrm>
              <a:off x="396168" y="1"/>
              <a:ext cx="1900761" cy="849795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EB4FA82B-FB9B-4241-9407-54C93B9F33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2208"/>
            <a:stretch/>
          </p:blipFill>
          <p:spPr>
            <a:xfrm>
              <a:off x="0" y="148888"/>
              <a:ext cx="396431" cy="1248113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64EF4EC8-39FC-43C2-A6B6-7ABFA3A588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95279" y="229225"/>
              <a:ext cx="122914" cy="107787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8F92048A-7643-4C79-871D-D5EF0AC1D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95701" y="1395405"/>
              <a:ext cx="314164" cy="205635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2D276290-7907-4392-8084-7F4B946518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t="13927"/>
            <a:stretch/>
          </p:blipFill>
          <p:spPr>
            <a:xfrm>
              <a:off x="1026283" y="1"/>
              <a:ext cx="1376611" cy="1022648"/>
            </a:xfrm>
            <a:prstGeom prst="rect">
              <a:avLst/>
            </a:prstGeom>
          </p:spPr>
        </p:pic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F1232687-C21A-442B-ACD1-13012550F3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t="50705"/>
            <a:stretch/>
          </p:blipFill>
          <p:spPr>
            <a:xfrm>
              <a:off x="1559296" y="1"/>
              <a:ext cx="708298" cy="301285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55A96B9C-ECC7-493F-9849-AA578BB065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322245" y="329660"/>
              <a:ext cx="199923" cy="177075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461837BB-730D-43C7-AD37-A67A7C1ABA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569025" y="546719"/>
              <a:ext cx="708298" cy="611193"/>
            </a:xfrm>
            <a:prstGeom prst="rect">
              <a:avLst/>
            </a:prstGeom>
          </p:spPr>
        </p:pic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4FFE6F14-CEAE-461A-BFA7-E891CE64B2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t="45665"/>
            <a:stretch/>
          </p:blipFill>
          <p:spPr>
            <a:xfrm>
              <a:off x="2154647" y="1"/>
              <a:ext cx="1376611" cy="674024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29021FA-9C66-4819-AABF-EE72C17E5C9E}"/>
              </a:ext>
            </a:extLst>
          </p:cNvPr>
          <p:cNvSpPr txBox="1"/>
          <p:nvPr/>
        </p:nvSpPr>
        <p:spPr>
          <a:xfrm>
            <a:off x="2484725" y="3784541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IMAGE &amp; TEXT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7D9483-AC5E-4920-8302-876D992B22C1}"/>
              </a:ext>
            </a:extLst>
          </p:cNvPr>
          <p:cNvSpPr txBox="1"/>
          <p:nvPr/>
        </p:nvSpPr>
        <p:spPr>
          <a:xfrm>
            <a:off x="2484725" y="4243633"/>
            <a:ext cx="722254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7B488F-7D3B-4EED-822E-0F9193F8E1AE}"/>
              </a:ext>
            </a:extLst>
          </p:cNvPr>
          <p:cNvSpPr txBox="1"/>
          <p:nvPr/>
        </p:nvSpPr>
        <p:spPr>
          <a:xfrm>
            <a:off x="1156106" y="5307079"/>
            <a:ext cx="2625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50153E4-6B5E-426D-90BD-C24F8D5D3691}"/>
              </a:ext>
            </a:extLst>
          </p:cNvPr>
          <p:cNvSpPr/>
          <p:nvPr/>
        </p:nvSpPr>
        <p:spPr>
          <a:xfrm>
            <a:off x="1156106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3D6C97-D4E3-42D9-A853-D0DFC1A05805}"/>
              </a:ext>
            </a:extLst>
          </p:cNvPr>
          <p:cNvSpPr txBox="1"/>
          <p:nvPr/>
        </p:nvSpPr>
        <p:spPr>
          <a:xfrm>
            <a:off x="4783340" y="5307079"/>
            <a:ext cx="2625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829C3E-1C8A-4AEF-A0A3-B96E5661C12A}"/>
              </a:ext>
            </a:extLst>
          </p:cNvPr>
          <p:cNvSpPr/>
          <p:nvPr/>
        </p:nvSpPr>
        <p:spPr>
          <a:xfrm>
            <a:off x="4783339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BA3BAF-D927-48BD-A6F2-EB1551546797}"/>
              </a:ext>
            </a:extLst>
          </p:cNvPr>
          <p:cNvSpPr txBox="1"/>
          <p:nvPr/>
        </p:nvSpPr>
        <p:spPr>
          <a:xfrm>
            <a:off x="8410576" y="5307079"/>
            <a:ext cx="2625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B84AB40-B849-4182-AC4E-844237116D8B}"/>
              </a:ext>
            </a:extLst>
          </p:cNvPr>
          <p:cNvSpPr/>
          <p:nvPr/>
        </p:nvSpPr>
        <p:spPr>
          <a:xfrm>
            <a:off x="8410575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215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8DF9E66-B348-4FF3-BF8C-4E85D476904A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B375C-1ADF-481B-862A-BD29256FCCA7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377945D-782C-4DD7-AFE0-623A888CD0C9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5EDBB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094EBB1-2C88-4477-ACD1-C4341C127A0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0D20444-0F03-4299-9505-A91C01946E4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E1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EDB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15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1189326" y="846274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2546850" y="3429000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Lorem ipsum</a:t>
            </a:r>
            <a:endParaRPr lang="ko-KR" altLang="en-US" sz="2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/>
              <a:t>01</a:t>
            </a:r>
            <a:endParaRPr lang="ko-KR" alt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FAC8A7-EB51-415E-9D4F-DE1C63D281E7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4B672AB-909D-49D8-B051-1B452FF63AAC}"/>
              </a:ext>
            </a:extLst>
          </p:cNvPr>
          <p:cNvSpPr/>
          <p:nvPr/>
        </p:nvSpPr>
        <p:spPr>
          <a:xfrm>
            <a:off x="5155451" y="3429000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Lorem ipsum</a:t>
            </a:r>
            <a:endParaRPr lang="ko-KR" altLang="en-US" sz="2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43AA749-81DC-45FC-B336-86DD7B6E63B1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/>
              <a:t>02</a:t>
            </a:r>
            <a:endParaRPr lang="ko-KR" alt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BC74F9-21BB-4FEE-BD86-789894968112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6F4C1B3-2374-4AD4-907B-D501A604E839}"/>
              </a:ext>
            </a:extLst>
          </p:cNvPr>
          <p:cNvSpPr/>
          <p:nvPr/>
        </p:nvSpPr>
        <p:spPr>
          <a:xfrm>
            <a:off x="7764052" y="3429000"/>
            <a:ext cx="20690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Lorem ipsum</a:t>
            </a:r>
            <a:endParaRPr lang="ko-KR" altLang="en-US" sz="2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8543685-C228-496E-934B-A0715D15A104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/>
              <a:t>03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DDCD9EDB-30FC-40EE-8526-C6779EAFA672}"/>
              </a:ext>
            </a:extLst>
          </p:cNvPr>
          <p:cNvGrpSpPr/>
          <p:nvPr/>
        </p:nvGrpSpPr>
        <p:grpSpPr>
          <a:xfrm>
            <a:off x="634749" y="1233155"/>
            <a:ext cx="2476500" cy="5039389"/>
            <a:chOff x="634749" y="1233155"/>
            <a:chExt cx="2476500" cy="5039389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804643A7-A61F-4F74-83A2-8CE20B204379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272D8A49-C4FE-456A-8797-EDF369AA2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5975EB8-4585-4AEC-AE5F-BA971936FE68}"/>
              </a:ext>
            </a:extLst>
          </p:cNvPr>
          <p:cNvGrpSpPr/>
          <p:nvPr/>
        </p:nvGrpSpPr>
        <p:grpSpPr>
          <a:xfrm>
            <a:off x="3466849" y="1233155"/>
            <a:ext cx="2476500" cy="5039389"/>
            <a:chOff x="3466849" y="1233155"/>
            <a:chExt cx="2476500" cy="5039389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CF0C2C03-8506-4AD4-BD14-B3F1B40B19AA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B16381C3-0913-4B00-B485-D2015AD38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C22772E-080D-44C4-807D-53C6BE5D72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48D45FE-EAB8-4DD3-9286-ABC4F09E69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514131-39D2-4291-98AF-391C058131D7}"/>
              </a:ext>
            </a:extLst>
          </p:cNvPr>
          <p:cNvSpPr txBox="1"/>
          <p:nvPr/>
        </p:nvSpPr>
        <p:spPr>
          <a:xfrm>
            <a:off x="6466546" y="4176278"/>
            <a:ext cx="4597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734AD1-13C7-4843-B47E-311DCDB0EB26}"/>
              </a:ext>
            </a:extLst>
          </p:cNvPr>
          <p:cNvSpPr txBox="1"/>
          <p:nvPr/>
        </p:nvSpPr>
        <p:spPr>
          <a:xfrm>
            <a:off x="6466546" y="5007275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EAB481EB-67D1-4A88-8D15-C1BFC5A35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D5D99B42-21AE-4029-8728-A47F1D08D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B559C7E-D98B-4889-913B-AC0336367E96}"/>
              </a:ext>
            </a:extLst>
          </p:cNvPr>
          <p:cNvGrpSpPr/>
          <p:nvPr/>
        </p:nvGrpSpPr>
        <p:grpSpPr>
          <a:xfrm>
            <a:off x="993775" y="986679"/>
            <a:ext cx="4175125" cy="5477621"/>
            <a:chOff x="993775" y="986679"/>
            <a:chExt cx="4175125" cy="5477621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F8905E85-A051-4883-AFF4-FF868EE29A0F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5D9682D-C4DD-43B8-B9E2-BD10B93D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5E568DF-35B4-4278-A368-38DF384FF8D4}"/>
              </a:ext>
            </a:extLst>
          </p:cNvPr>
          <p:cNvSpPr txBox="1"/>
          <p:nvPr/>
        </p:nvSpPr>
        <p:spPr>
          <a:xfrm>
            <a:off x="6256110" y="4176278"/>
            <a:ext cx="494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AF3B3-BE41-4690-BD66-DAA20F2D8A05}"/>
              </a:ext>
            </a:extLst>
          </p:cNvPr>
          <p:cNvSpPr txBox="1"/>
          <p:nvPr/>
        </p:nvSpPr>
        <p:spPr>
          <a:xfrm>
            <a:off x="6256110" y="5007275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11A97A-AB45-4AAC-BAF0-49EB3EEC29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0AE865D-FA68-4BAF-867B-5388B7665D2D}"/>
              </a:ext>
            </a:extLst>
          </p:cNvPr>
          <p:cNvSpPr txBox="1"/>
          <p:nvPr/>
        </p:nvSpPr>
        <p:spPr>
          <a:xfrm>
            <a:off x="7684620" y="3550503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EDA72-F72E-4667-86FF-E5B7D76C9FF9}"/>
              </a:ext>
            </a:extLst>
          </p:cNvPr>
          <p:cNvSpPr txBox="1"/>
          <p:nvPr/>
        </p:nvSpPr>
        <p:spPr>
          <a:xfrm>
            <a:off x="7684621" y="4381500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893D89B-17A5-4E5E-9239-F9698A09955D}"/>
              </a:ext>
            </a:extLst>
          </p:cNvPr>
          <p:cNvGrpSpPr/>
          <p:nvPr/>
        </p:nvGrpSpPr>
        <p:grpSpPr>
          <a:xfrm>
            <a:off x="665751" y="1117874"/>
            <a:ext cx="6814550" cy="5654862"/>
            <a:chOff x="665751" y="1117874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96C0352-C552-4BBC-9B8F-4D0A84085310}"/>
                </a:ext>
              </a:extLst>
            </p:cNvPr>
            <p:cNvSpPr/>
            <p:nvPr/>
          </p:nvSpPr>
          <p:spPr>
            <a:xfrm>
              <a:off x="800100" y="1219200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2AFD808D-5314-4E22-A2E3-F4EAC0F6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1117874"/>
              <a:ext cx="6814550" cy="5654862"/>
            </a:xfrm>
            <a:prstGeom prst="rect">
              <a:avLst/>
            </a:prstGeom>
          </p:spPr>
        </p:pic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D81DDA6-A78A-4255-B446-0070B27B5A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504991-FD59-4BD2-ABCD-43F0B9463A52}"/>
              </a:ext>
            </a:extLst>
          </p:cNvPr>
          <p:cNvSpPr txBox="1"/>
          <p:nvPr/>
        </p:nvSpPr>
        <p:spPr>
          <a:xfrm>
            <a:off x="4194562" y="26975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57DFD-4D99-4006-9877-B44D2360A766}"/>
              </a:ext>
            </a:extLst>
          </p:cNvPr>
          <p:cNvSpPr txBox="1"/>
          <p:nvPr/>
        </p:nvSpPr>
        <p:spPr>
          <a:xfrm>
            <a:off x="4195217" y="3685218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Etiam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mi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lacinia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1189326" y="846274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9DE8856-802C-4870-8265-856F08EA7CC0}"/>
              </a:ext>
            </a:extLst>
          </p:cNvPr>
          <p:cNvSpPr/>
          <p:nvPr/>
        </p:nvSpPr>
        <p:spPr>
          <a:xfrm>
            <a:off x="1639570" y="2415084"/>
            <a:ext cx="973404" cy="973402"/>
          </a:xfrm>
          <a:prstGeom prst="ellipse">
            <a:avLst/>
          </a:prstGeom>
          <a:solidFill>
            <a:srgbClr val="5EDBB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04D9506-47F3-415B-A7A9-F17706086E75}"/>
              </a:ext>
            </a:extLst>
          </p:cNvPr>
          <p:cNvSpPr/>
          <p:nvPr/>
        </p:nvSpPr>
        <p:spPr>
          <a:xfrm>
            <a:off x="6364300" y="2415084"/>
            <a:ext cx="973404" cy="973402"/>
          </a:xfrm>
          <a:prstGeom prst="ellipse">
            <a:avLst/>
          </a:prstGeom>
          <a:solidFill>
            <a:srgbClr val="5EDBB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183FF46-EF0E-469D-9D45-7FB2E64353CE}"/>
              </a:ext>
            </a:extLst>
          </p:cNvPr>
          <p:cNvGrpSpPr/>
          <p:nvPr/>
        </p:nvGrpSpPr>
        <p:grpSpPr>
          <a:xfrm>
            <a:off x="1970683" y="2698820"/>
            <a:ext cx="406426" cy="405928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8ECCEF6-1073-439E-8D7E-38D957FDC540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80A1BBD-61CE-49E4-9E9E-83B53726F49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D8689C1-9846-490D-A54A-65D14595B7B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BED8D6F-B3F6-4A22-85C0-18C455689CF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36CF66E-BA52-4AB7-B71D-6C806F6F8C86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28F85E6-A341-4157-A48A-AA0A6BBE8C0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2A26D3F-9F7A-4E84-BA1E-0AB9AFC696DF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F3D1476-2820-47BE-8F3A-A2E6C37CD5B7}"/>
              </a:ext>
            </a:extLst>
          </p:cNvPr>
          <p:cNvSpPr txBox="1"/>
          <p:nvPr/>
        </p:nvSpPr>
        <p:spPr>
          <a:xfrm>
            <a:off x="2745833" y="2883773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DB2F4DF-D948-4B36-A1DC-22B8241D55CB}"/>
              </a:ext>
            </a:extLst>
          </p:cNvPr>
          <p:cNvSpPr/>
          <p:nvPr/>
        </p:nvSpPr>
        <p:spPr>
          <a:xfrm>
            <a:off x="2726201" y="2506948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768035-29C2-4E56-9464-B4C0C6380E7D}"/>
              </a:ext>
            </a:extLst>
          </p:cNvPr>
          <p:cNvSpPr txBox="1"/>
          <p:nvPr/>
        </p:nvSpPr>
        <p:spPr>
          <a:xfrm>
            <a:off x="7496712" y="2883773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B08B8D4-F1E2-4D81-BE5A-563C901B4E21}"/>
              </a:ext>
            </a:extLst>
          </p:cNvPr>
          <p:cNvSpPr/>
          <p:nvPr/>
        </p:nvSpPr>
        <p:spPr>
          <a:xfrm>
            <a:off x="7477080" y="2490437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6D8490-0403-4DD3-A24E-5B79E656AD1E}"/>
              </a:ext>
            </a:extLst>
          </p:cNvPr>
          <p:cNvGrpSpPr/>
          <p:nvPr/>
        </p:nvGrpSpPr>
        <p:grpSpPr>
          <a:xfrm>
            <a:off x="6646840" y="2697625"/>
            <a:ext cx="408322" cy="40831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0A680A1-AAB6-4DD0-8DEB-CA9ADD8923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4C2094F-9329-47D2-A2EE-4797C27A853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A15F76A-5B43-4305-BEE1-08ED2274D6A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A9ED427-BB6F-433E-AEB6-B3C7600AEE4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9A21BEF-3A33-4AC2-B81E-A3931A15289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E3793D6F-A574-4057-8519-7FB66F3CF65B}"/>
              </a:ext>
            </a:extLst>
          </p:cNvPr>
          <p:cNvSpPr/>
          <p:nvPr/>
        </p:nvSpPr>
        <p:spPr>
          <a:xfrm>
            <a:off x="1639570" y="4375184"/>
            <a:ext cx="973404" cy="973402"/>
          </a:xfrm>
          <a:prstGeom prst="ellipse">
            <a:avLst/>
          </a:prstGeom>
          <a:solidFill>
            <a:srgbClr val="5EDBB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63EAF909-FE31-4F35-8C20-92FFEB958CB7}"/>
              </a:ext>
            </a:extLst>
          </p:cNvPr>
          <p:cNvSpPr/>
          <p:nvPr/>
        </p:nvSpPr>
        <p:spPr>
          <a:xfrm>
            <a:off x="6364300" y="4375184"/>
            <a:ext cx="973404" cy="973402"/>
          </a:xfrm>
          <a:prstGeom prst="ellipse">
            <a:avLst/>
          </a:prstGeom>
          <a:solidFill>
            <a:srgbClr val="5EDBB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ECB3A3AA-9D73-4CA9-A647-BC2DEA21BA8D}"/>
              </a:ext>
            </a:extLst>
          </p:cNvPr>
          <p:cNvSpPr/>
          <p:nvPr/>
        </p:nvSpPr>
        <p:spPr>
          <a:xfrm>
            <a:off x="6671739" y="4657725"/>
            <a:ext cx="358524" cy="40831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8EE765E-0123-4D7B-8E92-89A9ED4B3E05}"/>
              </a:ext>
            </a:extLst>
          </p:cNvPr>
          <p:cNvGrpSpPr/>
          <p:nvPr/>
        </p:nvGrpSpPr>
        <p:grpSpPr>
          <a:xfrm>
            <a:off x="1922260" y="4666339"/>
            <a:ext cx="408022" cy="39109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5224398-0B83-49D3-ACA0-47390EE4B96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AE5280B-F4CD-440F-A50E-B99737681EF8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56D24AED-CEA9-4BED-AB95-3EC9B38A421C}"/>
              </a:ext>
            </a:extLst>
          </p:cNvPr>
          <p:cNvSpPr txBox="1"/>
          <p:nvPr/>
        </p:nvSpPr>
        <p:spPr>
          <a:xfrm>
            <a:off x="2745833" y="483196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12DA24C-E753-4D4A-888B-05CD83EE7965}"/>
              </a:ext>
            </a:extLst>
          </p:cNvPr>
          <p:cNvSpPr/>
          <p:nvPr/>
        </p:nvSpPr>
        <p:spPr>
          <a:xfrm>
            <a:off x="2726201" y="4455135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3E07F1C-6A76-42A1-9D23-E3D81DE331A6}"/>
              </a:ext>
            </a:extLst>
          </p:cNvPr>
          <p:cNvSpPr txBox="1"/>
          <p:nvPr/>
        </p:nvSpPr>
        <p:spPr>
          <a:xfrm>
            <a:off x="7496712" y="4831960"/>
            <a:ext cx="350201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33A014E-1E95-42B5-AC2F-564A3E264349}"/>
              </a:ext>
            </a:extLst>
          </p:cNvPr>
          <p:cNvSpPr/>
          <p:nvPr/>
        </p:nvSpPr>
        <p:spPr>
          <a:xfrm>
            <a:off x="7477080" y="4438624"/>
            <a:ext cx="3524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1076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120BE51-6FBE-4969-B88E-3E84A074E5FF}"/>
              </a:ext>
            </a:extLst>
          </p:cNvPr>
          <p:cNvSpPr txBox="1"/>
          <p:nvPr/>
        </p:nvSpPr>
        <p:spPr>
          <a:xfrm>
            <a:off x="3200400" y="2295088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C497C1-9B8B-41DA-8E4F-315420186C0A}"/>
              </a:ext>
            </a:extLst>
          </p:cNvPr>
          <p:cNvSpPr txBox="1"/>
          <p:nvPr/>
        </p:nvSpPr>
        <p:spPr>
          <a:xfrm>
            <a:off x="3207981" y="3864748"/>
            <a:ext cx="5776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403E645-E7F8-4BA9-A20B-5C54D9EF1454}"/>
              </a:ext>
            </a:extLst>
          </p:cNvPr>
          <p:cNvSpPr txBox="1"/>
          <p:nvPr/>
        </p:nvSpPr>
        <p:spPr>
          <a:xfrm>
            <a:off x="3848100" y="17530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1788-D7C9-452B-9F4E-9CA1076748D2}"/>
              </a:ext>
            </a:extLst>
          </p:cNvPr>
          <p:cNvSpPr txBox="1"/>
          <p:nvPr/>
        </p:nvSpPr>
        <p:spPr>
          <a:xfrm>
            <a:off x="1645207" y="455419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8E52EB-16A2-4F32-ADF7-00C02E03346A}"/>
              </a:ext>
            </a:extLst>
          </p:cNvPr>
          <p:cNvSpPr/>
          <p:nvPr/>
        </p:nvSpPr>
        <p:spPr>
          <a:xfrm>
            <a:off x="1645206" y="420629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D57951-A8C8-49E9-B4E7-4398FF1A24B1}"/>
              </a:ext>
            </a:extLst>
          </p:cNvPr>
          <p:cNvSpPr/>
          <p:nvPr/>
        </p:nvSpPr>
        <p:spPr>
          <a:xfrm>
            <a:off x="1645206" y="368615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B4987-51AA-4475-9F8F-78CFE173E306}"/>
              </a:ext>
            </a:extLst>
          </p:cNvPr>
          <p:cNvSpPr txBox="1"/>
          <p:nvPr/>
        </p:nvSpPr>
        <p:spPr>
          <a:xfrm>
            <a:off x="4058207" y="455419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3829C29-C23F-4610-9EEF-9866E92CA648}"/>
              </a:ext>
            </a:extLst>
          </p:cNvPr>
          <p:cNvSpPr/>
          <p:nvPr/>
        </p:nvSpPr>
        <p:spPr>
          <a:xfrm>
            <a:off x="4058206" y="420629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90710F3-4D7F-4604-96DE-A77205C859AF}"/>
              </a:ext>
            </a:extLst>
          </p:cNvPr>
          <p:cNvSpPr/>
          <p:nvPr/>
        </p:nvSpPr>
        <p:spPr>
          <a:xfrm>
            <a:off x="4058206" y="368615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C13E30-3AC3-40BC-A371-B3001DEEC90C}"/>
              </a:ext>
            </a:extLst>
          </p:cNvPr>
          <p:cNvSpPr txBox="1"/>
          <p:nvPr/>
        </p:nvSpPr>
        <p:spPr>
          <a:xfrm>
            <a:off x="6471207" y="455419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323E219-47F4-43DD-8E30-5F7A6F44C13E}"/>
              </a:ext>
            </a:extLst>
          </p:cNvPr>
          <p:cNvSpPr/>
          <p:nvPr/>
        </p:nvSpPr>
        <p:spPr>
          <a:xfrm>
            <a:off x="6471206" y="420629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F230182-08E3-4010-8DD9-A533837D5880}"/>
              </a:ext>
            </a:extLst>
          </p:cNvPr>
          <p:cNvSpPr/>
          <p:nvPr/>
        </p:nvSpPr>
        <p:spPr>
          <a:xfrm>
            <a:off x="6471206" y="368615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E634E6-88A3-432C-B259-EB0BA6566810}"/>
              </a:ext>
            </a:extLst>
          </p:cNvPr>
          <p:cNvSpPr txBox="1"/>
          <p:nvPr/>
        </p:nvSpPr>
        <p:spPr>
          <a:xfrm>
            <a:off x="8884208" y="4554197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170D011-DF7B-49F7-A80A-A41117492B86}"/>
              </a:ext>
            </a:extLst>
          </p:cNvPr>
          <p:cNvSpPr/>
          <p:nvPr/>
        </p:nvSpPr>
        <p:spPr>
          <a:xfrm>
            <a:off x="8884207" y="4206296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E217690-3978-4DCD-929F-569207521E93}"/>
              </a:ext>
            </a:extLst>
          </p:cNvPr>
          <p:cNvSpPr/>
          <p:nvPr/>
        </p:nvSpPr>
        <p:spPr>
          <a:xfrm>
            <a:off x="8884207" y="368615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6E3F055-B09B-42F0-94EF-90074AD864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4EDFA8A-4530-4790-ACCF-58256F4E71F5}"/>
              </a:ext>
            </a:extLst>
          </p:cNvPr>
          <p:cNvSpPr txBox="1"/>
          <p:nvPr/>
        </p:nvSpPr>
        <p:spPr>
          <a:xfrm>
            <a:off x="6717434" y="3959486"/>
            <a:ext cx="3950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993D54-B685-45A7-8D30-0D25102CE23D}"/>
              </a:ext>
            </a:extLst>
          </p:cNvPr>
          <p:cNvSpPr txBox="1"/>
          <p:nvPr/>
        </p:nvSpPr>
        <p:spPr>
          <a:xfrm>
            <a:off x="6717433" y="4416631"/>
            <a:ext cx="3950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21AAA4-6711-4C0D-98A3-E62ABE2C73E5}"/>
              </a:ext>
            </a:extLst>
          </p:cNvPr>
          <p:cNvSpPr txBox="1"/>
          <p:nvPr/>
        </p:nvSpPr>
        <p:spPr>
          <a:xfrm>
            <a:off x="6717433" y="1952593"/>
            <a:ext cx="3950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Insert your </a:t>
            </a:r>
            <a:r>
              <a:rPr lang="en-US" altLang="ko-KR" sz="3600" dirty="0">
                <a:solidFill>
                  <a:srgbClr val="5EDBBB"/>
                </a:solidFill>
                <a:latin typeface="+mj-lt"/>
                <a:cs typeface="Arial" panose="020B0604020202020204" pitchFamily="34" charset="0"/>
              </a:rPr>
              <a:t>headline</a:t>
            </a:r>
            <a:r>
              <a:rPr lang="en-US" altLang="ko-KR" sz="3600" dirty="0">
                <a:latin typeface="+mj-lt"/>
                <a:cs typeface="Arial" panose="020B0604020202020204" pitchFamily="34" charset="0"/>
              </a:rPr>
              <a:t> here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748947" y="4126700"/>
            <a:ext cx="274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748947" y="4583845"/>
            <a:ext cx="27455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en-US" altLang="ko-KR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5C29A-6192-4E7E-B11A-7404CA9B1F3E}"/>
              </a:ext>
            </a:extLst>
          </p:cNvPr>
          <p:cNvSpPr txBox="1"/>
          <p:nvPr/>
        </p:nvSpPr>
        <p:spPr>
          <a:xfrm>
            <a:off x="748947" y="1626939"/>
            <a:ext cx="2745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1091A5-955A-4368-8BC6-FE630981A96F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FE15B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4BDD2B-758F-4305-9ACF-EC62212C88BC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FE15B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2B11886-B955-4038-8C76-42C22A1D9767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FFE15B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01539-F65E-4428-AFA4-BD30D9DB7ECB}"/>
              </a:ext>
            </a:extLst>
          </p:cNvPr>
          <p:cNvSpPr txBox="1"/>
          <p:nvPr/>
        </p:nvSpPr>
        <p:spPr>
          <a:xfrm>
            <a:off x="3946983" y="39032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11EC70-4CFB-4398-B253-E618A9E3159E}"/>
              </a:ext>
            </a:extLst>
          </p:cNvPr>
          <p:cNvSpPr/>
          <p:nvPr/>
        </p:nvSpPr>
        <p:spPr>
          <a:xfrm>
            <a:off x="3946982" y="34467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854874-47DA-47D9-8D48-BDC958ECF6BC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FF828D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FE0FEF7-E3BD-410C-82A4-E789A2E6BC0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D2B960C-0FF4-4139-AF1E-099B8FCE3215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44ECF69-BAEE-41EB-84FC-53786795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955E876-2863-4814-B130-6433B1283C9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C0A93-1F99-4854-B9FC-E2F7C34087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AD624-1F20-4B08-B7C4-938453A2CC5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ED05E4F-1A12-46A6-8F0C-110FF7FFD4CE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828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0BE3F9-C8A4-4970-9E03-383806BDF167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FF828D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46E059-CF04-4D28-8E79-5FC2DAE23EB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80EC7CC-8A40-436C-BC08-DA7A2114BF3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FE3A93-36A9-41FF-9E14-D40FC21FA7A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3B82F4D-9F91-455C-A690-5F63A67227E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1B55D2F-C303-4BFB-8D9C-0965BBEAEF3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0D3908F-C546-4D3B-ABFD-D4C40954F6F6}"/>
              </a:ext>
            </a:extLst>
          </p:cNvPr>
          <p:cNvSpPr txBox="1"/>
          <p:nvPr/>
        </p:nvSpPr>
        <p:spPr>
          <a:xfrm>
            <a:off x="6591187" y="39032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86AF627-CDA5-4568-A6E9-1B46BF746670}"/>
              </a:ext>
            </a:extLst>
          </p:cNvPr>
          <p:cNvSpPr/>
          <p:nvPr/>
        </p:nvSpPr>
        <p:spPr>
          <a:xfrm>
            <a:off x="6591186" y="34467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A155D2-81F9-4454-A146-1E100D846A9A}"/>
              </a:ext>
            </a:extLst>
          </p:cNvPr>
          <p:cNvSpPr txBox="1"/>
          <p:nvPr/>
        </p:nvSpPr>
        <p:spPr>
          <a:xfrm>
            <a:off x="9235391" y="39032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ACE6A8-26FB-443E-8AF9-522295F0254C}"/>
              </a:ext>
            </a:extLst>
          </p:cNvPr>
          <p:cNvSpPr/>
          <p:nvPr/>
        </p:nvSpPr>
        <p:spPr>
          <a:xfrm>
            <a:off x="9235390" y="34467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7489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90ED4CF-962B-46E6-8F22-C6C6BBCCE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1700" y="1788927"/>
            <a:ext cx="2768600" cy="2768600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CDAE67-0A57-4228-8AB3-C1DF0DE73E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65200" y="1788927"/>
            <a:ext cx="2768600" cy="2768600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AFD3DC1-E5EE-47F7-A132-93CC0E3904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58200" y="1788927"/>
            <a:ext cx="2768600" cy="2768600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58B75-761F-4ED7-81A3-18A6C674C89F}"/>
              </a:ext>
            </a:extLst>
          </p:cNvPr>
          <p:cNvSpPr txBox="1"/>
          <p:nvPr/>
        </p:nvSpPr>
        <p:spPr>
          <a:xfrm>
            <a:off x="2374900" y="711600"/>
            <a:ext cx="744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Write here a </a:t>
            </a:r>
            <a:r>
              <a:rPr lang="en-US" altLang="ko-KR" sz="3600" dirty="0">
                <a:solidFill>
                  <a:srgbClr val="FF828D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600" dirty="0">
              <a:solidFill>
                <a:srgbClr val="FF828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576329-DA69-4F6C-9253-22C334CC09DF}"/>
              </a:ext>
            </a:extLst>
          </p:cNvPr>
          <p:cNvSpPr txBox="1"/>
          <p:nvPr/>
        </p:nvSpPr>
        <p:spPr>
          <a:xfrm>
            <a:off x="965200" y="4881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9DE9AC-189A-4377-A59C-8B8655F4EA24}"/>
              </a:ext>
            </a:extLst>
          </p:cNvPr>
          <p:cNvSpPr txBox="1"/>
          <p:nvPr/>
        </p:nvSpPr>
        <p:spPr>
          <a:xfrm>
            <a:off x="965200" y="5316003"/>
            <a:ext cx="276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B02EE-70AD-47CB-BE6C-D3B25377E9B6}"/>
              </a:ext>
            </a:extLst>
          </p:cNvPr>
          <p:cNvSpPr txBox="1"/>
          <p:nvPr/>
        </p:nvSpPr>
        <p:spPr>
          <a:xfrm>
            <a:off x="4711700" y="4881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A419C2-C74C-431B-B1B7-8ABBE265B5E1}"/>
              </a:ext>
            </a:extLst>
          </p:cNvPr>
          <p:cNvSpPr txBox="1"/>
          <p:nvPr/>
        </p:nvSpPr>
        <p:spPr>
          <a:xfrm>
            <a:off x="4711700" y="5316003"/>
            <a:ext cx="276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4F84F9-1987-487D-9277-D64375375639}"/>
              </a:ext>
            </a:extLst>
          </p:cNvPr>
          <p:cNvSpPr txBox="1"/>
          <p:nvPr/>
        </p:nvSpPr>
        <p:spPr>
          <a:xfrm>
            <a:off x="8458200" y="4881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13DF6E-F454-43F8-B5A5-C144A8FC813D}"/>
              </a:ext>
            </a:extLst>
          </p:cNvPr>
          <p:cNvSpPr txBox="1"/>
          <p:nvPr/>
        </p:nvSpPr>
        <p:spPr>
          <a:xfrm>
            <a:off x="8458200" y="5316003"/>
            <a:ext cx="276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5681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07D81C6-30EE-48BE-961D-D32E30077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6B7634FB-5E4B-4E8F-B601-1696084A3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66043D-64E6-4ADB-B9D4-5F4D673011FE}"/>
              </a:ext>
            </a:extLst>
          </p:cNvPr>
          <p:cNvSpPr txBox="1"/>
          <p:nvPr/>
        </p:nvSpPr>
        <p:spPr>
          <a:xfrm>
            <a:off x="2545752" y="2397638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r>
              <a:rPr lang="en-US" altLang="ko-KR" sz="2800" dirty="0"/>
              <a:t>, 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 magna </a:t>
            </a:r>
            <a:r>
              <a:rPr lang="en-US" altLang="ko-KR" sz="2800" dirty="0" err="1"/>
              <a:t>aliqua</a:t>
            </a:r>
            <a:r>
              <a:rPr lang="en-US" altLang="ko-KR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C8E564-A51A-4258-9232-DA4254726ECE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/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47433451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1326</Words>
  <Application>Microsoft Office PowerPoint</Application>
  <PresentationFormat>와이드스크린</PresentationFormat>
  <Paragraphs>165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232</cp:revision>
  <dcterms:created xsi:type="dcterms:W3CDTF">2019-04-06T05:20:47Z</dcterms:created>
  <dcterms:modified xsi:type="dcterms:W3CDTF">2020-07-25T07:11:59Z</dcterms:modified>
</cp:coreProperties>
</file>