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88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7" r:id="rId16"/>
    <p:sldId id="386" r:id="rId17"/>
    <p:sldId id="32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50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B7"/>
    <a:srgbClr val="E54D36"/>
    <a:srgbClr val="2EB3D2"/>
    <a:srgbClr val="DF1B6F"/>
    <a:srgbClr val="FCFBFC"/>
    <a:srgbClr val="17636D"/>
    <a:srgbClr val="34767E"/>
    <a:srgbClr val="95B6BA"/>
    <a:srgbClr val="ED765E"/>
    <a:srgbClr val="FDF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>
        <p:scale>
          <a:sx n="75" d="100"/>
          <a:sy n="75" d="100"/>
        </p:scale>
        <p:origin x="1266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6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3.png"/><Relationship Id="rId5" Type="http://schemas.openxmlformats.org/officeDocument/2006/relationships/image" Target="../media/image1.png"/><Relationship Id="rId15" Type="http://schemas.openxmlformats.org/officeDocument/2006/relationships/image" Target="../media/image19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6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3.png"/><Relationship Id="rId5" Type="http://schemas.openxmlformats.org/officeDocument/2006/relationships/image" Target="../media/image1.png"/><Relationship Id="rId15" Type="http://schemas.openxmlformats.org/officeDocument/2006/relationships/image" Target="../media/image19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Relationship Id="rId14" Type="http://schemas.openxmlformats.org/officeDocument/2006/relationships/image" Target="../media/image1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6.svg"/><Relationship Id="rId9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8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그래픽 48">
            <a:extLst>
              <a:ext uri="{FF2B5EF4-FFF2-40B4-BE49-F238E27FC236}">
                <a16:creationId xmlns:a16="http://schemas.microsoft.com/office/drawing/2014/main" id="{C712E726-A518-4F60-AE83-70500D9CF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9960" y="4125957"/>
            <a:ext cx="1903908" cy="1502059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3686BFA2-1A3B-4574-A4F2-BC366ABC8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1576" b="22690"/>
          <a:stretch/>
        </p:blipFill>
        <p:spPr>
          <a:xfrm>
            <a:off x="0" y="5317437"/>
            <a:ext cx="2420586" cy="1540564"/>
          </a:xfrm>
          <a:prstGeom prst="rect">
            <a:avLst/>
          </a:prstGeom>
        </p:spPr>
      </p:pic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D7D6358D-88F2-445B-9540-1621D602D3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5590" y="0"/>
            <a:ext cx="4152900" cy="340995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2766880-C12F-46A7-8863-9BE032419AA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800000" flipH="1">
            <a:off x="5292770" y="-26947"/>
            <a:ext cx="2273998" cy="210644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C428169-7618-4EC7-BB7E-9ECCFB22F6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2199102" y="2858349"/>
            <a:ext cx="12858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" t="-43" r="21" b="-43"/>
          <a:stretch/>
        </p:blipFill>
        <p:spPr>
          <a:xfrm>
            <a:off x="1004144" y="5450855"/>
            <a:ext cx="1031107" cy="6665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4623" r="25796"/>
          <a:stretch/>
        </p:blipFill>
        <p:spPr>
          <a:xfrm flipH="1" flipV="1">
            <a:off x="-1" y="5935998"/>
            <a:ext cx="1105395" cy="9220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463362" y="6207712"/>
            <a:ext cx="300632" cy="37857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4659" r="19879"/>
          <a:stretch/>
        </p:blipFill>
        <p:spPr>
          <a:xfrm>
            <a:off x="10822796" y="0"/>
            <a:ext cx="1369204" cy="975382"/>
          </a:xfrm>
          <a:prstGeom prst="rect">
            <a:avLst/>
          </a:prstGeom>
        </p:spPr>
      </p:pic>
      <p:sp>
        <p:nvSpPr>
          <p:cNvPr id="8" name="그림 개체 틀 12">
            <a:extLst>
              <a:ext uri="{FF2B5EF4-FFF2-40B4-BE49-F238E27FC236}">
                <a16:creationId xmlns:a16="http://schemas.microsoft.com/office/drawing/2014/main" id="{79383B88-FEB5-4058-9924-DD457092A8C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23717" y="22438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202A7C2E-7A19-411F-914E-A5F26F12F85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20915" y="22438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0781AFA3-9405-491E-8DB7-EF2D2205621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21849" y="22438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FD5EDBE1-714B-468C-BB97-E3960195F37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22783" y="2243885"/>
            <a:ext cx="1947086" cy="19470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17427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" t="-43" r="21058" b="32546"/>
          <a:stretch/>
        </p:blipFill>
        <p:spPr>
          <a:xfrm>
            <a:off x="11181018" y="6313768"/>
            <a:ext cx="1010982" cy="55822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042" t="3689"/>
          <a:stretch/>
        </p:blipFill>
        <p:spPr>
          <a:xfrm>
            <a:off x="0" y="0"/>
            <a:ext cx="1295400" cy="11780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00000" flipH="1">
            <a:off x="1434574" y="174832"/>
            <a:ext cx="845571" cy="78326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698224" y="966020"/>
            <a:ext cx="300632" cy="37857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4199" b="27743"/>
          <a:stretch/>
        </p:blipFill>
        <p:spPr>
          <a:xfrm>
            <a:off x="0" y="6016250"/>
            <a:ext cx="1295400" cy="82584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7628155-9BED-4BBE-897C-3300D9CCC9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96944" y="831978"/>
            <a:ext cx="320675" cy="28504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5DD4680-8D57-4B0B-AD92-31C1F00A4B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17619" y="116121"/>
            <a:ext cx="674381" cy="5582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D04AA3D-EF13-4119-B158-412930A76E6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69828" y="130356"/>
            <a:ext cx="1369204" cy="558228"/>
          </a:xfrm>
          <a:prstGeom prst="rect">
            <a:avLst/>
          </a:prstGeom>
        </p:spPr>
      </p:pic>
      <p:sp>
        <p:nvSpPr>
          <p:cNvPr id="20" name="그림 개체 틀 17">
            <a:extLst>
              <a:ext uri="{FF2B5EF4-FFF2-40B4-BE49-F238E27FC236}">
                <a16:creationId xmlns:a16="http://schemas.microsoft.com/office/drawing/2014/main" id="{33862464-AE13-4A82-9BDB-49F5EB126F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58900" y="3638550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2C8B0B29-C561-4494-8499-D4A30289BE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58900" y="1244599"/>
            <a:ext cx="4464000" cy="20700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620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0B33436-9873-455B-B214-7B0C97B6F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786" t="3659"/>
          <a:stretch/>
        </p:blipFill>
        <p:spPr>
          <a:xfrm flipV="1">
            <a:off x="0" y="5703741"/>
            <a:ext cx="1051325" cy="115425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89885" y="434205"/>
            <a:ext cx="657640" cy="5188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485" y="82036"/>
            <a:ext cx="1489676" cy="12231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258" b="15848"/>
          <a:stretch/>
        </p:blipFill>
        <p:spPr>
          <a:xfrm rot="16200000" flipH="1">
            <a:off x="11488748" y="6154749"/>
            <a:ext cx="664163" cy="7423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0855566" y="973302"/>
            <a:ext cx="300632" cy="37857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1" t="-43" r="21" b="-43"/>
          <a:stretch/>
        </p:blipFill>
        <p:spPr>
          <a:xfrm>
            <a:off x="11195169" y="6382219"/>
            <a:ext cx="543577" cy="351390"/>
          </a:xfrm>
          <a:prstGeom prst="rect">
            <a:avLst/>
          </a:prstGeom>
        </p:spPr>
      </p:pic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B775909A-86A1-4178-9DBB-2122D21B95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5665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34620" y="700187"/>
            <a:ext cx="384205" cy="30311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" t="23495" r="18892" b="-43"/>
          <a:stretch/>
        </p:blipFill>
        <p:spPr>
          <a:xfrm>
            <a:off x="11122999" y="0"/>
            <a:ext cx="1083569" cy="6604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00000" flipH="1">
            <a:off x="915280" y="223817"/>
            <a:ext cx="1120744" cy="103816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-1" r="9661" b="3744"/>
          <a:stretch/>
        </p:blipFill>
        <p:spPr>
          <a:xfrm>
            <a:off x="10648156" y="5757862"/>
            <a:ext cx="1543844" cy="110013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7628155-9BED-4BBE-897C-3300D9CCC9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1902" y="1219022"/>
            <a:ext cx="320675" cy="28504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D04AA3D-EF13-4119-B158-412930A76E6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7975" y="566465"/>
            <a:ext cx="1369204" cy="558228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86E6B40E-147C-4B2E-9627-205F1D43B2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5704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07D2D6E-3376-4097-828E-1E44736EC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199" b="26351"/>
          <a:stretch/>
        </p:blipFill>
        <p:spPr>
          <a:xfrm>
            <a:off x="0" y="6016250"/>
            <a:ext cx="1295400" cy="8417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3089ADD-4E67-45F2-A004-0A58045B51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19611" y="765097"/>
            <a:ext cx="419057" cy="37249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3401B5B-C4A2-4A30-93C0-6070B55C3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9409"/>
          <a:stretch/>
        </p:blipFill>
        <p:spPr>
          <a:xfrm>
            <a:off x="10971055" y="0"/>
            <a:ext cx="1116170" cy="55982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2C3C88-E41C-480A-ACD9-AF67AB38559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68039" y="93939"/>
            <a:ext cx="2103016" cy="857405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29955A29-F1EB-41C3-801C-3C245F147DC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7008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48492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07D2D6E-3376-4097-828E-1E44736EC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199" b="26351"/>
          <a:stretch/>
        </p:blipFill>
        <p:spPr>
          <a:xfrm>
            <a:off x="0" y="6016250"/>
            <a:ext cx="1295400" cy="8417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3089ADD-4E67-45F2-A004-0A58045B51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19611" y="765097"/>
            <a:ext cx="419057" cy="37249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3401B5B-C4A2-4A30-93C0-6070B55C3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9409"/>
          <a:stretch/>
        </p:blipFill>
        <p:spPr>
          <a:xfrm>
            <a:off x="10971055" y="0"/>
            <a:ext cx="1116170" cy="55982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2C3C88-E41C-480A-ACD9-AF67AB38559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68039" y="93939"/>
            <a:ext cx="2103016" cy="85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337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0B33436-9873-455B-B214-7B0C97B6F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4240" b="23741"/>
          <a:stretch/>
        </p:blipFill>
        <p:spPr>
          <a:xfrm>
            <a:off x="11035887" y="5801092"/>
            <a:ext cx="1156113" cy="105690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41878" y="133288"/>
            <a:ext cx="739132" cy="58312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625" y="62706"/>
            <a:ext cx="1592276" cy="130741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800000" flipH="1">
            <a:off x="1181400" y="879425"/>
            <a:ext cx="447797" cy="4148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0000" b="29570"/>
          <a:stretch/>
        </p:blipFill>
        <p:spPr>
          <a:xfrm rot="5400000" flipH="1">
            <a:off x="151749" y="6314025"/>
            <a:ext cx="392225" cy="6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67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" t="-43" r="21" b="-43"/>
          <a:stretch/>
        </p:blipFill>
        <p:spPr>
          <a:xfrm>
            <a:off x="1004144" y="5450855"/>
            <a:ext cx="1031107" cy="6665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4623" r="25796"/>
          <a:stretch/>
        </p:blipFill>
        <p:spPr>
          <a:xfrm flipH="1" flipV="1">
            <a:off x="-1" y="5935998"/>
            <a:ext cx="1105395" cy="9220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463362" y="6207712"/>
            <a:ext cx="300632" cy="37857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4659" r="19879"/>
          <a:stretch/>
        </p:blipFill>
        <p:spPr>
          <a:xfrm>
            <a:off x="10822796" y="0"/>
            <a:ext cx="1369204" cy="97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72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" t="-43" r="21058" b="32546"/>
          <a:stretch/>
        </p:blipFill>
        <p:spPr>
          <a:xfrm>
            <a:off x="11181018" y="6313768"/>
            <a:ext cx="1010982" cy="55822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042" t="3689"/>
          <a:stretch/>
        </p:blipFill>
        <p:spPr>
          <a:xfrm>
            <a:off x="0" y="0"/>
            <a:ext cx="1295400" cy="11780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00000" flipH="1">
            <a:off x="1434574" y="174832"/>
            <a:ext cx="845571" cy="78326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698224" y="966020"/>
            <a:ext cx="300632" cy="37857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4199" b="25126"/>
          <a:stretch/>
        </p:blipFill>
        <p:spPr>
          <a:xfrm>
            <a:off x="0" y="6016250"/>
            <a:ext cx="1295400" cy="85574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7628155-9BED-4BBE-897C-3300D9CCC9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96944" y="831978"/>
            <a:ext cx="320675" cy="28504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5DD4680-8D57-4B0B-AD92-31C1F00A4B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17619" y="116121"/>
            <a:ext cx="674381" cy="5582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D04AA3D-EF13-4119-B158-412930A76E6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69828" y="130356"/>
            <a:ext cx="1369204" cy="5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43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0B33436-9873-455B-B214-7B0C97B6F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786" t="3659"/>
          <a:stretch/>
        </p:blipFill>
        <p:spPr>
          <a:xfrm flipV="1">
            <a:off x="0" y="5703741"/>
            <a:ext cx="1051325" cy="115425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89885" y="434205"/>
            <a:ext cx="657640" cy="5188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79485" y="82036"/>
            <a:ext cx="1489676" cy="122317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0258" b="15848"/>
          <a:stretch/>
        </p:blipFill>
        <p:spPr>
          <a:xfrm rot="16200000" flipH="1">
            <a:off x="11488748" y="6154749"/>
            <a:ext cx="664163" cy="74234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0855566" y="973302"/>
            <a:ext cx="300632" cy="37857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21" t="-43" r="21" b="-43"/>
          <a:stretch/>
        </p:blipFill>
        <p:spPr>
          <a:xfrm>
            <a:off x="11195169" y="6382219"/>
            <a:ext cx="543577" cy="35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287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34620" y="700187"/>
            <a:ext cx="384205" cy="30311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FBEC57B-E5C4-414B-B006-D765088A3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" t="23495" r="18892" b="-43"/>
          <a:stretch/>
        </p:blipFill>
        <p:spPr>
          <a:xfrm>
            <a:off x="11122999" y="0"/>
            <a:ext cx="1083569" cy="66040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00000" flipH="1">
            <a:off x="915280" y="223817"/>
            <a:ext cx="1120744" cy="103816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A9B34433-9480-4F15-AF07-891D363486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-1" r="9661" b="3744"/>
          <a:stretch/>
        </p:blipFill>
        <p:spPr>
          <a:xfrm>
            <a:off x="10648156" y="5757862"/>
            <a:ext cx="1543844" cy="110013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7628155-9BED-4BBE-897C-3300D9CCC9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1902" y="1219022"/>
            <a:ext cx="320675" cy="28504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D04AA3D-EF13-4119-B158-412930A76E6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7975" y="566465"/>
            <a:ext cx="1369204" cy="5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580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C07D2D6E-3376-4097-828E-1E44736EC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199" b="26351"/>
          <a:stretch/>
        </p:blipFill>
        <p:spPr>
          <a:xfrm>
            <a:off x="0" y="6016250"/>
            <a:ext cx="1295400" cy="8417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3089ADD-4E67-45F2-A004-0A58045B51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19611" y="765097"/>
            <a:ext cx="419057" cy="37249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3401B5B-C4A2-4A30-93C0-6070B55C3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9409"/>
          <a:stretch/>
        </p:blipFill>
        <p:spPr>
          <a:xfrm>
            <a:off x="10971055" y="0"/>
            <a:ext cx="1116170" cy="55982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2C3C88-E41C-480A-ACD9-AF67AB38559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68039" y="93939"/>
            <a:ext cx="2103016" cy="857405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BBD2BB1C-60CB-4FB6-988B-5393A465C4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A13CE86-D731-4F54-8F6F-38C50035C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2236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6403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0B33436-9873-455B-B214-7B0C97B6F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4240" b="23741"/>
          <a:stretch/>
        </p:blipFill>
        <p:spPr>
          <a:xfrm>
            <a:off x="11035887" y="5801092"/>
            <a:ext cx="1156113" cy="105690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469B7D5-F246-4647-9D5E-BA33C4E188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41878" y="133288"/>
            <a:ext cx="739132" cy="58312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E08C51B-BF39-4ADC-8D1B-A8B6F19ECD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625" y="62706"/>
            <a:ext cx="1592276" cy="130741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22C4DDA-7C50-40AB-8A14-604A06FE0D5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800000" flipH="1">
            <a:off x="1181400" y="879425"/>
            <a:ext cx="447797" cy="41480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FBB7E88A-5C55-4AAC-B0EF-F88E841E9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0000" b="29570"/>
          <a:stretch/>
        </p:blipFill>
        <p:spPr>
          <a:xfrm rot="5400000" flipH="1">
            <a:off x="151749" y="6314025"/>
            <a:ext cx="392225" cy="695725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4B6E6CA-AE73-4B87-8086-CBB6496B24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575" y="2178051"/>
            <a:ext cx="3654422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70765A97-8B60-4073-B029-8CBAF66E46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3" y="2178051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9805639D-126E-46A2-A6FE-CD955D9A12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0" y="2178051"/>
            <a:ext cx="3654422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30140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0C34BBA-CDBB-4EB0-AAEF-9B2F7A563808}"/>
              </a:ext>
            </a:extLst>
          </p:cNvPr>
          <p:cNvSpPr txBox="1"/>
          <p:nvPr/>
        </p:nvSpPr>
        <p:spPr>
          <a:xfrm>
            <a:off x="3035300" y="1662719"/>
            <a:ext cx="6121400" cy="304698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Colorful Painted</a:t>
            </a:r>
            <a:endParaRPr lang="ko-KR" altLang="en-US" sz="9600" b="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28E6E4-3B5B-4ACC-B852-D38AC1401132}"/>
              </a:ext>
            </a:extLst>
          </p:cNvPr>
          <p:cNvSpPr txBox="1"/>
          <p:nvPr/>
        </p:nvSpPr>
        <p:spPr>
          <a:xfrm>
            <a:off x="3035300" y="5017330"/>
            <a:ext cx="612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b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9954B8-4B1A-489B-A18E-8D9649849D83}"/>
              </a:ext>
            </a:extLst>
          </p:cNvPr>
          <p:cNvSpPr txBox="1"/>
          <p:nvPr/>
        </p:nvSpPr>
        <p:spPr>
          <a:xfrm>
            <a:off x="3035300" y="4628555"/>
            <a:ext cx="612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chemeClr val="tx1"/>
                </a:solidFill>
              </a:rPr>
              <a:t>00. 00. 20XX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Place </a:t>
            </a:r>
            <a:r>
              <a:rPr lang="en-US" altLang="ko-KR" i="0" dirty="0">
                <a:solidFill>
                  <a:srgbClr val="E54D36"/>
                </a:solidFill>
              </a:rPr>
              <a:t>subtitle</a:t>
            </a:r>
            <a:r>
              <a:rPr lang="en-US" altLang="ko-KR" i="0" dirty="0">
                <a:solidFill>
                  <a:schemeClr val="tx1"/>
                </a:solidFill>
                <a:latin typeface="+mn-lt"/>
              </a:rPr>
              <a:t> text here</a:t>
            </a:r>
            <a:endParaRPr lang="ko-KR" altLang="en-US" i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C09CD5-245F-4807-A997-5D4215D20CAC}"/>
              </a:ext>
            </a:extLst>
          </p:cNvPr>
          <p:cNvSpPr txBox="1"/>
          <p:nvPr/>
        </p:nvSpPr>
        <p:spPr>
          <a:xfrm>
            <a:off x="488929" y="5208618"/>
            <a:ext cx="340997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8BA35CA-D044-401B-B452-81751F672F6E}"/>
              </a:ext>
            </a:extLst>
          </p:cNvPr>
          <p:cNvSpPr/>
          <p:nvPr/>
        </p:nvSpPr>
        <p:spPr>
          <a:xfrm>
            <a:off x="488928" y="4837631"/>
            <a:ext cx="3409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Option01. 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9E145E-CC31-4DC2-B387-7DBD95CA2B0E}"/>
              </a:ext>
            </a:extLst>
          </p:cNvPr>
          <p:cNvSpPr txBox="1"/>
          <p:nvPr/>
        </p:nvSpPr>
        <p:spPr>
          <a:xfrm>
            <a:off x="4286229" y="5208618"/>
            <a:ext cx="340997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B65D4D-16E0-42A9-819E-AA8F25D95ED5}"/>
              </a:ext>
            </a:extLst>
          </p:cNvPr>
          <p:cNvSpPr/>
          <p:nvPr/>
        </p:nvSpPr>
        <p:spPr>
          <a:xfrm>
            <a:off x="4286228" y="4837631"/>
            <a:ext cx="3409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Option02. 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72ECF-A9C9-48CC-B642-3AC61545B196}"/>
              </a:ext>
            </a:extLst>
          </p:cNvPr>
          <p:cNvSpPr txBox="1"/>
          <p:nvPr/>
        </p:nvSpPr>
        <p:spPr>
          <a:xfrm>
            <a:off x="8426429" y="5208618"/>
            <a:ext cx="340997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E7792CC-E26D-4352-B4BD-AABD594F2B45}"/>
              </a:ext>
            </a:extLst>
          </p:cNvPr>
          <p:cNvSpPr/>
          <p:nvPr/>
        </p:nvSpPr>
        <p:spPr>
          <a:xfrm>
            <a:off x="8426428" y="4837631"/>
            <a:ext cx="3409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Option03. 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3E53AF4-EC9C-4FEB-9FD3-4A539844B8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9575" y="2178051"/>
            <a:ext cx="3654422" cy="2501898"/>
          </a:xfrm>
        </p:spPr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D29D4FA-6C5C-4454-9A84-280900442C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4003" y="2178051"/>
            <a:ext cx="4063997" cy="2501898"/>
          </a:xfrm>
        </p:spPr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5E9D0709-8320-4BA2-BB5D-BC4D25A885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8000" y="2178051"/>
            <a:ext cx="3654422" cy="2501898"/>
          </a:xfrm>
        </p:spPr>
      </p:sp>
    </p:spTree>
    <p:extLst>
      <p:ext uri="{BB962C8B-B14F-4D97-AF65-F5344CB8AC3E}">
        <p14:creationId xmlns:p14="http://schemas.microsoft.com/office/powerpoint/2010/main" val="3634424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Make Your </a:t>
            </a:r>
            <a:r>
              <a:rPr lang="en-US" altLang="ko-KR" i="0" dirty="0">
                <a:solidFill>
                  <a:srgbClr val="E54D36"/>
                </a:solidFill>
              </a:rPr>
              <a:t>Title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9B59B7F5-B4B7-4717-B896-988468B8F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1987896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7DF665-BEEF-4F57-913C-CEA86FF302BA}"/>
              </a:ext>
            </a:extLst>
          </p:cNvPr>
          <p:cNvSpPr txBox="1"/>
          <p:nvPr/>
        </p:nvSpPr>
        <p:spPr>
          <a:xfrm>
            <a:off x="2806339" y="194979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DC2AA37-DC36-4BA8-A6EB-8F645DAED83F}"/>
              </a:ext>
            </a:extLst>
          </p:cNvPr>
          <p:cNvSpPr/>
          <p:nvPr/>
        </p:nvSpPr>
        <p:spPr>
          <a:xfrm>
            <a:off x="1981561" y="547896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F1B6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47F412-763E-41F2-9218-9BCA88E2688D}"/>
              </a:ext>
            </a:extLst>
          </p:cNvPr>
          <p:cNvSpPr txBox="1"/>
          <p:nvPr/>
        </p:nvSpPr>
        <p:spPr>
          <a:xfrm>
            <a:off x="2806339" y="311358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219EF0-07B4-4893-B128-D15A30A3ADB2}"/>
              </a:ext>
            </a:extLst>
          </p:cNvPr>
          <p:cNvSpPr txBox="1"/>
          <p:nvPr/>
        </p:nvSpPr>
        <p:spPr>
          <a:xfrm>
            <a:off x="2806339" y="4277380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D1D87-303F-476E-8C0B-ED367A4B2B5C}"/>
              </a:ext>
            </a:extLst>
          </p:cNvPr>
          <p:cNvSpPr txBox="1"/>
          <p:nvPr/>
        </p:nvSpPr>
        <p:spPr>
          <a:xfrm>
            <a:off x="2806339" y="5441172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500940F8-778B-4310-AAF2-036C5B569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4014" y="3151385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1907547-21AC-43E6-B738-9AE01B5B5A05}"/>
              </a:ext>
            </a:extLst>
          </p:cNvPr>
          <p:cNvSpPr/>
          <p:nvPr/>
        </p:nvSpPr>
        <p:spPr>
          <a:xfrm>
            <a:off x="1981561" y="431517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F1B6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7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Subject </a:t>
            </a:r>
            <a:r>
              <a:rPr lang="en-US" altLang="ko-KR" i="0" dirty="0">
                <a:solidFill>
                  <a:srgbClr val="E54D36"/>
                </a:solidFill>
              </a:rPr>
              <a:t>Title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8E3E1E7-F0BA-49C7-974A-E6AB4BC387A6}"/>
              </a:ext>
            </a:extLst>
          </p:cNvPr>
          <p:cNvSpPr/>
          <p:nvPr/>
        </p:nvSpPr>
        <p:spPr>
          <a:xfrm>
            <a:off x="4969065" y="2130468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E54D3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65ED3-2C85-4FA9-811D-0BCCD769B986}"/>
              </a:ext>
            </a:extLst>
          </p:cNvPr>
          <p:cNvSpPr txBox="1"/>
          <p:nvPr/>
        </p:nvSpPr>
        <p:spPr>
          <a:xfrm>
            <a:off x="8146017" y="2346662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343FA40-147F-49F6-90F6-B6D9A497706E}"/>
              </a:ext>
            </a:extLst>
          </p:cNvPr>
          <p:cNvSpPr/>
          <p:nvPr/>
        </p:nvSpPr>
        <p:spPr>
          <a:xfrm>
            <a:off x="8146016" y="1969329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612D03-B329-4C2A-AB0F-B0EF25351465}"/>
              </a:ext>
            </a:extLst>
          </p:cNvPr>
          <p:cNvSpPr txBox="1"/>
          <p:nvPr/>
        </p:nvSpPr>
        <p:spPr>
          <a:xfrm>
            <a:off x="8146017" y="462027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A4A5AD-A00F-484D-A5AB-EFD1D9A46AA7}"/>
              </a:ext>
            </a:extLst>
          </p:cNvPr>
          <p:cNvSpPr/>
          <p:nvPr/>
        </p:nvSpPr>
        <p:spPr>
          <a:xfrm>
            <a:off x="8146016" y="424294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9772ED-9DED-45CF-A358-B81951B82104}"/>
              </a:ext>
            </a:extLst>
          </p:cNvPr>
          <p:cNvSpPr txBox="1"/>
          <p:nvPr/>
        </p:nvSpPr>
        <p:spPr>
          <a:xfrm>
            <a:off x="1237525" y="2346662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A29168C-1C4A-4762-B1F7-F9AC8F94758D}"/>
              </a:ext>
            </a:extLst>
          </p:cNvPr>
          <p:cNvSpPr/>
          <p:nvPr/>
        </p:nvSpPr>
        <p:spPr>
          <a:xfrm>
            <a:off x="1237524" y="1969329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3FDAD-F739-4A5D-B0F4-E1E5E842A2E3}"/>
              </a:ext>
            </a:extLst>
          </p:cNvPr>
          <p:cNvSpPr txBox="1"/>
          <p:nvPr/>
        </p:nvSpPr>
        <p:spPr>
          <a:xfrm>
            <a:off x="1237525" y="4620274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BDAE0BB-182A-425F-BEAC-9B0B2E127A45}"/>
              </a:ext>
            </a:extLst>
          </p:cNvPr>
          <p:cNvSpPr/>
          <p:nvPr/>
        </p:nvSpPr>
        <p:spPr>
          <a:xfrm>
            <a:off x="1237524" y="4242941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4B76BBF-36D2-469B-8AA0-3C10E5AC04C9}"/>
              </a:ext>
            </a:extLst>
          </p:cNvPr>
          <p:cNvSpPr/>
          <p:nvPr/>
        </p:nvSpPr>
        <p:spPr>
          <a:xfrm>
            <a:off x="4969065" y="3488608"/>
            <a:ext cx="224761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SWOT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FA875962-F972-4C27-8C6A-33BDCF692CA5}"/>
              </a:ext>
            </a:extLst>
          </p:cNvPr>
          <p:cNvSpPr/>
          <p:nvPr/>
        </p:nvSpPr>
        <p:spPr>
          <a:xfrm>
            <a:off x="6663282" y="2302322"/>
            <a:ext cx="961913" cy="961912"/>
          </a:xfrm>
          <a:prstGeom prst="ellipse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2404D18D-7857-44DA-ABEF-E55E65B07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626266"/>
            <a:ext cx="314025" cy="314025"/>
          </a:xfrm>
          <a:prstGeom prst="rect">
            <a:avLst/>
          </a:prstGeom>
          <a:effectLst/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D8E0BC60-FAB2-44FE-8D06-DF46B39313FF}"/>
              </a:ext>
            </a:extLst>
          </p:cNvPr>
          <p:cNvSpPr/>
          <p:nvPr/>
        </p:nvSpPr>
        <p:spPr>
          <a:xfrm>
            <a:off x="6663282" y="4315585"/>
            <a:ext cx="961913" cy="961912"/>
          </a:xfrm>
          <a:prstGeom prst="ellipse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6C3EDEEA-AABF-4259-BF98-D6FFB1C5F503}"/>
              </a:ext>
            </a:extLst>
          </p:cNvPr>
          <p:cNvSpPr/>
          <p:nvPr/>
        </p:nvSpPr>
        <p:spPr>
          <a:xfrm>
            <a:off x="4560552" y="2302322"/>
            <a:ext cx="961913" cy="961912"/>
          </a:xfrm>
          <a:prstGeom prst="ellipse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B3BF27DD-5796-40FE-A4A1-1DC22455EDD4}"/>
              </a:ext>
            </a:extLst>
          </p:cNvPr>
          <p:cNvSpPr/>
          <p:nvPr/>
        </p:nvSpPr>
        <p:spPr>
          <a:xfrm>
            <a:off x="4560552" y="4315585"/>
            <a:ext cx="961913" cy="961912"/>
          </a:xfrm>
          <a:prstGeom prst="ellipse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39CE575-30FF-44A2-878B-611AAD9AC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653742"/>
            <a:ext cx="431783" cy="259068"/>
          </a:xfrm>
          <a:prstGeom prst="rect">
            <a:avLst/>
          </a:prstGeom>
          <a:effectLst/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876C813-0363-441F-B1E4-3A954ABDD3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616826"/>
            <a:ext cx="370002" cy="359427"/>
          </a:xfrm>
          <a:prstGeom prst="rect">
            <a:avLst/>
          </a:prstGeom>
          <a:effectLst/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8411687-9916-4F2B-B413-905E4EE93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606156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78087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Enter Your </a:t>
            </a:r>
            <a:r>
              <a:rPr lang="en-US" altLang="ko-KR" i="0" dirty="0">
                <a:solidFill>
                  <a:srgbClr val="E54D36"/>
                </a:solidFill>
              </a:rPr>
              <a:t>Title Here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A9F3929-446A-482A-AC53-D0B7933901B5}"/>
              </a:ext>
            </a:extLst>
          </p:cNvPr>
          <p:cNvSpPr/>
          <p:nvPr/>
        </p:nvSpPr>
        <p:spPr>
          <a:xfrm>
            <a:off x="1352860" y="3973500"/>
            <a:ext cx="4743140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D93B53C-6DD8-4711-BBB7-D6E39BFA1086}"/>
              </a:ext>
            </a:extLst>
          </p:cNvPr>
          <p:cNvSpPr/>
          <p:nvPr/>
        </p:nvSpPr>
        <p:spPr>
          <a:xfrm>
            <a:off x="6181881" y="3973500"/>
            <a:ext cx="4743139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C869911-119F-43E9-8C6A-6C0DFAD96390}"/>
              </a:ext>
            </a:extLst>
          </p:cNvPr>
          <p:cNvSpPr/>
          <p:nvPr/>
        </p:nvSpPr>
        <p:spPr>
          <a:xfrm>
            <a:off x="1352860" y="1768637"/>
            <a:ext cx="4743140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607535-60B9-43A1-A30A-28BF21F939E2}"/>
              </a:ext>
            </a:extLst>
          </p:cNvPr>
          <p:cNvSpPr/>
          <p:nvPr/>
        </p:nvSpPr>
        <p:spPr>
          <a:xfrm>
            <a:off x="6181881" y="1768637"/>
            <a:ext cx="4743139" cy="2102835"/>
          </a:xfrm>
          <a:prstGeom prst="rect">
            <a:avLst/>
          </a:prstGeom>
          <a:solidFill>
            <a:srgbClr val="424242">
              <a:alpha val="7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543318-6514-44A0-8D64-AB1297F6B54D}"/>
              </a:ext>
            </a:extLst>
          </p:cNvPr>
          <p:cNvSpPr/>
          <p:nvPr/>
        </p:nvSpPr>
        <p:spPr>
          <a:xfrm>
            <a:off x="5057768" y="2833240"/>
            <a:ext cx="1038232" cy="1038232"/>
          </a:xfrm>
          <a:prstGeom prst="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F7DB1A1-1073-405A-BA47-DD59FA8786E0}"/>
              </a:ext>
            </a:extLst>
          </p:cNvPr>
          <p:cNvSpPr/>
          <p:nvPr/>
        </p:nvSpPr>
        <p:spPr>
          <a:xfrm>
            <a:off x="6181881" y="2833240"/>
            <a:ext cx="1038232" cy="1038232"/>
          </a:xfrm>
          <a:prstGeom prst="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BBD8657-5A48-4217-8ED1-2643C3FCC6A0}"/>
              </a:ext>
            </a:extLst>
          </p:cNvPr>
          <p:cNvSpPr/>
          <p:nvPr/>
        </p:nvSpPr>
        <p:spPr>
          <a:xfrm>
            <a:off x="5057768" y="3973500"/>
            <a:ext cx="1038232" cy="1038232"/>
          </a:xfrm>
          <a:prstGeom prst="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7E5E822-695D-45EC-8219-0D6AEA71BC2F}"/>
              </a:ext>
            </a:extLst>
          </p:cNvPr>
          <p:cNvSpPr/>
          <p:nvPr/>
        </p:nvSpPr>
        <p:spPr>
          <a:xfrm>
            <a:off x="6181881" y="3973500"/>
            <a:ext cx="1038232" cy="1038232"/>
          </a:xfrm>
          <a:prstGeom prst="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17DA1-349C-49AA-848C-CE1A1B1358BA}"/>
              </a:ext>
            </a:extLst>
          </p:cNvPr>
          <p:cNvSpPr txBox="1"/>
          <p:nvPr/>
        </p:nvSpPr>
        <p:spPr>
          <a:xfrm>
            <a:off x="1608351" y="2041668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ADAEA-5BFF-41BC-A7AE-5908B7DBF2E8}"/>
              </a:ext>
            </a:extLst>
          </p:cNvPr>
          <p:cNvSpPr txBox="1"/>
          <p:nvPr/>
        </p:nvSpPr>
        <p:spPr>
          <a:xfrm>
            <a:off x="1608351" y="4879160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6F8ED9-7FFB-4655-83DD-AAC7B4686D72}"/>
              </a:ext>
            </a:extLst>
          </p:cNvPr>
          <p:cNvSpPr txBox="1"/>
          <p:nvPr/>
        </p:nvSpPr>
        <p:spPr>
          <a:xfrm>
            <a:off x="7475603" y="2041668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8B809D-DA1A-47A3-B0F3-4BAA1945277E}"/>
              </a:ext>
            </a:extLst>
          </p:cNvPr>
          <p:cNvSpPr txBox="1"/>
          <p:nvPr/>
        </p:nvSpPr>
        <p:spPr>
          <a:xfrm>
            <a:off x="7475603" y="4879160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4BED98D1-0EDB-43FB-A75B-0A206C5EACEE}"/>
              </a:ext>
            </a:extLst>
          </p:cNvPr>
          <p:cNvSpPr/>
          <p:nvPr/>
        </p:nvSpPr>
        <p:spPr>
          <a:xfrm>
            <a:off x="6527148" y="4343965"/>
            <a:ext cx="276910" cy="33392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292DA3A4-9E6E-4B14-B107-D389335B8FCF}"/>
              </a:ext>
            </a:extLst>
          </p:cNvPr>
          <p:cNvSpPr/>
          <p:nvPr/>
        </p:nvSpPr>
        <p:spPr>
          <a:xfrm>
            <a:off x="5418267" y="4340161"/>
            <a:ext cx="304910" cy="304910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FA69D0D-6C47-4776-AE68-2641B8496F2B}"/>
              </a:ext>
            </a:extLst>
          </p:cNvPr>
          <p:cNvGrpSpPr/>
          <p:nvPr/>
        </p:nvGrpSpPr>
        <p:grpSpPr>
          <a:xfrm>
            <a:off x="6563963" y="3214073"/>
            <a:ext cx="318636" cy="31863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116C163-4BC6-4BD3-907C-C5CED25031E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BFFB0BA-6E9A-4F76-84BF-F29413EA435F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3240A95-EC5B-447F-8517-3EDEF6E0C09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8F0AAB1-2F62-465F-B46F-47C833F47AF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7D079F9-0515-4479-BFFC-8C5FCFDEB287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9D348B5-C083-434B-AD7B-57FEC498B77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25EFEF9-AE6D-4F69-8195-7971FC26C11A}"/>
              </a:ext>
            </a:extLst>
          </p:cNvPr>
          <p:cNvGrpSpPr/>
          <p:nvPr/>
        </p:nvGrpSpPr>
        <p:grpSpPr>
          <a:xfrm>
            <a:off x="5442389" y="3153725"/>
            <a:ext cx="268990" cy="420534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D97DDA6-0DC0-4497-A998-F43D684CCA01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E187E50-519B-4429-970E-DC3C54EC61C6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EEE43F0-D8F3-4018-936D-2962918EDA54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AA231C5-B9E8-4C18-8B54-A37619E96B63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9038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B451CDC5-2868-4F2D-A08E-D05630EB1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3222" y="2285060"/>
            <a:ext cx="325058" cy="23600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D7609BC4-E9C6-48EC-A38D-FC00C30E3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3720" y="2285059"/>
            <a:ext cx="325058" cy="23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46071-572A-47C2-986C-187C226EEC51}"/>
              </a:ext>
            </a:extLst>
          </p:cNvPr>
          <p:cNvSpPr txBox="1"/>
          <p:nvPr/>
        </p:nvSpPr>
        <p:spPr>
          <a:xfrm>
            <a:off x="2931885" y="2521059"/>
            <a:ext cx="63282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r>
              <a:rPr lang="en-US" altLang="ko-KR" sz="2800" dirty="0"/>
              <a:t>, 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 magna </a:t>
            </a:r>
            <a:r>
              <a:rPr lang="en-US" altLang="ko-KR" sz="2800" dirty="0" err="1"/>
              <a:t>aliqua</a:t>
            </a:r>
            <a:r>
              <a:rPr lang="en-US" altLang="ko-KR" sz="28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7B6A4E-36A8-4F2F-98AF-9E7C6C6B3ED1}"/>
              </a:ext>
            </a:extLst>
          </p:cNvPr>
          <p:cNvSpPr txBox="1"/>
          <p:nvPr/>
        </p:nvSpPr>
        <p:spPr>
          <a:xfrm>
            <a:off x="2545751" y="4654659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/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390640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Insert Your </a:t>
            </a:r>
            <a:r>
              <a:rPr lang="en-US" altLang="ko-KR" i="0" dirty="0">
                <a:solidFill>
                  <a:srgbClr val="E54D36"/>
                </a:solidFill>
              </a:rPr>
              <a:t>Title Here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EA5DBE-ABE4-4AD3-A5D1-55C5BD034EBB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FEE8B7B-A722-4866-AE5C-56FB9C91241F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E9C9D1-7B3D-4FC0-B915-F6BD81E56651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06C7900-7D01-41BD-87D0-E50074D89EB1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dirty="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6CCF0FC-EE35-48E2-A3D4-8876E637469D}"/>
              </a:ext>
            </a:extLst>
          </p:cNvPr>
          <p:cNvSpPr/>
          <p:nvPr/>
        </p:nvSpPr>
        <p:spPr>
          <a:xfrm>
            <a:off x="6625717" y="32156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AEE840CD-7880-4C9C-9BD8-6EF6DC2C3D38}"/>
              </a:ext>
            </a:extLst>
          </p:cNvPr>
          <p:cNvSpPr/>
          <p:nvPr/>
        </p:nvSpPr>
        <p:spPr>
          <a:xfrm>
            <a:off x="2263746" y="32756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38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Place </a:t>
            </a:r>
            <a:r>
              <a:rPr lang="en-US" altLang="ko-KR" i="0" dirty="0">
                <a:solidFill>
                  <a:srgbClr val="E54D36"/>
                </a:solidFill>
              </a:rPr>
              <a:t>subtitle</a:t>
            </a:r>
            <a:r>
              <a:rPr lang="en-US" altLang="ko-KR" i="0" dirty="0">
                <a:solidFill>
                  <a:schemeClr val="tx1"/>
                </a:solidFill>
                <a:latin typeface="+mn-lt"/>
              </a:rPr>
              <a:t> text here</a:t>
            </a:r>
            <a:endParaRPr lang="ko-KR" altLang="en-US" i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D68962-DEB9-44E3-B37D-E1C50792F421}"/>
              </a:ext>
            </a:extLst>
          </p:cNvPr>
          <p:cNvSpPr txBox="1"/>
          <p:nvPr/>
        </p:nvSpPr>
        <p:spPr>
          <a:xfrm>
            <a:off x="1523718" y="5103731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F6711AF-8194-4F6A-9F22-283594611FFD}"/>
              </a:ext>
            </a:extLst>
          </p:cNvPr>
          <p:cNvSpPr/>
          <p:nvPr/>
        </p:nvSpPr>
        <p:spPr>
          <a:xfrm>
            <a:off x="1523717" y="46177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1738C6-BB65-4BB8-9DB4-135DA7C85090}"/>
              </a:ext>
            </a:extLst>
          </p:cNvPr>
          <p:cNvSpPr txBox="1"/>
          <p:nvPr/>
        </p:nvSpPr>
        <p:spPr>
          <a:xfrm>
            <a:off x="3922784" y="5103731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B90E0A7-1714-4080-B316-CD57B825E6E0}"/>
              </a:ext>
            </a:extLst>
          </p:cNvPr>
          <p:cNvSpPr/>
          <p:nvPr/>
        </p:nvSpPr>
        <p:spPr>
          <a:xfrm>
            <a:off x="3922783" y="46177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E3D8B3-793D-4400-B1E9-9148BB6A82EB}"/>
              </a:ext>
            </a:extLst>
          </p:cNvPr>
          <p:cNvSpPr txBox="1"/>
          <p:nvPr/>
        </p:nvSpPr>
        <p:spPr>
          <a:xfrm>
            <a:off x="6321851" y="5103731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4D0663B-AACE-4A2E-8CE4-0715A2400D3C}"/>
              </a:ext>
            </a:extLst>
          </p:cNvPr>
          <p:cNvSpPr/>
          <p:nvPr/>
        </p:nvSpPr>
        <p:spPr>
          <a:xfrm>
            <a:off x="6321850" y="46177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395DA0-89C3-40C8-BE44-E4599669DA4C}"/>
              </a:ext>
            </a:extLst>
          </p:cNvPr>
          <p:cNvSpPr txBox="1"/>
          <p:nvPr/>
        </p:nvSpPr>
        <p:spPr>
          <a:xfrm>
            <a:off x="8720916" y="5103731"/>
            <a:ext cx="19470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E600C8F-2568-422A-9B53-B8EDED5E619F}"/>
              </a:ext>
            </a:extLst>
          </p:cNvPr>
          <p:cNvSpPr/>
          <p:nvPr/>
        </p:nvSpPr>
        <p:spPr>
          <a:xfrm>
            <a:off x="8720915" y="4617789"/>
            <a:ext cx="194708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6FBAF6D-6195-4AB1-AC4D-53BDCEDCA13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ADA1CE7-C22C-4C7E-85B5-0EDA2986D24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8AB99473-2562-406F-80CA-38913FFAC47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5B33C73F-B5A0-4089-8A86-36875620DE8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</p:spTree>
    <p:extLst>
      <p:ext uri="{BB962C8B-B14F-4D97-AF65-F5344CB8AC3E}">
        <p14:creationId xmlns:p14="http://schemas.microsoft.com/office/powerpoint/2010/main" val="2185467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10C9C15-6A4B-4C52-92A5-4A25E1BBE110}"/>
              </a:ext>
            </a:extLst>
          </p:cNvPr>
          <p:cNvSpPr txBox="1"/>
          <p:nvPr/>
        </p:nvSpPr>
        <p:spPr>
          <a:xfrm>
            <a:off x="6283999" y="1244599"/>
            <a:ext cx="4790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C0280D-6DB5-49AC-A479-72797C26041D}"/>
              </a:ext>
            </a:extLst>
          </p:cNvPr>
          <p:cNvSpPr txBox="1"/>
          <p:nvPr/>
        </p:nvSpPr>
        <p:spPr>
          <a:xfrm>
            <a:off x="6283999" y="1692254"/>
            <a:ext cx="4790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F959B4-11BE-4689-88D2-F145AA02CC8B}"/>
              </a:ext>
            </a:extLst>
          </p:cNvPr>
          <p:cNvSpPr txBox="1"/>
          <p:nvPr/>
        </p:nvSpPr>
        <p:spPr>
          <a:xfrm>
            <a:off x="6283999" y="3638550"/>
            <a:ext cx="4790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>
                <a:latin typeface="+mj-lt"/>
              </a:rPr>
              <a:t>consectetur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adipiscing</a:t>
            </a:r>
            <a:r>
              <a:rPr lang="en-US" altLang="ko-KR" sz="2000" dirty="0">
                <a:latin typeface="+mj-lt"/>
              </a:rPr>
              <a:t> </a:t>
            </a:r>
            <a:r>
              <a:rPr lang="en-US" altLang="ko-KR" sz="2000" dirty="0" err="1">
                <a:latin typeface="+mj-lt"/>
              </a:rPr>
              <a:t>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BEDEB1-1E18-4A20-86BA-0EB1A4F7CC11}"/>
              </a:ext>
            </a:extLst>
          </p:cNvPr>
          <p:cNvSpPr txBox="1"/>
          <p:nvPr/>
        </p:nvSpPr>
        <p:spPr>
          <a:xfrm>
            <a:off x="6283999" y="4086205"/>
            <a:ext cx="4790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00C9C8A-7F2B-4DB9-B29D-A458987FF9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10402D2-CC7E-42AF-B0EF-4111008605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CF34B6-14CC-43D8-9F8F-4FF477FBDBAE}"/>
              </a:ext>
            </a:extLst>
          </p:cNvPr>
          <p:cNvSpPr txBox="1"/>
          <p:nvPr/>
        </p:nvSpPr>
        <p:spPr>
          <a:xfrm>
            <a:off x="3814609" y="3429000"/>
            <a:ext cx="451092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chemeClr val="tx1"/>
                </a:solidFill>
              </a:rPr>
              <a:t>Break Section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741923-9BF5-482C-AA25-5165C350716D}"/>
              </a:ext>
            </a:extLst>
          </p:cNvPr>
          <p:cNvSpPr txBox="1"/>
          <p:nvPr/>
        </p:nvSpPr>
        <p:spPr>
          <a:xfrm>
            <a:off x="3847046" y="4132837"/>
            <a:ext cx="4446054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BFB8F13-7AA1-4C17-94D2-E43718DC6151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E54D3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856C273-AB6A-4551-BBAF-DCCEB2C23A6D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EB7977C-4EA3-4E2D-9F93-014B43A1E23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65885"/>
            <a:ext cx="11063676" cy="5464403"/>
            <a:chOff x="1311073" y="1527797"/>
            <a:chExt cx="9551982" cy="4717770"/>
          </a:xfrm>
          <a:solidFill>
            <a:srgbClr val="2EB3D2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EB3D2"/>
            </a:solidFill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EB3D2"/>
            </a:solidFill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EB3D2"/>
            </a:solidFill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EB3D2"/>
            </a:solidFill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DF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2481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873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458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5001D39-9F67-45FD-A6CD-2D504633C954}"/>
              </a:ext>
            </a:extLst>
          </p:cNvPr>
          <p:cNvSpPr txBox="1"/>
          <p:nvPr/>
        </p:nvSpPr>
        <p:spPr>
          <a:xfrm>
            <a:off x="2484726" y="479383"/>
            <a:ext cx="722254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latin typeface="+mj-lt"/>
                <a:cs typeface="+mn-cs"/>
              </a:rPr>
              <a:t>World Map Slides</a:t>
            </a:r>
            <a:endParaRPr lang="ko-KR" altLang="en-US" sz="24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AF87C38-6C00-4C95-A9EC-D1384452CAB1}"/>
              </a:ext>
            </a:extLst>
          </p:cNvPr>
          <p:cNvSpPr txBox="1"/>
          <p:nvPr/>
        </p:nvSpPr>
        <p:spPr>
          <a:xfrm>
            <a:off x="2469022" y="302804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4DE1FA7-3454-4B3E-BFCB-338F00BDB9B3}"/>
              </a:ext>
            </a:extLst>
          </p:cNvPr>
          <p:cNvSpPr/>
          <p:nvPr/>
        </p:nvSpPr>
        <p:spPr>
          <a:xfrm>
            <a:off x="2392822" y="271794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C0D18DD-AD71-4F94-AB5C-4B5B1D55E1D9}"/>
              </a:ext>
            </a:extLst>
          </p:cNvPr>
          <p:cNvSpPr/>
          <p:nvPr/>
        </p:nvSpPr>
        <p:spPr>
          <a:xfrm>
            <a:off x="1737179" y="259801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FA97DA-2D3E-492D-B64C-69B66FD9A5E1}"/>
              </a:ext>
            </a:extLst>
          </p:cNvPr>
          <p:cNvSpPr txBox="1"/>
          <p:nvPr/>
        </p:nvSpPr>
        <p:spPr>
          <a:xfrm>
            <a:off x="7342193" y="3028043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236E831-FE5E-44F9-985E-8B38F14B95E1}"/>
              </a:ext>
            </a:extLst>
          </p:cNvPr>
          <p:cNvSpPr/>
          <p:nvPr/>
        </p:nvSpPr>
        <p:spPr>
          <a:xfrm>
            <a:off x="7265993" y="2717943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E4A9707-51E1-4BD4-B569-1AEFD7680FC7}"/>
              </a:ext>
            </a:extLst>
          </p:cNvPr>
          <p:cNvSpPr/>
          <p:nvPr/>
        </p:nvSpPr>
        <p:spPr>
          <a:xfrm>
            <a:off x="6610350" y="259801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16B17F-B963-4769-9616-A09151174780}"/>
              </a:ext>
            </a:extLst>
          </p:cNvPr>
          <p:cNvSpPr txBox="1"/>
          <p:nvPr/>
        </p:nvSpPr>
        <p:spPr>
          <a:xfrm>
            <a:off x="2469022" y="485942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C7DF3D9-CB9E-4AB0-9E61-486E8DD897CB}"/>
              </a:ext>
            </a:extLst>
          </p:cNvPr>
          <p:cNvSpPr/>
          <p:nvPr/>
        </p:nvSpPr>
        <p:spPr>
          <a:xfrm>
            <a:off x="2392822" y="454932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A7611FB-8560-447D-9782-8B54A7A2F74A}"/>
              </a:ext>
            </a:extLst>
          </p:cNvPr>
          <p:cNvSpPr/>
          <p:nvPr/>
        </p:nvSpPr>
        <p:spPr>
          <a:xfrm>
            <a:off x="1737179" y="442939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73608B-8FEE-498B-A799-77F7C004F557}"/>
              </a:ext>
            </a:extLst>
          </p:cNvPr>
          <p:cNvSpPr txBox="1"/>
          <p:nvPr/>
        </p:nvSpPr>
        <p:spPr>
          <a:xfrm>
            <a:off x="7342193" y="4859420"/>
            <a:ext cx="4065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endParaRPr lang="en-US" altLang="ko-KR" sz="12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7CE3C02-2E74-4B17-A72E-0F31F72E8AEF}"/>
              </a:ext>
            </a:extLst>
          </p:cNvPr>
          <p:cNvSpPr/>
          <p:nvPr/>
        </p:nvSpPr>
        <p:spPr>
          <a:xfrm>
            <a:off x="7265993" y="4549320"/>
            <a:ext cx="40651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C26D513-7EEC-4AE9-98DD-7CED9F4E3D2C}"/>
              </a:ext>
            </a:extLst>
          </p:cNvPr>
          <p:cNvSpPr/>
          <p:nvPr/>
        </p:nvSpPr>
        <p:spPr>
          <a:xfrm>
            <a:off x="6610350" y="442939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C9C722-1F84-4063-85CE-66AC1CBA3120}"/>
              </a:ext>
            </a:extLst>
          </p:cNvPr>
          <p:cNvSpPr txBox="1"/>
          <p:nvPr/>
        </p:nvSpPr>
        <p:spPr>
          <a:xfrm>
            <a:off x="1296336" y="11603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14C20C67-F24D-42B3-A057-8EA5A6D33805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9073629D-3171-41B9-8CC4-8BBA62DEBEA7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8DDADCCD-3AA0-4DA1-A42F-57FF9E652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7A4F671-47D4-482A-972D-1DA4A8F4672C}"/>
              </a:ext>
            </a:extLst>
          </p:cNvPr>
          <p:cNvSpPr txBox="1"/>
          <p:nvPr/>
        </p:nvSpPr>
        <p:spPr>
          <a:xfrm>
            <a:off x="1633322" y="3136612"/>
            <a:ext cx="3535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1B3EA4-43F7-4FA0-92CE-70D3F46CF8CE}"/>
              </a:ext>
            </a:extLst>
          </p:cNvPr>
          <p:cNvSpPr txBox="1"/>
          <p:nvPr/>
        </p:nvSpPr>
        <p:spPr>
          <a:xfrm>
            <a:off x="1633322" y="39676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9FCDE0B-A48C-45B9-A62C-A12C3205E8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59306EC6-1B31-4C29-8275-9C320CC81989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BF6AE9CA-F5D9-4C75-B481-4E372D1EEB8E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05886484-22A4-4F65-9B60-C52B697EA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B02F7D9-BA02-4AFE-8860-9C42277084BC}"/>
              </a:ext>
            </a:extLst>
          </p:cNvPr>
          <p:cNvSpPr txBox="1"/>
          <p:nvPr/>
        </p:nvSpPr>
        <p:spPr>
          <a:xfrm>
            <a:off x="1114743" y="3136612"/>
            <a:ext cx="4175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EE9667-E8CE-4265-866E-6554C627EB6B}"/>
              </a:ext>
            </a:extLst>
          </p:cNvPr>
          <p:cNvSpPr txBox="1"/>
          <p:nvPr/>
        </p:nvSpPr>
        <p:spPr>
          <a:xfrm>
            <a:off x="1114743" y="3967609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119A2E0-C1A4-4CB3-8DAB-2D4EC0186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AFAA7EAE-4AA8-41F0-867A-F4C72EE23D83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94C662-DA33-4CBD-92F5-F1E5273A3D18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86989FE0-28BA-43F3-A6F6-815F68C87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04C9F9E-5F74-4C46-AF22-374F1C390198}"/>
              </a:ext>
            </a:extLst>
          </p:cNvPr>
          <p:cNvSpPr txBox="1"/>
          <p:nvPr/>
        </p:nvSpPr>
        <p:spPr>
          <a:xfrm>
            <a:off x="972946" y="2723545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93633E-B67F-44DC-AD65-7DDA75EA3B28}"/>
              </a:ext>
            </a:extLst>
          </p:cNvPr>
          <p:cNvSpPr txBox="1"/>
          <p:nvPr/>
        </p:nvSpPr>
        <p:spPr>
          <a:xfrm>
            <a:off x="972947" y="3554542"/>
            <a:ext cx="299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8FECE72-8CE3-4937-A466-A9CCD10172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1D6744FE-26FA-4B8F-8CB2-79470301EDDE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F4E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F4EC"/>
              </a:solidFill>
            </a:endParaRPr>
          </a:p>
          <a:p>
            <a:r>
              <a:rPr lang="en-US" altLang="ko-KR" sz="1400" dirty="0">
                <a:solidFill>
                  <a:srgbClr val="F4F4E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83EB60D5-E972-43AA-ADC9-B53C6D3817BF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F4E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22B2122F-5017-4E8E-A957-E71C65F0FF16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4F4EC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4F4EC"/>
              </a:solidFill>
            </a:endParaRPr>
          </a:p>
          <a:p>
            <a:r>
              <a:rPr lang="en-US" altLang="ko-KR" sz="1400" dirty="0">
                <a:solidFill>
                  <a:srgbClr val="F4F4E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213BDF2B-1927-4426-9433-42DDB5F3C864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4F4E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3FDBC7B-305C-4A0A-AE18-844F10189AEE}"/>
              </a:ext>
            </a:extLst>
          </p:cNvPr>
          <p:cNvSpPr txBox="1"/>
          <p:nvPr/>
        </p:nvSpPr>
        <p:spPr>
          <a:xfrm>
            <a:off x="3898900" y="2652570"/>
            <a:ext cx="439420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chemeClr val="tx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AEBC4E-7F6B-4B45-BB71-89C60338F464}"/>
              </a:ext>
            </a:extLst>
          </p:cNvPr>
          <p:cNvSpPr txBox="1"/>
          <p:nvPr/>
        </p:nvSpPr>
        <p:spPr>
          <a:xfrm>
            <a:off x="3899596" y="3682210"/>
            <a:ext cx="4393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36342" y="3570863"/>
            <a:ext cx="36215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3DD1D9F-93F8-429E-9505-023D67CD2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AC81BCE-1149-4EF5-BAA0-64D832EB5C6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51738846-E0BC-4935-AFE9-960423354FAE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09634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0BC9C722-1F84-4063-85CE-66AC1CBA3120}"/>
              </a:ext>
            </a:extLst>
          </p:cNvPr>
          <p:cNvSpPr txBox="1"/>
          <p:nvPr/>
        </p:nvSpPr>
        <p:spPr>
          <a:xfrm>
            <a:off x="1716965" y="1160308"/>
            <a:ext cx="8758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FF0B1D7-A338-4F7E-9D8B-B61BD7D58EF4}"/>
              </a:ext>
            </a:extLst>
          </p:cNvPr>
          <p:cNvSpPr/>
          <p:nvPr/>
        </p:nvSpPr>
        <p:spPr>
          <a:xfrm>
            <a:off x="4262750" y="2712300"/>
            <a:ext cx="1131551" cy="1131551"/>
          </a:xfrm>
          <a:prstGeom prst="ellipse">
            <a:avLst/>
          </a:prstGeom>
          <a:solidFill>
            <a:srgbClr val="E54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E527FD-7F21-440F-8E9C-5D49D6E92381}"/>
              </a:ext>
            </a:extLst>
          </p:cNvPr>
          <p:cNvSpPr txBox="1"/>
          <p:nvPr/>
        </p:nvSpPr>
        <p:spPr>
          <a:xfrm>
            <a:off x="3742872" y="4584347"/>
            <a:ext cx="217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368D6B6-5A16-478A-BA2B-1AB35DCEA288}"/>
              </a:ext>
            </a:extLst>
          </p:cNvPr>
          <p:cNvSpPr/>
          <p:nvPr/>
        </p:nvSpPr>
        <p:spPr>
          <a:xfrm>
            <a:off x="3742871" y="41565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961549C-DE02-4C24-ADE7-668014E5230C}"/>
              </a:ext>
            </a:extLst>
          </p:cNvPr>
          <p:cNvGrpSpPr/>
          <p:nvPr/>
        </p:nvGrpSpPr>
        <p:grpSpPr>
          <a:xfrm>
            <a:off x="4626988" y="3063651"/>
            <a:ext cx="403744" cy="41415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4F05031-AB72-4497-806B-C758917F27C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9FD98B1-F6AE-454D-A8EE-31621D8881A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9DC7E1B-1057-46F9-977E-67321D0D4BC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84485AC-1AD3-422E-AE26-272152C00EE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69CE59FE-C66C-4AB7-BD1C-8F1812EAC0F2}"/>
              </a:ext>
            </a:extLst>
          </p:cNvPr>
          <p:cNvSpPr/>
          <p:nvPr/>
        </p:nvSpPr>
        <p:spPr>
          <a:xfrm>
            <a:off x="9343484" y="2712300"/>
            <a:ext cx="1131551" cy="1131551"/>
          </a:xfrm>
          <a:prstGeom prst="ellipse">
            <a:avLst/>
          </a:prstGeom>
          <a:solidFill>
            <a:srgbClr val="E54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03B9DF-9525-4A21-A8C8-925A17768BC4}"/>
              </a:ext>
            </a:extLst>
          </p:cNvPr>
          <p:cNvSpPr txBox="1"/>
          <p:nvPr/>
        </p:nvSpPr>
        <p:spPr>
          <a:xfrm>
            <a:off x="8823606" y="4584347"/>
            <a:ext cx="217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8BCB7F-2975-4086-AE99-5F857516CD73}"/>
              </a:ext>
            </a:extLst>
          </p:cNvPr>
          <p:cNvSpPr/>
          <p:nvPr/>
        </p:nvSpPr>
        <p:spPr>
          <a:xfrm>
            <a:off x="8823605" y="41565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B9527E-ABB0-400F-8598-F88142A7CD98}"/>
              </a:ext>
            </a:extLst>
          </p:cNvPr>
          <p:cNvGrpSpPr/>
          <p:nvPr/>
        </p:nvGrpSpPr>
        <p:grpSpPr>
          <a:xfrm>
            <a:off x="9699851" y="3070013"/>
            <a:ext cx="418814" cy="401434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EBBDE6D-529D-4743-A923-F51E14BD80A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76DE369-C3F0-49D3-82B2-7DE5C278F490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1" name="타원 30">
            <a:extLst>
              <a:ext uri="{FF2B5EF4-FFF2-40B4-BE49-F238E27FC236}">
                <a16:creationId xmlns:a16="http://schemas.microsoft.com/office/drawing/2014/main" id="{ADC028A5-5A70-4CC2-93C7-06DD8DF50B53}"/>
              </a:ext>
            </a:extLst>
          </p:cNvPr>
          <p:cNvSpPr/>
          <p:nvPr/>
        </p:nvSpPr>
        <p:spPr>
          <a:xfrm>
            <a:off x="1722382" y="2712300"/>
            <a:ext cx="1131551" cy="1131551"/>
          </a:xfrm>
          <a:prstGeom prst="ellipse">
            <a:avLst/>
          </a:prstGeom>
          <a:solidFill>
            <a:srgbClr val="E54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2B8FFC-7D89-447B-B4E4-44954F595235}"/>
              </a:ext>
            </a:extLst>
          </p:cNvPr>
          <p:cNvSpPr txBox="1"/>
          <p:nvPr/>
        </p:nvSpPr>
        <p:spPr>
          <a:xfrm>
            <a:off x="1202505" y="4584347"/>
            <a:ext cx="217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357C29A-1344-42E2-8E11-22E6BAC18855}"/>
              </a:ext>
            </a:extLst>
          </p:cNvPr>
          <p:cNvSpPr/>
          <p:nvPr/>
        </p:nvSpPr>
        <p:spPr>
          <a:xfrm>
            <a:off x="1202504" y="41565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77B84BA-2702-4AC5-B15C-CEDECBC3615B}"/>
              </a:ext>
            </a:extLst>
          </p:cNvPr>
          <p:cNvGrpSpPr/>
          <p:nvPr/>
        </p:nvGrpSpPr>
        <p:grpSpPr>
          <a:xfrm>
            <a:off x="2129710" y="3059434"/>
            <a:ext cx="316894" cy="42259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DD6783F-5DB9-4EC8-B7FE-EDCDD457583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A9DFC0A-55A3-43FC-A5A3-01693486B22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1E2C27F5-4A6B-47FC-B646-484954F3B53D}"/>
              </a:ext>
            </a:extLst>
          </p:cNvPr>
          <p:cNvSpPr/>
          <p:nvPr/>
        </p:nvSpPr>
        <p:spPr>
          <a:xfrm>
            <a:off x="6803117" y="2712300"/>
            <a:ext cx="1131551" cy="1131551"/>
          </a:xfrm>
          <a:prstGeom prst="ellipse">
            <a:avLst/>
          </a:prstGeom>
          <a:solidFill>
            <a:srgbClr val="E54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FF8054-B7F6-450D-B32B-7B25936B6CE4}"/>
              </a:ext>
            </a:extLst>
          </p:cNvPr>
          <p:cNvSpPr txBox="1"/>
          <p:nvPr/>
        </p:nvSpPr>
        <p:spPr>
          <a:xfrm>
            <a:off x="6283239" y="4584347"/>
            <a:ext cx="217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634ED8F-005C-4C68-9F21-6A447A8C6CD8}"/>
              </a:ext>
            </a:extLst>
          </p:cNvPr>
          <p:cNvSpPr/>
          <p:nvPr/>
        </p:nvSpPr>
        <p:spPr>
          <a:xfrm>
            <a:off x="6283238" y="4156544"/>
            <a:ext cx="217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11A70C5-944D-4071-9BA8-EF4495257DFB}"/>
              </a:ext>
            </a:extLst>
          </p:cNvPr>
          <p:cNvGrpSpPr/>
          <p:nvPr/>
        </p:nvGrpSpPr>
        <p:grpSpPr>
          <a:xfrm>
            <a:off x="7142030" y="3061172"/>
            <a:ext cx="419120" cy="4191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CD81C20-A71E-4E96-801D-85835D8E59A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C0D5B42-74A4-4FF1-AFB0-F1CBB702A9C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85C7F51-62F8-46A5-9383-3A04E213886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3388F50-3C04-4EC3-AF90-EB8719FE291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644BE7F-DFB5-4E0F-A156-E53341A845D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427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2FC9E935-BA2C-4B76-9735-523D11D5A8DA}"/>
              </a:ext>
            </a:extLst>
          </p:cNvPr>
          <p:cNvSpPr txBox="1"/>
          <p:nvPr/>
        </p:nvSpPr>
        <p:spPr>
          <a:xfrm>
            <a:off x="3378200" y="2413337"/>
            <a:ext cx="543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C0D9A7-F093-4F15-AF67-0E3681D4378A}"/>
              </a:ext>
            </a:extLst>
          </p:cNvPr>
          <p:cNvSpPr txBox="1"/>
          <p:nvPr/>
        </p:nvSpPr>
        <p:spPr>
          <a:xfrm>
            <a:off x="3378200" y="3982997"/>
            <a:ext cx="543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671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420A8D4E-5B62-454D-A491-439C6537FD88}"/>
              </a:ext>
            </a:extLst>
          </p:cNvPr>
          <p:cNvSpPr txBox="1"/>
          <p:nvPr/>
        </p:nvSpPr>
        <p:spPr>
          <a:xfrm>
            <a:off x="975181" y="1603189"/>
            <a:ext cx="40540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</a:t>
            </a:r>
            <a:r>
              <a:rPr lang="en-US" altLang="ko-KR" sz="3200" dirty="0">
                <a:solidFill>
                  <a:srgbClr val="E54D36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200" dirty="0">
              <a:solidFill>
                <a:srgbClr val="E54D3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54478B-87F2-4254-A209-628E41FD1E60}"/>
              </a:ext>
            </a:extLst>
          </p:cNvPr>
          <p:cNvSpPr txBox="1"/>
          <p:nvPr/>
        </p:nvSpPr>
        <p:spPr>
          <a:xfrm>
            <a:off x="5738345" y="25666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F92710E-1A9B-47BB-8057-F73D9FA32E43}"/>
              </a:ext>
            </a:extLst>
          </p:cNvPr>
          <p:cNvSpPr/>
          <p:nvPr/>
        </p:nvSpPr>
        <p:spPr>
          <a:xfrm>
            <a:off x="5738344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2DC58AC-48C2-4A6A-8B58-DA8A97DBE5D2}"/>
              </a:ext>
            </a:extLst>
          </p:cNvPr>
          <p:cNvSpPr/>
          <p:nvPr/>
        </p:nvSpPr>
        <p:spPr>
          <a:xfrm>
            <a:off x="5712944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0C28FF-D08C-4FAC-896F-8D8B72D3C18D}"/>
              </a:ext>
            </a:extLst>
          </p:cNvPr>
          <p:cNvSpPr txBox="1"/>
          <p:nvPr/>
        </p:nvSpPr>
        <p:spPr>
          <a:xfrm>
            <a:off x="8467450" y="25666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EB2352E-EE66-4D24-AEAA-D80239A238D1}"/>
              </a:ext>
            </a:extLst>
          </p:cNvPr>
          <p:cNvSpPr/>
          <p:nvPr/>
        </p:nvSpPr>
        <p:spPr>
          <a:xfrm>
            <a:off x="8467449" y="2218742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9DFDE50-39E8-4207-8A8C-29D86D915A4B}"/>
              </a:ext>
            </a:extLst>
          </p:cNvPr>
          <p:cNvSpPr/>
          <p:nvPr/>
        </p:nvSpPr>
        <p:spPr>
          <a:xfrm>
            <a:off x="8442049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289B6E-84B8-47F0-8BB8-F43B805C70D8}"/>
              </a:ext>
            </a:extLst>
          </p:cNvPr>
          <p:cNvSpPr txBox="1"/>
          <p:nvPr/>
        </p:nvSpPr>
        <p:spPr>
          <a:xfrm>
            <a:off x="5738345" y="48386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278D9B7-6C91-44E3-A035-422E309C54E2}"/>
              </a:ext>
            </a:extLst>
          </p:cNvPr>
          <p:cNvSpPr/>
          <p:nvPr/>
        </p:nvSpPr>
        <p:spPr>
          <a:xfrm>
            <a:off x="5738344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0A8A5E3-170B-4EC5-9BDA-246A55B8FD1A}"/>
              </a:ext>
            </a:extLst>
          </p:cNvPr>
          <p:cNvSpPr/>
          <p:nvPr/>
        </p:nvSpPr>
        <p:spPr>
          <a:xfrm>
            <a:off x="5712944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6517D3-BAD5-4E79-AFD7-3C4A61696B2D}"/>
              </a:ext>
            </a:extLst>
          </p:cNvPr>
          <p:cNvSpPr txBox="1"/>
          <p:nvPr/>
        </p:nvSpPr>
        <p:spPr>
          <a:xfrm>
            <a:off x="8467450" y="48386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5F6702D-5A16-4757-8E0E-2B8A955E29E6}"/>
              </a:ext>
            </a:extLst>
          </p:cNvPr>
          <p:cNvSpPr/>
          <p:nvPr/>
        </p:nvSpPr>
        <p:spPr>
          <a:xfrm>
            <a:off x="8467449" y="4490783"/>
            <a:ext cx="239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072CF9F-09A8-416E-8B98-28EBF7EFB544}"/>
              </a:ext>
            </a:extLst>
          </p:cNvPr>
          <p:cNvSpPr/>
          <p:nvPr/>
        </p:nvSpPr>
        <p:spPr>
          <a:xfrm>
            <a:off x="8442049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484094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Make Your </a:t>
            </a:r>
            <a:r>
              <a:rPr lang="en-US" altLang="ko-KR" i="0" dirty="0">
                <a:solidFill>
                  <a:srgbClr val="E54D36"/>
                </a:solidFill>
              </a:rPr>
              <a:t>Title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1ABAB88-8610-4173-9D32-35F5461393F8}"/>
              </a:ext>
            </a:extLst>
          </p:cNvPr>
          <p:cNvSpPr/>
          <p:nvPr/>
        </p:nvSpPr>
        <p:spPr>
          <a:xfrm>
            <a:off x="1828800" y="4278201"/>
            <a:ext cx="3137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34EB33A-E3B8-4224-81AE-FD89A69B53BD}"/>
              </a:ext>
            </a:extLst>
          </p:cNvPr>
          <p:cNvSpPr/>
          <p:nvPr/>
        </p:nvSpPr>
        <p:spPr>
          <a:xfrm>
            <a:off x="1828800" y="4784161"/>
            <a:ext cx="31376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endParaRPr lang="en-US" altLang="ko-KR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1E7B95A-7257-4321-B7B1-4CA1DB1BD209}"/>
              </a:ext>
            </a:extLst>
          </p:cNvPr>
          <p:cNvSpPr/>
          <p:nvPr/>
        </p:nvSpPr>
        <p:spPr>
          <a:xfrm>
            <a:off x="6405266" y="4278201"/>
            <a:ext cx="3137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97EC06F-58F2-46A3-9773-DC20556E3C31}"/>
              </a:ext>
            </a:extLst>
          </p:cNvPr>
          <p:cNvSpPr/>
          <p:nvPr/>
        </p:nvSpPr>
        <p:spPr>
          <a:xfrm>
            <a:off x="6405266" y="4784161"/>
            <a:ext cx="3137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Ut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048D866-8EBA-47E7-AFE7-E016E5A1FE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A9A970-312C-4C01-A0B0-E1EE9214BD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558242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845606-1FE3-4BE9-BC4A-676737FD1B41}"/>
              </a:ext>
            </a:extLst>
          </p:cNvPr>
          <p:cNvSpPr txBox="1"/>
          <p:nvPr/>
        </p:nvSpPr>
        <p:spPr>
          <a:xfrm>
            <a:off x="4527528" y="2522817"/>
            <a:ext cx="265434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928A76-10B2-49B9-8B5F-8ED3C656698F}"/>
              </a:ext>
            </a:extLst>
          </p:cNvPr>
          <p:cNvSpPr/>
          <p:nvPr/>
        </p:nvSpPr>
        <p:spPr>
          <a:xfrm>
            <a:off x="4527527" y="20218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9195E-C60F-457C-A32A-AF100307BD79}"/>
              </a:ext>
            </a:extLst>
          </p:cNvPr>
          <p:cNvSpPr txBox="1"/>
          <p:nvPr/>
        </p:nvSpPr>
        <p:spPr>
          <a:xfrm>
            <a:off x="7671736" y="2522817"/>
            <a:ext cx="265434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1DBAA5F-4324-4F89-9520-19B9C2A92A1B}"/>
              </a:ext>
            </a:extLst>
          </p:cNvPr>
          <p:cNvSpPr/>
          <p:nvPr/>
        </p:nvSpPr>
        <p:spPr>
          <a:xfrm>
            <a:off x="7671735" y="2021852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8CEA6-F887-47E5-AAE9-3CD9DC022B2B}"/>
              </a:ext>
            </a:extLst>
          </p:cNvPr>
          <p:cNvSpPr txBox="1"/>
          <p:nvPr/>
        </p:nvSpPr>
        <p:spPr>
          <a:xfrm>
            <a:off x="4527528" y="5034531"/>
            <a:ext cx="265434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5BB122-56F3-41F2-AB60-7436C4D4DA3C}"/>
              </a:ext>
            </a:extLst>
          </p:cNvPr>
          <p:cNvSpPr/>
          <p:nvPr/>
        </p:nvSpPr>
        <p:spPr>
          <a:xfrm>
            <a:off x="4527527" y="45335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E6F344-9102-46EC-9D83-BD4E96B06794}"/>
              </a:ext>
            </a:extLst>
          </p:cNvPr>
          <p:cNvSpPr txBox="1"/>
          <p:nvPr/>
        </p:nvSpPr>
        <p:spPr>
          <a:xfrm>
            <a:off x="7671736" y="5034531"/>
            <a:ext cx="265434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E59C62D-453A-4251-BD9D-B0707D2ECF05}"/>
              </a:ext>
            </a:extLst>
          </p:cNvPr>
          <p:cNvSpPr/>
          <p:nvPr/>
        </p:nvSpPr>
        <p:spPr>
          <a:xfrm>
            <a:off x="7671735" y="4533566"/>
            <a:ext cx="2654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814BB37-3824-4D4B-B3C8-243FCA7E0270}"/>
              </a:ext>
            </a:extLst>
          </p:cNvPr>
          <p:cNvGrpSpPr/>
          <p:nvPr/>
        </p:nvGrpSpPr>
        <p:grpSpPr>
          <a:xfrm>
            <a:off x="4576725" y="1497173"/>
            <a:ext cx="390525" cy="390525"/>
            <a:chOff x="2801293" y="892968"/>
            <a:chExt cx="390525" cy="390525"/>
          </a:xfrm>
          <a:solidFill>
            <a:srgbClr val="E54D36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EF4253D-F50D-4742-A5C7-F37C46C50FE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83831CC-8BAF-48D0-8BAD-7A5C027247FE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C82110A-9EA8-4F33-8BC7-D8FA436F743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6D2A074-6A4B-4393-A9FF-23FD41BC9306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7918A48-7A2A-48D9-934F-AB0928CEE5FA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2614EC2-7133-478A-A8CF-8C3A7088A4F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F6CEACDB-D1EC-4840-80F4-B5F3CDFAA6F1}"/>
              </a:ext>
            </a:extLst>
          </p:cNvPr>
          <p:cNvSpPr/>
          <p:nvPr/>
        </p:nvSpPr>
        <p:spPr>
          <a:xfrm>
            <a:off x="4601650" y="4024276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C50B269-DE1F-4CDA-96A5-6E71FB66E013}"/>
              </a:ext>
            </a:extLst>
          </p:cNvPr>
          <p:cNvGrpSpPr/>
          <p:nvPr/>
        </p:nvGrpSpPr>
        <p:grpSpPr>
          <a:xfrm>
            <a:off x="7762428" y="1517308"/>
            <a:ext cx="390525" cy="390525"/>
            <a:chOff x="4144033" y="2229040"/>
            <a:chExt cx="390525" cy="390525"/>
          </a:xfrm>
          <a:solidFill>
            <a:srgbClr val="E54D36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D3DC326-CC03-412C-8F37-F7DDBC93075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3D9FC7C-1CAC-47C4-B09D-94CA59B69F0F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CB0F6E8-6042-483D-A987-4A200EDF4042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0B81BB4-7A9A-425A-AE92-9501C803E41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AB6545E-3C7D-4B5E-ACA2-C06CEB0966E0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A2AADE8-0839-4EA9-8386-45980A58FD14}"/>
              </a:ext>
            </a:extLst>
          </p:cNvPr>
          <p:cNvGrpSpPr/>
          <p:nvPr/>
        </p:nvGrpSpPr>
        <p:grpSpPr>
          <a:xfrm>
            <a:off x="7724743" y="4017959"/>
            <a:ext cx="371475" cy="390525"/>
            <a:chOff x="4143556" y="4903660"/>
            <a:chExt cx="371475" cy="390525"/>
          </a:xfrm>
          <a:solidFill>
            <a:srgbClr val="E54D3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B6E145C-2094-4C8B-9C71-8D27D36D9C27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A559079-4460-47AB-ADF5-A64FF834BBA0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EFDB78B-1301-423F-B610-0479238C9111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5101B8E-DFE7-4499-9ECD-5E6AA103933D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2B37998-AF16-4963-892F-5D2D66F151DE}"/>
              </a:ext>
            </a:extLst>
          </p:cNvPr>
          <p:cNvSpPr txBox="1"/>
          <p:nvPr/>
        </p:nvSpPr>
        <p:spPr>
          <a:xfrm>
            <a:off x="1383319" y="1467855"/>
            <a:ext cx="2654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i="0" dirty="0">
                <a:solidFill>
                  <a:schemeClr val="tx1"/>
                </a:solidFill>
                <a:latin typeface="+mn-lt"/>
              </a:rPr>
              <a:t>Subject </a:t>
            </a:r>
            <a:r>
              <a:rPr lang="en-US" altLang="ko-KR" i="0" dirty="0">
                <a:solidFill>
                  <a:srgbClr val="E54D36"/>
                </a:solidFill>
              </a:rPr>
              <a:t>Title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281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12873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Enter Your </a:t>
            </a:r>
            <a:r>
              <a:rPr lang="en-US" altLang="ko-KR" i="0" dirty="0">
                <a:solidFill>
                  <a:srgbClr val="E54D36"/>
                </a:solidFill>
              </a:rPr>
              <a:t>Title Here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90B134E-8D75-4B21-AFA6-0A4872F3EA2F}"/>
              </a:ext>
            </a:extLst>
          </p:cNvPr>
          <p:cNvSpPr/>
          <p:nvPr/>
        </p:nvSpPr>
        <p:spPr>
          <a:xfrm>
            <a:off x="9442735" y="2712181"/>
            <a:ext cx="931780" cy="931777"/>
          </a:xfrm>
          <a:prstGeom prst="round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2BF309F-6C00-4ED8-ACED-0BD6192FCE12}"/>
              </a:ext>
            </a:extLst>
          </p:cNvPr>
          <p:cNvSpPr/>
          <p:nvPr/>
        </p:nvSpPr>
        <p:spPr>
          <a:xfrm>
            <a:off x="8775700" y="4180976"/>
            <a:ext cx="2265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BC2C2A0-E3B7-4F37-AC10-963DB929F77A}"/>
              </a:ext>
            </a:extLst>
          </p:cNvPr>
          <p:cNvSpPr/>
          <p:nvPr/>
        </p:nvSpPr>
        <p:spPr>
          <a:xfrm>
            <a:off x="8775700" y="4561451"/>
            <a:ext cx="2265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0C431E3-F847-4BA9-A666-F9604315AEDA}"/>
              </a:ext>
            </a:extLst>
          </p:cNvPr>
          <p:cNvSpPr/>
          <p:nvPr/>
        </p:nvSpPr>
        <p:spPr>
          <a:xfrm>
            <a:off x="1817488" y="2712181"/>
            <a:ext cx="931780" cy="931777"/>
          </a:xfrm>
          <a:prstGeom prst="round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8C84D88-B9A6-4E36-988F-CC669A42F7D8}"/>
              </a:ext>
            </a:extLst>
          </p:cNvPr>
          <p:cNvSpPr/>
          <p:nvPr/>
        </p:nvSpPr>
        <p:spPr>
          <a:xfrm>
            <a:off x="1150453" y="4180976"/>
            <a:ext cx="2265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C282BD5-C63E-4C2C-918F-30615968E9C8}"/>
              </a:ext>
            </a:extLst>
          </p:cNvPr>
          <p:cNvSpPr/>
          <p:nvPr/>
        </p:nvSpPr>
        <p:spPr>
          <a:xfrm>
            <a:off x="1150453" y="4561451"/>
            <a:ext cx="2265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5FB0B24-EB39-4220-81D4-86A53770EF84}"/>
              </a:ext>
            </a:extLst>
          </p:cNvPr>
          <p:cNvGrpSpPr/>
          <p:nvPr/>
        </p:nvGrpSpPr>
        <p:grpSpPr>
          <a:xfrm>
            <a:off x="2058144" y="2986597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2FAA1A5-BE4A-4A64-8F2C-E5DC50EB4D68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3215467-D2A7-4531-BC69-B5B54D7D1F0B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CCB8011-7F2A-4977-85C0-9E059AF141A9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4222EA6-C383-44F6-A75C-17EB6C739035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C8E1B82-17EC-4509-8FFD-3E37EC48719A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546F8A9-D5A5-45C5-B68B-5FE9B62D6CEC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529FCE6-8CDF-46ED-ADB9-88510CD7639A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41B09B3-ED4E-4A72-BED0-DB928C12E0BA}"/>
              </a:ext>
            </a:extLst>
          </p:cNvPr>
          <p:cNvSpPr/>
          <p:nvPr/>
        </p:nvSpPr>
        <p:spPr>
          <a:xfrm>
            <a:off x="4359237" y="2712181"/>
            <a:ext cx="931780" cy="931777"/>
          </a:xfrm>
          <a:prstGeom prst="round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B9EB0F0-0EB4-4E34-96B8-D7B35AC35263}"/>
              </a:ext>
            </a:extLst>
          </p:cNvPr>
          <p:cNvSpPr/>
          <p:nvPr/>
        </p:nvSpPr>
        <p:spPr>
          <a:xfrm>
            <a:off x="3692202" y="4180976"/>
            <a:ext cx="2265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2912A9F-9061-482A-9D73-1A0DA3584D64}"/>
              </a:ext>
            </a:extLst>
          </p:cNvPr>
          <p:cNvSpPr/>
          <p:nvPr/>
        </p:nvSpPr>
        <p:spPr>
          <a:xfrm>
            <a:off x="3692202" y="4561451"/>
            <a:ext cx="2265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9AB4BBA-20CF-40C5-A46E-E7330E90A907}"/>
              </a:ext>
            </a:extLst>
          </p:cNvPr>
          <p:cNvGrpSpPr/>
          <p:nvPr/>
        </p:nvGrpSpPr>
        <p:grpSpPr>
          <a:xfrm>
            <a:off x="4601794" y="2968843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234C78F-992D-4C04-B258-94E1C781682D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FBD5691-7BFA-4FD0-838F-C90514429D31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19B761D-C43A-47F9-AA1A-0A9FF2DEA02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681904B8-8398-4C2C-B307-0FD4654CD0D7}"/>
              </a:ext>
            </a:extLst>
          </p:cNvPr>
          <p:cNvSpPr/>
          <p:nvPr/>
        </p:nvSpPr>
        <p:spPr>
          <a:xfrm>
            <a:off x="6900985" y="2712181"/>
            <a:ext cx="931780" cy="931777"/>
          </a:xfrm>
          <a:prstGeom prst="roundRect">
            <a:avLst/>
          </a:pr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0C4A27E-9EA4-452D-BEE1-6522F4134891}"/>
              </a:ext>
            </a:extLst>
          </p:cNvPr>
          <p:cNvSpPr/>
          <p:nvPr/>
        </p:nvSpPr>
        <p:spPr>
          <a:xfrm>
            <a:off x="6233950" y="4180976"/>
            <a:ext cx="2265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875D627-CEA6-4BC5-A6A4-29FEF7C7D30B}"/>
              </a:ext>
            </a:extLst>
          </p:cNvPr>
          <p:cNvSpPr/>
          <p:nvPr/>
        </p:nvSpPr>
        <p:spPr>
          <a:xfrm>
            <a:off x="6233950" y="4561451"/>
            <a:ext cx="2265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CF5E98A-98B1-46B0-A021-C1F2675C4F28}"/>
              </a:ext>
            </a:extLst>
          </p:cNvPr>
          <p:cNvGrpSpPr/>
          <p:nvPr/>
        </p:nvGrpSpPr>
        <p:grpSpPr>
          <a:xfrm>
            <a:off x="7143596" y="2954793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E47148A-A0FA-4EA5-81F6-784B4E7F88D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966A7BA-A2B1-4C66-BDA0-C723C1ACCD15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4EE30D4-9905-4678-83E9-AB4302DDC37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B327096-1BF1-45BC-A6AD-AB1D48F837E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8DE0AB3-3222-41B0-BCFB-4447617DA9C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010C42B-4774-41F0-BE13-61FF211D03A5}"/>
              </a:ext>
            </a:extLst>
          </p:cNvPr>
          <p:cNvSpPr/>
          <p:nvPr/>
        </p:nvSpPr>
        <p:spPr>
          <a:xfrm>
            <a:off x="9687304" y="2957831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629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A38FFCA-D7AF-47BB-9429-C52CFB63DF89}"/>
              </a:ext>
            </a:extLst>
          </p:cNvPr>
          <p:cNvSpPr txBox="1"/>
          <p:nvPr/>
        </p:nvSpPr>
        <p:spPr>
          <a:xfrm>
            <a:off x="2718736" y="893608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 i="1">
                <a:solidFill>
                  <a:srgbClr val="95B6BA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i="0" dirty="0">
                <a:solidFill>
                  <a:schemeClr val="tx1"/>
                </a:solidFill>
                <a:latin typeface="+mn-lt"/>
              </a:rPr>
              <a:t>Insert Your </a:t>
            </a:r>
            <a:r>
              <a:rPr lang="en-US" altLang="ko-KR" i="0" dirty="0">
                <a:solidFill>
                  <a:srgbClr val="E54D36"/>
                </a:solidFill>
              </a:rPr>
              <a:t>Title Here</a:t>
            </a:r>
            <a:endParaRPr lang="ko-KR" altLang="en-US" i="0" dirty="0">
              <a:solidFill>
                <a:srgbClr val="E54D36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E8D1A86-C839-4B62-AB7E-6580C2DB7E14}"/>
              </a:ext>
            </a:extLst>
          </p:cNvPr>
          <p:cNvSpPr/>
          <p:nvPr/>
        </p:nvSpPr>
        <p:spPr>
          <a:xfrm>
            <a:off x="8426577" y="3007950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30B41F0-64FB-42AE-A90F-E8DF91C5E6AC}"/>
              </a:ext>
            </a:extLst>
          </p:cNvPr>
          <p:cNvSpPr/>
          <p:nvPr/>
        </p:nvSpPr>
        <p:spPr>
          <a:xfrm>
            <a:off x="6355755" y="3007950"/>
            <a:ext cx="2093373" cy="548050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F578868-A0D5-4D6F-91D6-041CB3A9AE8C}"/>
              </a:ext>
            </a:extLst>
          </p:cNvPr>
          <p:cNvSpPr/>
          <p:nvPr/>
        </p:nvSpPr>
        <p:spPr>
          <a:xfrm>
            <a:off x="4284934" y="3007950"/>
            <a:ext cx="2093373" cy="548050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5F96590-863F-4A92-B64F-3C7009281680}"/>
              </a:ext>
            </a:extLst>
          </p:cNvPr>
          <p:cNvSpPr/>
          <p:nvPr/>
        </p:nvSpPr>
        <p:spPr>
          <a:xfrm>
            <a:off x="1679089" y="3007950"/>
            <a:ext cx="2623454" cy="548050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E54D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2FC1992-98C9-4E74-B3E1-89F83792B9EC}"/>
              </a:ext>
            </a:extLst>
          </p:cNvPr>
          <p:cNvGrpSpPr/>
          <p:nvPr/>
        </p:nvGrpSpPr>
        <p:grpSpPr>
          <a:xfrm>
            <a:off x="2927944" y="3109857"/>
            <a:ext cx="274988" cy="294350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23B3E68-2EFC-4717-831B-5633CFD15B36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EA1A0E7-3ADE-4D68-89C3-E2F813CCBE82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D9FF4A0-7B57-4D43-B704-305547F8A730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A7E700A-F4E8-4732-AFDF-11E5AFDBCC8F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5A17BFA-2E77-4FA7-9195-97429CA4617C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96F2AD5-4573-48C0-8720-0D796D6F153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9A0C52B-AB78-45C0-BFE7-C9396FF3900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7B724E9-782C-46A5-89F3-DB839819A5BF}"/>
              </a:ext>
            </a:extLst>
          </p:cNvPr>
          <p:cNvGrpSpPr/>
          <p:nvPr/>
        </p:nvGrpSpPr>
        <p:grpSpPr>
          <a:xfrm>
            <a:off x="5136839" y="3094942"/>
            <a:ext cx="294876" cy="32417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D01C8E0-C099-4A6B-9319-60822DBF3C7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4E8488A-E46C-48DC-87D1-35367187066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34F58E7-A3DB-443E-BA19-3E07607DADB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D13B533-B9A7-42F1-B540-ED17E61E37A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38C302B-83FC-4808-8FDA-2BFBA8B72899}"/>
              </a:ext>
            </a:extLst>
          </p:cNvPr>
          <p:cNvGrpSpPr/>
          <p:nvPr/>
        </p:nvGrpSpPr>
        <p:grpSpPr>
          <a:xfrm>
            <a:off x="7198045" y="3104840"/>
            <a:ext cx="284010" cy="304383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8C2EF88-D7F7-4ED8-8ACC-EE1FFC3C6E3F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E8197C1-7925-4E9A-AE3D-B49F1FDC64EE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06FBE95-4D7E-4EFD-A9BE-7BB709FA0F3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D5186F7-BED6-4D93-B622-BF032A06938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6A50325-2F18-468C-ACC1-10606E01BDAC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4EEF09DF-9D38-4960-871A-2150DBED520F}"/>
              </a:ext>
            </a:extLst>
          </p:cNvPr>
          <p:cNvGrpSpPr/>
          <p:nvPr/>
        </p:nvGrpSpPr>
        <p:grpSpPr>
          <a:xfrm>
            <a:off x="9335920" y="3115935"/>
            <a:ext cx="274687" cy="351449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4CAA79D-BE35-4A4A-B3BB-A2B8F7913C29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38CD9E5-AD74-4914-B99E-73E4C8580BD2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E5A1380-7C81-4B5D-A4AA-6235CC9EB5D9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65DA8F0-F8E7-4D68-91AA-E443902FFCE4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C0DC50E3-7A87-443F-9E15-C4ECF0E4A603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952059D-1375-4F99-ACFA-0554A31F9BD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53DF7EE-A512-4039-87AB-836FFD61CB23}"/>
              </a:ext>
            </a:extLst>
          </p:cNvPr>
          <p:cNvSpPr txBox="1"/>
          <p:nvPr/>
        </p:nvSpPr>
        <p:spPr>
          <a:xfrm>
            <a:off x="8399186" y="5061058"/>
            <a:ext cx="1897993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CEEA2F1-32DA-4D6E-9E34-B7D48ECFF107}"/>
              </a:ext>
            </a:extLst>
          </p:cNvPr>
          <p:cNvSpPr/>
          <p:nvPr/>
        </p:nvSpPr>
        <p:spPr>
          <a:xfrm>
            <a:off x="8399185" y="4672706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409EEF4-34D0-42B9-866A-0BDD449C4C11}"/>
              </a:ext>
            </a:extLst>
          </p:cNvPr>
          <p:cNvSpPr/>
          <p:nvPr/>
        </p:nvSpPr>
        <p:spPr>
          <a:xfrm>
            <a:off x="8405959" y="4059797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6D70723D-1349-4C1E-AF92-6E437BCCAE8E}"/>
              </a:ext>
            </a:extLst>
          </p:cNvPr>
          <p:cNvSpPr/>
          <p:nvPr/>
        </p:nvSpPr>
        <p:spPr>
          <a:xfrm>
            <a:off x="9222626" y="2278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B3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6E7EA26-1670-41D9-BF6A-8269B6F466C0}"/>
              </a:ext>
            </a:extLst>
          </p:cNvPr>
          <p:cNvSpPr txBox="1"/>
          <p:nvPr/>
        </p:nvSpPr>
        <p:spPr>
          <a:xfrm>
            <a:off x="6391053" y="5061058"/>
            <a:ext cx="1897993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9559AFB-F400-4EC1-831F-A4C0B15F3B5A}"/>
              </a:ext>
            </a:extLst>
          </p:cNvPr>
          <p:cNvSpPr/>
          <p:nvPr/>
        </p:nvSpPr>
        <p:spPr>
          <a:xfrm>
            <a:off x="6391052" y="4672706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0D1C363-0B2C-4338-8F11-899E18122FDB}"/>
              </a:ext>
            </a:extLst>
          </p:cNvPr>
          <p:cNvSpPr/>
          <p:nvPr/>
        </p:nvSpPr>
        <p:spPr>
          <a:xfrm>
            <a:off x="6397826" y="4059797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EF7E6A6C-49CE-4342-B73E-DF6AE58C79BD}"/>
              </a:ext>
            </a:extLst>
          </p:cNvPr>
          <p:cNvSpPr/>
          <p:nvPr/>
        </p:nvSpPr>
        <p:spPr>
          <a:xfrm>
            <a:off x="7214493" y="2278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B3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15E6AFC-4CE8-424A-A12D-73CD14595039}"/>
              </a:ext>
            </a:extLst>
          </p:cNvPr>
          <p:cNvSpPr txBox="1"/>
          <p:nvPr/>
        </p:nvSpPr>
        <p:spPr>
          <a:xfrm>
            <a:off x="4335281" y="5061058"/>
            <a:ext cx="1897993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D17BF73F-C004-4DC7-975C-C1A180BC6284}"/>
              </a:ext>
            </a:extLst>
          </p:cNvPr>
          <p:cNvSpPr/>
          <p:nvPr/>
        </p:nvSpPr>
        <p:spPr>
          <a:xfrm>
            <a:off x="4335279" y="4672706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3AAC19F-627B-4B35-8306-628A858B5736}"/>
              </a:ext>
            </a:extLst>
          </p:cNvPr>
          <p:cNvSpPr/>
          <p:nvPr/>
        </p:nvSpPr>
        <p:spPr>
          <a:xfrm>
            <a:off x="4342054" y="4059797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73AD5832-7CD2-4A0E-BD69-450BF2BD58E2}"/>
              </a:ext>
            </a:extLst>
          </p:cNvPr>
          <p:cNvSpPr/>
          <p:nvPr/>
        </p:nvSpPr>
        <p:spPr>
          <a:xfrm>
            <a:off x="5158721" y="2278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B3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58D53D6-4662-4CC6-B8F5-0EC6DC613FC2}"/>
              </a:ext>
            </a:extLst>
          </p:cNvPr>
          <p:cNvSpPr txBox="1"/>
          <p:nvPr/>
        </p:nvSpPr>
        <p:spPr>
          <a:xfrm>
            <a:off x="2105710" y="5061058"/>
            <a:ext cx="1897993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DD5E6BE-1096-4987-9E66-8CD940244FDD}"/>
              </a:ext>
            </a:extLst>
          </p:cNvPr>
          <p:cNvSpPr/>
          <p:nvPr/>
        </p:nvSpPr>
        <p:spPr>
          <a:xfrm>
            <a:off x="2105708" y="4672706"/>
            <a:ext cx="189799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197C51BD-DC2E-4C7C-AE99-E1CC28A00BC5}"/>
              </a:ext>
            </a:extLst>
          </p:cNvPr>
          <p:cNvSpPr/>
          <p:nvPr/>
        </p:nvSpPr>
        <p:spPr>
          <a:xfrm>
            <a:off x="2112483" y="4059797"/>
            <a:ext cx="188444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20xx</a:t>
            </a:r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37E9E1F4-FBD1-41D8-858A-0D7086A05638}"/>
              </a:ext>
            </a:extLst>
          </p:cNvPr>
          <p:cNvSpPr/>
          <p:nvPr/>
        </p:nvSpPr>
        <p:spPr>
          <a:xfrm>
            <a:off x="2929150" y="2278685"/>
            <a:ext cx="251114" cy="3678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EB3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3028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54D36"/>
        </a:solidFill>
        <a:ln w="9525" cap="flat">
          <a:noFill/>
          <a:prstDash val="solid"/>
          <a:miter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2725</TotalTime>
  <Words>1277</Words>
  <Application>Microsoft Office PowerPoint</Application>
  <PresentationFormat>와이드스크린</PresentationFormat>
  <Paragraphs>178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Poppins Light</vt:lpstr>
      <vt:lpstr>Wingdings</vt:lpstr>
      <vt:lpstr>Arial</vt:lpstr>
      <vt:lpstr>Poppins Black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196</cp:revision>
  <dcterms:created xsi:type="dcterms:W3CDTF">2019-04-06T05:20:47Z</dcterms:created>
  <dcterms:modified xsi:type="dcterms:W3CDTF">2020-11-07T05:54:19Z</dcterms:modified>
</cp:coreProperties>
</file>