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77" r:id="rId2"/>
    <p:sldId id="362" r:id="rId3"/>
    <p:sldId id="363" r:id="rId4"/>
    <p:sldId id="313" r:id="rId5"/>
    <p:sldId id="311" r:id="rId6"/>
    <p:sldId id="336" r:id="rId7"/>
    <p:sldId id="350" r:id="rId8"/>
    <p:sldId id="364" r:id="rId9"/>
    <p:sldId id="374" r:id="rId10"/>
    <p:sldId id="365" r:id="rId11"/>
    <p:sldId id="366" r:id="rId12"/>
    <p:sldId id="368" r:id="rId13"/>
    <p:sldId id="372" r:id="rId14"/>
    <p:sldId id="367" r:id="rId15"/>
    <p:sldId id="373" r:id="rId16"/>
    <p:sldId id="370" r:id="rId17"/>
    <p:sldId id="369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488" r:id="rId27"/>
    <p:sldId id="295" r:id="rId28"/>
    <p:sldId id="348" r:id="rId29"/>
  </p:sldIdLst>
  <p:sldSz cx="12192000" cy="6858000"/>
  <p:notesSz cx="6858000" cy="9144000"/>
  <p:embeddedFontLst>
    <p:embeddedFont>
      <p:font typeface="Leckerli One" panose="02000503000000020003" pitchFamily="2" charset="0"/>
      <p:regular r:id="rId31"/>
    </p:embeddedFont>
    <p:embeddedFont>
      <p:font typeface="Montserrat Light" pitchFamily="2" charset="0"/>
      <p:regular r:id="rId32"/>
      <p:italic r:id="rId33"/>
    </p:embeddedFont>
    <p:embeddedFont>
      <p:font typeface="Overpass Light" panose="020B0600000101010101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C720"/>
    <a:srgbClr val="8A1E08"/>
    <a:srgbClr val="D9300D"/>
    <a:srgbClr val="D45252"/>
    <a:srgbClr val="4D668E"/>
    <a:srgbClr val="95BCD8"/>
    <a:srgbClr val="F9F9F9"/>
    <a:srgbClr val="CD5F58"/>
    <a:srgbClr val="2447FB"/>
    <a:srgbClr val="F01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8" autoAdjust="0"/>
    <p:restoredTop sz="94660"/>
  </p:normalViewPr>
  <p:slideViewPr>
    <p:cSldViewPr snapToGrid="0">
      <p:cViewPr varScale="1">
        <p:scale>
          <a:sx n="95" d="100"/>
          <a:sy n="95" d="100"/>
        </p:scale>
        <p:origin x="8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2023-05-17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3">
            <a:hlinkClick r:id="rId2"/>
            <a:extLst>
              <a:ext uri="{FF2B5EF4-FFF2-40B4-BE49-F238E27FC236}">
                <a16:creationId xmlns:a16="http://schemas.microsoft.com/office/drawing/2014/main" id="{621285B0-77D3-48FF-8E8A-BBA3569B38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8B5683B4-B516-41F7-B3F8-3363A2892A65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7AE5DB3-9F16-42ED-A3AF-6C7462A95ED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EF9B6197-88A4-483B-9A6F-948CCD5865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3C251AA5-1456-4E08-B695-E1B66E125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1AE01B90-CEE8-4C6B-B421-1A489A09E2DA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29336813-4294-4866-B8CC-ED8D5919B35F}"/>
              </a:ext>
            </a:extLst>
          </p:cNvPr>
          <p:cNvSpPr>
            <a:spLocks noGrp="1" noChangeAspect="1"/>
          </p:cNvSpPr>
          <p:nvPr userDrawn="1">
            <p:ph type="pic" sz="quarter" idx="10" hasCustomPrompt="1"/>
          </p:nvPr>
        </p:nvSpPr>
        <p:spPr>
          <a:xfrm>
            <a:off x="1415969" y="137678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6262273F-3C84-4135-AA5D-9B97C054CDB6}"/>
              </a:ext>
            </a:extLst>
          </p:cNvPr>
          <p:cNvSpPr>
            <a:spLocks noGrp="1" noChangeAspect="1"/>
          </p:cNvSpPr>
          <p:nvPr userDrawn="1">
            <p:ph type="pic" sz="quarter" idx="11" hasCustomPrompt="1"/>
          </p:nvPr>
        </p:nvSpPr>
        <p:spPr>
          <a:xfrm>
            <a:off x="6356810" y="1376781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02EF5748-88A5-48A6-AAEF-EC2305492B90}"/>
              </a:ext>
            </a:extLst>
          </p:cNvPr>
          <p:cNvSpPr>
            <a:spLocks noGrp="1" noChangeAspect="1"/>
          </p:cNvSpPr>
          <p:nvPr userDrawn="1">
            <p:ph type="pic" sz="quarter" idx="12" hasCustomPrompt="1"/>
          </p:nvPr>
        </p:nvSpPr>
        <p:spPr>
          <a:xfrm>
            <a:off x="3886183" y="3847582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497EDF72-4734-44AD-AE01-750989D0927B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8827024" y="3847582"/>
            <a:ext cx="2253600" cy="2253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83763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E800AC1-B581-4E88-8F52-5C0E9A69C8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31D92E31-B46B-4FE1-AD22-DDFB09D50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34AE8F95-4E5C-41AB-AE27-0C9B940F75F2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5C37D330-D25B-42BC-BDCB-D5DAC28F47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5032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33449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E6F8A2E4-A980-4BB3-8451-392D4C3AA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70F7A4FF-D78D-4DF1-AA1D-3E77BC7BA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B3784812-807C-4E08-8FDF-49E9BA79C276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8C34C0CF-D2BA-432B-BD84-E9FA4B326F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0810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99516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A13C865-4E8D-4D8E-B3DA-D00A769A3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59EF6E9-F26B-4F18-A167-1809159748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F09A470B-C773-4703-AD7B-7884FD84C85F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그림 개체 틀 8">
            <a:extLst>
              <a:ext uri="{FF2B5EF4-FFF2-40B4-BE49-F238E27FC236}">
                <a16:creationId xmlns:a16="http://schemas.microsoft.com/office/drawing/2014/main" id="{3373F81F-EDFC-420C-AC71-9E67E66E5D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1001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7186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9EF9434-87D2-40DC-9983-B99CCE84B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3693119D-E7E9-43CC-BAA9-A218509684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88D8CBAE-133A-402A-8386-A9E694C67939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570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558A371-3011-456C-ABBD-092FD11FC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B368788-7970-46BD-B6F9-CF63509B7DE7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1457B87-64B6-4F2E-86F2-8DEBF3EA32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762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CCF9F79-1D3A-459D-89B3-EB33667C0B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0510F5CD-77E4-4296-965D-0B3764CEDB08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9CA196F-ED34-419C-9697-0B3BE2256C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6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CE69925-B023-499C-868A-4803E416A7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15D770-5EB0-4BAA-A7D5-ED812C2281EB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3EF8001-E0B4-46EF-ABD2-F049710186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45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B3EEDB2-9C5C-48D9-90D8-D100DFDDD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84CB284-E6A7-483D-9F64-2058A173730D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D66C675-E05B-411D-8DFB-E4A238DBB28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90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98F8B0B-FBDB-4774-B600-025606919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26FBA168-8C6D-4CAC-BA92-1AAB97F0C34B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B6D1573-785B-4375-A9B3-2D196C433A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07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D49AAFD-DCEE-4DE5-A2C5-B335C6217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9D94F0A5-C956-441B-86C8-529C142DFF5F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A23A7B-5208-467B-B4CA-2A0A984EF2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21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5F1FC86-B865-427F-BE54-6239FB9BB9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11555D-8301-47BC-84AA-A6E5076815FC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188C3CB0-2DC6-4AF2-9A8F-C72F1636D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418F78B-0552-4C90-B899-53A6DEB21D0E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73F423AB-F87E-4A3D-A9D0-36EFC2659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E5202E65-22D1-4B37-A4FA-0DDFA643BA7C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68D3B29-5FAD-482A-A496-C1A7DBBBB9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091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164EADB-67DA-42B2-95D0-680A6B8C54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A759BBC6-D95A-427C-982D-EAE129B9D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1800" y="1790591"/>
            <a:ext cx="3274950" cy="327681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68472ABB-6DC6-44F1-8A7F-3BBD44F8E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DE43E076-A57C-48DC-89F7-260CBB4953C1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92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D59954D-D74F-4E8C-8D1E-B4332CE7A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BFB2C724-40A0-40C0-968C-24606896BB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0653" y="965424"/>
            <a:ext cx="3320047" cy="492715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6B2076CD-F00A-4B5E-9432-44C95501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8386F2C2-40C1-4851-BB3F-C73DB695EA48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189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4D5FF7E-C222-4034-BAFA-E4F4374D5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F8291312-CFC5-4776-961A-4425D7F33AB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0252" y="1873100"/>
            <a:ext cx="4640005" cy="311180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8EB28C98-CF71-4AEB-A144-604AA5D89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79157A85-7036-4F19-BE8B-CECC88A67DF2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31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D325A3E7-AD94-4649-896C-4795505873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18B167B-1321-4851-A79D-D8E250029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6AF7074E-1578-4561-BEDF-5EF86528D52D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65E60151-A71A-4E09-9056-2267E089FC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7643" y="1061357"/>
            <a:ext cx="4209143" cy="473528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89893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85F11D8-2BDA-4145-9FBD-2153E1A6D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F4933C50-CBB3-4ADB-AC31-F2A3AD6C6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22607" y="2091859"/>
            <a:ext cx="2075044" cy="20750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67861087-A7F2-40B6-9758-7B965347806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091859"/>
            <a:ext cx="2075044" cy="20750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98372A39-DBB8-49FE-B5FA-4067F7AB07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4349" y="2091859"/>
            <a:ext cx="2075044" cy="20750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3"/>
            <a:extLst>
              <a:ext uri="{FF2B5EF4-FFF2-40B4-BE49-F238E27FC236}">
                <a16:creationId xmlns:a16="http://schemas.microsoft.com/office/drawing/2014/main" id="{6D7464E5-EA41-4AD5-9B81-605940A95E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37CC1999-4536-4307-AF91-55F6D99896BC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6715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29CE94C0-1139-4BC9-8CF6-905872E8E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98CDE7D-7046-4C8D-9BB8-9F3F56889C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5402D1F-EAFC-4180-B02F-FB0E411C40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39183" y="1673692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BC7D2C7F-8628-4489-AB07-8AE12BA308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52142" y="6881202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0EFD0BF5-75E1-4735-96B3-B7BC1D070B2D}"/>
              </a:ext>
            </a:extLst>
          </p:cNvPr>
          <p:cNvSpPr txBox="1"/>
          <p:nvPr userDrawn="1"/>
        </p:nvSpPr>
        <p:spPr>
          <a:xfrm>
            <a:off x="4200655" y="69115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468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76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0.svg"/><Relationship Id="rId21" Type="http://schemas.openxmlformats.org/officeDocument/2006/relationships/image" Target="../media/image44.svg"/><Relationship Id="rId42" Type="http://schemas.openxmlformats.org/officeDocument/2006/relationships/image" Target="../media/image65.png"/><Relationship Id="rId47" Type="http://schemas.openxmlformats.org/officeDocument/2006/relationships/image" Target="../media/image70.svg"/><Relationship Id="rId63" Type="http://schemas.openxmlformats.org/officeDocument/2006/relationships/image" Target="../media/image86.svg"/><Relationship Id="rId68" Type="http://schemas.openxmlformats.org/officeDocument/2006/relationships/image" Target="../media/image91.png"/><Relationship Id="rId84" Type="http://schemas.openxmlformats.org/officeDocument/2006/relationships/image" Target="../media/image107.png"/><Relationship Id="rId89" Type="http://schemas.openxmlformats.org/officeDocument/2006/relationships/image" Target="../media/image112.svg"/><Relationship Id="rId112" Type="http://schemas.openxmlformats.org/officeDocument/2006/relationships/image" Target="../media/image135.png"/><Relationship Id="rId133" Type="http://schemas.openxmlformats.org/officeDocument/2006/relationships/image" Target="../media/image156.svg"/><Relationship Id="rId138" Type="http://schemas.openxmlformats.org/officeDocument/2006/relationships/image" Target="../media/image161.png"/><Relationship Id="rId154" Type="http://schemas.openxmlformats.org/officeDocument/2006/relationships/image" Target="../media/image177.png"/><Relationship Id="rId159" Type="http://schemas.openxmlformats.org/officeDocument/2006/relationships/image" Target="../media/image182.svg"/><Relationship Id="rId175" Type="http://schemas.openxmlformats.org/officeDocument/2006/relationships/image" Target="../media/image198.svg"/><Relationship Id="rId170" Type="http://schemas.openxmlformats.org/officeDocument/2006/relationships/image" Target="../media/image193.png"/><Relationship Id="rId191" Type="http://schemas.openxmlformats.org/officeDocument/2006/relationships/image" Target="../media/image214.svg"/><Relationship Id="rId16" Type="http://schemas.openxmlformats.org/officeDocument/2006/relationships/image" Target="../media/image39.png"/><Relationship Id="rId107" Type="http://schemas.openxmlformats.org/officeDocument/2006/relationships/image" Target="../media/image130.svg"/><Relationship Id="rId11" Type="http://schemas.openxmlformats.org/officeDocument/2006/relationships/image" Target="../media/image34.svg"/><Relationship Id="rId32" Type="http://schemas.openxmlformats.org/officeDocument/2006/relationships/image" Target="../media/image55.png"/><Relationship Id="rId37" Type="http://schemas.openxmlformats.org/officeDocument/2006/relationships/image" Target="../media/image60.svg"/><Relationship Id="rId53" Type="http://schemas.openxmlformats.org/officeDocument/2006/relationships/image" Target="../media/image76.svg"/><Relationship Id="rId58" Type="http://schemas.openxmlformats.org/officeDocument/2006/relationships/image" Target="../media/image81.png"/><Relationship Id="rId74" Type="http://schemas.openxmlformats.org/officeDocument/2006/relationships/image" Target="../media/image97.png"/><Relationship Id="rId79" Type="http://schemas.openxmlformats.org/officeDocument/2006/relationships/image" Target="../media/image102.svg"/><Relationship Id="rId102" Type="http://schemas.openxmlformats.org/officeDocument/2006/relationships/image" Target="../media/image125.png"/><Relationship Id="rId123" Type="http://schemas.openxmlformats.org/officeDocument/2006/relationships/image" Target="../media/image146.svg"/><Relationship Id="rId128" Type="http://schemas.openxmlformats.org/officeDocument/2006/relationships/image" Target="../media/image151.png"/><Relationship Id="rId144" Type="http://schemas.openxmlformats.org/officeDocument/2006/relationships/image" Target="../media/image167.png"/><Relationship Id="rId149" Type="http://schemas.openxmlformats.org/officeDocument/2006/relationships/image" Target="../media/image172.svg"/><Relationship Id="rId5" Type="http://schemas.openxmlformats.org/officeDocument/2006/relationships/image" Target="../media/image28.svg"/><Relationship Id="rId90" Type="http://schemas.openxmlformats.org/officeDocument/2006/relationships/image" Target="../media/image113.png"/><Relationship Id="rId95" Type="http://schemas.openxmlformats.org/officeDocument/2006/relationships/image" Target="../media/image118.svg"/><Relationship Id="rId160" Type="http://schemas.openxmlformats.org/officeDocument/2006/relationships/image" Target="../media/image183.png"/><Relationship Id="rId165" Type="http://schemas.openxmlformats.org/officeDocument/2006/relationships/image" Target="../media/image188.svg"/><Relationship Id="rId181" Type="http://schemas.openxmlformats.org/officeDocument/2006/relationships/image" Target="../media/image204.svg"/><Relationship Id="rId186" Type="http://schemas.openxmlformats.org/officeDocument/2006/relationships/image" Target="../media/image209.png"/><Relationship Id="rId22" Type="http://schemas.openxmlformats.org/officeDocument/2006/relationships/image" Target="../media/image45.png"/><Relationship Id="rId27" Type="http://schemas.openxmlformats.org/officeDocument/2006/relationships/image" Target="../media/image50.svg"/><Relationship Id="rId43" Type="http://schemas.openxmlformats.org/officeDocument/2006/relationships/image" Target="../media/image66.svg"/><Relationship Id="rId48" Type="http://schemas.openxmlformats.org/officeDocument/2006/relationships/image" Target="../media/image71.png"/><Relationship Id="rId64" Type="http://schemas.openxmlformats.org/officeDocument/2006/relationships/image" Target="../media/image87.png"/><Relationship Id="rId69" Type="http://schemas.openxmlformats.org/officeDocument/2006/relationships/image" Target="../media/image92.svg"/><Relationship Id="rId113" Type="http://schemas.openxmlformats.org/officeDocument/2006/relationships/image" Target="../media/image136.svg"/><Relationship Id="rId118" Type="http://schemas.openxmlformats.org/officeDocument/2006/relationships/image" Target="../media/image141.png"/><Relationship Id="rId134" Type="http://schemas.openxmlformats.org/officeDocument/2006/relationships/image" Target="../media/image157.png"/><Relationship Id="rId139" Type="http://schemas.openxmlformats.org/officeDocument/2006/relationships/image" Target="../media/image162.svg"/><Relationship Id="rId80" Type="http://schemas.openxmlformats.org/officeDocument/2006/relationships/image" Target="../media/image103.png"/><Relationship Id="rId85" Type="http://schemas.openxmlformats.org/officeDocument/2006/relationships/image" Target="../media/image108.svg"/><Relationship Id="rId150" Type="http://schemas.openxmlformats.org/officeDocument/2006/relationships/image" Target="../media/image173.png"/><Relationship Id="rId155" Type="http://schemas.openxmlformats.org/officeDocument/2006/relationships/image" Target="../media/image178.svg"/><Relationship Id="rId171" Type="http://schemas.openxmlformats.org/officeDocument/2006/relationships/image" Target="../media/image194.svg"/><Relationship Id="rId176" Type="http://schemas.openxmlformats.org/officeDocument/2006/relationships/image" Target="../media/image199.png"/><Relationship Id="rId192" Type="http://schemas.openxmlformats.org/officeDocument/2006/relationships/image" Target="../media/image215.pn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33" Type="http://schemas.openxmlformats.org/officeDocument/2006/relationships/image" Target="../media/image56.svg"/><Relationship Id="rId38" Type="http://schemas.openxmlformats.org/officeDocument/2006/relationships/image" Target="../media/image61.png"/><Relationship Id="rId59" Type="http://schemas.openxmlformats.org/officeDocument/2006/relationships/image" Target="../media/image82.svg"/><Relationship Id="rId103" Type="http://schemas.openxmlformats.org/officeDocument/2006/relationships/image" Target="../media/image126.svg"/><Relationship Id="rId108" Type="http://schemas.openxmlformats.org/officeDocument/2006/relationships/image" Target="../media/image131.png"/><Relationship Id="rId124" Type="http://schemas.openxmlformats.org/officeDocument/2006/relationships/image" Target="../media/image147.png"/><Relationship Id="rId129" Type="http://schemas.openxmlformats.org/officeDocument/2006/relationships/image" Target="../media/image152.svg"/><Relationship Id="rId54" Type="http://schemas.openxmlformats.org/officeDocument/2006/relationships/image" Target="../media/image77.png"/><Relationship Id="rId70" Type="http://schemas.openxmlformats.org/officeDocument/2006/relationships/image" Target="../media/image93.png"/><Relationship Id="rId75" Type="http://schemas.openxmlformats.org/officeDocument/2006/relationships/image" Target="../media/image98.svg"/><Relationship Id="rId91" Type="http://schemas.openxmlformats.org/officeDocument/2006/relationships/image" Target="../media/image114.svg"/><Relationship Id="rId96" Type="http://schemas.openxmlformats.org/officeDocument/2006/relationships/image" Target="../media/image119.png"/><Relationship Id="rId140" Type="http://schemas.openxmlformats.org/officeDocument/2006/relationships/image" Target="../media/image163.png"/><Relationship Id="rId145" Type="http://schemas.openxmlformats.org/officeDocument/2006/relationships/image" Target="../media/image168.svg"/><Relationship Id="rId161" Type="http://schemas.openxmlformats.org/officeDocument/2006/relationships/image" Target="../media/image184.svg"/><Relationship Id="rId166" Type="http://schemas.openxmlformats.org/officeDocument/2006/relationships/image" Target="../media/image189.png"/><Relationship Id="rId182" Type="http://schemas.openxmlformats.org/officeDocument/2006/relationships/image" Target="../media/image205.png"/><Relationship Id="rId187" Type="http://schemas.openxmlformats.org/officeDocument/2006/relationships/image" Target="../media/image210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png"/><Relationship Id="rId23" Type="http://schemas.openxmlformats.org/officeDocument/2006/relationships/image" Target="../media/image46.svg"/><Relationship Id="rId28" Type="http://schemas.openxmlformats.org/officeDocument/2006/relationships/image" Target="../media/image51.png"/><Relationship Id="rId49" Type="http://schemas.openxmlformats.org/officeDocument/2006/relationships/image" Target="../media/image72.svg"/><Relationship Id="rId114" Type="http://schemas.openxmlformats.org/officeDocument/2006/relationships/image" Target="../media/image137.png"/><Relationship Id="rId119" Type="http://schemas.openxmlformats.org/officeDocument/2006/relationships/image" Target="../media/image142.svg"/><Relationship Id="rId44" Type="http://schemas.openxmlformats.org/officeDocument/2006/relationships/image" Target="../media/image67.png"/><Relationship Id="rId60" Type="http://schemas.openxmlformats.org/officeDocument/2006/relationships/image" Target="../media/image83.png"/><Relationship Id="rId65" Type="http://schemas.openxmlformats.org/officeDocument/2006/relationships/image" Target="../media/image88.svg"/><Relationship Id="rId81" Type="http://schemas.openxmlformats.org/officeDocument/2006/relationships/image" Target="../media/image104.svg"/><Relationship Id="rId86" Type="http://schemas.openxmlformats.org/officeDocument/2006/relationships/image" Target="../media/image109.png"/><Relationship Id="rId130" Type="http://schemas.openxmlformats.org/officeDocument/2006/relationships/image" Target="../media/image153.png"/><Relationship Id="rId135" Type="http://schemas.openxmlformats.org/officeDocument/2006/relationships/image" Target="../media/image158.svg"/><Relationship Id="rId151" Type="http://schemas.openxmlformats.org/officeDocument/2006/relationships/image" Target="../media/image174.svg"/><Relationship Id="rId156" Type="http://schemas.openxmlformats.org/officeDocument/2006/relationships/image" Target="../media/image179.png"/><Relationship Id="rId177" Type="http://schemas.openxmlformats.org/officeDocument/2006/relationships/image" Target="../media/image200.svg"/><Relationship Id="rId172" Type="http://schemas.openxmlformats.org/officeDocument/2006/relationships/image" Target="../media/image195.png"/><Relationship Id="rId193" Type="http://schemas.openxmlformats.org/officeDocument/2006/relationships/image" Target="../media/image216.sv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9" Type="http://schemas.openxmlformats.org/officeDocument/2006/relationships/image" Target="../media/image62.svg"/><Relationship Id="rId109" Type="http://schemas.openxmlformats.org/officeDocument/2006/relationships/image" Target="../media/image132.svg"/><Relationship Id="rId34" Type="http://schemas.openxmlformats.org/officeDocument/2006/relationships/image" Target="../media/image57.png"/><Relationship Id="rId50" Type="http://schemas.openxmlformats.org/officeDocument/2006/relationships/image" Target="../media/image73.png"/><Relationship Id="rId55" Type="http://schemas.openxmlformats.org/officeDocument/2006/relationships/image" Target="../media/image78.svg"/><Relationship Id="rId76" Type="http://schemas.openxmlformats.org/officeDocument/2006/relationships/image" Target="../media/image99.png"/><Relationship Id="rId97" Type="http://schemas.openxmlformats.org/officeDocument/2006/relationships/image" Target="../media/image120.svg"/><Relationship Id="rId104" Type="http://schemas.openxmlformats.org/officeDocument/2006/relationships/image" Target="../media/image127.png"/><Relationship Id="rId120" Type="http://schemas.openxmlformats.org/officeDocument/2006/relationships/image" Target="../media/image143.png"/><Relationship Id="rId125" Type="http://schemas.openxmlformats.org/officeDocument/2006/relationships/image" Target="../media/image148.svg"/><Relationship Id="rId141" Type="http://schemas.openxmlformats.org/officeDocument/2006/relationships/image" Target="../media/image164.svg"/><Relationship Id="rId146" Type="http://schemas.openxmlformats.org/officeDocument/2006/relationships/image" Target="../media/image169.png"/><Relationship Id="rId167" Type="http://schemas.openxmlformats.org/officeDocument/2006/relationships/image" Target="../media/image190.svg"/><Relationship Id="rId188" Type="http://schemas.openxmlformats.org/officeDocument/2006/relationships/image" Target="../media/image211.png"/><Relationship Id="rId7" Type="http://schemas.openxmlformats.org/officeDocument/2006/relationships/image" Target="../media/image30.svg"/><Relationship Id="rId71" Type="http://schemas.openxmlformats.org/officeDocument/2006/relationships/image" Target="../media/image94.svg"/><Relationship Id="rId92" Type="http://schemas.openxmlformats.org/officeDocument/2006/relationships/image" Target="../media/image115.png"/><Relationship Id="rId162" Type="http://schemas.openxmlformats.org/officeDocument/2006/relationships/image" Target="../media/image185.png"/><Relationship Id="rId183" Type="http://schemas.openxmlformats.org/officeDocument/2006/relationships/image" Target="../media/image206.svg"/><Relationship Id="rId2" Type="http://schemas.openxmlformats.org/officeDocument/2006/relationships/image" Target="../media/image25.png"/><Relationship Id="rId29" Type="http://schemas.openxmlformats.org/officeDocument/2006/relationships/image" Target="../media/image52.svg"/><Relationship Id="rId24" Type="http://schemas.openxmlformats.org/officeDocument/2006/relationships/image" Target="../media/image47.png"/><Relationship Id="rId40" Type="http://schemas.openxmlformats.org/officeDocument/2006/relationships/image" Target="../media/image63.png"/><Relationship Id="rId45" Type="http://schemas.openxmlformats.org/officeDocument/2006/relationships/image" Target="../media/image68.svg"/><Relationship Id="rId66" Type="http://schemas.openxmlformats.org/officeDocument/2006/relationships/image" Target="../media/image89.png"/><Relationship Id="rId87" Type="http://schemas.openxmlformats.org/officeDocument/2006/relationships/image" Target="../media/image110.svg"/><Relationship Id="rId110" Type="http://schemas.openxmlformats.org/officeDocument/2006/relationships/image" Target="../media/image133.png"/><Relationship Id="rId115" Type="http://schemas.openxmlformats.org/officeDocument/2006/relationships/image" Target="../media/image138.svg"/><Relationship Id="rId131" Type="http://schemas.openxmlformats.org/officeDocument/2006/relationships/image" Target="../media/image154.svg"/><Relationship Id="rId136" Type="http://schemas.openxmlformats.org/officeDocument/2006/relationships/image" Target="../media/image159.png"/><Relationship Id="rId157" Type="http://schemas.openxmlformats.org/officeDocument/2006/relationships/image" Target="../media/image180.svg"/><Relationship Id="rId178" Type="http://schemas.openxmlformats.org/officeDocument/2006/relationships/image" Target="../media/image201.png"/><Relationship Id="rId61" Type="http://schemas.openxmlformats.org/officeDocument/2006/relationships/image" Target="../media/image84.svg"/><Relationship Id="rId82" Type="http://schemas.openxmlformats.org/officeDocument/2006/relationships/image" Target="../media/image105.png"/><Relationship Id="rId152" Type="http://schemas.openxmlformats.org/officeDocument/2006/relationships/image" Target="../media/image175.png"/><Relationship Id="rId173" Type="http://schemas.openxmlformats.org/officeDocument/2006/relationships/image" Target="../media/image196.svg"/><Relationship Id="rId19" Type="http://schemas.openxmlformats.org/officeDocument/2006/relationships/image" Target="../media/image42.svg"/><Relationship Id="rId14" Type="http://schemas.openxmlformats.org/officeDocument/2006/relationships/image" Target="../media/image37.png"/><Relationship Id="rId30" Type="http://schemas.openxmlformats.org/officeDocument/2006/relationships/image" Target="../media/image53.png"/><Relationship Id="rId35" Type="http://schemas.openxmlformats.org/officeDocument/2006/relationships/image" Target="../media/image58.svg"/><Relationship Id="rId56" Type="http://schemas.openxmlformats.org/officeDocument/2006/relationships/image" Target="../media/image79.png"/><Relationship Id="rId77" Type="http://schemas.openxmlformats.org/officeDocument/2006/relationships/image" Target="../media/image100.svg"/><Relationship Id="rId100" Type="http://schemas.openxmlformats.org/officeDocument/2006/relationships/image" Target="../media/image123.png"/><Relationship Id="rId105" Type="http://schemas.openxmlformats.org/officeDocument/2006/relationships/image" Target="../media/image128.svg"/><Relationship Id="rId126" Type="http://schemas.openxmlformats.org/officeDocument/2006/relationships/image" Target="../media/image149.png"/><Relationship Id="rId147" Type="http://schemas.openxmlformats.org/officeDocument/2006/relationships/image" Target="../media/image170.svg"/><Relationship Id="rId168" Type="http://schemas.openxmlformats.org/officeDocument/2006/relationships/image" Target="../media/image191.png"/><Relationship Id="rId8" Type="http://schemas.openxmlformats.org/officeDocument/2006/relationships/image" Target="../media/image31.png"/><Relationship Id="rId51" Type="http://schemas.openxmlformats.org/officeDocument/2006/relationships/image" Target="../media/image74.svg"/><Relationship Id="rId72" Type="http://schemas.openxmlformats.org/officeDocument/2006/relationships/image" Target="../media/image95.png"/><Relationship Id="rId93" Type="http://schemas.openxmlformats.org/officeDocument/2006/relationships/image" Target="../media/image116.svg"/><Relationship Id="rId98" Type="http://schemas.openxmlformats.org/officeDocument/2006/relationships/image" Target="../media/image121.png"/><Relationship Id="rId121" Type="http://schemas.openxmlformats.org/officeDocument/2006/relationships/image" Target="../media/image144.svg"/><Relationship Id="rId142" Type="http://schemas.openxmlformats.org/officeDocument/2006/relationships/image" Target="../media/image165.png"/><Relationship Id="rId163" Type="http://schemas.openxmlformats.org/officeDocument/2006/relationships/image" Target="../media/image186.svg"/><Relationship Id="rId184" Type="http://schemas.openxmlformats.org/officeDocument/2006/relationships/image" Target="../media/image207.png"/><Relationship Id="rId189" Type="http://schemas.openxmlformats.org/officeDocument/2006/relationships/image" Target="../media/image212.svg"/><Relationship Id="rId3" Type="http://schemas.openxmlformats.org/officeDocument/2006/relationships/image" Target="../media/image26.svg"/><Relationship Id="rId25" Type="http://schemas.openxmlformats.org/officeDocument/2006/relationships/image" Target="../media/image48.svg"/><Relationship Id="rId46" Type="http://schemas.openxmlformats.org/officeDocument/2006/relationships/image" Target="../media/image69.png"/><Relationship Id="rId67" Type="http://schemas.openxmlformats.org/officeDocument/2006/relationships/image" Target="../media/image90.svg"/><Relationship Id="rId116" Type="http://schemas.openxmlformats.org/officeDocument/2006/relationships/image" Target="../media/image139.png"/><Relationship Id="rId137" Type="http://schemas.openxmlformats.org/officeDocument/2006/relationships/image" Target="../media/image160.svg"/><Relationship Id="rId158" Type="http://schemas.openxmlformats.org/officeDocument/2006/relationships/image" Target="../media/image181.png"/><Relationship Id="rId20" Type="http://schemas.openxmlformats.org/officeDocument/2006/relationships/image" Target="../media/image43.png"/><Relationship Id="rId41" Type="http://schemas.openxmlformats.org/officeDocument/2006/relationships/image" Target="../media/image64.svg"/><Relationship Id="rId62" Type="http://schemas.openxmlformats.org/officeDocument/2006/relationships/image" Target="../media/image85.png"/><Relationship Id="rId83" Type="http://schemas.openxmlformats.org/officeDocument/2006/relationships/image" Target="../media/image106.svg"/><Relationship Id="rId88" Type="http://schemas.openxmlformats.org/officeDocument/2006/relationships/image" Target="../media/image111.png"/><Relationship Id="rId111" Type="http://schemas.openxmlformats.org/officeDocument/2006/relationships/image" Target="../media/image134.svg"/><Relationship Id="rId132" Type="http://schemas.openxmlformats.org/officeDocument/2006/relationships/image" Target="../media/image155.png"/><Relationship Id="rId153" Type="http://schemas.openxmlformats.org/officeDocument/2006/relationships/image" Target="../media/image176.svg"/><Relationship Id="rId174" Type="http://schemas.openxmlformats.org/officeDocument/2006/relationships/image" Target="../media/image197.png"/><Relationship Id="rId179" Type="http://schemas.openxmlformats.org/officeDocument/2006/relationships/image" Target="../media/image202.svg"/><Relationship Id="rId190" Type="http://schemas.openxmlformats.org/officeDocument/2006/relationships/image" Target="../media/image213.png"/><Relationship Id="rId15" Type="http://schemas.openxmlformats.org/officeDocument/2006/relationships/image" Target="../media/image38.svg"/><Relationship Id="rId36" Type="http://schemas.openxmlformats.org/officeDocument/2006/relationships/image" Target="../media/image59.png"/><Relationship Id="rId57" Type="http://schemas.openxmlformats.org/officeDocument/2006/relationships/image" Target="../media/image80.svg"/><Relationship Id="rId106" Type="http://schemas.openxmlformats.org/officeDocument/2006/relationships/image" Target="../media/image129.png"/><Relationship Id="rId127" Type="http://schemas.openxmlformats.org/officeDocument/2006/relationships/image" Target="../media/image150.svg"/><Relationship Id="rId10" Type="http://schemas.openxmlformats.org/officeDocument/2006/relationships/image" Target="../media/image33.png"/><Relationship Id="rId31" Type="http://schemas.openxmlformats.org/officeDocument/2006/relationships/image" Target="../media/image54.svg"/><Relationship Id="rId52" Type="http://schemas.openxmlformats.org/officeDocument/2006/relationships/image" Target="../media/image75.png"/><Relationship Id="rId73" Type="http://schemas.openxmlformats.org/officeDocument/2006/relationships/image" Target="../media/image96.svg"/><Relationship Id="rId78" Type="http://schemas.openxmlformats.org/officeDocument/2006/relationships/image" Target="../media/image101.png"/><Relationship Id="rId94" Type="http://schemas.openxmlformats.org/officeDocument/2006/relationships/image" Target="../media/image117.png"/><Relationship Id="rId99" Type="http://schemas.openxmlformats.org/officeDocument/2006/relationships/image" Target="../media/image122.svg"/><Relationship Id="rId101" Type="http://schemas.openxmlformats.org/officeDocument/2006/relationships/image" Target="../media/image124.svg"/><Relationship Id="rId122" Type="http://schemas.openxmlformats.org/officeDocument/2006/relationships/image" Target="../media/image145.png"/><Relationship Id="rId143" Type="http://schemas.openxmlformats.org/officeDocument/2006/relationships/image" Target="../media/image166.svg"/><Relationship Id="rId148" Type="http://schemas.openxmlformats.org/officeDocument/2006/relationships/image" Target="../media/image171.png"/><Relationship Id="rId164" Type="http://schemas.openxmlformats.org/officeDocument/2006/relationships/image" Target="../media/image187.png"/><Relationship Id="rId169" Type="http://schemas.openxmlformats.org/officeDocument/2006/relationships/image" Target="../media/image192.svg"/><Relationship Id="rId185" Type="http://schemas.openxmlformats.org/officeDocument/2006/relationships/image" Target="../media/image208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80" Type="http://schemas.openxmlformats.org/officeDocument/2006/relationships/image" Target="../media/image203.png"/><Relationship Id="rId26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1.svg"/><Relationship Id="rId21" Type="http://schemas.openxmlformats.org/officeDocument/2006/relationships/image" Target="../media/image236.svg"/><Relationship Id="rId42" Type="http://schemas.openxmlformats.org/officeDocument/2006/relationships/image" Target="../media/image257.png"/><Relationship Id="rId47" Type="http://schemas.openxmlformats.org/officeDocument/2006/relationships/image" Target="../media/image262.svg"/><Relationship Id="rId63" Type="http://schemas.openxmlformats.org/officeDocument/2006/relationships/image" Target="../media/image278.svg"/><Relationship Id="rId68" Type="http://schemas.openxmlformats.org/officeDocument/2006/relationships/image" Target="../media/image283.png"/><Relationship Id="rId84" Type="http://schemas.openxmlformats.org/officeDocument/2006/relationships/image" Target="../media/image299.png"/><Relationship Id="rId89" Type="http://schemas.openxmlformats.org/officeDocument/2006/relationships/image" Target="../media/image304.svg"/><Relationship Id="rId112" Type="http://schemas.openxmlformats.org/officeDocument/2006/relationships/image" Target="../media/image327.png"/><Relationship Id="rId133" Type="http://schemas.openxmlformats.org/officeDocument/2006/relationships/image" Target="../media/image347.svg"/><Relationship Id="rId138" Type="http://schemas.openxmlformats.org/officeDocument/2006/relationships/image" Target="../media/image352.png"/><Relationship Id="rId154" Type="http://schemas.openxmlformats.org/officeDocument/2006/relationships/image" Target="../media/image368.png"/><Relationship Id="rId159" Type="http://schemas.openxmlformats.org/officeDocument/2006/relationships/image" Target="../media/image373.svg"/><Relationship Id="rId175" Type="http://schemas.openxmlformats.org/officeDocument/2006/relationships/image" Target="../media/image389.svg"/><Relationship Id="rId170" Type="http://schemas.openxmlformats.org/officeDocument/2006/relationships/image" Target="../media/image384.png"/><Relationship Id="rId191" Type="http://schemas.openxmlformats.org/officeDocument/2006/relationships/image" Target="../media/image405.svg"/><Relationship Id="rId16" Type="http://schemas.openxmlformats.org/officeDocument/2006/relationships/image" Target="../media/image231.png"/><Relationship Id="rId107" Type="http://schemas.openxmlformats.org/officeDocument/2006/relationships/image" Target="../media/image322.svg"/><Relationship Id="rId11" Type="http://schemas.openxmlformats.org/officeDocument/2006/relationships/image" Target="../media/image226.svg"/><Relationship Id="rId32" Type="http://schemas.openxmlformats.org/officeDocument/2006/relationships/image" Target="../media/image247.png"/><Relationship Id="rId37" Type="http://schemas.openxmlformats.org/officeDocument/2006/relationships/image" Target="../media/image252.svg"/><Relationship Id="rId53" Type="http://schemas.openxmlformats.org/officeDocument/2006/relationships/image" Target="../media/image268.svg"/><Relationship Id="rId58" Type="http://schemas.openxmlformats.org/officeDocument/2006/relationships/image" Target="../media/image273.png"/><Relationship Id="rId74" Type="http://schemas.openxmlformats.org/officeDocument/2006/relationships/image" Target="../media/image289.png"/><Relationship Id="rId79" Type="http://schemas.openxmlformats.org/officeDocument/2006/relationships/image" Target="../media/image294.svg"/><Relationship Id="rId102" Type="http://schemas.openxmlformats.org/officeDocument/2006/relationships/image" Target="../media/image317.png"/><Relationship Id="rId123" Type="http://schemas.openxmlformats.org/officeDocument/2006/relationships/image" Target="../media/image337.svg"/><Relationship Id="rId128" Type="http://schemas.openxmlformats.org/officeDocument/2006/relationships/image" Target="../media/image342.png"/><Relationship Id="rId144" Type="http://schemas.openxmlformats.org/officeDocument/2006/relationships/image" Target="../media/image358.png"/><Relationship Id="rId149" Type="http://schemas.openxmlformats.org/officeDocument/2006/relationships/image" Target="../media/image363.svg"/><Relationship Id="rId5" Type="http://schemas.openxmlformats.org/officeDocument/2006/relationships/image" Target="../media/image220.svg"/><Relationship Id="rId90" Type="http://schemas.openxmlformats.org/officeDocument/2006/relationships/image" Target="../media/image305.png"/><Relationship Id="rId95" Type="http://schemas.openxmlformats.org/officeDocument/2006/relationships/image" Target="../media/image310.svg"/><Relationship Id="rId160" Type="http://schemas.openxmlformats.org/officeDocument/2006/relationships/image" Target="../media/image374.png"/><Relationship Id="rId165" Type="http://schemas.openxmlformats.org/officeDocument/2006/relationships/image" Target="../media/image379.svg"/><Relationship Id="rId181" Type="http://schemas.openxmlformats.org/officeDocument/2006/relationships/image" Target="../media/image395.svg"/><Relationship Id="rId186" Type="http://schemas.openxmlformats.org/officeDocument/2006/relationships/image" Target="../media/image400.png"/><Relationship Id="rId22" Type="http://schemas.openxmlformats.org/officeDocument/2006/relationships/image" Target="../media/image237.png"/><Relationship Id="rId27" Type="http://schemas.openxmlformats.org/officeDocument/2006/relationships/image" Target="../media/image242.svg"/><Relationship Id="rId43" Type="http://schemas.openxmlformats.org/officeDocument/2006/relationships/image" Target="../media/image258.svg"/><Relationship Id="rId48" Type="http://schemas.openxmlformats.org/officeDocument/2006/relationships/image" Target="../media/image263.png"/><Relationship Id="rId64" Type="http://schemas.openxmlformats.org/officeDocument/2006/relationships/image" Target="../media/image279.png"/><Relationship Id="rId69" Type="http://schemas.openxmlformats.org/officeDocument/2006/relationships/image" Target="../media/image284.svg"/><Relationship Id="rId113" Type="http://schemas.openxmlformats.org/officeDocument/2006/relationships/image" Target="../media/image328.svg"/><Relationship Id="rId118" Type="http://schemas.openxmlformats.org/officeDocument/2006/relationships/image" Target="../media/image332.png"/><Relationship Id="rId134" Type="http://schemas.openxmlformats.org/officeDocument/2006/relationships/image" Target="../media/image348.png"/><Relationship Id="rId139" Type="http://schemas.openxmlformats.org/officeDocument/2006/relationships/image" Target="../media/image353.svg"/><Relationship Id="rId80" Type="http://schemas.openxmlformats.org/officeDocument/2006/relationships/image" Target="../media/image295.png"/><Relationship Id="rId85" Type="http://schemas.openxmlformats.org/officeDocument/2006/relationships/image" Target="../media/image300.svg"/><Relationship Id="rId150" Type="http://schemas.openxmlformats.org/officeDocument/2006/relationships/image" Target="../media/image364.png"/><Relationship Id="rId155" Type="http://schemas.openxmlformats.org/officeDocument/2006/relationships/image" Target="../media/image369.svg"/><Relationship Id="rId171" Type="http://schemas.openxmlformats.org/officeDocument/2006/relationships/image" Target="../media/image385.svg"/><Relationship Id="rId176" Type="http://schemas.openxmlformats.org/officeDocument/2006/relationships/image" Target="../media/image390.png"/><Relationship Id="rId192" Type="http://schemas.openxmlformats.org/officeDocument/2006/relationships/image" Target="../media/image406.png"/><Relationship Id="rId12" Type="http://schemas.openxmlformats.org/officeDocument/2006/relationships/image" Target="../media/image227.png"/><Relationship Id="rId17" Type="http://schemas.openxmlformats.org/officeDocument/2006/relationships/image" Target="../media/image232.svg"/><Relationship Id="rId33" Type="http://schemas.openxmlformats.org/officeDocument/2006/relationships/image" Target="../media/image248.svg"/><Relationship Id="rId38" Type="http://schemas.openxmlformats.org/officeDocument/2006/relationships/image" Target="../media/image253.png"/><Relationship Id="rId59" Type="http://schemas.openxmlformats.org/officeDocument/2006/relationships/image" Target="../media/image274.svg"/><Relationship Id="rId103" Type="http://schemas.openxmlformats.org/officeDocument/2006/relationships/image" Target="../media/image318.svg"/><Relationship Id="rId108" Type="http://schemas.openxmlformats.org/officeDocument/2006/relationships/image" Target="../media/image323.png"/><Relationship Id="rId124" Type="http://schemas.openxmlformats.org/officeDocument/2006/relationships/image" Target="../media/image338.png"/><Relationship Id="rId129" Type="http://schemas.openxmlformats.org/officeDocument/2006/relationships/image" Target="../media/image343.svg"/><Relationship Id="rId54" Type="http://schemas.openxmlformats.org/officeDocument/2006/relationships/image" Target="../media/image269.png"/><Relationship Id="rId70" Type="http://schemas.openxmlformats.org/officeDocument/2006/relationships/image" Target="../media/image285.png"/><Relationship Id="rId75" Type="http://schemas.openxmlformats.org/officeDocument/2006/relationships/image" Target="../media/image290.svg"/><Relationship Id="rId91" Type="http://schemas.openxmlformats.org/officeDocument/2006/relationships/image" Target="../media/image306.svg"/><Relationship Id="rId96" Type="http://schemas.openxmlformats.org/officeDocument/2006/relationships/image" Target="../media/image311.png"/><Relationship Id="rId140" Type="http://schemas.openxmlformats.org/officeDocument/2006/relationships/image" Target="../media/image354.png"/><Relationship Id="rId145" Type="http://schemas.openxmlformats.org/officeDocument/2006/relationships/image" Target="../media/image359.svg"/><Relationship Id="rId161" Type="http://schemas.openxmlformats.org/officeDocument/2006/relationships/image" Target="../media/image375.svg"/><Relationship Id="rId166" Type="http://schemas.openxmlformats.org/officeDocument/2006/relationships/image" Target="../media/image380.png"/><Relationship Id="rId182" Type="http://schemas.openxmlformats.org/officeDocument/2006/relationships/image" Target="../media/image396.png"/><Relationship Id="rId187" Type="http://schemas.openxmlformats.org/officeDocument/2006/relationships/image" Target="../media/image401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1.png"/><Relationship Id="rId23" Type="http://schemas.openxmlformats.org/officeDocument/2006/relationships/image" Target="../media/image238.svg"/><Relationship Id="rId28" Type="http://schemas.openxmlformats.org/officeDocument/2006/relationships/image" Target="../media/image243.png"/><Relationship Id="rId49" Type="http://schemas.openxmlformats.org/officeDocument/2006/relationships/image" Target="../media/image264.svg"/><Relationship Id="rId114" Type="http://schemas.openxmlformats.org/officeDocument/2006/relationships/image" Target="../media/image329.png"/><Relationship Id="rId119" Type="http://schemas.openxmlformats.org/officeDocument/2006/relationships/image" Target="../media/image333.svg"/><Relationship Id="rId44" Type="http://schemas.openxmlformats.org/officeDocument/2006/relationships/image" Target="../media/image259.png"/><Relationship Id="rId60" Type="http://schemas.openxmlformats.org/officeDocument/2006/relationships/image" Target="../media/image275.png"/><Relationship Id="rId65" Type="http://schemas.openxmlformats.org/officeDocument/2006/relationships/image" Target="../media/image280.svg"/><Relationship Id="rId81" Type="http://schemas.openxmlformats.org/officeDocument/2006/relationships/image" Target="../media/image296.svg"/><Relationship Id="rId86" Type="http://schemas.openxmlformats.org/officeDocument/2006/relationships/image" Target="../media/image301.png"/><Relationship Id="rId130" Type="http://schemas.openxmlformats.org/officeDocument/2006/relationships/image" Target="../media/image344.png"/><Relationship Id="rId135" Type="http://schemas.openxmlformats.org/officeDocument/2006/relationships/image" Target="../media/image349.svg"/><Relationship Id="rId151" Type="http://schemas.openxmlformats.org/officeDocument/2006/relationships/image" Target="../media/image365.svg"/><Relationship Id="rId156" Type="http://schemas.openxmlformats.org/officeDocument/2006/relationships/image" Target="../media/image370.png"/><Relationship Id="rId177" Type="http://schemas.openxmlformats.org/officeDocument/2006/relationships/image" Target="../media/image391.svg"/><Relationship Id="rId172" Type="http://schemas.openxmlformats.org/officeDocument/2006/relationships/image" Target="../media/image386.png"/><Relationship Id="rId193" Type="http://schemas.openxmlformats.org/officeDocument/2006/relationships/image" Target="../media/image407.svg"/><Relationship Id="rId13" Type="http://schemas.openxmlformats.org/officeDocument/2006/relationships/image" Target="../media/image228.svg"/><Relationship Id="rId18" Type="http://schemas.openxmlformats.org/officeDocument/2006/relationships/image" Target="../media/image233.png"/><Relationship Id="rId39" Type="http://schemas.openxmlformats.org/officeDocument/2006/relationships/image" Target="../media/image254.svg"/><Relationship Id="rId109" Type="http://schemas.openxmlformats.org/officeDocument/2006/relationships/image" Target="../media/image324.svg"/><Relationship Id="rId34" Type="http://schemas.openxmlformats.org/officeDocument/2006/relationships/image" Target="../media/image249.png"/><Relationship Id="rId50" Type="http://schemas.openxmlformats.org/officeDocument/2006/relationships/image" Target="../media/image265.png"/><Relationship Id="rId55" Type="http://schemas.openxmlformats.org/officeDocument/2006/relationships/image" Target="../media/image270.svg"/><Relationship Id="rId76" Type="http://schemas.openxmlformats.org/officeDocument/2006/relationships/image" Target="../media/image291.png"/><Relationship Id="rId97" Type="http://schemas.openxmlformats.org/officeDocument/2006/relationships/image" Target="../media/image312.svg"/><Relationship Id="rId104" Type="http://schemas.openxmlformats.org/officeDocument/2006/relationships/image" Target="../media/image319.png"/><Relationship Id="rId120" Type="http://schemas.openxmlformats.org/officeDocument/2006/relationships/image" Target="../media/image334.png"/><Relationship Id="rId125" Type="http://schemas.openxmlformats.org/officeDocument/2006/relationships/image" Target="../media/image339.svg"/><Relationship Id="rId141" Type="http://schemas.openxmlformats.org/officeDocument/2006/relationships/image" Target="../media/image355.svg"/><Relationship Id="rId146" Type="http://schemas.openxmlformats.org/officeDocument/2006/relationships/image" Target="../media/image360.png"/><Relationship Id="rId167" Type="http://schemas.openxmlformats.org/officeDocument/2006/relationships/image" Target="../media/image381.svg"/><Relationship Id="rId188" Type="http://schemas.openxmlformats.org/officeDocument/2006/relationships/image" Target="../media/image402.png"/><Relationship Id="rId7" Type="http://schemas.openxmlformats.org/officeDocument/2006/relationships/image" Target="../media/image222.svg"/><Relationship Id="rId71" Type="http://schemas.openxmlformats.org/officeDocument/2006/relationships/image" Target="../media/image286.svg"/><Relationship Id="rId92" Type="http://schemas.openxmlformats.org/officeDocument/2006/relationships/image" Target="../media/image307.png"/><Relationship Id="rId162" Type="http://schemas.openxmlformats.org/officeDocument/2006/relationships/image" Target="../media/image376.png"/><Relationship Id="rId183" Type="http://schemas.openxmlformats.org/officeDocument/2006/relationships/image" Target="../media/image397.svg"/><Relationship Id="rId2" Type="http://schemas.openxmlformats.org/officeDocument/2006/relationships/image" Target="../media/image217.png"/><Relationship Id="rId29" Type="http://schemas.openxmlformats.org/officeDocument/2006/relationships/image" Target="../media/image244.svg"/><Relationship Id="rId24" Type="http://schemas.openxmlformats.org/officeDocument/2006/relationships/image" Target="../media/image239.png"/><Relationship Id="rId40" Type="http://schemas.openxmlformats.org/officeDocument/2006/relationships/image" Target="../media/image255.png"/><Relationship Id="rId45" Type="http://schemas.openxmlformats.org/officeDocument/2006/relationships/image" Target="../media/image260.svg"/><Relationship Id="rId66" Type="http://schemas.openxmlformats.org/officeDocument/2006/relationships/image" Target="../media/image281.png"/><Relationship Id="rId87" Type="http://schemas.openxmlformats.org/officeDocument/2006/relationships/image" Target="../media/image302.svg"/><Relationship Id="rId110" Type="http://schemas.openxmlformats.org/officeDocument/2006/relationships/image" Target="../media/image325.png"/><Relationship Id="rId115" Type="http://schemas.openxmlformats.org/officeDocument/2006/relationships/image" Target="../media/image330.svg"/><Relationship Id="rId131" Type="http://schemas.openxmlformats.org/officeDocument/2006/relationships/image" Target="../media/image345.svg"/><Relationship Id="rId136" Type="http://schemas.openxmlformats.org/officeDocument/2006/relationships/image" Target="../media/image350.png"/><Relationship Id="rId157" Type="http://schemas.openxmlformats.org/officeDocument/2006/relationships/image" Target="../media/image371.svg"/><Relationship Id="rId178" Type="http://schemas.openxmlformats.org/officeDocument/2006/relationships/image" Target="../media/image392.png"/><Relationship Id="rId61" Type="http://schemas.openxmlformats.org/officeDocument/2006/relationships/image" Target="../media/image276.svg"/><Relationship Id="rId82" Type="http://schemas.openxmlformats.org/officeDocument/2006/relationships/image" Target="../media/image297.png"/><Relationship Id="rId152" Type="http://schemas.openxmlformats.org/officeDocument/2006/relationships/image" Target="../media/image366.png"/><Relationship Id="rId173" Type="http://schemas.openxmlformats.org/officeDocument/2006/relationships/image" Target="../media/image387.svg"/><Relationship Id="rId19" Type="http://schemas.openxmlformats.org/officeDocument/2006/relationships/image" Target="../media/image234.svg"/><Relationship Id="rId14" Type="http://schemas.openxmlformats.org/officeDocument/2006/relationships/image" Target="../media/image229.png"/><Relationship Id="rId30" Type="http://schemas.openxmlformats.org/officeDocument/2006/relationships/image" Target="../media/image245.png"/><Relationship Id="rId35" Type="http://schemas.openxmlformats.org/officeDocument/2006/relationships/image" Target="../media/image250.svg"/><Relationship Id="rId56" Type="http://schemas.openxmlformats.org/officeDocument/2006/relationships/image" Target="../media/image271.png"/><Relationship Id="rId77" Type="http://schemas.openxmlformats.org/officeDocument/2006/relationships/image" Target="../media/image292.svg"/><Relationship Id="rId100" Type="http://schemas.openxmlformats.org/officeDocument/2006/relationships/image" Target="../media/image315.png"/><Relationship Id="rId105" Type="http://schemas.openxmlformats.org/officeDocument/2006/relationships/image" Target="../media/image320.svg"/><Relationship Id="rId126" Type="http://schemas.openxmlformats.org/officeDocument/2006/relationships/image" Target="../media/image340.png"/><Relationship Id="rId147" Type="http://schemas.openxmlformats.org/officeDocument/2006/relationships/image" Target="../media/image361.svg"/><Relationship Id="rId168" Type="http://schemas.openxmlformats.org/officeDocument/2006/relationships/image" Target="../media/image382.png"/><Relationship Id="rId8" Type="http://schemas.openxmlformats.org/officeDocument/2006/relationships/image" Target="../media/image223.png"/><Relationship Id="rId51" Type="http://schemas.openxmlformats.org/officeDocument/2006/relationships/image" Target="../media/image266.svg"/><Relationship Id="rId72" Type="http://schemas.openxmlformats.org/officeDocument/2006/relationships/image" Target="../media/image287.png"/><Relationship Id="rId93" Type="http://schemas.openxmlformats.org/officeDocument/2006/relationships/image" Target="../media/image308.svg"/><Relationship Id="rId98" Type="http://schemas.openxmlformats.org/officeDocument/2006/relationships/image" Target="../media/image313.png"/><Relationship Id="rId121" Type="http://schemas.openxmlformats.org/officeDocument/2006/relationships/image" Target="../media/image335.svg"/><Relationship Id="rId142" Type="http://schemas.openxmlformats.org/officeDocument/2006/relationships/image" Target="../media/image356.png"/><Relationship Id="rId163" Type="http://schemas.openxmlformats.org/officeDocument/2006/relationships/image" Target="../media/image377.svg"/><Relationship Id="rId184" Type="http://schemas.openxmlformats.org/officeDocument/2006/relationships/image" Target="../media/image398.png"/><Relationship Id="rId189" Type="http://schemas.openxmlformats.org/officeDocument/2006/relationships/image" Target="../media/image403.svg"/><Relationship Id="rId3" Type="http://schemas.openxmlformats.org/officeDocument/2006/relationships/image" Target="../media/image218.svg"/><Relationship Id="rId25" Type="http://schemas.openxmlformats.org/officeDocument/2006/relationships/image" Target="../media/image240.svg"/><Relationship Id="rId46" Type="http://schemas.openxmlformats.org/officeDocument/2006/relationships/image" Target="../media/image261.png"/><Relationship Id="rId67" Type="http://schemas.openxmlformats.org/officeDocument/2006/relationships/image" Target="../media/image282.svg"/><Relationship Id="rId116" Type="http://schemas.openxmlformats.org/officeDocument/2006/relationships/image" Target="../media/image163.png"/><Relationship Id="rId137" Type="http://schemas.openxmlformats.org/officeDocument/2006/relationships/image" Target="../media/image351.svg"/><Relationship Id="rId158" Type="http://schemas.openxmlformats.org/officeDocument/2006/relationships/image" Target="../media/image372.png"/><Relationship Id="rId20" Type="http://schemas.openxmlformats.org/officeDocument/2006/relationships/image" Target="../media/image235.png"/><Relationship Id="rId41" Type="http://schemas.openxmlformats.org/officeDocument/2006/relationships/image" Target="../media/image256.svg"/><Relationship Id="rId62" Type="http://schemas.openxmlformats.org/officeDocument/2006/relationships/image" Target="../media/image277.png"/><Relationship Id="rId83" Type="http://schemas.openxmlformats.org/officeDocument/2006/relationships/image" Target="../media/image298.svg"/><Relationship Id="rId88" Type="http://schemas.openxmlformats.org/officeDocument/2006/relationships/image" Target="../media/image303.png"/><Relationship Id="rId111" Type="http://schemas.openxmlformats.org/officeDocument/2006/relationships/image" Target="../media/image326.svg"/><Relationship Id="rId132" Type="http://schemas.openxmlformats.org/officeDocument/2006/relationships/image" Target="../media/image346.png"/><Relationship Id="rId153" Type="http://schemas.openxmlformats.org/officeDocument/2006/relationships/image" Target="../media/image367.svg"/><Relationship Id="rId174" Type="http://schemas.openxmlformats.org/officeDocument/2006/relationships/image" Target="../media/image388.png"/><Relationship Id="rId179" Type="http://schemas.openxmlformats.org/officeDocument/2006/relationships/image" Target="../media/image393.svg"/><Relationship Id="rId190" Type="http://schemas.openxmlformats.org/officeDocument/2006/relationships/image" Target="../media/image404.png"/><Relationship Id="rId15" Type="http://schemas.openxmlformats.org/officeDocument/2006/relationships/image" Target="../media/image230.svg"/><Relationship Id="rId36" Type="http://schemas.openxmlformats.org/officeDocument/2006/relationships/image" Target="../media/image251.png"/><Relationship Id="rId57" Type="http://schemas.openxmlformats.org/officeDocument/2006/relationships/image" Target="../media/image272.svg"/><Relationship Id="rId106" Type="http://schemas.openxmlformats.org/officeDocument/2006/relationships/image" Target="../media/image321.png"/><Relationship Id="rId127" Type="http://schemas.openxmlformats.org/officeDocument/2006/relationships/image" Target="../media/image341.svg"/><Relationship Id="rId10" Type="http://schemas.openxmlformats.org/officeDocument/2006/relationships/image" Target="../media/image225.png"/><Relationship Id="rId31" Type="http://schemas.openxmlformats.org/officeDocument/2006/relationships/image" Target="../media/image246.svg"/><Relationship Id="rId52" Type="http://schemas.openxmlformats.org/officeDocument/2006/relationships/image" Target="../media/image267.png"/><Relationship Id="rId73" Type="http://schemas.openxmlformats.org/officeDocument/2006/relationships/image" Target="../media/image288.svg"/><Relationship Id="rId78" Type="http://schemas.openxmlformats.org/officeDocument/2006/relationships/image" Target="../media/image293.png"/><Relationship Id="rId94" Type="http://schemas.openxmlformats.org/officeDocument/2006/relationships/image" Target="../media/image309.png"/><Relationship Id="rId99" Type="http://schemas.openxmlformats.org/officeDocument/2006/relationships/image" Target="../media/image314.svg"/><Relationship Id="rId101" Type="http://schemas.openxmlformats.org/officeDocument/2006/relationships/image" Target="../media/image316.svg"/><Relationship Id="rId122" Type="http://schemas.openxmlformats.org/officeDocument/2006/relationships/image" Target="../media/image336.png"/><Relationship Id="rId143" Type="http://schemas.openxmlformats.org/officeDocument/2006/relationships/image" Target="../media/image357.svg"/><Relationship Id="rId148" Type="http://schemas.openxmlformats.org/officeDocument/2006/relationships/image" Target="../media/image362.png"/><Relationship Id="rId164" Type="http://schemas.openxmlformats.org/officeDocument/2006/relationships/image" Target="../media/image378.png"/><Relationship Id="rId169" Type="http://schemas.openxmlformats.org/officeDocument/2006/relationships/image" Target="../media/image383.svg"/><Relationship Id="rId185" Type="http://schemas.openxmlformats.org/officeDocument/2006/relationships/image" Target="../media/image399.svg"/><Relationship Id="rId4" Type="http://schemas.openxmlformats.org/officeDocument/2006/relationships/image" Target="../media/image219.png"/><Relationship Id="rId9" Type="http://schemas.openxmlformats.org/officeDocument/2006/relationships/image" Target="../media/image224.svg"/><Relationship Id="rId180" Type="http://schemas.openxmlformats.org/officeDocument/2006/relationships/image" Target="../media/image394.png"/><Relationship Id="rId26" Type="http://schemas.openxmlformats.org/officeDocument/2006/relationships/image" Target="../media/image2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eckerli+One" TargetMode="External"/><Relationship Id="rId2" Type="http://schemas.openxmlformats.org/officeDocument/2006/relationships/image" Target="../media/image408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9E15AA4-C89A-4A17-89B7-21D1756FABE1}"/>
              </a:ext>
            </a:extLst>
          </p:cNvPr>
          <p:cNvSpPr txBox="1"/>
          <p:nvPr/>
        </p:nvSpPr>
        <p:spPr>
          <a:xfrm>
            <a:off x="1803400" y="3586519"/>
            <a:ext cx="858520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www.youbrand.com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630231-B1DA-43D8-935C-8496049E3781}"/>
              </a:ext>
            </a:extLst>
          </p:cNvPr>
          <p:cNvSpPr txBox="1"/>
          <p:nvPr/>
        </p:nvSpPr>
        <p:spPr>
          <a:xfrm>
            <a:off x="1803401" y="3047504"/>
            <a:ext cx="858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DC0FEB-FB68-49DC-BF9E-3554F256DE1D}"/>
              </a:ext>
            </a:extLst>
          </p:cNvPr>
          <p:cNvSpPr txBox="1"/>
          <p:nvPr/>
        </p:nvSpPr>
        <p:spPr>
          <a:xfrm>
            <a:off x="4164464" y="4749620"/>
            <a:ext cx="3863073" cy="461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14th June, 20XX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FAEB16-972D-4846-8F74-8E25B823A339}"/>
              </a:ext>
            </a:extLst>
          </p:cNvPr>
          <p:cNvSpPr txBox="1"/>
          <p:nvPr/>
        </p:nvSpPr>
        <p:spPr>
          <a:xfrm>
            <a:off x="1803401" y="1646715"/>
            <a:ext cx="8585200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Let's Picnic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129E4E-DA8F-4B05-9812-56A3DBAE37F0}"/>
              </a:ext>
            </a:extLst>
          </p:cNvPr>
          <p:cNvSpPr txBox="1"/>
          <p:nvPr/>
        </p:nvSpPr>
        <p:spPr>
          <a:xfrm>
            <a:off x="4164464" y="4210605"/>
            <a:ext cx="3863073" cy="4616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Your name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6085592" y="2131894"/>
            <a:ext cx="5246155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F8685A-B0B0-4DCB-A868-46F5340FD025}"/>
              </a:ext>
            </a:extLst>
          </p:cNvPr>
          <p:cNvSpPr txBox="1"/>
          <p:nvPr/>
        </p:nvSpPr>
        <p:spPr>
          <a:xfrm>
            <a:off x="6096885" y="4072452"/>
            <a:ext cx="5246154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7E27624-FC76-4A7B-AE15-75DFC405B20F}"/>
              </a:ext>
            </a:extLst>
          </p:cNvPr>
          <p:cNvSpPr/>
          <p:nvPr/>
        </p:nvSpPr>
        <p:spPr>
          <a:xfrm>
            <a:off x="6096000" y="3177682"/>
            <a:ext cx="523478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DDD993-E940-4074-A00B-843448608871}"/>
              </a:ext>
            </a:extLst>
          </p:cNvPr>
          <p:cNvSpPr txBox="1"/>
          <p:nvPr/>
        </p:nvSpPr>
        <p:spPr>
          <a:xfrm>
            <a:off x="6096885" y="4418329"/>
            <a:ext cx="524615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6143169-CE6C-44FA-A91F-067893DF80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67107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4164328" y="1061707"/>
            <a:ext cx="7488339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33E3CAB-BFA1-44B4-AC75-4E036FBC4D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FC8E3A8-2947-41A2-9AF0-FF9F403A69AF}"/>
              </a:ext>
            </a:extLst>
          </p:cNvPr>
          <p:cNvSpPr/>
          <p:nvPr/>
        </p:nvSpPr>
        <p:spPr>
          <a:xfrm>
            <a:off x="4164328" y="2878922"/>
            <a:ext cx="1944916" cy="1944914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D9300D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000">
                <a:solidFill>
                  <a:srgbClr val="D9300D"/>
                </a:solidFill>
                <a:latin typeface="+mj-lt"/>
              </a:rPr>
              <a:t>Dolor sit</a:t>
            </a:r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4DA9790-25EF-4AD8-89A8-D03A0299C8CE}"/>
              </a:ext>
            </a:extLst>
          </p:cNvPr>
          <p:cNvSpPr/>
          <p:nvPr/>
        </p:nvSpPr>
        <p:spPr>
          <a:xfrm>
            <a:off x="6486245" y="1906465"/>
            <a:ext cx="1944916" cy="1944914"/>
          </a:xfrm>
          <a:prstGeom prst="ellipse">
            <a:avLst/>
          </a:prstGeom>
          <a:solidFill>
            <a:srgbClr val="8A1E08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A0A9CA7-EFF8-48A0-AD9B-DA511924A4B2}"/>
              </a:ext>
            </a:extLst>
          </p:cNvPr>
          <p:cNvSpPr/>
          <p:nvPr/>
        </p:nvSpPr>
        <p:spPr>
          <a:xfrm>
            <a:off x="6486245" y="3851379"/>
            <a:ext cx="1944916" cy="1944914"/>
          </a:xfrm>
          <a:prstGeom prst="ellipse">
            <a:avLst/>
          </a:prstGeom>
          <a:solidFill>
            <a:srgbClr val="8A1E08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320A38C-91A6-460B-815B-755B5B3C645D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6109244" y="3851379"/>
            <a:ext cx="2766117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0360785-E902-4391-B683-4CEF7CB2E279}"/>
              </a:ext>
            </a:extLst>
          </p:cNvPr>
          <p:cNvSpPr txBox="1"/>
          <p:nvPr/>
        </p:nvSpPr>
        <p:spPr>
          <a:xfrm>
            <a:off x="8982373" y="2081664"/>
            <a:ext cx="2670295" cy="35394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1204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2006599" y="594732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EEA4B8-F057-428D-9BC5-D513366F1C84}"/>
              </a:ext>
            </a:extLst>
          </p:cNvPr>
          <p:cNvSpPr txBox="1"/>
          <p:nvPr/>
        </p:nvSpPr>
        <p:spPr>
          <a:xfrm>
            <a:off x="1350770" y="5015753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6FD9605-7775-4BEA-BB41-1F06C03D9BAB}"/>
              </a:ext>
            </a:extLst>
          </p:cNvPr>
          <p:cNvSpPr/>
          <p:nvPr/>
        </p:nvSpPr>
        <p:spPr>
          <a:xfrm>
            <a:off x="1354660" y="4524792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E7BD56-28AD-4E34-975C-BC733755EE63}"/>
              </a:ext>
            </a:extLst>
          </p:cNvPr>
          <p:cNvSpPr txBox="1"/>
          <p:nvPr/>
        </p:nvSpPr>
        <p:spPr>
          <a:xfrm>
            <a:off x="4684914" y="5015753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2AEAFCA-8EE4-4B19-800B-5D021825796F}"/>
              </a:ext>
            </a:extLst>
          </p:cNvPr>
          <p:cNvSpPr/>
          <p:nvPr/>
        </p:nvSpPr>
        <p:spPr>
          <a:xfrm>
            <a:off x="4688804" y="4524792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8C6EC7-3272-4D79-9366-A30A1E1FABA2}"/>
              </a:ext>
            </a:extLst>
          </p:cNvPr>
          <p:cNvSpPr txBox="1"/>
          <p:nvPr/>
        </p:nvSpPr>
        <p:spPr>
          <a:xfrm>
            <a:off x="8015656" y="5015753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1658564-7928-453F-809F-0559B2CEAB8A}"/>
              </a:ext>
            </a:extLst>
          </p:cNvPr>
          <p:cNvSpPr/>
          <p:nvPr/>
        </p:nvSpPr>
        <p:spPr>
          <a:xfrm>
            <a:off x="8019546" y="4524792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F4775A1-8CDF-42A5-8B7F-96686B474B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E563E6-5525-4368-9A3C-ECE6C9535E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D327569-4660-4CA3-8669-8C1FE9F821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09501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2006599" y="594732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937B68F-FC30-4618-8875-76EB8D172141}"/>
              </a:ext>
            </a:extLst>
          </p:cNvPr>
          <p:cNvSpPr/>
          <p:nvPr/>
        </p:nvSpPr>
        <p:spPr>
          <a:xfrm>
            <a:off x="3886594" y="1376781"/>
            <a:ext cx="2253187" cy="2253185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0A612AB-55CA-46AC-9355-6D0DAF31B6B7}"/>
              </a:ext>
            </a:extLst>
          </p:cNvPr>
          <p:cNvSpPr/>
          <p:nvPr/>
        </p:nvSpPr>
        <p:spPr>
          <a:xfrm>
            <a:off x="3886594" y="2172791"/>
            <a:ext cx="2253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D9300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7034F12-C307-4380-9E5B-A035BBA12D5A}"/>
              </a:ext>
            </a:extLst>
          </p:cNvPr>
          <p:cNvSpPr/>
          <p:nvPr/>
        </p:nvSpPr>
        <p:spPr>
          <a:xfrm>
            <a:off x="3886594" y="2754371"/>
            <a:ext cx="2253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D9300D"/>
                </a:solidFill>
              </a:rPr>
              <a:t>amet</a:t>
            </a:r>
            <a:r>
              <a:rPr lang="en-US" altLang="ko-KR" sz="1200" dirty="0">
                <a:solidFill>
                  <a:srgbClr val="D9300D"/>
                </a:solidFill>
              </a:rPr>
              <a:t>, </a:t>
            </a:r>
            <a:r>
              <a:rPr lang="en-US" altLang="ko-KR" sz="12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elit</a:t>
            </a:r>
            <a:endParaRPr lang="ko-KR" altLang="en-US" sz="1200" dirty="0">
              <a:solidFill>
                <a:srgbClr val="D9300D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3E20392-193F-4397-9B2E-5FB3D68840A8}"/>
              </a:ext>
            </a:extLst>
          </p:cNvPr>
          <p:cNvGrpSpPr/>
          <p:nvPr/>
        </p:nvGrpSpPr>
        <p:grpSpPr>
          <a:xfrm>
            <a:off x="4792315" y="1629460"/>
            <a:ext cx="417916" cy="323527"/>
            <a:chOff x="4105742" y="3611499"/>
            <a:chExt cx="390525" cy="302323"/>
          </a:xfrm>
          <a:solidFill>
            <a:srgbClr val="D9300D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9F3997A-FD6F-4CF8-A62D-884AF9B037C0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9A9170E-5B5F-4DE9-B340-0EB9BDB64B45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AD4DD12-D230-43C1-B6D3-BD86D4388DD4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DE1C888-7A7D-4845-98CF-F891CBDFF893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4FF5B08-EE72-4A56-B032-771BB2438660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868D10A-4A2C-4ECA-906D-D5AA0E226DE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1985F47-7753-401F-818D-261143D496A0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</p:grp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7700E25-0874-4C2F-ADB2-DE7BD1CF3562}"/>
              </a:ext>
            </a:extLst>
          </p:cNvPr>
          <p:cNvSpPr/>
          <p:nvPr/>
        </p:nvSpPr>
        <p:spPr>
          <a:xfrm>
            <a:off x="8827436" y="1376781"/>
            <a:ext cx="2253187" cy="2253185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7CEE23D2-8D47-4306-98B6-5F3E7F626B97}"/>
              </a:ext>
            </a:extLst>
          </p:cNvPr>
          <p:cNvSpPr/>
          <p:nvPr/>
        </p:nvSpPr>
        <p:spPr>
          <a:xfrm>
            <a:off x="8827437" y="2172791"/>
            <a:ext cx="2253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D9300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1DC2F2D-0C2D-4946-A4AE-4E3C162E2EE1}"/>
              </a:ext>
            </a:extLst>
          </p:cNvPr>
          <p:cNvSpPr/>
          <p:nvPr/>
        </p:nvSpPr>
        <p:spPr>
          <a:xfrm>
            <a:off x="8827437" y="2754371"/>
            <a:ext cx="2253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D9300D"/>
                </a:solidFill>
              </a:rPr>
              <a:t>amet</a:t>
            </a:r>
            <a:r>
              <a:rPr lang="en-US" altLang="ko-KR" sz="1200" dirty="0">
                <a:solidFill>
                  <a:srgbClr val="D9300D"/>
                </a:solidFill>
              </a:rPr>
              <a:t>, </a:t>
            </a:r>
            <a:r>
              <a:rPr lang="en-US" altLang="ko-KR" sz="12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elit</a:t>
            </a:r>
            <a:endParaRPr lang="ko-KR" altLang="en-US" sz="1200" dirty="0">
              <a:solidFill>
                <a:srgbClr val="D9300D"/>
              </a:solidFill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5DE5928-02FE-4B6B-934A-700F813343A3}"/>
              </a:ext>
            </a:extLst>
          </p:cNvPr>
          <p:cNvGrpSpPr/>
          <p:nvPr/>
        </p:nvGrpSpPr>
        <p:grpSpPr>
          <a:xfrm>
            <a:off x="9745021" y="1608819"/>
            <a:ext cx="418015" cy="356756"/>
            <a:chOff x="6126185" y="3592734"/>
            <a:chExt cx="390620" cy="333375"/>
          </a:xfrm>
          <a:solidFill>
            <a:srgbClr val="D9300D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98D0EB3-B75F-4333-A862-9FCC7338BEC3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6F87DD8-EC03-4CD6-95EC-88C4886526DD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7E978FE-B58D-4B9D-B5B9-2215CB475CA9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</p:grp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7D86E41-8C5F-41E6-AE88-35E9D13F573D}"/>
              </a:ext>
            </a:extLst>
          </p:cNvPr>
          <p:cNvSpPr/>
          <p:nvPr/>
        </p:nvSpPr>
        <p:spPr>
          <a:xfrm>
            <a:off x="1416172" y="3847996"/>
            <a:ext cx="2253187" cy="2253185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A4C3D3C-DBA6-4E69-B5B7-97EEF8A9EEE9}"/>
              </a:ext>
            </a:extLst>
          </p:cNvPr>
          <p:cNvSpPr/>
          <p:nvPr/>
        </p:nvSpPr>
        <p:spPr>
          <a:xfrm>
            <a:off x="1416173" y="4644006"/>
            <a:ext cx="2253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D9300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3E6613F-FDD8-4EAD-9528-EE9DE2704A5C}"/>
              </a:ext>
            </a:extLst>
          </p:cNvPr>
          <p:cNvSpPr/>
          <p:nvPr/>
        </p:nvSpPr>
        <p:spPr>
          <a:xfrm>
            <a:off x="1416173" y="5225586"/>
            <a:ext cx="2253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D9300D"/>
                </a:solidFill>
              </a:rPr>
              <a:t>amet</a:t>
            </a:r>
            <a:r>
              <a:rPr lang="en-US" altLang="ko-KR" sz="1200" dirty="0">
                <a:solidFill>
                  <a:srgbClr val="D9300D"/>
                </a:solidFill>
              </a:rPr>
              <a:t>, </a:t>
            </a:r>
            <a:r>
              <a:rPr lang="en-US" altLang="ko-KR" sz="12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elit</a:t>
            </a:r>
            <a:endParaRPr lang="ko-KR" altLang="en-US" sz="1200" dirty="0">
              <a:solidFill>
                <a:srgbClr val="D9300D"/>
              </a:solidFill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F3ACD242-68F7-4A23-A8D4-FC9749D47D29}"/>
              </a:ext>
            </a:extLst>
          </p:cNvPr>
          <p:cNvGrpSpPr/>
          <p:nvPr/>
        </p:nvGrpSpPr>
        <p:grpSpPr>
          <a:xfrm>
            <a:off x="2333807" y="4023818"/>
            <a:ext cx="417916" cy="417916"/>
            <a:chOff x="746465" y="2902362"/>
            <a:chExt cx="390525" cy="390525"/>
          </a:xfrm>
          <a:solidFill>
            <a:srgbClr val="D9300D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C4DB299-71E3-4EFE-9BD4-B6DE6942C482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781ECB4-4693-424F-A0EE-6C8714190BB9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294F54B-ECBA-471F-B0FF-DF60959A0AAD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70A20F5-CC61-4A12-B3FC-E721A59EFA0A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F1476BE-C5AE-4A8B-944F-6CBE4459EF9A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D9300D"/>
                </a:solidFill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A9BB147-44FB-4ED9-B28A-81D78C7F103F}"/>
              </a:ext>
            </a:extLst>
          </p:cNvPr>
          <p:cNvSpPr/>
          <p:nvPr/>
        </p:nvSpPr>
        <p:spPr>
          <a:xfrm>
            <a:off x="6357014" y="3847996"/>
            <a:ext cx="2253187" cy="2253185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518806F7-4B6F-4C87-A957-99D68A3A0213}"/>
              </a:ext>
            </a:extLst>
          </p:cNvPr>
          <p:cNvSpPr/>
          <p:nvPr/>
        </p:nvSpPr>
        <p:spPr>
          <a:xfrm>
            <a:off x="6357015" y="4644006"/>
            <a:ext cx="2253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D9300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DF8EB101-1BFD-4E5A-B618-0A1A7C933C9D}"/>
              </a:ext>
            </a:extLst>
          </p:cNvPr>
          <p:cNvSpPr/>
          <p:nvPr/>
        </p:nvSpPr>
        <p:spPr>
          <a:xfrm>
            <a:off x="6357015" y="5225586"/>
            <a:ext cx="2253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D9300D"/>
                </a:solidFill>
              </a:rPr>
              <a:t>amet</a:t>
            </a:r>
            <a:r>
              <a:rPr lang="en-US" altLang="ko-KR" sz="1200" dirty="0">
                <a:solidFill>
                  <a:srgbClr val="D9300D"/>
                </a:solidFill>
              </a:rPr>
              <a:t>, </a:t>
            </a:r>
            <a:r>
              <a:rPr lang="en-US" altLang="ko-KR" sz="12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200" dirty="0">
                <a:solidFill>
                  <a:srgbClr val="D9300D"/>
                </a:solidFill>
              </a:rPr>
              <a:t> </a:t>
            </a:r>
            <a:r>
              <a:rPr lang="en-US" altLang="ko-KR" sz="1200" dirty="0" err="1">
                <a:solidFill>
                  <a:srgbClr val="D9300D"/>
                </a:solidFill>
              </a:rPr>
              <a:t>elit</a:t>
            </a:r>
            <a:endParaRPr lang="ko-KR" altLang="en-US" sz="1200" dirty="0">
              <a:solidFill>
                <a:srgbClr val="D9300D"/>
              </a:solidFill>
            </a:endParaRPr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DB97157D-4199-4DB2-8BAB-4317D6DF358F}"/>
              </a:ext>
            </a:extLst>
          </p:cNvPr>
          <p:cNvSpPr/>
          <p:nvPr/>
        </p:nvSpPr>
        <p:spPr>
          <a:xfrm>
            <a:off x="7274649" y="4038608"/>
            <a:ext cx="417916" cy="417914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D930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D9300D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F880C59-1918-4A5A-AD4F-226C64BFA7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5774EDB-5617-4C94-90E5-FCD478F288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6ADAFB8-EF0F-4A82-ABD4-5B369CA12F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8212831-669C-4BED-9573-9B9E6078A5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92331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EF6B2B7C-640E-45DD-A131-CA513B62A410}"/>
              </a:ext>
            </a:extLst>
          </p:cNvPr>
          <p:cNvSpPr txBox="1"/>
          <p:nvPr/>
        </p:nvSpPr>
        <p:spPr>
          <a:xfrm>
            <a:off x="3365408" y="1621402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4359B46-242A-4533-953D-47AB1CC0DDFE}"/>
              </a:ext>
            </a:extLst>
          </p:cNvPr>
          <p:cNvSpPr/>
          <p:nvPr/>
        </p:nvSpPr>
        <p:spPr>
          <a:xfrm>
            <a:off x="3365406" y="12828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8EE80D-D300-445F-A2A0-5CEA4CA260C3}"/>
              </a:ext>
            </a:extLst>
          </p:cNvPr>
          <p:cNvSpPr txBox="1"/>
          <p:nvPr/>
        </p:nvSpPr>
        <p:spPr>
          <a:xfrm>
            <a:off x="8559708" y="1621402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1020C8B-80DB-42EF-874F-13800473328D}"/>
              </a:ext>
            </a:extLst>
          </p:cNvPr>
          <p:cNvSpPr/>
          <p:nvPr/>
        </p:nvSpPr>
        <p:spPr>
          <a:xfrm>
            <a:off x="8559706" y="1282841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F2ACDB-7296-4488-ABF7-A1DDAAA75F33}"/>
              </a:ext>
            </a:extLst>
          </p:cNvPr>
          <p:cNvSpPr txBox="1"/>
          <p:nvPr/>
        </p:nvSpPr>
        <p:spPr>
          <a:xfrm>
            <a:off x="3365408" y="4226841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EAE7F69-25E3-4934-A0F6-487151E474F8}"/>
              </a:ext>
            </a:extLst>
          </p:cNvPr>
          <p:cNvSpPr/>
          <p:nvPr/>
        </p:nvSpPr>
        <p:spPr>
          <a:xfrm>
            <a:off x="3365406" y="38882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F41A87-B6D3-47C4-B6E7-4ED584170F64}"/>
              </a:ext>
            </a:extLst>
          </p:cNvPr>
          <p:cNvSpPr txBox="1"/>
          <p:nvPr/>
        </p:nvSpPr>
        <p:spPr>
          <a:xfrm>
            <a:off x="8559708" y="4226841"/>
            <a:ext cx="22783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33FB64E0-B2CB-4439-8B21-6E663855E03A}"/>
              </a:ext>
            </a:extLst>
          </p:cNvPr>
          <p:cNvSpPr/>
          <p:nvPr/>
        </p:nvSpPr>
        <p:spPr>
          <a:xfrm>
            <a:off x="8559706" y="3888280"/>
            <a:ext cx="2273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212D0E69-F8D7-44C0-9303-C484DDE5C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69" y="3916790"/>
            <a:ext cx="1783936" cy="1595966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30A27F3E-08DE-4808-82A2-C8505DDD8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48" y="1157187"/>
            <a:ext cx="1400178" cy="1972084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A48CB7B5-E4F9-49E4-BD14-BCEBDE763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73" y="3728730"/>
            <a:ext cx="1413326" cy="1972084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3E43B34-DCE5-4657-A279-E9280B1FA8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07" y="1345247"/>
            <a:ext cx="2220164" cy="159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4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2006599" y="594732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8E56C45-72E7-416F-94B4-935EFD7FFFA4}"/>
              </a:ext>
            </a:extLst>
          </p:cNvPr>
          <p:cNvSpPr/>
          <p:nvPr/>
        </p:nvSpPr>
        <p:spPr>
          <a:xfrm>
            <a:off x="1180687" y="4247471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bg1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39B0F6-7038-4D7B-AB2C-A830316D226C}"/>
              </a:ext>
            </a:extLst>
          </p:cNvPr>
          <p:cNvSpPr txBox="1"/>
          <p:nvPr/>
        </p:nvSpPr>
        <p:spPr>
          <a:xfrm>
            <a:off x="1181737" y="5198821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1DA2BE7-90E0-4C0A-9FD6-B83E057B30A1}"/>
              </a:ext>
            </a:extLst>
          </p:cNvPr>
          <p:cNvSpPr/>
          <p:nvPr/>
        </p:nvSpPr>
        <p:spPr>
          <a:xfrm>
            <a:off x="1180687" y="4747927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</a:rPr>
              <a:t>Consectetur adipisicing elit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9C21A93-98E6-4BFB-BEAB-B08154215AA6}"/>
              </a:ext>
            </a:extLst>
          </p:cNvPr>
          <p:cNvSpPr/>
          <p:nvPr/>
        </p:nvSpPr>
        <p:spPr>
          <a:xfrm>
            <a:off x="6499861" y="4247471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DD1CE5-CF9C-4014-96BF-7CBB6C9EDD47}"/>
              </a:ext>
            </a:extLst>
          </p:cNvPr>
          <p:cNvSpPr txBox="1"/>
          <p:nvPr/>
        </p:nvSpPr>
        <p:spPr>
          <a:xfrm>
            <a:off x="6499860" y="5198821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67DA721-1742-44CD-A11C-94977726BA1C}"/>
              </a:ext>
            </a:extLst>
          </p:cNvPr>
          <p:cNvSpPr/>
          <p:nvPr/>
        </p:nvSpPr>
        <p:spPr>
          <a:xfrm>
            <a:off x="6499861" y="4747927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chemeClr val="bg1"/>
                </a:solidFill>
              </a:rPr>
              <a:t>Incididunt ut 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C2D0CA-496F-4E04-B020-B1A1B8F52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FC78465-3CD2-4E2F-8626-99081AED4D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75763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2006599" y="1355427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5D79A8F-B0D6-4F27-9BBD-6BCBA114E6F9}"/>
              </a:ext>
            </a:extLst>
          </p:cNvPr>
          <p:cNvSpPr/>
          <p:nvPr/>
        </p:nvSpPr>
        <p:spPr>
          <a:xfrm>
            <a:off x="6413800" y="4589881"/>
            <a:ext cx="463316" cy="463316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9300D"/>
          </a:solidFill>
          <a:ln w="15875" cap="flat">
            <a:solidFill>
              <a:schemeClr val="bg1"/>
            </a:solidFill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66625C-249B-4C05-A47E-028CAF08D8B2}"/>
              </a:ext>
            </a:extLst>
          </p:cNvPr>
          <p:cNvSpPr txBox="1"/>
          <p:nvPr/>
        </p:nvSpPr>
        <p:spPr>
          <a:xfrm>
            <a:off x="1824514" y="2826350"/>
            <a:ext cx="39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/>
              <a:t>Lorem ipsum dolor </a:t>
            </a:r>
            <a:r>
              <a:rPr lang="en-US" altLang="ko-KR" sz="2000"/>
              <a:t>sit amet</a:t>
            </a:r>
            <a:r>
              <a:rPr lang="en-US" altLang="ko-KR" sz="2000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67147F-DFE9-4900-8A90-D508F41CC87D}"/>
              </a:ext>
            </a:extLst>
          </p:cNvPr>
          <p:cNvSpPr txBox="1"/>
          <p:nvPr/>
        </p:nvSpPr>
        <p:spPr>
          <a:xfrm>
            <a:off x="7145272" y="2826350"/>
            <a:ext cx="39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/>
              <a:t>Consectetur adipiscing elit</a:t>
            </a:r>
            <a:endParaRPr lang="en-US" altLang="ko-KR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F8D353-15BB-4D2D-85B5-471AB733A89E}"/>
              </a:ext>
            </a:extLst>
          </p:cNvPr>
          <p:cNvSpPr txBox="1"/>
          <p:nvPr/>
        </p:nvSpPr>
        <p:spPr>
          <a:xfrm>
            <a:off x="1824514" y="4544430"/>
            <a:ext cx="395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/>
              <a:t>Sed do eiusmod tempor incididunt</a:t>
            </a:r>
            <a:endParaRPr lang="en-US" altLang="ko-KR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218718-9C35-475B-9E8A-F36ECF52C098}"/>
              </a:ext>
            </a:extLst>
          </p:cNvPr>
          <p:cNvSpPr txBox="1"/>
          <p:nvPr/>
        </p:nvSpPr>
        <p:spPr>
          <a:xfrm>
            <a:off x="7145272" y="4544430"/>
            <a:ext cx="395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/>
              <a:t>Ut labore</a:t>
            </a:r>
            <a:r>
              <a:rPr lang="en-US" altLang="ko-KR" sz="2000" dirty="0"/>
              <a:t> et dolore </a:t>
            </a:r>
            <a:r>
              <a:rPr lang="en-US" altLang="ko-KR" sz="2000"/>
              <a:t>magna aliqua</a:t>
            </a:r>
            <a:endParaRPr lang="en-US" altLang="ko-KR" sz="2000" dirty="0"/>
          </a:p>
        </p:txBody>
      </p:sp>
      <p:sp>
        <p:nvSpPr>
          <p:cNvPr id="23" name="그래픽 2">
            <a:extLst>
              <a:ext uri="{FF2B5EF4-FFF2-40B4-BE49-F238E27FC236}">
                <a16:creationId xmlns:a16="http://schemas.microsoft.com/office/drawing/2014/main" id="{7F91E5FE-7938-4805-B559-F83263A883FB}"/>
              </a:ext>
            </a:extLst>
          </p:cNvPr>
          <p:cNvSpPr/>
          <p:nvPr/>
        </p:nvSpPr>
        <p:spPr>
          <a:xfrm>
            <a:off x="1093042" y="2871801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24" name="그래픽 8">
            <a:extLst>
              <a:ext uri="{FF2B5EF4-FFF2-40B4-BE49-F238E27FC236}">
                <a16:creationId xmlns:a16="http://schemas.microsoft.com/office/drawing/2014/main" id="{7A89C510-C26F-4EEA-88B9-33BA06AEF8E1}"/>
              </a:ext>
            </a:extLst>
          </p:cNvPr>
          <p:cNvSpPr/>
          <p:nvPr/>
        </p:nvSpPr>
        <p:spPr>
          <a:xfrm>
            <a:off x="1093042" y="4589881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25" name="그래픽 5">
            <a:extLst>
              <a:ext uri="{FF2B5EF4-FFF2-40B4-BE49-F238E27FC236}">
                <a16:creationId xmlns:a16="http://schemas.microsoft.com/office/drawing/2014/main" id="{92BD7366-4193-4DFF-9386-D74C94AD2750}"/>
              </a:ext>
            </a:extLst>
          </p:cNvPr>
          <p:cNvSpPr/>
          <p:nvPr/>
        </p:nvSpPr>
        <p:spPr>
          <a:xfrm>
            <a:off x="6413800" y="2871801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rgbClr val="D9300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277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7308AF-F70F-4D79-AA03-F268335FC046}"/>
              </a:ext>
            </a:extLst>
          </p:cNvPr>
          <p:cNvSpPr txBox="1"/>
          <p:nvPr/>
        </p:nvSpPr>
        <p:spPr>
          <a:xfrm>
            <a:off x="1521208" y="136006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Make Your 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1D446E6-6A55-47B3-8095-8794643AB0BE}"/>
              </a:ext>
            </a:extLst>
          </p:cNvPr>
          <p:cNvSpPr/>
          <p:nvPr/>
        </p:nvSpPr>
        <p:spPr>
          <a:xfrm>
            <a:off x="1133096" y="4056620"/>
            <a:ext cx="2396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281F43D-F570-4E13-A758-E8621B3145B5}"/>
              </a:ext>
            </a:extLst>
          </p:cNvPr>
          <p:cNvSpPr/>
          <p:nvPr/>
        </p:nvSpPr>
        <p:spPr>
          <a:xfrm>
            <a:off x="1133096" y="4543830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B9E1C9-6B83-4BA7-9D53-4DA26ECE4048}"/>
              </a:ext>
            </a:extLst>
          </p:cNvPr>
          <p:cNvSpPr/>
          <p:nvPr/>
        </p:nvSpPr>
        <p:spPr>
          <a:xfrm>
            <a:off x="3642812" y="4056620"/>
            <a:ext cx="2396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FDC42F7-DF21-4A8A-BA5F-F3C5918CF1D4}"/>
              </a:ext>
            </a:extLst>
          </p:cNvPr>
          <p:cNvSpPr/>
          <p:nvPr/>
        </p:nvSpPr>
        <p:spPr>
          <a:xfrm>
            <a:off x="3642812" y="4543830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8A46516-3B88-4D05-A1F1-09B8AF5747CB}"/>
              </a:ext>
            </a:extLst>
          </p:cNvPr>
          <p:cNvSpPr/>
          <p:nvPr/>
        </p:nvSpPr>
        <p:spPr>
          <a:xfrm>
            <a:off x="6152528" y="4056620"/>
            <a:ext cx="2396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5832FEE-4BC6-473B-9812-D5AEEBC46EF7}"/>
              </a:ext>
            </a:extLst>
          </p:cNvPr>
          <p:cNvSpPr/>
          <p:nvPr/>
        </p:nvSpPr>
        <p:spPr>
          <a:xfrm>
            <a:off x="6152528" y="4543830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234AB86-6908-4AE0-947E-F3812A45C5F4}"/>
              </a:ext>
            </a:extLst>
          </p:cNvPr>
          <p:cNvSpPr/>
          <p:nvPr/>
        </p:nvSpPr>
        <p:spPr>
          <a:xfrm>
            <a:off x="8662245" y="4056620"/>
            <a:ext cx="2396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671F040-AA3B-4B8C-B762-9955EFFAB48C}"/>
              </a:ext>
            </a:extLst>
          </p:cNvPr>
          <p:cNvSpPr/>
          <p:nvPr/>
        </p:nvSpPr>
        <p:spPr>
          <a:xfrm>
            <a:off x="8662245" y="4543830"/>
            <a:ext cx="23966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418F2058-60EE-439B-801B-8F9F24298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119" y="2528185"/>
            <a:ext cx="860613" cy="121374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691A7061-8ED1-4996-BF4C-6F7637DC5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289" y="2528185"/>
            <a:ext cx="1136570" cy="1213745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4387903-E2C2-42BC-A5B4-695D16289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69" y="2528185"/>
            <a:ext cx="1213745" cy="1199713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924CC6E9-36BB-4464-AAB3-7BD5937DA1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985" y="2528185"/>
            <a:ext cx="1213745" cy="121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14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310467" y="3395181"/>
            <a:ext cx="5571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372490" y="4044026"/>
            <a:ext cx="5490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01:00pm ~ 01:30pm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52309"/>
            <a:ext cx="870317" cy="991193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4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40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979434" y="1229915"/>
            <a:ext cx="10029932" cy="4942286"/>
            <a:chOff x="1311832" y="1528784"/>
            <a:chExt cx="9568336" cy="4714832"/>
          </a:xfrm>
          <a:solidFill>
            <a:srgbClr val="8A1E08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EEC720"/>
            </a:solidFill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EEC720"/>
            </a:solidFill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EEC720"/>
            </a:solidFill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D9300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774744" y="2730239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D930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372810" y="4687404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D930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21293" y="2387244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D930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2224471" y="647699"/>
            <a:ext cx="7723757" cy="473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World map slide</a:t>
            </a:r>
            <a:endParaRPr lang="ko-KR" altLang="en-U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64E05F9-E687-49DD-9E22-3DB3BAED49D2}"/>
              </a:ext>
            </a:extLst>
          </p:cNvPr>
          <p:cNvSpPr txBox="1"/>
          <p:nvPr/>
        </p:nvSpPr>
        <p:spPr>
          <a:xfrm>
            <a:off x="1708004" y="925647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856ABE5-8732-4E5F-A1FD-08B18B6268A1}"/>
              </a:ext>
            </a:extLst>
          </p:cNvPr>
          <p:cNvSpPr/>
          <p:nvPr/>
        </p:nvSpPr>
        <p:spPr>
          <a:xfrm>
            <a:off x="1098404" y="2106767"/>
            <a:ext cx="1469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8A1E08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8A1E08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0F3716-E364-4A3D-8096-E213A18BE63F}"/>
              </a:ext>
            </a:extLst>
          </p:cNvPr>
          <p:cNvSpPr txBox="1"/>
          <p:nvPr/>
        </p:nvSpPr>
        <p:spPr>
          <a:xfrm>
            <a:off x="1098408" y="2900794"/>
            <a:ext cx="4419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7E376D3-EA3C-4103-B92A-74849F9B2EA9}"/>
              </a:ext>
            </a:extLst>
          </p:cNvPr>
          <p:cNvSpPr/>
          <p:nvPr/>
        </p:nvSpPr>
        <p:spPr>
          <a:xfrm>
            <a:off x="1098408" y="2383866"/>
            <a:ext cx="44198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675F4F8-FB9A-462E-901D-9CB647D46442}"/>
              </a:ext>
            </a:extLst>
          </p:cNvPr>
          <p:cNvSpPr/>
          <p:nvPr/>
        </p:nvSpPr>
        <p:spPr>
          <a:xfrm>
            <a:off x="6673705" y="2106767"/>
            <a:ext cx="1469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8A1E08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8A1E08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F6FBA3-48C7-4A34-9E81-9B6ABEF49CAE}"/>
              </a:ext>
            </a:extLst>
          </p:cNvPr>
          <p:cNvSpPr txBox="1"/>
          <p:nvPr/>
        </p:nvSpPr>
        <p:spPr>
          <a:xfrm>
            <a:off x="6673709" y="2900794"/>
            <a:ext cx="4419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801B197-90CC-44BE-9ED8-0FEC6FEB8D2F}"/>
              </a:ext>
            </a:extLst>
          </p:cNvPr>
          <p:cNvSpPr/>
          <p:nvPr/>
        </p:nvSpPr>
        <p:spPr>
          <a:xfrm>
            <a:off x="6673709" y="2383866"/>
            <a:ext cx="44198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DF8BC2B-3C41-4EFA-AEA2-3F563F5DBF58}"/>
              </a:ext>
            </a:extLst>
          </p:cNvPr>
          <p:cNvSpPr/>
          <p:nvPr/>
        </p:nvSpPr>
        <p:spPr>
          <a:xfrm>
            <a:off x="1098404" y="4184219"/>
            <a:ext cx="1469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8A1E08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8A1E08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2225AFC-67E1-4F41-9FA2-AC93C1F8444F}"/>
              </a:ext>
            </a:extLst>
          </p:cNvPr>
          <p:cNvSpPr txBox="1"/>
          <p:nvPr/>
        </p:nvSpPr>
        <p:spPr>
          <a:xfrm>
            <a:off x="1098408" y="4978246"/>
            <a:ext cx="4419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E6EBC7F-30A4-4FCC-AC71-3ECDBD9AD7AE}"/>
              </a:ext>
            </a:extLst>
          </p:cNvPr>
          <p:cNvSpPr/>
          <p:nvPr/>
        </p:nvSpPr>
        <p:spPr>
          <a:xfrm>
            <a:off x="1098408" y="4461318"/>
            <a:ext cx="44198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FA03249-332E-4266-882F-3234308556F4}"/>
              </a:ext>
            </a:extLst>
          </p:cNvPr>
          <p:cNvSpPr/>
          <p:nvPr/>
        </p:nvSpPr>
        <p:spPr>
          <a:xfrm>
            <a:off x="6673705" y="4184219"/>
            <a:ext cx="14690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8A1E08"/>
                </a:solidFill>
                <a:latin typeface="+mj-lt"/>
              </a:rPr>
              <a:t>04</a:t>
            </a:r>
            <a:endParaRPr lang="ko-KR" altLang="en-US" sz="3600" dirty="0">
              <a:solidFill>
                <a:srgbClr val="8A1E08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BB8917-706E-4B14-877D-415212E95BA9}"/>
              </a:ext>
            </a:extLst>
          </p:cNvPr>
          <p:cNvSpPr txBox="1"/>
          <p:nvPr/>
        </p:nvSpPr>
        <p:spPr>
          <a:xfrm>
            <a:off x="6673709" y="4978246"/>
            <a:ext cx="4419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B603386-431E-4738-9642-5338E8A66107}"/>
              </a:ext>
            </a:extLst>
          </p:cNvPr>
          <p:cNvSpPr/>
          <p:nvPr/>
        </p:nvSpPr>
        <p:spPr>
          <a:xfrm>
            <a:off x="6673709" y="4461318"/>
            <a:ext cx="44198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8153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80B9D8F-D04F-44F4-A8A7-C2F2D42A3087}"/>
              </a:ext>
            </a:extLst>
          </p:cNvPr>
          <p:cNvSpPr txBox="1"/>
          <p:nvPr/>
        </p:nvSpPr>
        <p:spPr>
          <a:xfrm>
            <a:off x="1716780" y="2833256"/>
            <a:ext cx="48025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31D87-789A-4C53-A10D-643962B30E72}"/>
              </a:ext>
            </a:extLst>
          </p:cNvPr>
          <p:cNvSpPr txBox="1"/>
          <p:nvPr/>
        </p:nvSpPr>
        <p:spPr>
          <a:xfrm>
            <a:off x="1716780" y="1910160"/>
            <a:ext cx="480255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78A8894-38C7-4F47-9DBB-08FD52EA1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12" y="1181100"/>
            <a:ext cx="2277872" cy="449580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0C153B5-2EBC-47E9-8E7A-3077E31202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E50FF29-286E-4D86-ADD8-F03FCB677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64" y="1268485"/>
            <a:ext cx="1251403" cy="13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175723-176E-4FA2-87BD-85235198DC95}"/>
              </a:ext>
            </a:extLst>
          </p:cNvPr>
          <p:cNvSpPr txBox="1"/>
          <p:nvPr/>
        </p:nvSpPr>
        <p:spPr>
          <a:xfrm>
            <a:off x="7546208" y="2661858"/>
            <a:ext cx="3774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0D88D-4110-4153-B4C0-5333C6D8A31F}"/>
              </a:ext>
            </a:extLst>
          </p:cNvPr>
          <p:cNvSpPr txBox="1"/>
          <p:nvPr/>
        </p:nvSpPr>
        <p:spPr>
          <a:xfrm>
            <a:off x="7546208" y="1819568"/>
            <a:ext cx="37749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Tablet project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A8698D9-1CF6-4B7B-AD79-AF8E0EF81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75" y="1155567"/>
            <a:ext cx="5961048" cy="4546866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0A4304A-05C1-4CC1-A66D-B1C9EAD55C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378368-6B4D-4F17-95A8-C45283800BD6}"/>
              </a:ext>
            </a:extLst>
          </p:cNvPr>
          <p:cNvSpPr txBox="1"/>
          <p:nvPr/>
        </p:nvSpPr>
        <p:spPr>
          <a:xfrm>
            <a:off x="1177869" y="3074983"/>
            <a:ext cx="2787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0CE95E-07A5-486B-9108-396A7A7CC414}"/>
              </a:ext>
            </a:extLst>
          </p:cNvPr>
          <p:cNvSpPr txBox="1"/>
          <p:nvPr/>
        </p:nvSpPr>
        <p:spPr>
          <a:xfrm>
            <a:off x="1177869" y="2220436"/>
            <a:ext cx="27877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 Desktop project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76BE299-D589-4D6D-93FE-8EDBAAB6E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27" y="1053966"/>
            <a:ext cx="7638534" cy="4750068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647FFA0-D7F6-43F1-82D2-FB2EDBD271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03370949-F6A7-4446-8A9D-B2FFFE79D26E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FADE06F-D628-4057-8175-3913A89C2FB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C7556D4-DAA1-4E17-90C4-630E41B76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79AB7AF5-6A36-47B0-9E7D-7E643AC52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8BFD2C82-051C-4647-A7E0-D130F777E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E12D40F5-9E70-45DE-A968-3A3387793E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009E5A3E-1BDB-4F64-889B-57C52E1C8F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9AB6B62F-7C17-4096-BE8B-204F5FCA9F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168ECB4-9610-4281-893B-1E4645D5D4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7F5E0452-BCDD-4312-BCC1-5D62C23FD1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82A2176-2E81-49A4-9145-F3B64DF0D2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9937B04-29F9-4B15-9583-0AA097F178F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4E7E3800-D304-44E8-B998-1BF134B722B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32461625-BE5B-4023-A218-714A9215CFD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4C556E3-34B4-4E7F-8EF2-02078AA6CC3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909F2F5-E683-4D1C-A352-02167AA96F8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1109E66-72E1-48D8-A0FC-81250A575DD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7D75E5AB-5A9B-43F4-9BEA-29BE4A83B46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672DA40-32B5-469E-B841-AEB3FBBED46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708F4C50-B5B6-40B7-9008-0AB8E4635A7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69A561E0-2680-4FF0-AE1E-1BE95D8747A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9397E0A4-FB88-4B51-9AC0-CD799C97F65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385432FE-20B1-4612-9385-C3A63C6C0AC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4F3F47F5-4FF9-4BCC-A904-743DE07F714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9071026-A9E1-45AC-897F-AE6126D6396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FC668F8-3663-4636-B59C-3982AE88FEB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47CBA5D-8951-4B61-8E76-F9AE2C4A4557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A8CC7C6-650C-4197-9A93-E1533BC0F638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1090706C-FF6E-41A5-AFB9-C0BB1F0212A7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709F6AFF-4325-4BDE-8163-FE2102B3FF0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655B4710-82C8-407C-937A-988E4AD1BBE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F2EAC0BB-3F76-46E3-B996-D67C2826065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9E1B253-F602-4AA7-9441-9CF7256B366F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061B083A-1336-4486-BB5B-D19F7F8E1F6B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028236E-2A4B-4CA3-8561-0C5F2FC010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4063864-C239-44FD-98BC-E98984A83FD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C23E6FB8-344B-4442-9925-BBA561393DFE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9DAB30A-8BC3-435D-A7D3-8D90119930D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A3E7A7-2596-4601-B75B-663E181D0DC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865E81F-E5EC-4457-9586-5B188B707186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72AC3C74-1AE0-4125-AC14-D2C7DAB90D9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7227D4DA-ABE6-490B-8412-E231C8B0F9E5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F7F82D63-5ADC-4DA9-8F7F-EEA7D4D867CD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0A6A38A-D24F-49C3-BA8B-BB6504DA71D9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5B1D2B16-5021-4C58-A743-31E9DAD5BB84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DF776E4A-6C61-4645-AC3F-2E97324FDBB9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81B1FFE4-3DD9-4D47-99B8-249EF16AB16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F9F08B77-B1E0-4914-9F40-3216D74AE96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4DB1E837-AE02-44CF-B00C-300C8AD778A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057B740B-2535-4624-85ED-E593D0078E0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51AD301A-9E4C-4DE0-9074-B6313D27356E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F676A707-D580-456B-8819-7BD81DFBCB9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7E472EC7-8605-46B2-9031-903CAD127F3F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5E777A65-5156-4A31-998A-587A93A33CB5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B401950-47B6-4140-9753-46EA0872947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2B5133C0-39B9-49D3-904C-E874BEBE680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6702269-330A-4245-9C39-6A6C9BE2BA3E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95874319-C848-4E59-ACF7-0C3C85B0C845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DF819C2D-2B08-4A43-93A8-ACA4FEA4C08E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31A2DD55-E500-48A4-AA76-1456518F563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55C869B9-C71E-4BF9-BE35-1B00EA4CAF0D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56590970-6AF6-4379-9CE6-CDFEB87DE05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2266DF7C-5EB1-4E1D-BD65-A407F93673B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D7815244-5FAA-4F84-841A-B023BDBE1C31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955689CB-4851-4200-948D-F9792D74C45B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02F268D-C199-41B4-8FBE-35EB68BFFC7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83C4F237-46F8-4FA0-A6B8-E7C363F6D78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9C3816C5-1B55-4EA6-B142-C7BC147A177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0F90A808-C143-4ACB-A72F-6D837A80AA2A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52E59859-ADA2-4B4A-B891-4B787561F78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F80DE79B-DD78-4A2E-9B74-EAFD5B3B5FFE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E9282CA0-4AC6-45BA-9C01-4D8FF14F206F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FD960422-63E8-49AC-9A6E-7B9854B9CE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1D0ABEA-42EE-4882-A42F-3D99D3B0D950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D29C919-E485-469C-A872-29C6D8ED36C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F165DCE3-0EF5-4DEA-BB4D-652C4F289F4C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1B36AC62-7E55-4EB3-BB7F-E38B3CEE5A6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F2FF0FC-410C-4339-AD35-2272D62CDA39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ECC36150-C760-49F7-896B-E6DA2DAEFCCE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CBFCE2-EA74-4890-872A-F03A401191C9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F11E092B-BE5C-4815-9E8B-4251452FC81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08C7DF2B-ABCC-4A24-A651-0202694C2F9D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F194C77D-B420-4B6E-9C77-8CDBC0697955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031A0A37-9C71-44C0-86E9-CD0C5872656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690D6EC-08B6-481F-9386-36C36704544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41527255-90DB-4F2F-AD4F-6245F729E84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3E8543EE-5757-4C5E-BEE3-A99C68EBA22F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B797BA6-1496-4AF8-A8C5-F90CC0E7476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8002782A-91C0-49E2-B3B0-1327BD19D66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7C1D3F2-3C26-46BF-A237-3CD2E541116C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98BBB774-3475-49A3-A64D-8BFEF97D86E0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2304A4C-F98E-4C94-8921-DD941B14DC9E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8A178019-459F-428A-8DE6-7925CE67252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F25D667D-8C58-4778-9F01-D89DBC055B3B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E86A07EC-07EC-41AA-A25F-4477175AD367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BCBDD0C9-BB9C-4D81-8E04-EB0A3D163AD1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974651E9-BFB1-4962-B949-0835802550D2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6894D00E-94CE-4D73-A034-1489FD47763D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25FC8DAB-0AC9-4C46-A020-5E1CE446DC32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3D8A658-8FA6-49E4-AFCD-F75C2285BE5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E807B476-9420-4783-9665-6B7997462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2F3772E4-FB9C-4C00-8F0F-8224A993C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5E912FB-164E-43A8-A5A5-A48F6960D3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98C9973A-C56E-4823-8662-F389883B9E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DDEF892B-4B97-4772-A683-9F6CC327F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4C33672F-AC36-468E-9F9C-0D40EFD7D8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EFB72260-6C1E-4358-83C0-0DABCE786A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25CD3FC1-2272-4297-B22F-3534BA24DE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9C13CC0D-D14A-498F-A298-80AB739B59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DA6179AD-5FB0-4812-AC48-D80215F297E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323DFFF4-5289-46A6-9927-2B7E1BAE5DA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F2D1145C-75D6-421A-87B2-4F5A321D15B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0C946CF5-4681-4641-8AF5-F2407B2EBB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970107F6-88F0-48E4-8B04-648441B4841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BD35902F-1660-4C97-BE28-D7A520CB8CA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DBBDC22F-FFE2-40B5-8F8E-565F262D494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3FD2B6CC-7DFE-43EB-A649-DE9E9357575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602D80D2-C5BD-4B06-8E15-9DB769249C8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4BC3C62C-56DB-418E-9017-9C38845CEF9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2E4882F6-038E-4CFF-952F-1557302862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FECC56D-D9E7-49A6-89C4-3B87081CA60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394D4B75-4D74-4CE3-936A-D97F55B7CF7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7588EAA2-BF2E-4AFB-A1A1-7BB210409E7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5F3C96A6-4155-4E62-A05A-D8B82792523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DB371029-879C-4C2C-8882-659BFF1ABC8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30199EE2-3886-42CE-BD4B-B0F3351FD3F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2CCC578-B637-40CE-ABAF-1C6AEFBAC43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9F38FEB3-3660-4843-BA14-7AFDA3A5480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57D6337E-CD8A-4003-B1D1-584F6C24A5E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4E0CBC2D-B82F-41A5-B17C-61C1C9232A04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22740E9F-3D15-419F-999A-D74769898A56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A2087EFB-93F6-464D-8A83-F37602CD528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22A31F95-2EA6-4D63-9457-9D2816F876A8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FDFCF99B-7C76-4143-B18D-9CBDB56E870D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252809F5-49ED-4FD0-B877-862FED34C3E8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F33620B0-EA88-4559-88D2-A0F8BFBAA7FF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0B2EABE0-E70E-4BCE-8AE7-4CFE38052EE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E92A9D2F-F922-4197-B6C4-6F61695D4EB7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2887F9F-03B5-4343-BF03-32CF551986B3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BC2CD295-6300-403A-B2A2-1E5A9BB7C357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1F6ECED9-1EC5-4082-A371-C595571FE91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C07B1168-3284-457B-811C-387A9CA3718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8EBC5555-72D5-47BC-B2E8-D1AB3DCD6B5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E1AE707E-288F-4E18-B5A8-8A26C373B2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9A3F8E0-7EC4-43EB-89B7-94FCDBD8AFC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DAEDE8D2-C5B5-422F-9B26-CFAD4C9A8660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1B9629F4-283A-4286-9AC2-0B06D11A0637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6EDE1B0D-0421-47C4-9123-D32A5D09E4D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B209A15-3A73-4866-BC93-BD4243BE7004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3491CEB2-F6EF-49F1-993B-E12F62CAEA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EC010042-1FE6-40BE-8DC2-D452D31764E4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A6B19724-14B8-4A84-A4CD-5B6E8B69E45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6A5C2945-F068-4D8D-B81B-2E9515C443B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FAC22778-20D3-4A76-8C44-B9E97A975FF5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47A32B63-9141-4C9A-A779-13DFF093C5DA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F14463D6-56D1-4DA2-ACAD-6C087CC94B92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7166402-708F-47A8-B81F-12CA4783AEF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60EA0A8C-DFFE-4F90-B080-BB09B554F88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3A1F2EC7-A02E-4D48-9C99-BDFF210E8536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179B9DB-0AE2-47CB-BCFB-FB6F981D6136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E7B48B5-9836-42CC-A590-A7AC4BD24F16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3BD29EF6-E0A2-4F07-89DD-0DBE12714BD7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884F048-D2FC-4207-BF35-8F150B3A463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CBE1C9BA-5707-4BE7-8FFD-7970F03F220C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2FCD7290-252F-449A-97F1-260F7D85C717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6E76A048-191A-4B7F-8A3E-1E2889F0765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5E9FADD-1AD0-427E-A0B0-F7DE5B28A1D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B69C1C31-468A-45B4-8952-B8F751FF6765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9D49829-6709-41BC-BFF0-B52DF2CCFEF4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6F9F884F-AB77-456D-8BE6-55822D4B732C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0A76FFE2-E9F1-4F3E-939D-F44869386A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60FF4A-842F-438E-BA37-9C06B659D1DC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8624CEC9-2533-4FEE-9C58-BADAF7E23749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9E73F105-B088-43B2-9535-659DE0F52FB3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6BD27604-F3F5-4EFA-87B3-B7A09F5C4E91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A566F833-EE89-4FE0-BBF7-EDEECB006CF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B38AAB61-4924-48EF-8C9C-54ABEA35ED4A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535A845-C417-46C7-83A3-EF8384A5735A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C17D7C0-621B-4108-A155-FEF58FA8EA47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8868D9FE-1170-4362-9A30-E659AE0246BB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7EDCFA0-E18D-4644-8A16-288703879269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DB8E7BE-6383-4A9E-9322-F11B0A82172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FAE0DCE2-BBC1-4B33-8B20-2E64DCB0BFD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4AD7710-0C5A-4A56-83C3-DECBC449F9F2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FDA8A97B-3704-4BAD-88E3-83CABB42E26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0C2CE8D5-C81F-410A-B2B2-5E8D7EAB3689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53393B6-0A66-48DD-8407-FA9D3875B42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6F4020EB-BF21-44D4-943B-25B685A995A3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E3DC241-4087-4BA6-A480-561DD519D8A5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CA630C3F-D6A6-44C5-9417-C629BFAFC60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C941113-1288-4669-AAE0-33D024132692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7967769E-1F8E-4F4D-8B3F-65CEA122B404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CF993E3-CA1A-45D6-B448-F63554417A2E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7E518F-1512-46F8-973C-3613C29CA36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19C64B99-8D0E-4BF5-AA26-21102E8E9896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C7EA7883-F82B-4141-B196-4F456A756FA1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81F03F-F58F-4C06-9F22-5B4B7054E86C}"/>
              </a:ext>
            </a:extLst>
          </p:cNvPr>
          <p:cNvSpPr txBox="1"/>
          <p:nvPr/>
        </p:nvSpPr>
        <p:spPr>
          <a:xfrm>
            <a:off x="3162300" y="2828837"/>
            <a:ext cx="58674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947DC6C-BD1A-40BF-8697-C3DE4EBC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7306B45F-80E2-43F9-9593-C0F13F6128C9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Leckerli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CC15694-0592-4907-B7C9-7CBF09ADD049}"/>
              </a:ext>
            </a:extLst>
          </p:cNvPr>
          <p:cNvSpPr/>
          <p:nvPr/>
        </p:nvSpPr>
        <p:spPr>
          <a:xfrm>
            <a:off x="3889954" y="3642669"/>
            <a:ext cx="53158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https://fonts.google.com/specimen/Leckerli+One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092A9A3A-4C92-446C-8124-C5E0CC3A1F76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06C0651B-B348-4A27-AB68-F90501814E0F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B0C6BE-AB9D-44BB-956E-AC7D87CDA2F5}"/>
              </a:ext>
            </a:extLst>
          </p:cNvPr>
          <p:cNvSpPr txBox="1"/>
          <p:nvPr/>
        </p:nvSpPr>
        <p:spPr>
          <a:xfrm>
            <a:off x="2004171" y="1315062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BB8B57DB-7E64-4C9C-B17E-0518103010CA}"/>
              </a:ext>
            </a:extLst>
          </p:cNvPr>
          <p:cNvSpPr/>
          <p:nvPr/>
        </p:nvSpPr>
        <p:spPr>
          <a:xfrm>
            <a:off x="5463745" y="2627615"/>
            <a:ext cx="1259658" cy="1259656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F3FFEF3-A2CE-4201-BA7A-719EB44BEBFE}"/>
              </a:ext>
            </a:extLst>
          </p:cNvPr>
          <p:cNvSpPr/>
          <p:nvPr/>
        </p:nvSpPr>
        <p:spPr>
          <a:xfrm>
            <a:off x="4583772" y="428105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C50FA05-3909-49AF-AC20-7276B29EE91D}"/>
              </a:ext>
            </a:extLst>
          </p:cNvPr>
          <p:cNvGrpSpPr/>
          <p:nvPr/>
        </p:nvGrpSpPr>
        <p:grpSpPr>
          <a:xfrm>
            <a:off x="5838091" y="2987681"/>
            <a:ext cx="511634" cy="524832"/>
            <a:chOff x="2772242" y="1560385"/>
            <a:chExt cx="376198" cy="385905"/>
          </a:xfrm>
          <a:solidFill>
            <a:srgbClr val="D9300D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C150520-A453-4505-9492-41A2BF31153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E0123CE-052A-4787-9F05-E9A0D9CBD14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6A2FEFF-A6FB-4F9A-967F-28D250F61C4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4202CF0-5564-431A-9682-A99911C0B6B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511CE6D8-E0C2-4687-885A-14C3A585614D}"/>
              </a:ext>
            </a:extLst>
          </p:cNvPr>
          <p:cNvSpPr/>
          <p:nvPr/>
        </p:nvSpPr>
        <p:spPr>
          <a:xfrm>
            <a:off x="2319315" y="2627615"/>
            <a:ext cx="1259658" cy="1259656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88C6820-9C34-4664-90CB-165B03DDBE1D}"/>
              </a:ext>
            </a:extLst>
          </p:cNvPr>
          <p:cNvSpPr/>
          <p:nvPr/>
        </p:nvSpPr>
        <p:spPr>
          <a:xfrm>
            <a:off x="1439343" y="428105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CBF8DFC-1021-40D0-8E09-4622243B03CF}"/>
              </a:ext>
            </a:extLst>
          </p:cNvPr>
          <p:cNvGrpSpPr/>
          <p:nvPr/>
        </p:nvGrpSpPr>
        <p:grpSpPr>
          <a:xfrm>
            <a:off x="2748355" y="2982337"/>
            <a:ext cx="401576" cy="535520"/>
            <a:chOff x="3471472" y="902398"/>
            <a:chExt cx="295275" cy="393763"/>
          </a:xfrm>
          <a:solidFill>
            <a:srgbClr val="D9300D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D514C11-EBDD-4298-B227-957C2795022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3784A22-17DD-4F93-B7C7-F3D2F8F9B28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5311D883-AE5F-43DD-B833-E5DA3EC93809}"/>
              </a:ext>
            </a:extLst>
          </p:cNvPr>
          <p:cNvSpPr/>
          <p:nvPr/>
        </p:nvSpPr>
        <p:spPr>
          <a:xfrm>
            <a:off x="8613031" y="2627615"/>
            <a:ext cx="1259658" cy="1259656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007571-2B62-40C1-9D99-9F1F6A656DAB}"/>
              </a:ext>
            </a:extLst>
          </p:cNvPr>
          <p:cNvSpPr/>
          <p:nvPr/>
        </p:nvSpPr>
        <p:spPr>
          <a:xfrm>
            <a:off x="7733058" y="4281056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48EFBF0-75D2-4744-B26D-9221D64F631E}"/>
              </a:ext>
            </a:extLst>
          </p:cNvPr>
          <p:cNvGrpSpPr/>
          <p:nvPr/>
        </p:nvGrpSpPr>
        <p:grpSpPr>
          <a:xfrm>
            <a:off x="8959998" y="2984540"/>
            <a:ext cx="531118" cy="531114"/>
            <a:chOff x="752656" y="1562597"/>
            <a:chExt cx="390525" cy="390525"/>
          </a:xfrm>
          <a:solidFill>
            <a:srgbClr val="D9300D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2BD4CD9-00D3-4942-8F6F-E1268E8EB75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AB34871-CAC2-4B7E-A0FE-EB0C1C6977B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58F02C9-6C4B-4786-8B05-5948DEAF4FE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6A7C37C-6A62-4E11-A650-50F9598726F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55FCB26-1E59-4ADB-8046-E1628300D1D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96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6F0311-41D3-4C03-9017-69FEF9D11E1C}"/>
              </a:ext>
            </a:extLst>
          </p:cNvPr>
          <p:cNvSpPr txBox="1"/>
          <p:nvPr/>
        </p:nvSpPr>
        <p:spPr>
          <a:xfrm>
            <a:off x="2365567" y="2644170"/>
            <a:ext cx="7460866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924D7D3-20BB-4F76-8400-81A1A907ECE7}"/>
              </a:ext>
            </a:extLst>
          </p:cNvPr>
          <p:cNvSpPr txBox="1"/>
          <p:nvPr/>
        </p:nvSpPr>
        <p:spPr>
          <a:xfrm>
            <a:off x="2882900" y="1693870"/>
            <a:ext cx="642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F26328-5F7C-4395-A28E-95EDBF1127CA}"/>
              </a:ext>
            </a:extLst>
          </p:cNvPr>
          <p:cNvSpPr txBox="1"/>
          <p:nvPr/>
        </p:nvSpPr>
        <p:spPr>
          <a:xfrm>
            <a:off x="607500" y="4210023"/>
            <a:ext cx="250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6B97518-47F1-41BE-A213-129BE363D291}"/>
              </a:ext>
            </a:extLst>
          </p:cNvPr>
          <p:cNvSpPr/>
          <p:nvPr/>
        </p:nvSpPr>
        <p:spPr>
          <a:xfrm>
            <a:off x="607499" y="3773222"/>
            <a:ext cx="250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F5529C0-C777-4E6B-AF44-0B24A299D9C4}"/>
              </a:ext>
            </a:extLst>
          </p:cNvPr>
          <p:cNvSpPr/>
          <p:nvPr/>
        </p:nvSpPr>
        <p:spPr>
          <a:xfrm>
            <a:off x="607499" y="3341977"/>
            <a:ext cx="250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5BE777-8F67-42B3-9591-9FCB70057BDD}"/>
              </a:ext>
            </a:extLst>
          </p:cNvPr>
          <p:cNvSpPr txBox="1"/>
          <p:nvPr/>
        </p:nvSpPr>
        <p:spPr>
          <a:xfrm>
            <a:off x="3432681" y="4210023"/>
            <a:ext cx="250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375EB11-FFF2-4A32-A86E-D6A2A53206F3}"/>
              </a:ext>
            </a:extLst>
          </p:cNvPr>
          <p:cNvSpPr/>
          <p:nvPr/>
        </p:nvSpPr>
        <p:spPr>
          <a:xfrm>
            <a:off x="3432680" y="3773222"/>
            <a:ext cx="250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728795B-1CFC-4CA4-B6E5-FFC44D316A04}"/>
              </a:ext>
            </a:extLst>
          </p:cNvPr>
          <p:cNvSpPr/>
          <p:nvPr/>
        </p:nvSpPr>
        <p:spPr>
          <a:xfrm>
            <a:off x="3432680" y="3341977"/>
            <a:ext cx="250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547F0D-DCC6-4F8B-969F-BC009B1FFE02}"/>
              </a:ext>
            </a:extLst>
          </p:cNvPr>
          <p:cNvSpPr txBox="1"/>
          <p:nvPr/>
        </p:nvSpPr>
        <p:spPr>
          <a:xfrm>
            <a:off x="6257862" y="4210023"/>
            <a:ext cx="250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3A7C8CF-AAC1-4D4C-A2D0-0E841C3549B1}"/>
              </a:ext>
            </a:extLst>
          </p:cNvPr>
          <p:cNvSpPr/>
          <p:nvPr/>
        </p:nvSpPr>
        <p:spPr>
          <a:xfrm>
            <a:off x="6257861" y="3773222"/>
            <a:ext cx="250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8C91AB9-177C-4053-A2C9-179ED3C953D3}"/>
              </a:ext>
            </a:extLst>
          </p:cNvPr>
          <p:cNvSpPr/>
          <p:nvPr/>
        </p:nvSpPr>
        <p:spPr>
          <a:xfrm>
            <a:off x="6257861" y="3341977"/>
            <a:ext cx="250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7C4F38-12A8-46DA-A7FB-EFEBC08B7585}"/>
              </a:ext>
            </a:extLst>
          </p:cNvPr>
          <p:cNvSpPr txBox="1"/>
          <p:nvPr/>
        </p:nvSpPr>
        <p:spPr>
          <a:xfrm>
            <a:off x="9083042" y="4210023"/>
            <a:ext cx="25014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6F1B06A-0FD8-409A-BC13-A60BD3A37F6B}"/>
              </a:ext>
            </a:extLst>
          </p:cNvPr>
          <p:cNvSpPr/>
          <p:nvPr/>
        </p:nvSpPr>
        <p:spPr>
          <a:xfrm>
            <a:off x="9083041" y="3773222"/>
            <a:ext cx="250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046226C-F0D0-4979-BBD7-66398C75124B}"/>
              </a:ext>
            </a:extLst>
          </p:cNvPr>
          <p:cNvSpPr/>
          <p:nvPr/>
        </p:nvSpPr>
        <p:spPr>
          <a:xfrm>
            <a:off x="9083041" y="3341977"/>
            <a:ext cx="2501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A7CD56A-8038-422A-9E16-5A2DEDA151E8}"/>
              </a:ext>
            </a:extLst>
          </p:cNvPr>
          <p:cNvSpPr txBox="1"/>
          <p:nvPr/>
        </p:nvSpPr>
        <p:spPr>
          <a:xfrm>
            <a:off x="4610124" y="1790591"/>
            <a:ext cx="7265249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Overview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E602B0-1210-4554-9305-E016FDDCD9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9A8C996-98BE-48E8-BECC-E90E8777AE43}"/>
              </a:ext>
            </a:extLst>
          </p:cNvPr>
          <p:cNvSpPr>
            <a:spLocks noChangeAspect="1"/>
          </p:cNvSpPr>
          <p:nvPr/>
        </p:nvSpPr>
        <p:spPr>
          <a:xfrm>
            <a:off x="5778362" y="2315536"/>
            <a:ext cx="1116000" cy="1116000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D9300D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1A22A8-7CC7-4C7C-9240-475E97108BFE}"/>
              </a:ext>
            </a:extLst>
          </p:cNvPr>
          <p:cNvSpPr txBox="1"/>
          <p:nvPr/>
        </p:nvSpPr>
        <p:spPr>
          <a:xfrm>
            <a:off x="4610124" y="4274732"/>
            <a:ext cx="3452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95F0EEC-F7D4-4960-A30A-1AC8C1396543}"/>
              </a:ext>
            </a:extLst>
          </p:cNvPr>
          <p:cNvSpPr/>
          <p:nvPr/>
        </p:nvSpPr>
        <p:spPr>
          <a:xfrm>
            <a:off x="4613864" y="3694871"/>
            <a:ext cx="3444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43F368FF-F1E4-45EE-92B0-291C75678A9A}"/>
              </a:ext>
            </a:extLst>
          </p:cNvPr>
          <p:cNvSpPr>
            <a:spLocks noChangeAspect="1"/>
          </p:cNvSpPr>
          <p:nvPr/>
        </p:nvSpPr>
        <p:spPr>
          <a:xfrm>
            <a:off x="9594874" y="2315536"/>
            <a:ext cx="1116000" cy="1116000"/>
          </a:xfrm>
          <a:prstGeom prst="ellipse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06F7F7-0928-4BFC-9FBB-340D8104098D}"/>
              </a:ext>
            </a:extLst>
          </p:cNvPr>
          <p:cNvSpPr txBox="1"/>
          <p:nvPr/>
        </p:nvSpPr>
        <p:spPr>
          <a:xfrm>
            <a:off x="8426636" y="4274732"/>
            <a:ext cx="3452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4B78E0E-455F-4AE5-BEF2-B87A4A9CA128}"/>
              </a:ext>
            </a:extLst>
          </p:cNvPr>
          <p:cNvSpPr/>
          <p:nvPr/>
        </p:nvSpPr>
        <p:spPr>
          <a:xfrm>
            <a:off x="8430376" y="3694871"/>
            <a:ext cx="3444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BCB019-9949-485E-9D1B-97A14E3986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5149828" y="965424"/>
            <a:ext cx="6031518" cy="461665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400" b="0" dirty="0">
                <a:solidFill>
                  <a:schemeClr val="bg1"/>
                </a:solidFill>
                <a:latin typeface="+mj-lt"/>
              </a:rPr>
              <a:t>Introduction</a:t>
            </a:r>
            <a:endParaRPr lang="ko-KR" altLang="en-US" sz="2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765F520-BB51-4CED-AD17-27BCE12BA12F}"/>
              </a:ext>
            </a:extLst>
          </p:cNvPr>
          <p:cNvSpPr txBox="1"/>
          <p:nvPr/>
        </p:nvSpPr>
        <p:spPr>
          <a:xfrm>
            <a:off x="5149829" y="2800620"/>
            <a:ext cx="288731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D29BFF9-197B-44EB-8972-E574F2FBBD63}"/>
              </a:ext>
            </a:extLst>
          </p:cNvPr>
          <p:cNvSpPr/>
          <p:nvPr/>
        </p:nvSpPr>
        <p:spPr>
          <a:xfrm>
            <a:off x="5149828" y="2274255"/>
            <a:ext cx="288731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DD1276C-802D-4653-9577-794247570A0E}"/>
              </a:ext>
            </a:extLst>
          </p:cNvPr>
          <p:cNvSpPr txBox="1"/>
          <p:nvPr/>
        </p:nvSpPr>
        <p:spPr>
          <a:xfrm>
            <a:off x="8294037" y="2800620"/>
            <a:ext cx="288731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7560EC7-E9F0-4DB1-B683-622AD45FD6BE}"/>
              </a:ext>
            </a:extLst>
          </p:cNvPr>
          <p:cNvSpPr/>
          <p:nvPr/>
        </p:nvSpPr>
        <p:spPr>
          <a:xfrm>
            <a:off x="8294036" y="2274255"/>
            <a:ext cx="288731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33AFBD-9953-4851-842B-C10BF4619E5B}"/>
              </a:ext>
            </a:extLst>
          </p:cNvPr>
          <p:cNvSpPr txBox="1"/>
          <p:nvPr/>
        </p:nvSpPr>
        <p:spPr>
          <a:xfrm>
            <a:off x="5149829" y="4938469"/>
            <a:ext cx="288731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8C6C2E7A-8AE6-4338-A1EA-6057D2030CC6}"/>
              </a:ext>
            </a:extLst>
          </p:cNvPr>
          <p:cNvSpPr/>
          <p:nvPr/>
        </p:nvSpPr>
        <p:spPr>
          <a:xfrm>
            <a:off x="5149828" y="4412104"/>
            <a:ext cx="288731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896BFED-D9EE-4710-A61A-BE42AACC5A14}"/>
              </a:ext>
            </a:extLst>
          </p:cNvPr>
          <p:cNvSpPr txBox="1"/>
          <p:nvPr/>
        </p:nvSpPr>
        <p:spPr>
          <a:xfrm>
            <a:off x="8294037" y="4938469"/>
            <a:ext cx="288731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105B2500-A04F-4A7A-AA4B-088B439D770B}"/>
              </a:ext>
            </a:extLst>
          </p:cNvPr>
          <p:cNvSpPr/>
          <p:nvPr/>
        </p:nvSpPr>
        <p:spPr>
          <a:xfrm>
            <a:off x="8294036" y="4412104"/>
            <a:ext cx="288731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5ED4B309-F111-48C2-952A-E924C1166643}"/>
              </a:ext>
            </a:extLst>
          </p:cNvPr>
          <p:cNvGrpSpPr/>
          <p:nvPr/>
        </p:nvGrpSpPr>
        <p:grpSpPr>
          <a:xfrm>
            <a:off x="5199026" y="1797201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207C91CD-9289-47EC-B046-3C91E5791C1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AF99A9C5-C529-4FA9-AEF4-F4D8F306038D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5ACC42B-2AF2-4C8C-89FC-165F0A81840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72E4E03-ED15-4719-A5CE-A737E977768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0C41513D-B05F-4136-BAA5-DE5680A831B1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58DC07D-7934-4DD4-919D-FD8E7C36EAC4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840AAF47-B8B1-4AE2-8224-636DABAE5E14}"/>
              </a:ext>
            </a:extLst>
          </p:cNvPr>
          <p:cNvSpPr/>
          <p:nvPr/>
        </p:nvSpPr>
        <p:spPr>
          <a:xfrm>
            <a:off x="5223951" y="3950439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4F9D1050-2600-43E4-850F-0AF01090838B}"/>
              </a:ext>
            </a:extLst>
          </p:cNvPr>
          <p:cNvGrpSpPr/>
          <p:nvPr/>
        </p:nvGrpSpPr>
        <p:grpSpPr>
          <a:xfrm>
            <a:off x="8384729" y="1817336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29C4AAE-A432-4596-8106-D9B59BE1C93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676B5D61-F3E1-4AA8-9003-340558F9B28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0735222C-FFE0-4120-A6FC-F7B7709A521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26A32463-6209-4016-A9B9-A04AF2A5D017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0F3D8E9B-E2F9-423F-A00A-FF570DB426FF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BC525443-7AE0-4305-9076-82931A9D9682}"/>
              </a:ext>
            </a:extLst>
          </p:cNvPr>
          <p:cNvGrpSpPr/>
          <p:nvPr/>
        </p:nvGrpSpPr>
        <p:grpSpPr>
          <a:xfrm>
            <a:off x="8347044" y="3944122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BC983AB-1F21-43D0-B1B6-2E5F23616975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510FBB50-72F7-452B-A12D-7C6BE49D90A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C414596-9F64-40D2-9D37-81DA38125011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DD68A2F-C9AA-4CDF-A09C-5B8020671F3A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354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ED95252-AFE3-4419-A072-9699A984458F}"/>
              </a:ext>
            </a:extLst>
          </p:cNvPr>
          <p:cNvSpPr txBox="1"/>
          <p:nvPr/>
        </p:nvSpPr>
        <p:spPr>
          <a:xfrm>
            <a:off x="2006599" y="594732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317BFF5-5853-4C45-920F-96AD600E7611}"/>
              </a:ext>
            </a:extLst>
          </p:cNvPr>
          <p:cNvSpPr/>
          <p:nvPr/>
        </p:nvSpPr>
        <p:spPr>
          <a:xfrm>
            <a:off x="1061886" y="1686306"/>
            <a:ext cx="3021911" cy="4132948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1427F5B-ECCA-44C5-8DB2-4397D57B0680}"/>
              </a:ext>
            </a:extLst>
          </p:cNvPr>
          <p:cNvSpPr/>
          <p:nvPr/>
        </p:nvSpPr>
        <p:spPr>
          <a:xfrm>
            <a:off x="4585045" y="1686306"/>
            <a:ext cx="3021911" cy="4132948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06672CD-7780-4AD7-8DF7-BA723946019D}"/>
              </a:ext>
            </a:extLst>
          </p:cNvPr>
          <p:cNvSpPr/>
          <p:nvPr/>
        </p:nvSpPr>
        <p:spPr>
          <a:xfrm>
            <a:off x="8103289" y="1686306"/>
            <a:ext cx="3021911" cy="4132948"/>
          </a:xfrm>
          <a:prstGeom prst="rect">
            <a:avLst/>
          </a:pr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152400" sx="101000" sy="101000" algn="ctr" rotWithShape="0">
              <a:prstClr val="black">
                <a:alpha val="32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1D877F-3366-412F-98FF-F64A9A93E75C}"/>
              </a:ext>
            </a:extLst>
          </p:cNvPr>
          <p:cNvSpPr txBox="1"/>
          <p:nvPr/>
        </p:nvSpPr>
        <p:spPr>
          <a:xfrm>
            <a:off x="1247349" y="4541261"/>
            <a:ext cx="2650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9300D"/>
                </a:solidFill>
              </a:rPr>
              <a:t>amet</a:t>
            </a:r>
            <a:r>
              <a:rPr lang="en-US" altLang="ko-KR" sz="1400" dirty="0">
                <a:solidFill>
                  <a:srgbClr val="D9300D"/>
                </a:solidFill>
              </a:rPr>
              <a:t>, </a:t>
            </a:r>
            <a:r>
              <a:rPr lang="en-US" altLang="ko-KR" sz="14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elit</a:t>
            </a:r>
            <a:r>
              <a:rPr lang="en-US" altLang="ko-KR" sz="1400" dirty="0">
                <a:solidFill>
                  <a:srgbClr val="D9300D"/>
                </a:solidFill>
              </a:rPr>
              <a:t>, sed do </a:t>
            </a:r>
            <a:r>
              <a:rPr lang="en-US" altLang="ko-KR" sz="1400" dirty="0" err="1">
                <a:solidFill>
                  <a:srgbClr val="D9300D"/>
                </a:solidFill>
              </a:rPr>
              <a:t>eiusmod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tempor</a:t>
            </a:r>
            <a:endParaRPr lang="ko-KR" altLang="en-US" sz="1400" dirty="0">
              <a:solidFill>
                <a:srgbClr val="D9300D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61FBE43-291D-4E96-BBBD-D61FBB5D6067}"/>
              </a:ext>
            </a:extLst>
          </p:cNvPr>
          <p:cNvSpPr/>
          <p:nvPr/>
        </p:nvSpPr>
        <p:spPr>
          <a:xfrm>
            <a:off x="1250538" y="3241421"/>
            <a:ext cx="2644604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Phase 1</a:t>
            </a:r>
          </a:p>
          <a:p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589640-102F-4291-8FA7-883E463F6FAA}"/>
              </a:ext>
            </a:extLst>
          </p:cNvPr>
          <p:cNvSpPr txBox="1"/>
          <p:nvPr/>
        </p:nvSpPr>
        <p:spPr>
          <a:xfrm>
            <a:off x="4776660" y="4541261"/>
            <a:ext cx="2644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9300D"/>
                </a:solidFill>
              </a:rPr>
              <a:t>amet</a:t>
            </a:r>
            <a:r>
              <a:rPr lang="en-US" altLang="ko-KR" sz="1400" dirty="0">
                <a:solidFill>
                  <a:srgbClr val="D9300D"/>
                </a:solidFill>
              </a:rPr>
              <a:t>, </a:t>
            </a:r>
            <a:r>
              <a:rPr lang="en-US" altLang="ko-KR" sz="14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elit</a:t>
            </a:r>
            <a:r>
              <a:rPr lang="en-US" altLang="ko-KR" sz="1400" dirty="0">
                <a:solidFill>
                  <a:srgbClr val="D9300D"/>
                </a:solidFill>
              </a:rPr>
              <a:t>, sed do </a:t>
            </a:r>
            <a:r>
              <a:rPr lang="en-US" altLang="ko-KR" sz="1400" dirty="0" err="1">
                <a:solidFill>
                  <a:srgbClr val="D9300D"/>
                </a:solidFill>
              </a:rPr>
              <a:t>eiusmod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tempor</a:t>
            </a:r>
            <a:endParaRPr lang="ko-KR" altLang="en-US" sz="1400" dirty="0">
              <a:solidFill>
                <a:srgbClr val="D9300D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785C741-4BEB-418F-86CF-53F93FBF5082}"/>
              </a:ext>
            </a:extLst>
          </p:cNvPr>
          <p:cNvSpPr/>
          <p:nvPr/>
        </p:nvSpPr>
        <p:spPr>
          <a:xfrm>
            <a:off x="4779850" y="3241421"/>
            <a:ext cx="2638863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Phase 2</a:t>
            </a:r>
          </a:p>
          <a:p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D9300D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4ED7A9-74BC-4E73-92FD-8C06C0EE3D49}"/>
              </a:ext>
            </a:extLst>
          </p:cNvPr>
          <p:cNvSpPr txBox="1"/>
          <p:nvPr/>
        </p:nvSpPr>
        <p:spPr>
          <a:xfrm>
            <a:off x="8291520" y="4541261"/>
            <a:ext cx="26477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D9300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D9300D"/>
                </a:solidFill>
              </a:rPr>
              <a:t>amet</a:t>
            </a:r>
            <a:r>
              <a:rPr lang="en-US" altLang="ko-KR" sz="1400" dirty="0">
                <a:solidFill>
                  <a:srgbClr val="D9300D"/>
                </a:solidFill>
              </a:rPr>
              <a:t>, </a:t>
            </a:r>
            <a:r>
              <a:rPr lang="en-US" altLang="ko-KR" sz="1400" dirty="0" err="1">
                <a:solidFill>
                  <a:srgbClr val="D9300D"/>
                </a:solidFill>
              </a:rPr>
              <a:t>consectetur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adipisicing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elit</a:t>
            </a:r>
            <a:r>
              <a:rPr lang="en-US" altLang="ko-KR" sz="1400" dirty="0">
                <a:solidFill>
                  <a:srgbClr val="D9300D"/>
                </a:solidFill>
              </a:rPr>
              <a:t>, sed do </a:t>
            </a:r>
            <a:r>
              <a:rPr lang="en-US" altLang="ko-KR" sz="1400" dirty="0" err="1">
                <a:solidFill>
                  <a:srgbClr val="D9300D"/>
                </a:solidFill>
              </a:rPr>
              <a:t>eiusmod</a:t>
            </a:r>
            <a:r>
              <a:rPr lang="en-US" altLang="ko-KR" sz="1400" dirty="0">
                <a:solidFill>
                  <a:srgbClr val="D9300D"/>
                </a:solidFill>
              </a:rPr>
              <a:t> </a:t>
            </a:r>
            <a:r>
              <a:rPr lang="en-US" altLang="ko-KR" sz="1400" dirty="0" err="1">
                <a:solidFill>
                  <a:srgbClr val="D9300D"/>
                </a:solidFill>
              </a:rPr>
              <a:t>tempor</a:t>
            </a:r>
            <a:endParaRPr lang="ko-KR" altLang="en-US" sz="1400" dirty="0">
              <a:solidFill>
                <a:srgbClr val="D9300D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7CF5345-2D4D-4AF1-B76B-4ED391E35FE2}"/>
              </a:ext>
            </a:extLst>
          </p:cNvPr>
          <p:cNvSpPr/>
          <p:nvPr/>
        </p:nvSpPr>
        <p:spPr>
          <a:xfrm>
            <a:off x="8294708" y="3241421"/>
            <a:ext cx="2642023" cy="101566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Phase 3</a:t>
            </a:r>
          </a:p>
          <a:p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D9300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D9300D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D9300D"/>
              </a:solidFill>
              <a:latin typeface="+mj-lt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736F26BE-BC57-4070-89EB-B102ADEEB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39" y="2099697"/>
            <a:ext cx="1041088" cy="92474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1E76790-05BC-4EF6-9089-15B0FB9B2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851" y="2051172"/>
            <a:ext cx="1023034" cy="104108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1A03DD6-41E0-47EB-B705-06258A6874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709" y="2052845"/>
            <a:ext cx="772290" cy="10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82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D8C17165-D810-414C-9A99-3441E3E63500}"/>
              </a:ext>
            </a:extLst>
          </p:cNvPr>
          <p:cNvSpPr txBox="1"/>
          <p:nvPr/>
        </p:nvSpPr>
        <p:spPr>
          <a:xfrm>
            <a:off x="2023810" y="4734471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F60E290C-5E73-4512-B3FF-2D4C1CE003EC}"/>
              </a:ext>
            </a:extLst>
          </p:cNvPr>
          <p:cNvSpPr/>
          <p:nvPr/>
        </p:nvSpPr>
        <p:spPr>
          <a:xfrm>
            <a:off x="2027804" y="4246280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8C27A5-7B8B-440D-BBEB-11C33670C74D}"/>
              </a:ext>
            </a:extLst>
          </p:cNvPr>
          <p:cNvSpPr txBox="1"/>
          <p:nvPr/>
        </p:nvSpPr>
        <p:spPr>
          <a:xfrm>
            <a:off x="6481510" y="4734471"/>
            <a:ext cx="3686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33FE751-1DFC-41F2-9240-43FAEB1A9D15}"/>
              </a:ext>
            </a:extLst>
          </p:cNvPr>
          <p:cNvSpPr/>
          <p:nvPr/>
        </p:nvSpPr>
        <p:spPr>
          <a:xfrm>
            <a:off x="6485504" y="4246280"/>
            <a:ext cx="3678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462E3C48-E5A2-4461-8AAB-CFD2F2E843B6}"/>
              </a:ext>
            </a:extLst>
          </p:cNvPr>
          <p:cNvSpPr/>
          <p:nvPr/>
        </p:nvSpPr>
        <p:spPr>
          <a:xfrm>
            <a:off x="2520902" y="1046312"/>
            <a:ext cx="7150196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B3315CA2-2F52-4524-A62C-3569FCC1E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75" y="1932733"/>
            <a:ext cx="2541750" cy="2135924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703D2329-9CB6-4717-9192-F65CF739F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666" y="2110719"/>
            <a:ext cx="2044968" cy="177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7256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eckerli One - Montserrat Light">
      <a:majorFont>
        <a:latin typeface="Leckerli On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6350" cap="flat">
          <a:noFill/>
          <a:prstDash val="solid"/>
          <a:miter/>
        </a:ln>
        <a:effectLst>
          <a:outerShdw blurRad="152400" sx="101000" sy="101000" algn="ctr" rotWithShape="0">
            <a:prstClr val="black">
              <a:alpha val="32000"/>
            </a:prstClr>
          </a:outerShdw>
        </a:effectLst>
      </a:spPr>
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smtClean="0">
            <a:solidFill>
              <a:srgbClr val="D9300D"/>
            </a:solidFill>
            <a:latin typeface="+mj-lt"/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1211</Words>
  <Application>Microsoft Office PowerPoint</Application>
  <PresentationFormat>와이드스크린</PresentationFormat>
  <Paragraphs>188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Light</vt:lpstr>
      <vt:lpstr>맑은 고딕</vt:lpstr>
      <vt:lpstr>Arial Unicode MS</vt:lpstr>
      <vt:lpstr>Leckerli One</vt:lpstr>
      <vt:lpstr>Arial</vt:lpstr>
      <vt:lpstr>Overpass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191</cp:revision>
  <dcterms:created xsi:type="dcterms:W3CDTF">2019-04-06T05:20:47Z</dcterms:created>
  <dcterms:modified xsi:type="dcterms:W3CDTF">2023-05-16T22:50:43Z</dcterms:modified>
</cp:coreProperties>
</file>