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Poppins Heavy" charset="1" panose="00000A00000000000000"/>
      <p:regular r:id="rId23"/>
    </p:embeddedFont>
    <p:embeddedFont>
      <p:font typeface="Poppins Medium" charset="1" panose="00000600000000000000"/>
      <p:regular r:id="rId24"/>
    </p:embeddedFont>
    <p:embeddedFont>
      <p:font typeface="Poppins Bold" charset="1" panose="00000800000000000000"/>
      <p:regular r:id="rId25"/>
    </p:embeddedFont>
    <p:embeddedFont>
      <p:font typeface="Poppins" charset="1" panose="00000500000000000000"/>
      <p:regular r:id="rId26"/>
    </p:embeddedFont>
    <p:embeddedFont>
      <p:font typeface="Canva Sans" charset="1" panose="020B0503030501040103"/>
      <p:regular r:id="rId27"/>
    </p:embeddedFont>
    <p:embeddedFont>
      <p:font typeface="Canva Sans Bold" charset="1" panose="020B0803030501040103"/>
      <p:regular r:id="rId28"/>
    </p:embeddedFont>
    <p:embeddedFont>
      <p:font typeface="Canva Sans Bold Italics" charset="1" panose="020B0803030501040103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16.pn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Relationship Id="rId3" Target="../media/image21.jpeg" Type="http://schemas.openxmlformats.org/officeDocument/2006/relationships/image"/><Relationship Id="rId4" Target="../media/image22.jpeg" Type="http://schemas.openxmlformats.org/officeDocument/2006/relationships/image"/><Relationship Id="rId5" Target="../media/image23.jpeg" Type="http://schemas.openxmlformats.org/officeDocument/2006/relationships/image"/><Relationship Id="rId6" Target="../media/image24.jpeg" Type="http://schemas.openxmlformats.org/officeDocument/2006/relationships/image"/><Relationship Id="rId7" Target="../media/image25.jpeg" Type="http://schemas.openxmlformats.org/officeDocument/2006/relationships/image"/><Relationship Id="rId8" Target="../media/image1.png" Type="http://schemas.openxmlformats.org/officeDocument/2006/relationships/image"/><Relationship Id="rId9" Target="../media/image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6.pn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png" Type="http://schemas.openxmlformats.org/officeDocument/2006/relationships/image"/><Relationship Id="rId11" Target="../media/image1.png" Type="http://schemas.openxmlformats.org/officeDocument/2006/relationships/image"/><Relationship Id="rId12" Target="../media/image2.svg" Type="http://schemas.openxmlformats.org/officeDocument/2006/relationships/image"/><Relationship Id="rId13" Target="../media/image16.png" Type="http://schemas.openxmlformats.org/officeDocument/2006/relationships/image"/><Relationship Id="rId2" Target="../media/image26.png" Type="http://schemas.openxmlformats.org/officeDocument/2006/relationships/image"/><Relationship Id="rId3" Target="../media/image15.png" Type="http://schemas.openxmlformats.org/officeDocument/2006/relationships/image"/><Relationship Id="rId4" Target="../media/image3.png" Type="http://schemas.openxmlformats.org/officeDocument/2006/relationships/image"/><Relationship Id="rId5" Target="../media/image17.png" Type="http://schemas.openxmlformats.org/officeDocument/2006/relationships/image"/><Relationship Id="rId6" Target="../media/image8.png" Type="http://schemas.openxmlformats.org/officeDocument/2006/relationships/image"/><Relationship Id="rId7" Target="../media/image7.png" Type="http://schemas.openxmlformats.org/officeDocument/2006/relationships/image"/><Relationship Id="rId8" Target="../media/image4.png" Type="http://schemas.openxmlformats.org/officeDocument/2006/relationships/image"/><Relationship Id="rId9" Target="../media/image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jpe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43F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22045" y="2439073"/>
            <a:ext cx="9935187" cy="9935187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7821397"/>
            <a:ext cx="18288000" cy="2465603"/>
            <a:chOff x="0" y="0"/>
            <a:chExt cx="4816593" cy="64937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649377"/>
            </a:xfrm>
            <a:custGeom>
              <a:avLst/>
              <a:gdLst/>
              <a:ahLst/>
              <a:cxnLst/>
              <a:rect r="r" b="b" t="t" l="l"/>
              <a:pathLst>
                <a:path h="6493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49377"/>
                  </a:lnTo>
                  <a:lnTo>
                    <a:pt x="0" y="649377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6874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-954856" y="6087064"/>
            <a:ext cx="6000824" cy="2138475"/>
          </a:xfrm>
          <a:custGeom>
            <a:avLst/>
            <a:gdLst/>
            <a:ahLst/>
            <a:cxnLst/>
            <a:rect r="r" b="b" t="t" l="l"/>
            <a:pathLst>
              <a:path h="2138475" w="6000824">
                <a:moveTo>
                  <a:pt x="0" y="0"/>
                </a:moveTo>
                <a:lnTo>
                  <a:pt x="6000824" y="0"/>
                </a:lnTo>
                <a:lnTo>
                  <a:pt x="6000824" y="2138475"/>
                </a:lnTo>
                <a:lnTo>
                  <a:pt x="0" y="213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725774" y="6087064"/>
            <a:ext cx="6000824" cy="2138475"/>
          </a:xfrm>
          <a:custGeom>
            <a:avLst/>
            <a:gdLst/>
            <a:ahLst/>
            <a:cxnLst/>
            <a:rect r="r" b="b" t="t" l="l"/>
            <a:pathLst>
              <a:path h="2138475" w="6000824">
                <a:moveTo>
                  <a:pt x="0" y="0"/>
                </a:moveTo>
                <a:lnTo>
                  <a:pt x="6000823" y="0"/>
                </a:lnTo>
                <a:lnTo>
                  <a:pt x="6000823" y="2138475"/>
                </a:lnTo>
                <a:lnTo>
                  <a:pt x="0" y="213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239181" y="2827063"/>
            <a:ext cx="9500915" cy="6520003"/>
          </a:xfrm>
          <a:custGeom>
            <a:avLst/>
            <a:gdLst/>
            <a:ahLst/>
            <a:cxnLst/>
            <a:rect r="r" b="b" t="t" l="l"/>
            <a:pathLst>
              <a:path h="6520003" w="9500915">
                <a:moveTo>
                  <a:pt x="0" y="0"/>
                </a:moveTo>
                <a:lnTo>
                  <a:pt x="9500915" y="0"/>
                </a:lnTo>
                <a:lnTo>
                  <a:pt x="9500915" y="6520002"/>
                </a:lnTo>
                <a:lnTo>
                  <a:pt x="0" y="65200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120257" y="116108"/>
            <a:ext cx="13738763" cy="5102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610"/>
              </a:lnSpc>
              <a:spcBef>
                <a:spcPct val="0"/>
              </a:spcBef>
            </a:pPr>
            <a:r>
              <a:rPr lang="en-US" b="true" sz="1115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HUMANITARIAN AID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-700028">
            <a:off x="450946" y="-233835"/>
            <a:ext cx="1717245" cy="2525361"/>
          </a:xfrm>
          <a:custGeom>
            <a:avLst/>
            <a:gdLst/>
            <a:ahLst/>
            <a:cxnLst/>
            <a:rect r="r" b="b" t="t" l="l"/>
            <a:pathLst>
              <a:path h="2525361" w="1717245">
                <a:moveTo>
                  <a:pt x="0" y="0"/>
                </a:moveTo>
                <a:lnTo>
                  <a:pt x="1717245" y="0"/>
                </a:lnTo>
                <a:lnTo>
                  <a:pt x="1717245" y="2525361"/>
                </a:lnTo>
                <a:lnTo>
                  <a:pt x="0" y="25253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700882">
            <a:off x="16119545" y="-233980"/>
            <a:ext cx="1717245" cy="2525361"/>
          </a:xfrm>
          <a:custGeom>
            <a:avLst/>
            <a:gdLst/>
            <a:ahLst/>
            <a:cxnLst/>
            <a:rect r="r" b="b" t="t" l="l"/>
            <a:pathLst>
              <a:path h="2525361" w="1717245">
                <a:moveTo>
                  <a:pt x="0" y="0"/>
                </a:moveTo>
                <a:lnTo>
                  <a:pt x="1717245" y="0"/>
                </a:lnTo>
                <a:lnTo>
                  <a:pt x="1717245" y="2525360"/>
                </a:lnTo>
                <a:lnTo>
                  <a:pt x="0" y="25253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214575" y="8010023"/>
            <a:ext cx="7550127" cy="1802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4"/>
              </a:lnSpc>
              <a:spcBef>
                <a:spcPct val="0"/>
              </a:spcBef>
            </a:pPr>
            <a:r>
              <a:rPr lang="en-US" b="true" sz="10039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 CAMPAIGN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158736"/>
            <a:ext cx="18288000" cy="2128264"/>
            <a:chOff x="0" y="0"/>
            <a:chExt cx="4816593" cy="5605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60530"/>
            </a:xfrm>
            <a:custGeom>
              <a:avLst/>
              <a:gdLst/>
              <a:ahLst/>
              <a:cxnLst/>
              <a:rect r="r" b="b" t="t" l="l"/>
              <a:pathLst>
                <a:path h="56053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60530"/>
                  </a:lnTo>
                  <a:lnTo>
                    <a:pt x="0" y="560530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98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948198" y="2406080"/>
            <a:ext cx="4245038" cy="4245038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5693507" y="2770447"/>
            <a:ext cx="6900985" cy="6452421"/>
          </a:xfrm>
          <a:custGeom>
            <a:avLst/>
            <a:gdLst/>
            <a:ahLst/>
            <a:cxnLst/>
            <a:rect r="r" b="b" t="t" l="l"/>
            <a:pathLst>
              <a:path h="6452421" w="6900985">
                <a:moveTo>
                  <a:pt x="0" y="0"/>
                </a:moveTo>
                <a:lnTo>
                  <a:pt x="6900986" y="0"/>
                </a:lnTo>
                <a:lnTo>
                  <a:pt x="6900986" y="6452421"/>
                </a:lnTo>
                <a:lnTo>
                  <a:pt x="0" y="64524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098643" y="767817"/>
            <a:ext cx="12295995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DONATION OPTIONS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548796" y="2953949"/>
            <a:ext cx="4689132" cy="2189551"/>
            <a:chOff x="0" y="0"/>
            <a:chExt cx="1234998" cy="57667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34998" cy="576672"/>
            </a:xfrm>
            <a:custGeom>
              <a:avLst/>
              <a:gdLst/>
              <a:ahLst/>
              <a:cxnLst/>
              <a:rect r="r" b="b" t="t" l="l"/>
              <a:pathLst>
                <a:path h="576672" w="1234998">
                  <a:moveTo>
                    <a:pt x="33021" y="0"/>
                  </a:moveTo>
                  <a:lnTo>
                    <a:pt x="1201977" y="0"/>
                  </a:lnTo>
                  <a:cubicBezTo>
                    <a:pt x="1210735" y="0"/>
                    <a:pt x="1219133" y="3479"/>
                    <a:pt x="1225326" y="9672"/>
                  </a:cubicBezTo>
                  <a:cubicBezTo>
                    <a:pt x="1231519" y="15864"/>
                    <a:pt x="1234998" y="24263"/>
                    <a:pt x="1234998" y="33021"/>
                  </a:cubicBezTo>
                  <a:lnTo>
                    <a:pt x="1234998" y="543651"/>
                  </a:lnTo>
                  <a:cubicBezTo>
                    <a:pt x="1234998" y="552409"/>
                    <a:pt x="1231519" y="560808"/>
                    <a:pt x="1225326" y="567000"/>
                  </a:cubicBezTo>
                  <a:cubicBezTo>
                    <a:pt x="1219133" y="573193"/>
                    <a:pt x="1210735" y="576672"/>
                    <a:pt x="1201977" y="576672"/>
                  </a:cubicBezTo>
                  <a:lnTo>
                    <a:pt x="33021" y="576672"/>
                  </a:lnTo>
                  <a:cubicBezTo>
                    <a:pt x="24263" y="576672"/>
                    <a:pt x="15864" y="573193"/>
                    <a:pt x="9672" y="567000"/>
                  </a:cubicBezTo>
                  <a:cubicBezTo>
                    <a:pt x="3479" y="560808"/>
                    <a:pt x="0" y="552409"/>
                    <a:pt x="0" y="543651"/>
                  </a:cubicBezTo>
                  <a:lnTo>
                    <a:pt x="0" y="33021"/>
                  </a:lnTo>
                  <a:cubicBezTo>
                    <a:pt x="0" y="24263"/>
                    <a:pt x="3479" y="15864"/>
                    <a:pt x="9672" y="9672"/>
                  </a:cubicBezTo>
                  <a:cubicBezTo>
                    <a:pt x="15864" y="3479"/>
                    <a:pt x="24263" y="0"/>
                    <a:pt x="33021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234998" cy="633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164369" y="3240928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ITEM 01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77314" y="3972524"/>
            <a:ext cx="303209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548796" y="5556342"/>
            <a:ext cx="4689132" cy="2189551"/>
            <a:chOff x="0" y="0"/>
            <a:chExt cx="1234998" cy="57667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234998" cy="576672"/>
            </a:xfrm>
            <a:custGeom>
              <a:avLst/>
              <a:gdLst/>
              <a:ahLst/>
              <a:cxnLst/>
              <a:rect r="r" b="b" t="t" l="l"/>
              <a:pathLst>
                <a:path h="576672" w="1234998">
                  <a:moveTo>
                    <a:pt x="33021" y="0"/>
                  </a:moveTo>
                  <a:lnTo>
                    <a:pt x="1201977" y="0"/>
                  </a:lnTo>
                  <a:cubicBezTo>
                    <a:pt x="1210735" y="0"/>
                    <a:pt x="1219133" y="3479"/>
                    <a:pt x="1225326" y="9672"/>
                  </a:cubicBezTo>
                  <a:cubicBezTo>
                    <a:pt x="1231519" y="15864"/>
                    <a:pt x="1234998" y="24263"/>
                    <a:pt x="1234998" y="33021"/>
                  </a:cubicBezTo>
                  <a:lnTo>
                    <a:pt x="1234998" y="543651"/>
                  </a:lnTo>
                  <a:cubicBezTo>
                    <a:pt x="1234998" y="552409"/>
                    <a:pt x="1231519" y="560808"/>
                    <a:pt x="1225326" y="567000"/>
                  </a:cubicBezTo>
                  <a:cubicBezTo>
                    <a:pt x="1219133" y="573193"/>
                    <a:pt x="1210735" y="576672"/>
                    <a:pt x="1201977" y="576672"/>
                  </a:cubicBezTo>
                  <a:lnTo>
                    <a:pt x="33021" y="576672"/>
                  </a:lnTo>
                  <a:cubicBezTo>
                    <a:pt x="24263" y="576672"/>
                    <a:pt x="15864" y="573193"/>
                    <a:pt x="9672" y="567000"/>
                  </a:cubicBezTo>
                  <a:cubicBezTo>
                    <a:pt x="3479" y="560808"/>
                    <a:pt x="0" y="552409"/>
                    <a:pt x="0" y="543651"/>
                  </a:cubicBezTo>
                  <a:lnTo>
                    <a:pt x="0" y="33021"/>
                  </a:lnTo>
                  <a:cubicBezTo>
                    <a:pt x="0" y="24263"/>
                    <a:pt x="3479" y="15864"/>
                    <a:pt x="9672" y="9672"/>
                  </a:cubicBezTo>
                  <a:cubicBezTo>
                    <a:pt x="15864" y="3479"/>
                    <a:pt x="24263" y="0"/>
                    <a:pt x="33021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1234998" cy="633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164369" y="5843322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ITEM 02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77314" y="6574918"/>
            <a:ext cx="303209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3051693" y="2953949"/>
            <a:ext cx="4689132" cy="2189551"/>
            <a:chOff x="0" y="0"/>
            <a:chExt cx="1234998" cy="57667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34998" cy="576672"/>
            </a:xfrm>
            <a:custGeom>
              <a:avLst/>
              <a:gdLst/>
              <a:ahLst/>
              <a:cxnLst/>
              <a:rect r="r" b="b" t="t" l="l"/>
              <a:pathLst>
                <a:path h="576672" w="1234998">
                  <a:moveTo>
                    <a:pt x="33021" y="0"/>
                  </a:moveTo>
                  <a:lnTo>
                    <a:pt x="1201977" y="0"/>
                  </a:lnTo>
                  <a:cubicBezTo>
                    <a:pt x="1210735" y="0"/>
                    <a:pt x="1219133" y="3479"/>
                    <a:pt x="1225326" y="9672"/>
                  </a:cubicBezTo>
                  <a:cubicBezTo>
                    <a:pt x="1231519" y="15864"/>
                    <a:pt x="1234998" y="24263"/>
                    <a:pt x="1234998" y="33021"/>
                  </a:cubicBezTo>
                  <a:lnTo>
                    <a:pt x="1234998" y="543651"/>
                  </a:lnTo>
                  <a:cubicBezTo>
                    <a:pt x="1234998" y="552409"/>
                    <a:pt x="1231519" y="560808"/>
                    <a:pt x="1225326" y="567000"/>
                  </a:cubicBezTo>
                  <a:cubicBezTo>
                    <a:pt x="1219133" y="573193"/>
                    <a:pt x="1210735" y="576672"/>
                    <a:pt x="1201977" y="576672"/>
                  </a:cubicBezTo>
                  <a:lnTo>
                    <a:pt x="33021" y="576672"/>
                  </a:lnTo>
                  <a:cubicBezTo>
                    <a:pt x="24263" y="576672"/>
                    <a:pt x="15864" y="573193"/>
                    <a:pt x="9672" y="567000"/>
                  </a:cubicBezTo>
                  <a:cubicBezTo>
                    <a:pt x="3479" y="560808"/>
                    <a:pt x="0" y="552409"/>
                    <a:pt x="0" y="543651"/>
                  </a:cubicBezTo>
                  <a:lnTo>
                    <a:pt x="0" y="33021"/>
                  </a:lnTo>
                  <a:cubicBezTo>
                    <a:pt x="0" y="24263"/>
                    <a:pt x="3479" y="15864"/>
                    <a:pt x="9672" y="9672"/>
                  </a:cubicBezTo>
                  <a:cubicBezTo>
                    <a:pt x="15864" y="3479"/>
                    <a:pt x="24263" y="0"/>
                    <a:pt x="33021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1234998" cy="633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3667266" y="3240928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ITEM 03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880210" y="3972524"/>
            <a:ext cx="303209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13051693" y="5556342"/>
            <a:ext cx="4689132" cy="2189551"/>
            <a:chOff x="0" y="0"/>
            <a:chExt cx="1234998" cy="576672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234998" cy="576672"/>
            </a:xfrm>
            <a:custGeom>
              <a:avLst/>
              <a:gdLst/>
              <a:ahLst/>
              <a:cxnLst/>
              <a:rect r="r" b="b" t="t" l="l"/>
              <a:pathLst>
                <a:path h="576672" w="1234998">
                  <a:moveTo>
                    <a:pt x="33021" y="0"/>
                  </a:moveTo>
                  <a:lnTo>
                    <a:pt x="1201977" y="0"/>
                  </a:lnTo>
                  <a:cubicBezTo>
                    <a:pt x="1210735" y="0"/>
                    <a:pt x="1219133" y="3479"/>
                    <a:pt x="1225326" y="9672"/>
                  </a:cubicBezTo>
                  <a:cubicBezTo>
                    <a:pt x="1231519" y="15864"/>
                    <a:pt x="1234998" y="24263"/>
                    <a:pt x="1234998" y="33021"/>
                  </a:cubicBezTo>
                  <a:lnTo>
                    <a:pt x="1234998" y="543651"/>
                  </a:lnTo>
                  <a:cubicBezTo>
                    <a:pt x="1234998" y="552409"/>
                    <a:pt x="1231519" y="560808"/>
                    <a:pt x="1225326" y="567000"/>
                  </a:cubicBezTo>
                  <a:cubicBezTo>
                    <a:pt x="1219133" y="573193"/>
                    <a:pt x="1210735" y="576672"/>
                    <a:pt x="1201977" y="576672"/>
                  </a:cubicBezTo>
                  <a:lnTo>
                    <a:pt x="33021" y="576672"/>
                  </a:lnTo>
                  <a:cubicBezTo>
                    <a:pt x="24263" y="576672"/>
                    <a:pt x="15864" y="573193"/>
                    <a:pt x="9672" y="567000"/>
                  </a:cubicBezTo>
                  <a:cubicBezTo>
                    <a:pt x="3479" y="560808"/>
                    <a:pt x="0" y="552409"/>
                    <a:pt x="0" y="543651"/>
                  </a:cubicBezTo>
                  <a:lnTo>
                    <a:pt x="0" y="33021"/>
                  </a:lnTo>
                  <a:cubicBezTo>
                    <a:pt x="0" y="24263"/>
                    <a:pt x="3479" y="15864"/>
                    <a:pt x="9672" y="9672"/>
                  </a:cubicBezTo>
                  <a:cubicBezTo>
                    <a:pt x="15864" y="3479"/>
                    <a:pt x="24263" y="0"/>
                    <a:pt x="33021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1234998" cy="633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3667266" y="5843322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ITEM 04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880210" y="6574918"/>
            <a:ext cx="303209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consectetur.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3527657" y="8003912"/>
            <a:ext cx="3420540" cy="1218956"/>
          </a:xfrm>
          <a:custGeom>
            <a:avLst/>
            <a:gdLst/>
            <a:ahLst/>
            <a:cxnLst/>
            <a:rect r="r" b="b" t="t" l="l"/>
            <a:pathLst>
              <a:path h="1218956" w="3420540">
                <a:moveTo>
                  <a:pt x="0" y="0"/>
                </a:moveTo>
                <a:lnTo>
                  <a:pt x="3420541" y="0"/>
                </a:lnTo>
                <a:lnTo>
                  <a:pt x="3420541" y="1218956"/>
                </a:lnTo>
                <a:lnTo>
                  <a:pt x="0" y="12189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2339421" y="8409759"/>
            <a:ext cx="2381110" cy="848541"/>
          </a:xfrm>
          <a:custGeom>
            <a:avLst/>
            <a:gdLst/>
            <a:ahLst/>
            <a:cxnLst/>
            <a:rect r="r" b="b" t="t" l="l"/>
            <a:pathLst>
              <a:path h="848541" w="2381110">
                <a:moveTo>
                  <a:pt x="0" y="0"/>
                </a:moveTo>
                <a:lnTo>
                  <a:pt x="2381110" y="0"/>
                </a:lnTo>
                <a:lnTo>
                  <a:pt x="2381110" y="848541"/>
                </a:lnTo>
                <a:lnTo>
                  <a:pt x="0" y="8485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991019"/>
            <a:ext cx="18288000" cy="3295981"/>
            <a:chOff x="0" y="0"/>
            <a:chExt cx="4816593" cy="8680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868077"/>
            </a:xfrm>
            <a:custGeom>
              <a:avLst/>
              <a:gdLst/>
              <a:ahLst/>
              <a:cxnLst/>
              <a:rect r="r" b="b" t="t" l="l"/>
              <a:pathLst>
                <a:path h="8680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68077"/>
                  </a:lnTo>
                  <a:lnTo>
                    <a:pt x="0" y="868077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9061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386989">
            <a:off x="5075903" y="-124534"/>
            <a:ext cx="1849846" cy="2720362"/>
          </a:xfrm>
          <a:custGeom>
            <a:avLst/>
            <a:gdLst/>
            <a:ahLst/>
            <a:cxnLst/>
            <a:rect r="r" b="b" t="t" l="l"/>
            <a:pathLst>
              <a:path h="2720362" w="1849846">
                <a:moveTo>
                  <a:pt x="0" y="0"/>
                </a:moveTo>
                <a:lnTo>
                  <a:pt x="1849846" y="0"/>
                </a:lnTo>
                <a:lnTo>
                  <a:pt x="1849846" y="2720362"/>
                </a:lnTo>
                <a:lnTo>
                  <a:pt x="0" y="2720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41786" y="1028700"/>
            <a:ext cx="9633303" cy="7610309"/>
          </a:xfrm>
          <a:custGeom>
            <a:avLst/>
            <a:gdLst/>
            <a:ahLst/>
            <a:cxnLst/>
            <a:rect r="r" b="b" t="t" l="l"/>
            <a:pathLst>
              <a:path h="7610309" w="9633303">
                <a:moveTo>
                  <a:pt x="0" y="0"/>
                </a:moveTo>
                <a:lnTo>
                  <a:pt x="9633303" y="0"/>
                </a:lnTo>
                <a:lnTo>
                  <a:pt x="9633303" y="7610309"/>
                </a:lnTo>
                <a:lnTo>
                  <a:pt x="0" y="7610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168713">
            <a:off x="10608781" y="-393332"/>
            <a:ext cx="2512691" cy="3695134"/>
          </a:xfrm>
          <a:custGeom>
            <a:avLst/>
            <a:gdLst/>
            <a:ahLst/>
            <a:cxnLst/>
            <a:rect r="r" b="b" t="t" l="l"/>
            <a:pathLst>
              <a:path h="3695134" w="2512691">
                <a:moveTo>
                  <a:pt x="0" y="0"/>
                </a:moveTo>
                <a:lnTo>
                  <a:pt x="2512691" y="0"/>
                </a:lnTo>
                <a:lnTo>
                  <a:pt x="2512691" y="3695134"/>
                </a:lnTo>
                <a:lnTo>
                  <a:pt x="0" y="36951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7680445" y="2483698"/>
            <a:ext cx="4789289" cy="4789289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057891" y="3400152"/>
            <a:ext cx="4034397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100+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346096" y="4619352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TITLE HERE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59041" y="5474518"/>
            <a:ext cx="303209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999994" y="2483698"/>
            <a:ext cx="4789289" cy="4789289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3377440" y="3400152"/>
            <a:ext cx="4034397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1,000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665645" y="4619352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TITLE HERE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878590" y="5474518"/>
            <a:ext cx="303209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consectetur.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547222">
            <a:off x="-350777" y="514555"/>
            <a:ext cx="1277965" cy="1879360"/>
          </a:xfrm>
          <a:custGeom>
            <a:avLst/>
            <a:gdLst/>
            <a:ahLst/>
            <a:cxnLst/>
            <a:rect r="r" b="b" t="t" l="l"/>
            <a:pathLst>
              <a:path h="1879360" w="1277965">
                <a:moveTo>
                  <a:pt x="0" y="0"/>
                </a:moveTo>
                <a:lnTo>
                  <a:pt x="1277964" y="0"/>
                </a:lnTo>
                <a:lnTo>
                  <a:pt x="1277964" y="1879360"/>
                </a:lnTo>
                <a:lnTo>
                  <a:pt x="0" y="1879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728346">
            <a:off x="16040735" y="-685980"/>
            <a:ext cx="2165792" cy="3184989"/>
          </a:xfrm>
          <a:custGeom>
            <a:avLst/>
            <a:gdLst/>
            <a:ahLst/>
            <a:cxnLst/>
            <a:rect r="r" b="b" t="t" l="l"/>
            <a:pathLst>
              <a:path h="3184989" w="2165792">
                <a:moveTo>
                  <a:pt x="0" y="0"/>
                </a:moveTo>
                <a:lnTo>
                  <a:pt x="2165792" y="0"/>
                </a:lnTo>
                <a:lnTo>
                  <a:pt x="2165792" y="3184989"/>
                </a:lnTo>
                <a:lnTo>
                  <a:pt x="0" y="31849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0075089" y="7883677"/>
            <a:ext cx="4621042" cy="1646771"/>
          </a:xfrm>
          <a:custGeom>
            <a:avLst/>
            <a:gdLst/>
            <a:ahLst/>
            <a:cxnLst/>
            <a:rect r="r" b="b" t="t" l="l"/>
            <a:pathLst>
              <a:path h="1646771" w="4621042">
                <a:moveTo>
                  <a:pt x="0" y="0"/>
                </a:moveTo>
                <a:lnTo>
                  <a:pt x="4621042" y="0"/>
                </a:lnTo>
                <a:lnTo>
                  <a:pt x="4621042" y="1646771"/>
                </a:lnTo>
                <a:lnTo>
                  <a:pt x="0" y="16467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3799759" y="8119190"/>
            <a:ext cx="2917356" cy="1039640"/>
          </a:xfrm>
          <a:custGeom>
            <a:avLst/>
            <a:gdLst/>
            <a:ahLst/>
            <a:cxnLst/>
            <a:rect r="r" b="b" t="t" l="l"/>
            <a:pathLst>
              <a:path h="1039640" w="2917356">
                <a:moveTo>
                  <a:pt x="0" y="0"/>
                </a:moveTo>
                <a:lnTo>
                  <a:pt x="2917357" y="0"/>
                </a:lnTo>
                <a:lnTo>
                  <a:pt x="2917357" y="1039639"/>
                </a:lnTo>
                <a:lnTo>
                  <a:pt x="0" y="10396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991019"/>
            <a:ext cx="18288000" cy="3295981"/>
            <a:chOff x="0" y="0"/>
            <a:chExt cx="4816593" cy="8680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868077"/>
            </a:xfrm>
            <a:custGeom>
              <a:avLst/>
              <a:gdLst/>
              <a:ahLst/>
              <a:cxnLst/>
              <a:rect r="r" b="b" t="t" l="l"/>
              <a:pathLst>
                <a:path h="8680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68077"/>
                  </a:lnTo>
                  <a:lnTo>
                    <a:pt x="0" y="868077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9061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471247" y="2210226"/>
            <a:ext cx="7816753" cy="6263173"/>
          </a:xfrm>
          <a:custGeom>
            <a:avLst/>
            <a:gdLst/>
            <a:ahLst/>
            <a:cxnLst/>
            <a:rect r="r" b="b" t="t" l="l"/>
            <a:pathLst>
              <a:path h="6263173" w="7816753">
                <a:moveTo>
                  <a:pt x="0" y="0"/>
                </a:moveTo>
                <a:lnTo>
                  <a:pt x="7816753" y="0"/>
                </a:lnTo>
                <a:lnTo>
                  <a:pt x="7816753" y="6263173"/>
                </a:lnTo>
                <a:lnTo>
                  <a:pt x="0" y="6263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1027298"/>
            <a:ext cx="10177402" cy="3678390"/>
            <a:chOff x="0" y="0"/>
            <a:chExt cx="2680468" cy="96879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0468" cy="968794"/>
            </a:xfrm>
            <a:custGeom>
              <a:avLst/>
              <a:gdLst/>
              <a:ahLst/>
              <a:cxnLst/>
              <a:rect r="r" b="b" t="t" l="l"/>
              <a:pathLst>
                <a:path h="968794" w="2680468">
                  <a:moveTo>
                    <a:pt x="15214" y="0"/>
                  </a:moveTo>
                  <a:lnTo>
                    <a:pt x="2665254" y="0"/>
                  </a:lnTo>
                  <a:cubicBezTo>
                    <a:pt x="2673656" y="0"/>
                    <a:pt x="2680468" y="6812"/>
                    <a:pt x="2680468" y="15214"/>
                  </a:cubicBezTo>
                  <a:lnTo>
                    <a:pt x="2680468" y="953580"/>
                  </a:lnTo>
                  <a:cubicBezTo>
                    <a:pt x="2680468" y="961983"/>
                    <a:pt x="2673656" y="968794"/>
                    <a:pt x="2665254" y="968794"/>
                  </a:cubicBezTo>
                  <a:lnTo>
                    <a:pt x="15214" y="968794"/>
                  </a:lnTo>
                  <a:cubicBezTo>
                    <a:pt x="6812" y="968794"/>
                    <a:pt x="0" y="961983"/>
                    <a:pt x="0" y="953580"/>
                  </a:cubicBezTo>
                  <a:lnTo>
                    <a:pt x="0" y="15214"/>
                  </a:lnTo>
                  <a:cubicBezTo>
                    <a:pt x="0" y="6812"/>
                    <a:pt x="6812" y="0"/>
                    <a:pt x="15214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680468" cy="10259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488251" y="782433"/>
            <a:ext cx="9258300" cy="2855586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2135612" y="3020644"/>
            <a:ext cx="4034397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true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60%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922902" y="3279724"/>
            <a:ext cx="582331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28700" y="5088813"/>
            <a:ext cx="10177402" cy="3678390"/>
            <a:chOff x="0" y="0"/>
            <a:chExt cx="2680468" cy="96879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0468" cy="968794"/>
            </a:xfrm>
            <a:custGeom>
              <a:avLst/>
              <a:gdLst/>
              <a:ahLst/>
              <a:cxnLst/>
              <a:rect r="r" b="b" t="t" l="l"/>
              <a:pathLst>
                <a:path h="968794" w="2680468">
                  <a:moveTo>
                    <a:pt x="15214" y="0"/>
                  </a:moveTo>
                  <a:lnTo>
                    <a:pt x="2665254" y="0"/>
                  </a:lnTo>
                  <a:cubicBezTo>
                    <a:pt x="2673656" y="0"/>
                    <a:pt x="2680468" y="6812"/>
                    <a:pt x="2680468" y="15214"/>
                  </a:cubicBezTo>
                  <a:lnTo>
                    <a:pt x="2680468" y="953580"/>
                  </a:lnTo>
                  <a:cubicBezTo>
                    <a:pt x="2680468" y="961983"/>
                    <a:pt x="2673656" y="968794"/>
                    <a:pt x="2665254" y="968794"/>
                  </a:cubicBezTo>
                  <a:lnTo>
                    <a:pt x="15214" y="968794"/>
                  </a:lnTo>
                  <a:cubicBezTo>
                    <a:pt x="6812" y="968794"/>
                    <a:pt x="0" y="961983"/>
                    <a:pt x="0" y="953580"/>
                  </a:cubicBezTo>
                  <a:lnTo>
                    <a:pt x="0" y="15214"/>
                  </a:lnTo>
                  <a:cubicBezTo>
                    <a:pt x="0" y="6812"/>
                    <a:pt x="6812" y="0"/>
                    <a:pt x="15214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680468" cy="10259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488251" y="5085988"/>
            <a:ext cx="9258300" cy="2516266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2135612" y="7082158"/>
            <a:ext cx="4034397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true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80%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922902" y="7341238"/>
            <a:ext cx="5823316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195369"/>
            <a:ext cx="18288000" cy="3091631"/>
            <a:chOff x="0" y="0"/>
            <a:chExt cx="4816593" cy="8142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814257"/>
            </a:xfrm>
            <a:custGeom>
              <a:avLst/>
              <a:gdLst/>
              <a:ahLst/>
              <a:cxnLst/>
              <a:rect r="r" b="b" t="t" l="l"/>
              <a:pathLst>
                <a:path h="81425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4257"/>
                  </a:lnTo>
                  <a:lnTo>
                    <a:pt x="0" y="814257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8523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1028700"/>
            <a:ext cx="4612054" cy="3302669"/>
            <a:chOff x="0" y="0"/>
            <a:chExt cx="1434020" cy="102689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34020" cy="1026895"/>
            </a:xfrm>
            <a:custGeom>
              <a:avLst/>
              <a:gdLst/>
              <a:ahLst/>
              <a:cxnLst/>
              <a:rect r="r" b="b" t="t" l="l"/>
              <a:pathLst>
                <a:path h="1026895" w="1434020">
                  <a:moveTo>
                    <a:pt x="38608" y="0"/>
                  </a:moveTo>
                  <a:lnTo>
                    <a:pt x="1395412" y="0"/>
                  </a:lnTo>
                  <a:cubicBezTo>
                    <a:pt x="1416735" y="0"/>
                    <a:pt x="1434020" y="17286"/>
                    <a:pt x="1434020" y="38608"/>
                  </a:cubicBezTo>
                  <a:lnTo>
                    <a:pt x="1434020" y="988286"/>
                  </a:lnTo>
                  <a:cubicBezTo>
                    <a:pt x="1434020" y="1009609"/>
                    <a:pt x="1416735" y="1026895"/>
                    <a:pt x="1395412" y="1026895"/>
                  </a:cubicBezTo>
                  <a:lnTo>
                    <a:pt x="38608" y="1026895"/>
                  </a:lnTo>
                  <a:cubicBezTo>
                    <a:pt x="17286" y="1026895"/>
                    <a:pt x="0" y="1009609"/>
                    <a:pt x="0" y="988286"/>
                  </a:cubicBezTo>
                  <a:lnTo>
                    <a:pt x="0" y="38608"/>
                  </a:lnTo>
                  <a:cubicBezTo>
                    <a:pt x="0" y="17286"/>
                    <a:pt x="17286" y="0"/>
                    <a:pt x="3860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3888" r="0" b="-13888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3649933" y="4907360"/>
            <a:ext cx="4612054" cy="3302669"/>
            <a:chOff x="0" y="0"/>
            <a:chExt cx="1434020" cy="10268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34020" cy="1026895"/>
            </a:xfrm>
            <a:custGeom>
              <a:avLst/>
              <a:gdLst/>
              <a:ahLst/>
              <a:cxnLst/>
              <a:rect r="r" b="b" t="t" l="l"/>
              <a:pathLst>
                <a:path h="1026895" w="1434020">
                  <a:moveTo>
                    <a:pt x="38608" y="0"/>
                  </a:moveTo>
                  <a:lnTo>
                    <a:pt x="1395412" y="0"/>
                  </a:lnTo>
                  <a:cubicBezTo>
                    <a:pt x="1416735" y="0"/>
                    <a:pt x="1434020" y="17286"/>
                    <a:pt x="1434020" y="38608"/>
                  </a:cubicBezTo>
                  <a:lnTo>
                    <a:pt x="1434020" y="988286"/>
                  </a:lnTo>
                  <a:cubicBezTo>
                    <a:pt x="1434020" y="1009609"/>
                    <a:pt x="1416735" y="1026895"/>
                    <a:pt x="1395412" y="1026895"/>
                  </a:cubicBezTo>
                  <a:lnTo>
                    <a:pt x="38608" y="1026895"/>
                  </a:lnTo>
                  <a:cubicBezTo>
                    <a:pt x="17286" y="1026895"/>
                    <a:pt x="0" y="1009609"/>
                    <a:pt x="0" y="988286"/>
                  </a:cubicBezTo>
                  <a:lnTo>
                    <a:pt x="0" y="38608"/>
                  </a:lnTo>
                  <a:cubicBezTo>
                    <a:pt x="0" y="17286"/>
                    <a:pt x="17286" y="0"/>
                    <a:pt x="38608" y="0"/>
                  </a:cubicBezTo>
                  <a:close/>
                </a:path>
              </a:pathLst>
            </a:custGeom>
            <a:blipFill>
              <a:blip r:embed="rId3"/>
              <a:stretch>
                <a:fillRect l="-3740" t="0" r="-3740" b="0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0931602" y="126491"/>
            <a:ext cx="6327698" cy="6327698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675946" y="4907360"/>
            <a:ext cx="4612054" cy="3302669"/>
            <a:chOff x="0" y="0"/>
            <a:chExt cx="1434020" cy="102689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434020" cy="1026895"/>
            </a:xfrm>
            <a:custGeom>
              <a:avLst/>
              <a:gdLst/>
              <a:ahLst/>
              <a:cxnLst/>
              <a:rect r="r" b="b" t="t" l="l"/>
              <a:pathLst>
                <a:path h="1026895" w="1434020">
                  <a:moveTo>
                    <a:pt x="38608" y="0"/>
                  </a:moveTo>
                  <a:lnTo>
                    <a:pt x="1395412" y="0"/>
                  </a:lnTo>
                  <a:cubicBezTo>
                    <a:pt x="1416735" y="0"/>
                    <a:pt x="1434020" y="17286"/>
                    <a:pt x="1434020" y="38608"/>
                  </a:cubicBezTo>
                  <a:lnTo>
                    <a:pt x="1434020" y="988286"/>
                  </a:lnTo>
                  <a:cubicBezTo>
                    <a:pt x="1434020" y="1009609"/>
                    <a:pt x="1416735" y="1026895"/>
                    <a:pt x="1395412" y="1026895"/>
                  </a:cubicBezTo>
                  <a:lnTo>
                    <a:pt x="38608" y="1026895"/>
                  </a:lnTo>
                  <a:cubicBezTo>
                    <a:pt x="17286" y="1026895"/>
                    <a:pt x="0" y="1009609"/>
                    <a:pt x="0" y="988286"/>
                  </a:cubicBezTo>
                  <a:lnTo>
                    <a:pt x="0" y="38608"/>
                  </a:lnTo>
                  <a:cubicBezTo>
                    <a:pt x="0" y="17286"/>
                    <a:pt x="17286" y="0"/>
                    <a:pt x="38608" y="0"/>
                  </a:cubicBezTo>
                  <a:close/>
                </a:path>
              </a:pathLst>
            </a:custGeom>
            <a:blipFill>
              <a:blip r:embed="rId4"/>
              <a:stretch>
                <a:fillRect l="-3740" t="0" r="-3740" b="0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5013910" y="1028700"/>
            <a:ext cx="4612054" cy="3302669"/>
            <a:chOff x="0" y="0"/>
            <a:chExt cx="1434020" cy="102689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434020" cy="1026895"/>
            </a:xfrm>
            <a:custGeom>
              <a:avLst/>
              <a:gdLst/>
              <a:ahLst/>
              <a:cxnLst/>
              <a:rect r="r" b="b" t="t" l="l"/>
              <a:pathLst>
                <a:path h="1026895" w="1434020">
                  <a:moveTo>
                    <a:pt x="38608" y="0"/>
                  </a:moveTo>
                  <a:lnTo>
                    <a:pt x="1395412" y="0"/>
                  </a:lnTo>
                  <a:cubicBezTo>
                    <a:pt x="1416735" y="0"/>
                    <a:pt x="1434020" y="17286"/>
                    <a:pt x="1434020" y="38608"/>
                  </a:cubicBezTo>
                  <a:lnTo>
                    <a:pt x="1434020" y="988286"/>
                  </a:lnTo>
                  <a:cubicBezTo>
                    <a:pt x="1434020" y="1009609"/>
                    <a:pt x="1416735" y="1026895"/>
                    <a:pt x="1395412" y="1026895"/>
                  </a:cubicBezTo>
                  <a:lnTo>
                    <a:pt x="38608" y="1026895"/>
                  </a:lnTo>
                  <a:cubicBezTo>
                    <a:pt x="17286" y="1026895"/>
                    <a:pt x="0" y="1009609"/>
                    <a:pt x="0" y="988286"/>
                  </a:cubicBezTo>
                  <a:lnTo>
                    <a:pt x="0" y="38608"/>
                  </a:lnTo>
                  <a:cubicBezTo>
                    <a:pt x="0" y="17286"/>
                    <a:pt x="17286" y="0"/>
                    <a:pt x="38608" y="0"/>
                  </a:cubicBezTo>
                  <a:close/>
                </a:path>
              </a:pathLst>
            </a:custGeom>
            <a:blipFill>
              <a:blip r:embed="rId5"/>
              <a:stretch>
                <a:fillRect l="-3740" t="0" r="-3740" b="0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0026014" y="1028700"/>
            <a:ext cx="4612054" cy="3302669"/>
            <a:chOff x="0" y="0"/>
            <a:chExt cx="1434020" cy="102689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434020" cy="1026895"/>
            </a:xfrm>
            <a:custGeom>
              <a:avLst/>
              <a:gdLst/>
              <a:ahLst/>
              <a:cxnLst/>
              <a:rect r="r" b="b" t="t" l="l"/>
              <a:pathLst>
                <a:path h="1026895" w="1434020">
                  <a:moveTo>
                    <a:pt x="38608" y="0"/>
                  </a:moveTo>
                  <a:lnTo>
                    <a:pt x="1395412" y="0"/>
                  </a:lnTo>
                  <a:cubicBezTo>
                    <a:pt x="1416735" y="0"/>
                    <a:pt x="1434020" y="17286"/>
                    <a:pt x="1434020" y="38608"/>
                  </a:cubicBezTo>
                  <a:lnTo>
                    <a:pt x="1434020" y="988286"/>
                  </a:lnTo>
                  <a:cubicBezTo>
                    <a:pt x="1434020" y="1009609"/>
                    <a:pt x="1416735" y="1026895"/>
                    <a:pt x="1395412" y="1026895"/>
                  </a:cubicBezTo>
                  <a:lnTo>
                    <a:pt x="38608" y="1026895"/>
                  </a:lnTo>
                  <a:cubicBezTo>
                    <a:pt x="17286" y="1026895"/>
                    <a:pt x="0" y="1009609"/>
                    <a:pt x="0" y="988286"/>
                  </a:cubicBezTo>
                  <a:lnTo>
                    <a:pt x="0" y="38608"/>
                  </a:lnTo>
                  <a:cubicBezTo>
                    <a:pt x="0" y="17286"/>
                    <a:pt x="17286" y="0"/>
                    <a:pt x="38608" y="0"/>
                  </a:cubicBezTo>
                  <a:close/>
                </a:path>
              </a:pathLst>
            </a:custGeom>
            <a:blipFill>
              <a:blip r:embed="rId6"/>
              <a:stretch>
                <a:fillRect l="-13170" t="-17546" r="-13170" b="0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8663842" y="4907360"/>
            <a:ext cx="4612054" cy="3302669"/>
            <a:chOff x="0" y="0"/>
            <a:chExt cx="1434020" cy="102689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434020" cy="1026895"/>
            </a:xfrm>
            <a:custGeom>
              <a:avLst/>
              <a:gdLst/>
              <a:ahLst/>
              <a:cxnLst/>
              <a:rect r="r" b="b" t="t" l="l"/>
              <a:pathLst>
                <a:path h="1026895" w="1434020">
                  <a:moveTo>
                    <a:pt x="38608" y="0"/>
                  </a:moveTo>
                  <a:lnTo>
                    <a:pt x="1395412" y="0"/>
                  </a:lnTo>
                  <a:cubicBezTo>
                    <a:pt x="1416735" y="0"/>
                    <a:pt x="1434020" y="17286"/>
                    <a:pt x="1434020" y="38608"/>
                  </a:cubicBezTo>
                  <a:lnTo>
                    <a:pt x="1434020" y="988286"/>
                  </a:lnTo>
                  <a:cubicBezTo>
                    <a:pt x="1434020" y="1009609"/>
                    <a:pt x="1416735" y="1026895"/>
                    <a:pt x="1395412" y="1026895"/>
                  </a:cubicBezTo>
                  <a:lnTo>
                    <a:pt x="38608" y="1026895"/>
                  </a:lnTo>
                  <a:cubicBezTo>
                    <a:pt x="17286" y="1026895"/>
                    <a:pt x="0" y="1009609"/>
                    <a:pt x="0" y="988286"/>
                  </a:cubicBezTo>
                  <a:lnTo>
                    <a:pt x="0" y="38608"/>
                  </a:lnTo>
                  <a:cubicBezTo>
                    <a:pt x="0" y="17286"/>
                    <a:pt x="17286" y="0"/>
                    <a:pt x="38608" y="0"/>
                  </a:cubicBezTo>
                  <a:close/>
                </a:path>
              </a:pathLst>
            </a:custGeom>
            <a:blipFill>
              <a:blip r:embed="rId7"/>
              <a:stretch>
                <a:fillRect l="-3740" t="0" r="-3740" b="0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sp>
        <p:nvSpPr>
          <p:cNvPr name="TextBox 21" id="21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332526" y="6454190"/>
            <a:ext cx="2917356" cy="1039640"/>
          </a:xfrm>
          <a:custGeom>
            <a:avLst/>
            <a:gdLst/>
            <a:ahLst/>
            <a:cxnLst/>
            <a:rect r="r" b="b" t="t" l="l"/>
            <a:pathLst>
              <a:path h="1039640" w="2917356">
                <a:moveTo>
                  <a:pt x="0" y="0"/>
                </a:moveTo>
                <a:lnTo>
                  <a:pt x="2917357" y="0"/>
                </a:lnTo>
                <a:lnTo>
                  <a:pt x="2917357" y="1039639"/>
                </a:lnTo>
                <a:lnTo>
                  <a:pt x="0" y="10396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0026014" y="8531152"/>
            <a:ext cx="4080934" cy="1454296"/>
          </a:xfrm>
          <a:custGeom>
            <a:avLst/>
            <a:gdLst/>
            <a:ahLst/>
            <a:cxnLst/>
            <a:rect r="r" b="b" t="t" l="l"/>
            <a:pathLst>
              <a:path h="1454296" w="4080934">
                <a:moveTo>
                  <a:pt x="0" y="0"/>
                </a:moveTo>
                <a:lnTo>
                  <a:pt x="4080934" y="0"/>
                </a:lnTo>
                <a:lnTo>
                  <a:pt x="4080934" y="1454296"/>
                </a:lnTo>
                <a:lnTo>
                  <a:pt x="0" y="14542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43F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633263"/>
            <a:ext cx="18288000" cy="2653737"/>
            <a:chOff x="0" y="0"/>
            <a:chExt cx="4816593" cy="6989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98927"/>
            </a:xfrm>
            <a:custGeom>
              <a:avLst/>
              <a:gdLst/>
              <a:ahLst/>
              <a:cxnLst/>
              <a:rect r="r" b="b" t="t" l="l"/>
              <a:pathLst>
                <a:path h="69892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98927"/>
                  </a:lnTo>
                  <a:lnTo>
                    <a:pt x="0" y="698927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7370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118408"/>
            <a:ext cx="8559300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“THIS IS A QUOTE, WORDS FULL OF WISDOM THAT SOMEONE IMPORTANT SAID AND CAN MAKE THE READER GET INSPIRED.”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2566406" y="-282210"/>
            <a:ext cx="6327698" cy="632769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238397" y="1494467"/>
            <a:ext cx="7020903" cy="7200926"/>
          </a:xfrm>
          <a:custGeom>
            <a:avLst/>
            <a:gdLst/>
            <a:ahLst/>
            <a:cxnLst/>
            <a:rect r="r" b="b" t="t" l="l"/>
            <a:pathLst>
              <a:path h="7200926" w="7020903">
                <a:moveTo>
                  <a:pt x="0" y="0"/>
                </a:moveTo>
                <a:lnTo>
                  <a:pt x="7020903" y="0"/>
                </a:lnTo>
                <a:lnTo>
                  <a:pt x="7020903" y="7200926"/>
                </a:lnTo>
                <a:lnTo>
                  <a:pt x="0" y="72009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758024" y="7048622"/>
            <a:ext cx="5171368" cy="1842888"/>
          </a:xfrm>
          <a:custGeom>
            <a:avLst/>
            <a:gdLst/>
            <a:ahLst/>
            <a:cxnLst/>
            <a:rect r="r" b="b" t="t" l="l"/>
            <a:pathLst>
              <a:path h="1842888" w="5171368">
                <a:moveTo>
                  <a:pt x="0" y="0"/>
                </a:moveTo>
                <a:lnTo>
                  <a:pt x="5171368" y="0"/>
                </a:lnTo>
                <a:lnTo>
                  <a:pt x="5171368" y="1842887"/>
                </a:lnTo>
                <a:lnTo>
                  <a:pt x="0" y="18428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87104" y="6809878"/>
            <a:ext cx="2980466" cy="1062130"/>
          </a:xfrm>
          <a:custGeom>
            <a:avLst/>
            <a:gdLst/>
            <a:ahLst/>
            <a:cxnLst/>
            <a:rect r="r" b="b" t="t" l="l"/>
            <a:pathLst>
              <a:path h="1062130" w="2980466">
                <a:moveTo>
                  <a:pt x="0" y="0"/>
                </a:moveTo>
                <a:lnTo>
                  <a:pt x="2980466" y="0"/>
                </a:lnTo>
                <a:lnTo>
                  <a:pt x="2980466" y="1062129"/>
                </a:lnTo>
                <a:lnTo>
                  <a:pt x="0" y="10621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633263"/>
            <a:ext cx="18288000" cy="2653737"/>
            <a:chOff x="0" y="0"/>
            <a:chExt cx="4816593" cy="6989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98927"/>
            </a:xfrm>
            <a:custGeom>
              <a:avLst/>
              <a:gdLst/>
              <a:ahLst/>
              <a:cxnLst/>
              <a:rect r="r" b="b" t="t" l="l"/>
              <a:pathLst>
                <a:path h="69892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98927"/>
                  </a:lnTo>
                  <a:lnTo>
                    <a:pt x="0" y="698927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7370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2230789" y="-150422"/>
            <a:ext cx="6327698" cy="6327698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8457633" y="3169273"/>
            <a:ext cx="9830367" cy="5296110"/>
          </a:xfrm>
          <a:custGeom>
            <a:avLst/>
            <a:gdLst/>
            <a:ahLst/>
            <a:cxnLst/>
            <a:rect r="r" b="b" t="t" l="l"/>
            <a:pathLst>
              <a:path h="5296110" w="9830367">
                <a:moveTo>
                  <a:pt x="0" y="0"/>
                </a:moveTo>
                <a:lnTo>
                  <a:pt x="9830367" y="0"/>
                </a:lnTo>
                <a:lnTo>
                  <a:pt x="9830367" y="5296110"/>
                </a:lnTo>
                <a:lnTo>
                  <a:pt x="0" y="52961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1310569"/>
            <a:ext cx="7741898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true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CONTACTS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2986051"/>
            <a:ext cx="6637528" cy="394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spc="11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123-4567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3766667"/>
            <a:ext cx="6637528" cy="394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spc="11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canvacorp.com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547282"/>
            <a:ext cx="6637528" cy="394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spc="11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canva@corp.com.mail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5245395" y="3866605"/>
            <a:ext cx="5206762" cy="5381666"/>
          </a:xfrm>
          <a:custGeom>
            <a:avLst/>
            <a:gdLst/>
            <a:ahLst/>
            <a:cxnLst/>
            <a:rect r="r" b="b" t="t" l="l"/>
            <a:pathLst>
              <a:path h="5381666" w="5206762">
                <a:moveTo>
                  <a:pt x="0" y="0"/>
                </a:moveTo>
                <a:lnTo>
                  <a:pt x="5206762" y="0"/>
                </a:lnTo>
                <a:lnTo>
                  <a:pt x="5206762" y="5381666"/>
                </a:lnTo>
                <a:lnTo>
                  <a:pt x="0" y="5381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624353" y="6602869"/>
            <a:ext cx="4275296" cy="1523560"/>
          </a:xfrm>
          <a:custGeom>
            <a:avLst/>
            <a:gdLst/>
            <a:ahLst/>
            <a:cxnLst/>
            <a:rect r="r" b="b" t="t" l="l"/>
            <a:pathLst>
              <a:path h="1523560" w="4275296">
                <a:moveTo>
                  <a:pt x="0" y="0"/>
                </a:moveTo>
                <a:lnTo>
                  <a:pt x="4275296" y="0"/>
                </a:lnTo>
                <a:lnTo>
                  <a:pt x="4275296" y="1523560"/>
                </a:lnTo>
                <a:lnTo>
                  <a:pt x="0" y="15235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9627" y="2147351"/>
            <a:ext cx="5097641" cy="7400322"/>
            <a:chOff x="0" y="0"/>
            <a:chExt cx="1342589" cy="19490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42589" cy="1949056"/>
            </a:xfrm>
            <a:custGeom>
              <a:avLst/>
              <a:gdLst/>
              <a:ahLst/>
              <a:cxnLst/>
              <a:rect r="r" b="b" t="t" l="l"/>
              <a:pathLst>
                <a:path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055393" y="2147351"/>
            <a:ext cx="11512980" cy="7400322"/>
            <a:chOff x="0" y="0"/>
            <a:chExt cx="3032225" cy="19490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32225" cy="1949056"/>
            </a:xfrm>
            <a:custGeom>
              <a:avLst/>
              <a:gdLst/>
              <a:ahLst/>
              <a:cxnLst/>
              <a:rect r="r" b="b" t="t" l="l"/>
              <a:pathLst>
                <a:path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84414" y="2428069"/>
            <a:ext cx="4368067" cy="647237"/>
            <a:chOff x="0" y="0"/>
            <a:chExt cx="1150437" cy="1704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627850" y="2428069"/>
            <a:ext cx="4368067" cy="647237"/>
            <a:chOff x="0" y="0"/>
            <a:chExt cx="1150437" cy="17046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84414" y="7062468"/>
            <a:ext cx="4368067" cy="647237"/>
            <a:chOff x="0" y="0"/>
            <a:chExt cx="1150437" cy="17046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07694" y="7976405"/>
            <a:ext cx="754204" cy="75420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D0D0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076245" y="7976405"/>
            <a:ext cx="754204" cy="754204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543F2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944796" y="7976405"/>
            <a:ext cx="754204" cy="754204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C1976C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4681899" y="7976405"/>
            <a:ext cx="754204" cy="754204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177805" y="3323100"/>
            <a:ext cx="4181285" cy="503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4"/>
              </a:lnSpc>
            </a:pPr>
            <a:r>
              <a:rPr lang="en-US" sz="1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presentation template</a:t>
            </a:r>
          </a:p>
          <a:p>
            <a:pPr algn="ctr">
              <a:lnSpc>
                <a:spcPts val="2074"/>
              </a:lnSpc>
            </a:pPr>
            <a:r>
              <a:rPr lang="en-US" sz="1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uses the following free fonts: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20864" y="6412736"/>
            <a:ext cx="4368067" cy="249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4"/>
              </a:lnSpc>
            </a:pPr>
            <a:r>
              <a:rPr lang="en-US" sz="17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You can find these fonts online too.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693180" y="4223888"/>
            <a:ext cx="3150536" cy="192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2"/>
              </a:lnSpc>
            </a:pPr>
            <a:r>
              <a:rPr lang="en-US" b="true" sz="1497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TITLES: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POPPINS</a:t>
            </a:r>
          </a:p>
          <a:p>
            <a:pPr algn="ctr">
              <a:lnSpc>
                <a:spcPts val="2173"/>
              </a:lnSpc>
            </a:pPr>
          </a:p>
          <a:p>
            <a:pPr algn="ctr">
              <a:lnSpc>
                <a:spcPts val="1542"/>
              </a:lnSpc>
            </a:pPr>
            <a:r>
              <a:rPr lang="en-US" b="true" sz="1497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HEADERS: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POPPINS</a:t>
            </a:r>
          </a:p>
          <a:p>
            <a:pPr algn="ctr">
              <a:lnSpc>
                <a:spcPts val="2173"/>
              </a:lnSpc>
            </a:pPr>
          </a:p>
          <a:p>
            <a:pPr algn="ctr">
              <a:lnSpc>
                <a:spcPts val="1542"/>
              </a:lnSpc>
            </a:pPr>
            <a:r>
              <a:rPr lang="en-US" b="true" sz="1497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BODY COPY: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POPPINS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74109" y="8844532"/>
            <a:ext cx="1221374" cy="18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9"/>
              </a:lnSpc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#BD0D0D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842661" y="8844532"/>
            <a:ext cx="1221374" cy="18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9"/>
              </a:lnSpc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#543F23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711212" y="8844532"/>
            <a:ext cx="1221374" cy="18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9"/>
              </a:lnSpc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#C1976C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448314" y="8844532"/>
            <a:ext cx="1221374" cy="18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9"/>
              </a:lnSpc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#FFFFFF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4210005" y="1446041"/>
            <a:ext cx="986799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683"/>
              </a:lnSpc>
            </a:pPr>
            <a:r>
              <a:rPr lang="en-US" sz="2199" strike="noStrike" u="none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Use these design resources in your Canva Presentation.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1651615" y="9777291"/>
            <a:ext cx="5916757" cy="167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1463"/>
              </a:lnSpc>
            </a:pPr>
            <a:r>
              <a:rPr lang="en-US" b="true" sz="1199">
                <a:solidFill>
                  <a:srgbClr val="BD0D0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DON'T FORGET TO DELETE THIS </a:t>
            </a:r>
            <a:r>
              <a:rPr lang="en-US" b="true" sz="1199">
                <a:solidFill>
                  <a:srgbClr val="BD0D0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PAGE BEFORE PRESENTING.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469973" y="543899"/>
            <a:ext cx="7348055" cy="773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6"/>
              </a:lnSpc>
            </a:pPr>
            <a:r>
              <a:rPr lang="en-US" b="true" sz="5706" spc="-330" strike="noStrike" u="none">
                <a:solidFill>
                  <a:srgbClr val="BD0D0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RESOURCE PAGE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93180" y="2554837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0F1A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Fonts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236615" y="2554837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0F1A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Elements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693180" y="7157977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0F1A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Colors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3813348" y="7976405"/>
            <a:ext cx="754204" cy="754204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3579763" y="8844532"/>
            <a:ext cx="1221374" cy="18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9"/>
              </a:lnSpc>
            </a:pPr>
            <a:r>
              <a:rPr lang="en-US" b="true" sz="1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#F8E096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11262294" y="5989567"/>
            <a:ext cx="1547017" cy="1586684"/>
          </a:xfrm>
          <a:custGeom>
            <a:avLst/>
            <a:gdLst/>
            <a:ahLst/>
            <a:cxnLst/>
            <a:rect r="r" b="b" t="t" l="l"/>
            <a:pathLst>
              <a:path h="1586684" w="1547017">
                <a:moveTo>
                  <a:pt x="0" y="0"/>
                </a:moveTo>
                <a:lnTo>
                  <a:pt x="1547017" y="0"/>
                </a:lnTo>
                <a:lnTo>
                  <a:pt x="1547017" y="1586683"/>
                </a:lnTo>
                <a:lnTo>
                  <a:pt x="0" y="1586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9227479" y="6005542"/>
            <a:ext cx="1662815" cy="1554732"/>
          </a:xfrm>
          <a:custGeom>
            <a:avLst/>
            <a:gdLst/>
            <a:ahLst/>
            <a:cxnLst/>
            <a:rect r="r" b="b" t="t" l="l"/>
            <a:pathLst>
              <a:path h="1554732" w="1662815">
                <a:moveTo>
                  <a:pt x="0" y="0"/>
                </a:moveTo>
                <a:lnTo>
                  <a:pt x="1662816" y="0"/>
                </a:lnTo>
                <a:lnTo>
                  <a:pt x="1662816" y="1554733"/>
                </a:lnTo>
                <a:lnTo>
                  <a:pt x="0" y="1554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7262231" y="3788847"/>
            <a:ext cx="2449321" cy="1680847"/>
          </a:xfrm>
          <a:custGeom>
            <a:avLst/>
            <a:gdLst/>
            <a:ahLst/>
            <a:cxnLst/>
            <a:rect r="r" b="b" t="t" l="l"/>
            <a:pathLst>
              <a:path h="1680847" w="2449321">
                <a:moveTo>
                  <a:pt x="0" y="0"/>
                </a:moveTo>
                <a:lnTo>
                  <a:pt x="2449321" y="0"/>
                </a:lnTo>
                <a:lnTo>
                  <a:pt x="2449321" y="1680846"/>
                </a:lnTo>
                <a:lnTo>
                  <a:pt x="0" y="16808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0209738" y="3861219"/>
            <a:ext cx="1917133" cy="1536103"/>
          </a:xfrm>
          <a:custGeom>
            <a:avLst/>
            <a:gdLst/>
            <a:ahLst/>
            <a:cxnLst/>
            <a:rect r="r" b="b" t="t" l="l"/>
            <a:pathLst>
              <a:path h="1536103" w="1917133">
                <a:moveTo>
                  <a:pt x="0" y="0"/>
                </a:moveTo>
                <a:lnTo>
                  <a:pt x="1917133" y="0"/>
                </a:lnTo>
                <a:lnTo>
                  <a:pt x="1917133" y="1536102"/>
                </a:lnTo>
                <a:lnTo>
                  <a:pt x="0" y="15361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9871322" y="8096124"/>
            <a:ext cx="1724130" cy="928875"/>
          </a:xfrm>
          <a:custGeom>
            <a:avLst/>
            <a:gdLst/>
            <a:ahLst/>
            <a:cxnLst/>
            <a:rect r="r" b="b" t="t" l="l"/>
            <a:pathLst>
              <a:path h="928875" w="1724130">
                <a:moveTo>
                  <a:pt x="0" y="0"/>
                </a:moveTo>
                <a:lnTo>
                  <a:pt x="1724130" y="0"/>
                </a:lnTo>
                <a:lnTo>
                  <a:pt x="1724130" y="928875"/>
                </a:lnTo>
                <a:lnTo>
                  <a:pt x="0" y="928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3181311" y="6101221"/>
            <a:ext cx="1785105" cy="1363374"/>
          </a:xfrm>
          <a:custGeom>
            <a:avLst/>
            <a:gdLst/>
            <a:ahLst/>
            <a:cxnLst/>
            <a:rect r="r" b="b" t="t" l="l"/>
            <a:pathLst>
              <a:path h="1363374" w="1785105">
                <a:moveTo>
                  <a:pt x="0" y="0"/>
                </a:moveTo>
                <a:lnTo>
                  <a:pt x="1785105" y="0"/>
                </a:lnTo>
                <a:lnTo>
                  <a:pt x="1785105" y="1363374"/>
                </a:lnTo>
                <a:lnTo>
                  <a:pt x="0" y="13633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5338415" y="6113795"/>
            <a:ext cx="909994" cy="1338227"/>
          </a:xfrm>
          <a:custGeom>
            <a:avLst/>
            <a:gdLst/>
            <a:ahLst/>
            <a:cxnLst/>
            <a:rect r="r" b="b" t="t" l="l"/>
            <a:pathLst>
              <a:path h="1338227" w="909994">
                <a:moveTo>
                  <a:pt x="0" y="0"/>
                </a:moveTo>
                <a:lnTo>
                  <a:pt x="909995" y="0"/>
                </a:lnTo>
                <a:lnTo>
                  <a:pt x="909995" y="1338227"/>
                </a:lnTo>
                <a:lnTo>
                  <a:pt x="0" y="13382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12625057" y="3899622"/>
            <a:ext cx="1597042" cy="1459297"/>
          </a:xfrm>
          <a:custGeom>
            <a:avLst/>
            <a:gdLst/>
            <a:ahLst/>
            <a:cxnLst/>
            <a:rect r="r" b="b" t="t" l="l"/>
            <a:pathLst>
              <a:path h="1459297" w="1597042">
                <a:moveTo>
                  <a:pt x="0" y="0"/>
                </a:moveTo>
                <a:lnTo>
                  <a:pt x="1597041" y="0"/>
                </a:lnTo>
                <a:lnTo>
                  <a:pt x="1597041" y="1459296"/>
                </a:lnTo>
                <a:lnTo>
                  <a:pt x="0" y="14592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7375356" y="6017987"/>
            <a:ext cx="1480123" cy="1529843"/>
          </a:xfrm>
          <a:custGeom>
            <a:avLst/>
            <a:gdLst/>
            <a:ahLst/>
            <a:cxnLst/>
            <a:rect r="r" b="b" t="t" l="l"/>
            <a:pathLst>
              <a:path h="1529843" w="1480123">
                <a:moveTo>
                  <a:pt x="0" y="0"/>
                </a:moveTo>
                <a:lnTo>
                  <a:pt x="1480124" y="0"/>
                </a:lnTo>
                <a:lnTo>
                  <a:pt x="1480124" y="1529843"/>
                </a:lnTo>
                <a:lnTo>
                  <a:pt x="0" y="15298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2028047" y="8323722"/>
            <a:ext cx="1967869" cy="701277"/>
          </a:xfrm>
          <a:custGeom>
            <a:avLst/>
            <a:gdLst/>
            <a:ahLst/>
            <a:cxnLst/>
            <a:rect r="r" b="b" t="t" l="l"/>
            <a:pathLst>
              <a:path h="701277" w="1967869">
                <a:moveTo>
                  <a:pt x="0" y="0"/>
                </a:moveTo>
                <a:lnTo>
                  <a:pt x="1967869" y="0"/>
                </a:lnTo>
                <a:lnTo>
                  <a:pt x="1967869" y="701277"/>
                </a:lnTo>
                <a:lnTo>
                  <a:pt x="0" y="70127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14720284" y="3980976"/>
            <a:ext cx="1641251" cy="1296588"/>
          </a:xfrm>
          <a:custGeom>
            <a:avLst/>
            <a:gdLst/>
            <a:ahLst/>
            <a:cxnLst/>
            <a:rect r="r" b="b" t="t" l="l"/>
            <a:pathLst>
              <a:path h="1296588" w="1641251">
                <a:moveTo>
                  <a:pt x="0" y="0"/>
                </a:moveTo>
                <a:lnTo>
                  <a:pt x="1641251" y="0"/>
                </a:lnTo>
                <a:lnTo>
                  <a:pt x="1641251" y="1296588"/>
                </a:lnTo>
                <a:lnTo>
                  <a:pt x="0" y="129658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77480" y="2605456"/>
            <a:ext cx="11533039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683"/>
              </a:lnSpc>
            </a:pPr>
            <a:r>
              <a:rPr lang="en-US" sz="21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This presentation template is free for everyone to use thanks to the following: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108732" y="8257423"/>
            <a:ext cx="4070535" cy="421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415"/>
              </a:lnSpc>
            </a:pPr>
            <a:r>
              <a:rPr lang="en-US" b="true" sz="2799" i="true">
                <a:solidFill>
                  <a:srgbClr val="BD0D0D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Happy designing!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210005" y="5279512"/>
            <a:ext cx="9867990" cy="309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440"/>
              </a:lnSpc>
            </a:pPr>
            <a:r>
              <a:rPr lang="en-US" sz="20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for the presentation template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10005" y="7014728"/>
            <a:ext cx="9867990" cy="309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440"/>
              </a:lnSpc>
            </a:pPr>
            <a:r>
              <a:rPr lang="en-US" sz="20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469973" y="1703314"/>
            <a:ext cx="7348055" cy="773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6"/>
              </a:lnSpc>
            </a:pPr>
            <a:r>
              <a:rPr lang="en-US" b="true" sz="5706" spc="-330">
                <a:solidFill>
                  <a:srgbClr val="BD0D0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CREDITS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110027" y="6282261"/>
            <a:ext cx="6067945" cy="618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12"/>
              </a:lnSpc>
            </a:pPr>
            <a:r>
              <a:rPr lang="en-US" sz="4712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Pexels, Pixabay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731779" y="3872839"/>
            <a:ext cx="4824443" cy="1206111"/>
          </a:xfrm>
          <a:custGeom>
            <a:avLst/>
            <a:gdLst/>
            <a:ahLst/>
            <a:cxnLst/>
            <a:rect r="r" b="b" t="t" l="l"/>
            <a:pathLst>
              <a:path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1"/>
                </a:lnTo>
                <a:lnTo>
                  <a:pt x="0" y="12061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617530" y="2281893"/>
            <a:ext cx="4918513" cy="7233107"/>
          </a:xfrm>
          <a:custGeom>
            <a:avLst/>
            <a:gdLst/>
            <a:ahLst/>
            <a:cxnLst/>
            <a:rect r="r" b="b" t="t" l="l"/>
            <a:pathLst>
              <a:path h="7233107" w="4918513">
                <a:moveTo>
                  <a:pt x="0" y="0"/>
                </a:moveTo>
                <a:lnTo>
                  <a:pt x="4918513" y="0"/>
                </a:lnTo>
                <a:lnTo>
                  <a:pt x="4918513" y="7233107"/>
                </a:lnTo>
                <a:lnTo>
                  <a:pt x="0" y="7233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987017" y="2281893"/>
            <a:ext cx="4918513" cy="7233107"/>
          </a:xfrm>
          <a:custGeom>
            <a:avLst/>
            <a:gdLst/>
            <a:ahLst/>
            <a:cxnLst/>
            <a:rect r="r" b="b" t="t" l="l"/>
            <a:pathLst>
              <a:path h="7233107" w="4918513">
                <a:moveTo>
                  <a:pt x="0" y="0"/>
                </a:moveTo>
                <a:lnTo>
                  <a:pt x="4918513" y="0"/>
                </a:lnTo>
                <a:lnTo>
                  <a:pt x="4918513" y="7233107"/>
                </a:lnTo>
                <a:lnTo>
                  <a:pt x="0" y="7233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571350">
            <a:off x="14883938" y="941022"/>
            <a:ext cx="4157710" cy="6114280"/>
          </a:xfrm>
          <a:custGeom>
            <a:avLst/>
            <a:gdLst/>
            <a:ahLst/>
            <a:cxnLst/>
            <a:rect r="r" b="b" t="t" l="l"/>
            <a:pathLst>
              <a:path h="6114280" w="4157710">
                <a:moveTo>
                  <a:pt x="0" y="0"/>
                </a:moveTo>
                <a:lnTo>
                  <a:pt x="4157711" y="0"/>
                </a:lnTo>
                <a:lnTo>
                  <a:pt x="4157711" y="6114280"/>
                </a:lnTo>
                <a:lnTo>
                  <a:pt x="0" y="611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97577">
            <a:off x="-309998" y="941022"/>
            <a:ext cx="4157710" cy="6114280"/>
          </a:xfrm>
          <a:custGeom>
            <a:avLst/>
            <a:gdLst/>
            <a:ahLst/>
            <a:cxnLst/>
            <a:rect r="r" b="b" t="t" l="l"/>
            <a:pathLst>
              <a:path h="6114280" w="4157710">
                <a:moveTo>
                  <a:pt x="0" y="0"/>
                </a:moveTo>
                <a:lnTo>
                  <a:pt x="4157711" y="0"/>
                </a:lnTo>
                <a:lnTo>
                  <a:pt x="4157711" y="6114280"/>
                </a:lnTo>
                <a:lnTo>
                  <a:pt x="0" y="611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555621" y="1402323"/>
            <a:ext cx="5600105" cy="145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CONTENTS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08448" y="3342247"/>
            <a:ext cx="5576836" cy="1311829"/>
            <a:chOff x="0" y="0"/>
            <a:chExt cx="7435782" cy="1749106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01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513876" y="3342247"/>
            <a:ext cx="5576836" cy="1311829"/>
            <a:chOff x="0" y="0"/>
            <a:chExt cx="7435782" cy="1749106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02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309787" y="3342247"/>
            <a:ext cx="5576836" cy="1311829"/>
            <a:chOff x="0" y="0"/>
            <a:chExt cx="7435782" cy="1749106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03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596866" y="5143500"/>
            <a:ext cx="5576836" cy="1311829"/>
            <a:chOff x="0" y="0"/>
            <a:chExt cx="7435782" cy="1749106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04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302294" y="5143500"/>
            <a:ext cx="5576836" cy="1311829"/>
            <a:chOff x="0" y="0"/>
            <a:chExt cx="7435782" cy="1749106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05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634614" y="6941104"/>
            <a:ext cx="5576836" cy="1311829"/>
            <a:chOff x="0" y="0"/>
            <a:chExt cx="7435782" cy="1749106"/>
          </a:xfrm>
        </p:grpSpPr>
        <p:grpSp>
          <p:nvGrpSpPr>
            <p:cNvPr name="Group 38" id="38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41" id="41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06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6340042" y="6941104"/>
            <a:ext cx="5576836" cy="1311829"/>
            <a:chOff x="0" y="0"/>
            <a:chExt cx="7435782" cy="1749106"/>
          </a:xfrm>
        </p:grpSpPr>
        <p:grpSp>
          <p:nvGrpSpPr>
            <p:cNvPr name="Group 44" id="44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47" id="47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07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2135954" y="6941104"/>
            <a:ext cx="5576836" cy="1311829"/>
            <a:chOff x="0" y="0"/>
            <a:chExt cx="7435782" cy="1749106"/>
          </a:xfrm>
        </p:grpSpPr>
        <p:grpSp>
          <p:nvGrpSpPr>
            <p:cNvPr name="Group 50" id="50"/>
            <p:cNvGrpSpPr/>
            <p:nvPr/>
          </p:nvGrpSpPr>
          <p:grpSpPr>
            <a:xfrm rot="0">
              <a:off x="0" y="0"/>
              <a:ext cx="7435782" cy="1749106"/>
              <a:chOff x="0" y="0"/>
              <a:chExt cx="1468796" cy="345502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1468796" cy="345502"/>
              </a:xfrm>
              <a:custGeom>
                <a:avLst/>
                <a:gdLst/>
                <a:ahLst/>
                <a:cxnLst/>
                <a:rect r="r" b="b" t="t" l="l"/>
                <a:pathLst>
                  <a:path h="345502" w="1468796">
                    <a:moveTo>
                      <a:pt x="27765" y="0"/>
                    </a:moveTo>
                    <a:lnTo>
                      <a:pt x="1441032" y="0"/>
                    </a:lnTo>
                    <a:cubicBezTo>
                      <a:pt x="1456366" y="0"/>
                      <a:pt x="1468796" y="12431"/>
                      <a:pt x="1468796" y="27765"/>
                    </a:cubicBezTo>
                    <a:lnTo>
                      <a:pt x="1468796" y="317738"/>
                    </a:lnTo>
                    <a:cubicBezTo>
                      <a:pt x="1468796" y="333072"/>
                      <a:pt x="1456366" y="345502"/>
                      <a:pt x="1441032" y="345502"/>
                    </a:cubicBezTo>
                    <a:lnTo>
                      <a:pt x="27765" y="345502"/>
                    </a:lnTo>
                    <a:cubicBezTo>
                      <a:pt x="12431" y="345502"/>
                      <a:pt x="0" y="333072"/>
                      <a:pt x="0" y="317738"/>
                    </a:cubicBezTo>
                    <a:lnTo>
                      <a:pt x="0" y="27765"/>
                    </a:lnTo>
                    <a:cubicBezTo>
                      <a:pt x="0" y="12431"/>
                      <a:pt x="12431" y="0"/>
                      <a:pt x="27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43F23"/>
                </a:solidFill>
                <a:prstDash val="solid"/>
                <a:miter/>
              </a:ln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0" y="-57150"/>
                <a:ext cx="1468796" cy="4026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53" id="53"/>
            <p:cNvSpPr txBox="true"/>
            <p:nvPr/>
          </p:nvSpPr>
          <p:spPr>
            <a:xfrm rot="0">
              <a:off x="976983" y="247808"/>
              <a:ext cx="1377335" cy="1110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719"/>
                </a:lnSpc>
                <a:spcBef>
                  <a:spcPct val="0"/>
                </a:spcBef>
              </a:pPr>
              <a:r>
                <a:rPr lang="en-US" b="true" sz="4800">
                  <a:solidFill>
                    <a:srgbClr val="BD0D0D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08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2354318" y="468365"/>
              <a:ext cx="410448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>
                  <a:solidFill>
                    <a:srgbClr val="543F2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ADD TITLE HERE</a:t>
              </a:r>
            </a:p>
          </p:txBody>
        </p:sp>
      </p:grpSp>
      <p:sp>
        <p:nvSpPr>
          <p:cNvPr name="Freeform 55" id="55"/>
          <p:cNvSpPr/>
          <p:nvPr/>
        </p:nvSpPr>
        <p:spPr>
          <a:xfrm flipH="false" flipV="false" rot="357887">
            <a:off x="4290735" y="-538162"/>
            <a:ext cx="1717245" cy="2525361"/>
          </a:xfrm>
          <a:custGeom>
            <a:avLst/>
            <a:gdLst/>
            <a:ahLst/>
            <a:cxnLst/>
            <a:rect r="r" b="b" t="t" l="l"/>
            <a:pathLst>
              <a:path h="2525361" w="1717245">
                <a:moveTo>
                  <a:pt x="0" y="0"/>
                </a:moveTo>
                <a:lnTo>
                  <a:pt x="1717245" y="0"/>
                </a:lnTo>
                <a:lnTo>
                  <a:pt x="1717245" y="2525361"/>
                </a:lnTo>
                <a:lnTo>
                  <a:pt x="0" y="25253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-333976">
            <a:off x="12695229" y="-538162"/>
            <a:ext cx="1717245" cy="2525361"/>
          </a:xfrm>
          <a:custGeom>
            <a:avLst/>
            <a:gdLst/>
            <a:ahLst/>
            <a:cxnLst/>
            <a:rect r="r" b="b" t="t" l="l"/>
            <a:pathLst>
              <a:path h="2525361" w="1717245">
                <a:moveTo>
                  <a:pt x="0" y="0"/>
                </a:moveTo>
                <a:lnTo>
                  <a:pt x="1717246" y="0"/>
                </a:lnTo>
                <a:lnTo>
                  <a:pt x="1717246" y="2525361"/>
                </a:lnTo>
                <a:lnTo>
                  <a:pt x="0" y="25253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579830"/>
            <a:ext cx="18288000" cy="2707170"/>
            <a:chOff x="0" y="0"/>
            <a:chExt cx="4816593" cy="7129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712999"/>
            </a:xfrm>
            <a:custGeom>
              <a:avLst/>
              <a:gdLst/>
              <a:ahLst/>
              <a:cxnLst/>
              <a:rect r="r" b="b" t="t" l="l"/>
              <a:pathLst>
                <a:path h="71299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12999"/>
                  </a:lnTo>
                  <a:lnTo>
                    <a:pt x="0" y="712999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75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644308" y="1948041"/>
            <a:ext cx="5175424" cy="145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ABOUT US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644308" y="3823691"/>
            <a:ext cx="6239221" cy="1596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Nunc aliquet bibendum enim facilisis gravida.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124994" y="485688"/>
            <a:ext cx="4174298" cy="4174298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466420" y="1273888"/>
            <a:ext cx="7411433" cy="6772197"/>
          </a:xfrm>
          <a:custGeom>
            <a:avLst/>
            <a:gdLst/>
            <a:ahLst/>
            <a:cxnLst/>
            <a:rect r="r" b="b" t="t" l="l"/>
            <a:pathLst>
              <a:path h="6772197" w="7411433">
                <a:moveTo>
                  <a:pt x="0" y="0"/>
                </a:moveTo>
                <a:lnTo>
                  <a:pt x="7411433" y="0"/>
                </a:lnTo>
                <a:lnTo>
                  <a:pt x="7411433" y="6772197"/>
                </a:lnTo>
                <a:lnTo>
                  <a:pt x="0" y="6772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353161" y="2528211"/>
            <a:ext cx="6511362" cy="6730089"/>
          </a:xfrm>
          <a:custGeom>
            <a:avLst/>
            <a:gdLst/>
            <a:ahLst/>
            <a:cxnLst/>
            <a:rect r="r" b="b" t="t" l="l"/>
            <a:pathLst>
              <a:path h="6730089" w="6511362">
                <a:moveTo>
                  <a:pt x="0" y="0"/>
                </a:moveTo>
                <a:lnTo>
                  <a:pt x="6511362" y="0"/>
                </a:lnTo>
                <a:lnTo>
                  <a:pt x="6511362" y="6730089"/>
                </a:lnTo>
                <a:lnTo>
                  <a:pt x="0" y="67300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529976" y="7019210"/>
            <a:ext cx="4443156" cy="1583379"/>
          </a:xfrm>
          <a:custGeom>
            <a:avLst/>
            <a:gdLst/>
            <a:ahLst/>
            <a:cxnLst/>
            <a:rect r="r" b="b" t="t" l="l"/>
            <a:pathLst>
              <a:path h="1583379" w="4443156">
                <a:moveTo>
                  <a:pt x="0" y="0"/>
                </a:moveTo>
                <a:lnTo>
                  <a:pt x="4443156" y="0"/>
                </a:lnTo>
                <a:lnTo>
                  <a:pt x="4443156" y="1583379"/>
                </a:lnTo>
                <a:lnTo>
                  <a:pt x="0" y="15833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715357" y="-1285143"/>
            <a:ext cx="12857287" cy="12857287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1168531" y="1028700"/>
            <a:ext cx="5196144" cy="7641389"/>
          </a:xfrm>
          <a:custGeom>
            <a:avLst/>
            <a:gdLst/>
            <a:ahLst/>
            <a:cxnLst/>
            <a:rect r="r" b="b" t="t" l="l"/>
            <a:pathLst>
              <a:path h="7641389" w="5196144">
                <a:moveTo>
                  <a:pt x="0" y="0"/>
                </a:moveTo>
                <a:lnTo>
                  <a:pt x="5196144" y="0"/>
                </a:lnTo>
                <a:lnTo>
                  <a:pt x="5196144" y="7641389"/>
                </a:lnTo>
                <a:lnTo>
                  <a:pt x="0" y="7641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260387" y="1028700"/>
            <a:ext cx="5196144" cy="7641389"/>
          </a:xfrm>
          <a:custGeom>
            <a:avLst/>
            <a:gdLst/>
            <a:ahLst/>
            <a:cxnLst/>
            <a:rect r="r" b="b" t="t" l="l"/>
            <a:pathLst>
              <a:path h="7641389" w="5196144">
                <a:moveTo>
                  <a:pt x="0" y="0"/>
                </a:moveTo>
                <a:lnTo>
                  <a:pt x="5196144" y="0"/>
                </a:lnTo>
                <a:lnTo>
                  <a:pt x="5196144" y="7641389"/>
                </a:lnTo>
                <a:lnTo>
                  <a:pt x="0" y="7641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315721" y="1331440"/>
            <a:ext cx="3656558" cy="145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VISION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058122" y="2929772"/>
            <a:ext cx="8171757" cy="119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Nunc aliquet bibendum enim facilisis gravida.</a:t>
            </a: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902723" y="5281146"/>
            <a:ext cx="4482554" cy="145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MISSION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58122" y="6879478"/>
            <a:ext cx="8171757" cy="119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Nunc aliquet bibendum enim facilisis gravida.</a:t>
            </a: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224009"/>
            <a:ext cx="18288000" cy="2062991"/>
            <a:chOff x="0" y="0"/>
            <a:chExt cx="4816593" cy="54333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339"/>
            </a:xfrm>
            <a:custGeom>
              <a:avLst/>
              <a:gdLst/>
              <a:ahLst/>
              <a:cxnLst/>
              <a:rect r="r" b="b" t="t" l="l"/>
              <a:pathLst>
                <a:path h="5433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339"/>
                  </a:lnTo>
                  <a:lnTo>
                    <a:pt x="0" y="543339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4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637036" y="358400"/>
            <a:ext cx="5018650" cy="50186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E09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738672" y="2222272"/>
            <a:ext cx="9199859" cy="7026393"/>
          </a:xfrm>
          <a:custGeom>
            <a:avLst/>
            <a:gdLst/>
            <a:ahLst/>
            <a:cxnLst/>
            <a:rect r="r" b="b" t="t" l="l"/>
            <a:pathLst>
              <a:path h="7026393" w="9199859">
                <a:moveTo>
                  <a:pt x="0" y="0"/>
                </a:moveTo>
                <a:lnTo>
                  <a:pt x="9199860" y="0"/>
                </a:lnTo>
                <a:lnTo>
                  <a:pt x="9199860" y="7026393"/>
                </a:lnTo>
                <a:lnTo>
                  <a:pt x="0" y="7026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-238342" y="2698069"/>
            <a:ext cx="9710315" cy="1956008"/>
            <a:chOff x="0" y="0"/>
            <a:chExt cx="2557449" cy="5151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557449" cy="515162"/>
            </a:xfrm>
            <a:custGeom>
              <a:avLst/>
              <a:gdLst/>
              <a:ahLst/>
              <a:cxnLst/>
              <a:rect r="r" b="b" t="t" l="l"/>
              <a:pathLst>
                <a:path h="515162" w="2557449">
                  <a:moveTo>
                    <a:pt x="15946" y="0"/>
                  </a:moveTo>
                  <a:lnTo>
                    <a:pt x="2541503" y="0"/>
                  </a:lnTo>
                  <a:cubicBezTo>
                    <a:pt x="2550310" y="0"/>
                    <a:pt x="2557449" y="7139"/>
                    <a:pt x="2557449" y="15946"/>
                  </a:cubicBezTo>
                  <a:lnTo>
                    <a:pt x="2557449" y="499217"/>
                  </a:lnTo>
                  <a:cubicBezTo>
                    <a:pt x="2557449" y="508023"/>
                    <a:pt x="2550310" y="515162"/>
                    <a:pt x="2541503" y="515162"/>
                  </a:cubicBezTo>
                  <a:lnTo>
                    <a:pt x="15946" y="515162"/>
                  </a:lnTo>
                  <a:cubicBezTo>
                    <a:pt x="7139" y="515162"/>
                    <a:pt x="0" y="508023"/>
                    <a:pt x="0" y="499217"/>
                  </a:cubicBezTo>
                  <a:lnTo>
                    <a:pt x="0" y="15946"/>
                  </a:lnTo>
                  <a:cubicBezTo>
                    <a:pt x="0" y="7139"/>
                    <a:pt x="7139" y="0"/>
                    <a:pt x="15946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557449" cy="5723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238342" y="5120367"/>
            <a:ext cx="9710315" cy="1956008"/>
            <a:chOff x="0" y="0"/>
            <a:chExt cx="2557449" cy="5151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557449" cy="515162"/>
            </a:xfrm>
            <a:custGeom>
              <a:avLst/>
              <a:gdLst/>
              <a:ahLst/>
              <a:cxnLst/>
              <a:rect r="r" b="b" t="t" l="l"/>
              <a:pathLst>
                <a:path h="515162" w="2557449">
                  <a:moveTo>
                    <a:pt x="15946" y="0"/>
                  </a:moveTo>
                  <a:lnTo>
                    <a:pt x="2541503" y="0"/>
                  </a:lnTo>
                  <a:cubicBezTo>
                    <a:pt x="2550310" y="0"/>
                    <a:pt x="2557449" y="7139"/>
                    <a:pt x="2557449" y="15946"/>
                  </a:cubicBezTo>
                  <a:lnTo>
                    <a:pt x="2557449" y="499217"/>
                  </a:lnTo>
                  <a:cubicBezTo>
                    <a:pt x="2557449" y="508023"/>
                    <a:pt x="2550310" y="515162"/>
                    <a:pt x="2541503" y="515162"/>
                  </a:cubicBezTo>
                  <a:lnTo>
                    <a:pt x="15946" y="515162"/>
                  </a:lnTo>
                  <a:cubicBezTo>
                    <a:pt x="7139" y="515162"/>
                    <a:pt x="0" y="508023"/>
                    <a:pt x="0" y="499217"/>
                  </a:cubicBezTo>
                  <a:lnTo>
                    <a:pt x="0" y="15946"/>
                  </a:lnTo>
                  <a:cubicBezTo>
                    <a:pt x="0" y="7139"/>
                    <a:pt x="7139" y="0"/>
                    <a:pt x="15946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557449" cy="5723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028700" y="7813798"/>
            <a:ext cx="2705464" cy="964129"/>
          </a:xfrm>
          <a:custGeom>
            <a:avLst/>
            <a:gdLst/>
            <a:ahLst/>
            <a:cxnLst/>
            <a:rect r="r" b="b" t="t" l="l"/>
            <a:pathLst>
              <a:path h="964129" w="2705464">
                <a:moveTo>
                  <a:pt x="0" y="0"/>
                </a:moveTo>
                <a:lnTo>
                  <a:pt x="2705464" y="0"/>
                </a:lnTo>
                <a:lnTo>
                  <a:pt x="2705464" y="964130"/>
                </a:lnTo>
                <a:lnTo>
                  <a:pt x="0" y="9641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790575"/>
            <a:ext cx="9401919" cy="145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CAMPAIGN PLANS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3170295"/>
            <a:ext cx="1033001" cy="868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b="true" sz="48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01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325137" y="3039803"/>
            <a:ext cx="6105018" cy="119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5592594"/>
            <a:ext cx="1033001" cy="868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b="true" sz="48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02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325137" y="5462101"/>
            <a:ext cx="6105018" cy="119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5134987" y="7943150"/>
            <a:ext cx="4009013" cy="1428666"/>
          </a:xfrm>
          <a:custGeom>
            <a:avLst/>
            <a:gdLst/>
            <a:ahLst/>
            <a:cxnLst/>
            <a:rect r="r" b="b" t="t" l="l"/>
            <a:pathLst>
              <a:path h="1428666" w="4009013">
                <a:moveTo>
                  <a:pt x="0" y="0"/>
                </a:moveTo>
                <a:lnTo>
                  <a:pt x="4009013" y="0"/>
                </a:lnTo>
                <a:lnTo>
                  <a:pt x="4009013" y="1428667"/>
                </a:lnTo>
                <a:lnTo>
                  <a:pt x="0" y="1428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509051"/>
            <a:ext cx="18288000" cy="1777949"/>
            <a:chOff x="0" y="0"/>
            <a:chExt cx="4816593" cy="4682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468266"/>
            </a:xfrm>
            <a:custGeom>
              <a:avLst/>
              <a:gdLst/>
              <a:ahLst/>
              <a:cxnLst/>
              <a:rect r="r" b="b" t="t" l="l"/>
              <a:pathLst>
                <a:path h="4682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68266"/>
                  </a:lnTo>
                  <a:lnTo>
                    <a:pt x="0" y="468266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063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true" flipV="false" rot="0">
            <a:off x="239236" y="4210723"/>
            <a:ext cx="9037575" cy="4868994"/>
          </a:xfrm>
          <a:custGeom>
            <a:avLst/>
            <a:gdLst/>
            <a:ahLst/>
            <a:cxnLst/>
            <a:rect r="r" b="b" t="t" l="l"/>
            <a:pathLst>
              <a:path h="4868994" w="9037575">
                <a:moveTo>
                  <a:pt x="9037575" y="0"/>
                </a:moveTo>
                <a:lnTo>
                  <a:pt x="0" y="0"/>
                </a:lnTo>
                <a:lnTo>
                  <a:pt x="0" y="4868993"/>
                </a:lnTo>
                <a:lnTo>
                  <a:pt x="9037575" y="4868993"/>
                </a:lnTo>
                <a:lnTo>
                  <a:pt x="903757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 flipV="true">
            <a:off x="10107686" y="0"/>
            <a:ext cx="0" cy="11102494"/>
          </a:xfrm>
          <a:prstGeom prst="line">
            <a:avLst/>
          </a:prstGeom>
          <a:ln cap="flat" w="190500">
            <a:solidFill>
              <a:srgbClr val="543F2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284369" y="1932313"/>
            <a:ext cx="4681686" cy="145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TIMELINE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107686" y="715507"/>
            <a:ext cx="3422290" cy="951568"/>
            <a:chOff x="0" y="0"/>
            <a:chExt cx="901344" cy="25061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01344" cy="250619"/>
            </a:xfrm>
            <a:custGeom>
              <a:avLst/>
              <a:gdLst/>
              <a:ahLst/>
              <a:cxnLst/>
              <a:rect r="r" b="b" t="t" l="l"/>
              <a:pathLst>
                <a:path h="250619" w="901344">
                  <a:moveTo>
                    <a:pt x="45244" y="0"/>
                  </a:moveTo>
                  <a:lnTo>
                    <a:pt x="856100" y="0"/>
                  </a:lnTo>
                  <a:cubicBezTo>
                    <a:pt x="881088" y="0"/>
                    <a:pt x="901344" y="20256"/>
                    <a:pt x="901344" y="45244"/>
                  </a:cubicBezTo>
                  <a:lnTo>
                    <a:pt x="901344" y="205375"/>
                  </a:lnTo>
                  <a:cubicBezTo>
                    <a:pt x="901344" y="230362"/>
                    <a:pt x="881088" y="250619"/>
                    <a:pt x="856100" y="250619"/>
                  </a:cubicBezTo>
                  <a:lnTo>
                    <a:pt x="45244" y="250619"/>
                  </a:lnTo>
                  <a:cubicBezTo>
                    <a:pt x="33245" y="250619"/>
                    <a:pt x="21737" y="245852"/>
                    <a:pt x="13252" y="237367"/>
                  </a:cubicBezTo>
                  <a:cubicBezTo>
                    <a:pt x="4767" y="228882"/>
                    <a:pt x="0" y="217374"/>
                    <a:pt x="0" y="205375"/>
                  </a:cubicBezTo>
                  <a:lnTo>
                    <a:pt x="0" y="45244"/>
                  </a:lnTo>
                  <a:cubicBezTo>
                    <a:pt x="0" y="20256"/>
                    <a:pt x="20256" y="0"/>
                    <a:pt x="45244" y="0"/>
                  </a:cubicBezTo>
                  <a:close/>
                </a:path>
              </a:pathLst>
            </a:custGeom>
            <a:solidFill>
              <a:srgbClr val="543F2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901344" cy="3077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0963258" y="685513"/>
            <a:ext cx="1711145" cy="868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b="true" sz="480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2018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020079" y="1844366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POINT 01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020079" y="2550168"/>
            <a:ext cx="6793887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incididunt.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107686" y="4919249"/>
            <a:ext cx="3422290" cy="951568"/>
            <a:chOff x="0" y="0"/>
            <a:chExt cx="901344" cy="25061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901344" cy="250619"/>
            </a:xfrm>
            <a:custGeom>
              <a:avLst/>
              <a:gdLst/>
              <a:ahLst/>
              <a:cxnLst/>
              <a:rect r="r" b="b" t="t" l="l"/>
              <a:pathLst>
                <a:path h="250619" w="901344">
                  <a:moveTo>
                    <a:pt x="45244" y="0"/>
                  </a:moveTo>
                  <a:lnTo>
                    <a:pt x="856100" y="0"/>
                  </a:lnTo>
                  <a:cubicBezTo>
                    <a:pt x="881088" y="0"/>
                    <a:pt x="901344" y="20256"/>
                    <a:pt x="901344" y="45244"/>
                  </a:cubicBezTo>
                  <a:lnTo>
                    <a:pt x="901344" y="205375"/>
                  </a:lnTo>
                  <a:cubicBezTo>
                    <a:pt x="901344" y="230362"/>
                    <a:pt x="881088" y="250619"/>
                    <a:pt x="856100" y="250619"/>
                  </a:cubicBezTo>
                  <a:lnTo>
                    <a:pt x="45244" y="250619"/>
                  </a:lnTo>
                  <a:cubicBezTo>
                    <a:pt x="33245" y="250619"/>
                    <a:pt x="21737" y="245852"/>
                    <a:pt x="13252" y="237367"/>
                  </a:cubicBezTo>
                  <a:cubicBezTo>
                    <a:pt x="4767" y="228882"/>
                    <a:pt x="0" y="217374"/>
                    <a:pt x="0" y="205375"/>
                  </a:cubicBezTo>
                  <a:lnTo>
                    <a:pt x="0" y="45244"/>
                  </a:lnTo>
                  <a:cubicBezTo>
                    <a:pt x="0" y="20256"/>
                    <a:pt x="20256" y="0"/>
                    <a:pt x="45244" y="0"/>
                  </a:cubicBezTo>
                  <a:close/>
                </a:path>
              </a:pathLst>
            </a:custGeom>
            <a:solidFill>
              <a:srgbClr val="543F2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901344" cy="3077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963258" y="4889256"/>
            <a:ext cx="1711145" cy="868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b="true" sz="480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2020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020079" y="6048109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POINT 02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020079" y="6753910"/>
            <a:ext cx="6793887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incididunt.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509051"/>
            <a:ext cx="18288000" cy="1777949"/>
            <a:chOff x="0" y="0"/>
            <a:chExt cx="4816593" cy="4682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468266"/>
            </a:xfrm>
            <a:custGeom>
              <a:avLst/>
              <a:gdLst/>
              <a:ahLst/>
              <a:cxnLst/>
              <a:rect r="r" b="b" t="t" l="l"/>
              <a:pathLst>
                <a:path h="4682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68266"/>
                  </a:lnTo>
                  <a:lnTo>
                    <a:pt x="0" y="468266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063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7823418" y="0"/>
            <a:ext cx="0" cy="11102494"/>
          </a:xfrm>
          <a:prstGeom prst="line">
            <a:avLst/>
          </a:prstGeom>
          <a:ln cap="flat" w="190500">
            <a:solidFill>
              <a:srgbClr val="543F2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4401127" y="619591"/>
            <a:ext cx="3422290" cy="951568"/>
            <a:chOff x="0" y="0"/>
            <a:chExt cx="901344" cy="25061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01344" cy="250619"/>
            </a:xfrm>
            <a:custGeom>
              <a:avLst/>
              <a:gdLst/>
              <a:ahLst/>
              <a:cxnLst/>
              <a:rect r="r" b="b" t="t" l="l"/>
              <a:pathLst>
                <a:path h="250619" w="901344">
                  <a:moveTo>
                    <a:pt x="45244" y="0"/>
                  </a:moveTo>
                  <a:lnTo>
                    <a:pt x="856100" y="0"/>
                  </a:lnTo>
                  <a:cubicBezTo>
                    <a:pt x="881088" y="0"/>
                    <a:pt x="901344" y="20256"/>
                    <a:pt x="901344" y="45244"/>
                  </a:cubicBezTo>
                  <a:lnTo>
                    <a:pt x="901344" y="205375"/>
                  </a:lnTo>
                  <a:cubicBezTo>
                    <a:pt x="901344" y="230362"/>
                    <a:pt x="881088" y="250619"/>
                    <a:pt x="856100" y="250619"/>
                  </a:cubicBezTo>
                  <a:lnTo>
                    <a:pt x="45244" y="250619"/>
                  </a:lnTo>
                  <a:cubicBezTo>
                    <a:pt x="33245" y="250619"/>
                    <a:pt x="21737" y="245852"/>
                    <a:pt x="13252" y="237367"/>
                  </a:cubicBezTo>
                  <a:cubicBezTo>
                    <a:pt x="4767" y="228882"/>
                    <a:pt x="0" y="217374"/>
                    <a:pt x="0" y="205375"/>
                  </a:cubicBezTo>
                  <a:lnTo>
                    <a:pt x="0" y="45244"/>
                  </a:lnTo>
                  <a:cubicBezTo>
                    <a:pt x="0" y="20256"/>
                    <a:pt x="20256" y="0"/>
                    <a:pt x="45244" y="0"/>
                  </a:cubicBezTo>
                  <a:close/>
                </a:path>
              </a:pathLst>
            </a:custGeom>
            <a:solidFill>
              <a:srgbClr val="543F2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901344" cy="3077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5256700" y="589597"/>
            <a:ext cx="1711145" cy="868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b="true" sz="480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2021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71107" y="1827914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POINT 03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35206" y="2533715"/>
            <a:ext cx="6793887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incididunt.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401127" y="4981537"/>
            <a:ext cx="3422290" cy="951568"/>
            <a:chOff x="0" y="0"/>
            <a:chExt cx="901344" cy="25061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01344" cy="250619"/>
            </a:xfrm>
            <a:custGeom>
              <a:avLst/>
              <a:gdLst/>
              <a:ahLst/>
              <a:cxnLst/>
              <a:rect r="r" b="b" t="t" l="l"/>
              <a:pathLst>
                <a:path h="250619" w="901344">
                  <a:moveTo>
                    <a:pt x="45244" y="0"/>
                  </a:moveTo>
                  <a:lnTo>
                    <a:pt x="856100" y="0"/>
                  </a:lnTo>
                  <a:cubicBezTo>
                    <a:pt x="881088" y="0"/>
                    <a:pt x="901344" y="20256"/>
                    <a:pt x="901344" y="45244"/>
                  </a:cubicBezTo>
                  <a:lnTo>
                    <a:pt x="901344" y="205375"/>
                  </a:lnTo>
                  <a:cubicBezTo>
                    <a:pt x="901344" y="230362"/>
                    <a:pt x="881088" y="250619"/>
                    <a:pt x="856100" y="250619"/>
                  </a:cubicBezTo>
                  <a:lnTo>
                    <a:pt x="45244" y="250619"/>
                  </a:lnTo>
                  <a:cubicBezTo>
                    <a:pt x="33245" y="250619"/>
                    <a:pt x="21737" y="245852"/>
                    <a:pt x="13252" y="237367"/>
                  </a:cubicBezTo>
                  <a:cubicBezTo>
                    <a:pt x="4767" y="228882"/>
                    <a:pt x="0" y="217374"/>
                    <a:pt x="0" y="205375"/>
                  </a:cubicBezTo>
                  <a:lnTo>
                    <a:pt x="0" y="45244"/>
                  </a:lnTo>
                  <a:cubicBezTo>
                    <a:pt x="0" y="20256"/>
                    <a:pt x="20256" y="0"/>
                    <a:pt x="45244" y="0"/>
                  </a:cubicBezTo>
                  <a:close/>
                </a:path>
              </a:pathLst>
            </a:custGeom>
            <a:solidFill>
              <a:srgbClr val="543F2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901344" cy="3077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5256700" y="4951543"/>
            <a:ext cx="1711145" cy="868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b="true" sz="480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2024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710066" y="6193744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POINT 04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74164" y="6899545"/>
            <a:ext cx="6793887" cy="796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incididunt.</a:t>
            </a: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name="Freeform 20" id="20"/>
          <p:cNvSpPr/>
          <p:nvPr/>
        </p:nvSpPr>
        <p:spPr>
          <a:xfrm flipH="true" flipV="false" rot="0">
            <a:off x="8480643" y="3750926"/>
            <a:ext cx="9037575" cy="4868994"/>
          </a:xfrm>
          <a:custGeom>
            <a:avLst/>
            <a:gdLst/>
            <a:ahLst/>
            <a:cxnLst/>
            <a:rect r="r" b="b" t="t" l="l"/>
            <a:pathLst>
              <a:path h="4868994" w="9037575">
                <a:moveTo>
                  <a:pt x="9037575" y="0"/>
                </a:moveTo>
                <a:lnTo>
                  <a:pt x="0" y="0"/>
                </a:lnTo>
                <a:lnTo>
                  <a:pt x="0" y="4868993"/>
                </a:lnTo>
                <a:lnTo>
                  <a:pt x="9037575" y="4868993"/>
                </a:lnTo>
                <a:lnTo>
                  <a:pt x="903757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0525776" y="1472516"/>
            <a:ext cx="4681686" cy="145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TIMELINE</a:t>
            </a:r>
          </a:p>
        </p:txBody>
      </p:sp>
      <p:sp>
        <p:nvSpPr>
          <p:cNvPr name="Freeform 22" id="22"/>
          <p:cNvSpPr/>
          <p:nvPr/>
        </p:nvSpPr>
        <p:spPr>
          <a:xfrm flipH="true" flipV="false" rot="0">
            <a:off x="13394009" y="4323124"/>
            <a:ext cx="4593232" cy="4747527"/>
          </a:xfrm>
          <a:custGeom>
            <a:avLst/>
            <a:gdLst/>
            <a:ahLst/>
            <a:cxnLst/>
            <a:rect r="r" b="b" t="t" l="l"/>
            <a:pathLst>
              <a:path h="4747527" w="4593232">
                <a:moveTo>
                  <a:pt x="4593232" y="0"/>
                </a:moveTo>
                <a:lnTo>
                  <a:pt x="0" y="0"/>
                </a:lnTo>
                <a:lnTo>
                  <a:pt x="0" y="4747527"/>
                </a:lnTo>
                <a:lnTo>
                  <a:pt x="4593232" y="4747527"/>
                </a:lnTo>
                <a:lnTo>
                  <a:pt x="4593232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482554" y="1272134"/>
            <a:ext cx="4330032" cy="433003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1123" y="0"/>
                  </a:moveTo>
                  <a:lnTo>
                    <a:pt x="771677" y="0"/>
                  </a:lnTo>
                  <a:cubicBezTo>
                    <a:pt x="794389" y="0"/>
                    <a:pt x="812800" y="18411"/>
                    <a:pt x="812800" y="41123"/>
                  </a:cubicBezTo>
                  <a:lnTo>
                    <a:pt x="812800" y="771677"/>
                  </a:lnTo>
                  <a:cubicBezTo>
                    <a:pt x="812800" y="794389"/>
                    <a:pt x="794389" y="812800"/>
                    <a:pt x="771677" y="812800"/>
                  </a:cubicBezTo>
                  <a:lnTo>
                    <a:pt x="41123" y="812800"/>
                  </a:lnTo>
                  <a:cubicBezTo>
                    <a:pt x="18411" y="812800"/>
                    <a:pt x="0" y="794389"/>
                    <a:pt x="0" y="771677"/>
                  </a:cubicBezTo>
                  <a:lnTo>
                    <a:pt x="0" y="41123"/>
                  </a:lnTo>
                  <a:cubicBezTo>
                    <a:pt x="0" y="18411"/>
                    <a:pt x="18411" y="0"/>
                    <a:pt x="41123" y="0"/>
                  </a:cubicBezTo>
                  <a:close/>
                </a:path>
              </a:pathLst>
            </a:custGeom>
            <a:blipFill>
              <a:blip r:embed="rId2"/>
              <a:stretch>
                <a:fillRect l="-25046" t="-18974" r="-53526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1753467"/>
            <a:ext cx="7741898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true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SUCCESS STORIES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2929268" y="4651819"/>
            <a:ext cx="4330032" cy="433003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1123" y="0"/>
                  </a:moveTo>
                  <a:lnTo>
                    <a:pt x="771677" y="0"/>
                  </a:lnTo>
                  <a:cubicBezTo>
                    <a:pt x="794389" y="0"/>
                    <a:pt x="812800" y="18411"/>
                    <a:pt x="812800" y="41123"/>
                  </a:cubicBezTo>
                  <a:lnTo>
                    <a:pt x="812800" y="771677"/>
                  </a:lnTo>
                  <a:cubicBezTo>
                    <a:pt x="812800" y="794389"/>
                    <a:pt x="794389" y="812800"/>
                    <a:pt x="771677" y="812800"/>
                  </a:cubicBezTo>
                  <a:lnTo>
                    <a:pt x="41123" y="812800"/>
                  </a:lnTo>
                  <a:cubicBezTo>
                    <a:pt x="18411" y="812800"/>
                    <a:pt x="0" y="794389"/>
                    <a:pt x="0" y="771677"/>
                  </a:cubicBezTo>
                  <a:lnTo>
                    <a:pt x="0" y="41123"/>
                  </a:lnTo>
                  <a:cubicBezTo>
                    <a:pt x="0" y="18411"/>
                    <a:pt x="18411" y="0"/>
                    <a:pt x="41123" y="0"/>
                  </a:cubicBezTo>
                  <a:close/>
                </a:path>
              </a:pathLst>
            </a:custGeom>
            <a:blipFill>
              <a:blip r:embed="rId3"/>
              <a:stretch>
                <a:fillRect l="-19653" t="0" r="-3044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4766310"/>
            <a:ext cx="5042311" cy="1596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782136" y="5143500"/>
            <a:ext cx="3730868" cy="3689961"/>
            <a:chOff x="0" y="0"/>
            <a:chExt cx="982615" cy="97184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82615" cy="971842"/>
            </a:xfrm>
            <a:custGeom>
              <a:avLst/>
              <a:gdLst/>
              <a:ahLst/>
              <a:cxnLst/>
              <a:rect r="r" b="b" t="t" l="l"/>
              <a:pathLst>
                <a:path h="971842" w="982615">
                  <a:moveTo>
                    <a:pt x="41502" y="0"/>
                  </a:moveTo>
                  <a:lnTo>
                    <a:pt x="941113" y="0"/>
                  </a:lnTo>
                  <a:cubicBezTo>
                    <a:pt x="964034" y="0"/>
                    <a:pt x="982615" y="18581"/>
                    <a:pt x="982615" y="41502"/>
                  </a:cubicBezTo>
                  <a:lnTo>
                    <a:pt x="982615" y="930340"/>
                  </a:lnTo>
                  <a:cubicBezTo>
                    <a:pt x="982615" y="953261"/>
                    <a:pt x="964034" y="971842"/>
                    <a:pt x="941113" y="971842"/>
                  </a:cubicBezTo>
                  <a:lnTo>
                    <a:pt x="41502" y="971842"/>
                  </a:lnTo>
                  <a:cubicBezTo>
                    <a:pt x="18581" y="971842"/>
                    <a:pt x="0" y="953261"/>
                    <a:pt x="0" y="930340"/>
                  </a:cubicBezTo>
                  <a:lnTo>
                    <a:pt x="0" y="41502"/>
                  </a:lnTo>
                  <a:cubicBezTo>
                    <a:pt x="0" y="18581"/>
                    <a:pt x="18581" y="0"/>
                    <a:pt x="41502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982615" cy="10289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8454835" y="5403377"/>
            <a:ext cx="2385469" cy="2385469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7918577" y="7795025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TITLE HERE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228850" y="1810430"/>
            <a:ext cx="3730868" cy="3689961"/>
            <a:chOff x="0" y="0"/>
            <a:chExt cx="982615" cy="97184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82615" cy="971842"/>
            </a:xfrm>
            <a:custGeom>
              <a:avLst/>
              <a:gdLst/>
              <a:ahLst/>
              <a:cxnLst/>
              <a:rect r="r" b="b" t="t" l="l"/>
              <a:pathLst>
                <a:path h="971842" w="982615">
                  <a:moveTo>
                    <a:pt x="41502" y="0"/>
                  </a:moveTo>
                  <a:lnTo>
                    <a:pt x="941113" y="0"/>
                  </a:lnTo>
                  <a:cubicBezTo>
                    <a:pt x="964034" y="0"/>
                    <a:pt x="982615" y="18581"/>
                    <a:pt x="982615" y="41502"/>
                  </a:cubicBezTo>
                  <a:lnTo>
                    <a:pt x="982615" y="930340"/>
                  </a:lnTo>
                  <a:cubicBezTo>
                    <a:pt x="982615" y="953261"/>
                    <a:pt x="964034" y="971842"/>
                    <a:pt x="941113" y="971842"/>
                  </a:cubicBezTo>
                  <a:lnTo>
                    <a:pt x="41502" y="971842"/>
                  </a:lnTo>
                  <a:cubicBezTo>
                    <a:pt x="18581" y="971842"/>
                    <a:pt x="0" y="953261"/>
                    <a:pt x="0" y="930340"/>
                  </a:cubicBezTo>
                  <a:lnTo>
                    <a:pt x="0" y="41502"/>
                  </a:lnTo>
                  <a:cubicBezTo>
                    <a:pt x="0" y="18581"/>
                    <a:pt x="18581" y="0"/>
                    <a:pt x="41502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982615" cy="10289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3901549" y="2070306"/>
            <a:ext cx="2385469" cy="2385469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3365291" y="4461955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TITLE HERE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6851418"/>
            <a:ext cx="5042311" cy="1596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97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8158736"/>
            <a:ext cx="18288000" cy="2128264"/>
            <a:chOff x="0" y="0"/>
            <a:chExt cx="4816593" cy="56053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560530"/>
            </a:xfrm>
            <a:custGeom>
              <a:avLst/>
              <a:gdLst/>
              <a:ahLst/>
              <a:cxnLst/>
              <a:rect r="r" b="b" t="t" l="l"/>
              <a:pathLst>
                <a:path h="56053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60530"/>
                  </a:lnTo>
                  <a:lnTo>
                    <a:pt x="0" y="560530"/>
                  </a:lnTo>
                  <a:close/>
                </a:path>
              </a:pathLst>
            </a:custGeom>
            <a:gradFill rotWithShape="true">
              <a:gsLst>
                <a:gs pos="0">
                  <a:srgbClr val="D2B595">
                    <a:alpha val="100000"/>
                  </a:srgbClr>
                </a:gs>
                <a:gs pos="100000">
                  <a:srgbClr val="A27A5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598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CANVA CORPORATION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529976" y="9473298"/>
            <a:ext cx="3729324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04.24.24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78385" y="1028700"/>
            <a:ext cx="3361232" cy="336123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52976" y="0"/>
                  </a:moveTo>
                  <a:lnTo>
                    <a:pt x="759824" y="0"/>
                  </a:lnTo>
                  <a:cubicBezTo>
                    <a:pt x="773874" y="0"/>
                    <a:pt x="787349" y="5581"/>
                    <a:pt x="797284" y="15516"/>
                  </a:cubicBezTo>
                  <a:cubicBezTo>
                    <a:pt x="807219" y="25451"/>
                    <a:pt x="812800" y="38926"/>
                    <a:pt x="812800" y="52976"/>
                  </a:cubicBezTo>
                  <a:lnTo>
                    <a:pt x="812800" y="759824"/>
                  </a:lnTo>
                  <a:cubicBezTo>
                    <a:pt x="812800" y="773874"/>
                    <a:pt x="807219" y="787349"/>
                    <a:pt x="797284" y="797284"/>
                  </a:cubicBezTo>
                  <a:cubicBezTo>
                    <a:pt x="787349" y="807219"/>
                    <a:pt x="773874" y="812800"/>
                    <a:pt x="759824" y="812800"/>
                  </a:cubicBezTo>
                  <a:lnTo>
                    <a:pt x="52976" y="812800"/>
                  </a:lnTo>
                  <a:cubicBezTo>
                    <a:pt x="38926" y="812800"/>
                    <a:pt x="25451" y="807219"/>
                    <a:pt x="15516" y="797284"/>
                  </a:cubicBezTo>
                  <a:cubicBezTo>
                    <a:pt x="5581" y="787349"/>
                    <a:pt x="0" y="773874"/>
                    <a:pt x="0" y="759824"/>
                  </a:cubicBezTo>
                  <a:lnTo>
                    <a:pt x="0" y="52976"/>
                  </a:lnTo>
                  <a:cubicBezTo>
                    <a:pt x="0" y="38926"/>
                    <a:pt x="5581" y="25451"/>
                    <a:pt x="15516" y="15516"/>
                  </a:cubicBezTo>
                  <a:cubicBezTo>
                    <a:pt x="25451" y="5581"/>
                    <a:pt x="38926" y="0"/>
                    <a:pt x="52976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-49812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3660483" y="1028700"/>
            <a:ext cx="6046399" cy="3361232"/>
            <a:chOff x="0" y="0"/>
            <a:chExt cx="1766860" cy="98220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66860" cy="982209"/>
            </a:xfrm>
            <a:custGeom>
              <a:avLst/>
              <a:gdLst/>
              <a:ahLst/>
              <a:cxnLst/>
              <a:rect r="r" b="b" t="t" l="l"/>
              <a:pathLst>
                <a:path h="982209" w="1766860">
                  <a:moveTo>
                    <a:pt x="25608" y="0"/>
                  </a:moveTo>
                  <a:lnTo>
                    <a:pt x="1741252" y="0"/>
                  </a:lnTo>
                  <a:cubicBezTo>
                    <a:pt x="1755395" y="0"/>
                    <a:pt x="1766860" y="11465"/>
                    <a:pt x="1766860" y="25608"/>
                  </a:cubicBezTo>
                  <a:lnTo>
                    <a:pt x="1766860" y="956600"/>
                  </a:lnTo>
                  <a:cubicBezTo>
                    <a:pt x="1766860" y="970743"/>
                    <a:pt x="1755395" y="982209"/>
                    <a:pt x="1741252" y="982209"/>
                  </a:cubicBezTo>
                  <a:lnTo>
                    <a:pt x="25608" y="982209"/>
                  </a:lnTo>
                  <a:cubicBezTo>
                    <a:pt x="11465" y="982209"/>
                    <a:pt x="0" y="970743"/>
                    <a:pt x="0" y="956600"/>
                  </a:cubicBezTo>
                  <a:lnTo>
                    <a:pt x="0" y="25608"/>
                  </a:lnTo>
                  <a:cubicBezTo>
                    <a:pt x="0" y="11465"/>
                    <a:pt x="11465" y="0"/>
                    <a:pt x="25608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766860" cy="1039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230804" y="4797504"/>
            <a:ext cx="3361232" cy="336123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52976" y="0"/>
                  </a:moveTo>
                  <a:lnTo>
                    <a:pt x="759824" y="0"/>
                  </a:lnTo>
                  <a:cubicBezTo>
                    <a:pt x="773874" y="0"/>
                    <a:pt x="787349" y="5581"/>
                    <a:pt x="797284" y="15516"/>
                  </a:cubicBezTo>
                  <a:cubicBezTo>
                    <a:pt x="807219" y="25451"/>
                    <a:pt x="812800" y="38926"/>
                    <a:pt x="812800" y="52976"/>
                  </a:cubicBezTo>
                  <a:lnTo>
                    <a:pt x="812800" y="759824"/>
                  </a:lnTo>
                  <a:cubicBezTo>
                    <a:pt x="812800" y="773874"/>
                    <a:pt x="807219" y="787349"/>
                    <a:pt x="797284" y="797284"/>
                  </a:cubicBezTo>
                  <a:cubicBezTo>
                    <a:pt x="787349" y="807219"/>
                    <a:pt x="773874" y="812800"/>
                    <a:pt x="759824" y="812800"/>
                  </a:cubicBezTo>
                  <a:lnTo>
                    <a:pt x="52976" y="812800"/>
                  </a:lnTo>
                  <a:cubicBezTo>
                    <a:pt x="38926" y="812800"/>
                    <a:pt x="25451" y="807219"/>
                    <a:pt x="15516" y="797284"/>
                  </a:cubicBezTo>
                  <a:cubicBezTo>
                    <a:pt x="5581" y="787349"/>
                    <a:pt x="0" y="773874"/>
                    <a:pt x="0" y="759824"/>
                  </a:cubicBezTo>
                  <a:lnTo>
                    <a:pt x="0" y="52976"/>
                  </a:lnTo>
                  <a:cubicBezTo>
                    <a:pt x="0" y="38926"/>
                    <a:pt x="5581" y="25451"/>
                    <a:pt x="15516" y="15516"/>
                  </a:cubicBezTo>
                  <a:cubicBezTo>
                    <a:pt x="25451" y="5581"/>
                    <a:pt x="38926" y="0"/>
                    <a:pt x="52976" y="0"/>
                  </a:cubicBezTo>
                  <a:close/>
                </a:path>
              </a:pathLst>
            </a:custGeom>
            <a:blipFill>
              <a:blip r:embed="rId3"/>
              <a:stretch>
                <a:fillRect l="-55715" t="0" r="-52711" b="-38864"/>
              </a:stretch>
            </a:blipFill>
            <a:ln w="76200" cap="rnd">
              <a:solidFill>
                <a:srgbClr val="543F23"/>
              </a:solidFill>
              <a:prstDash val="solid"/>
              <a:round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1212901" y="4797504"/>
            <a:ext cx="6046399" cy="3361232"/>
            <a:chOff x="0" y="0"/>
            <a:chExt cx="1766860" cy="98220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766860" cy="982209"/>
            </a:xfrm>
            <a:custGeom>
              <a:avLst/>
              <a:gdLst/>
              <a:ahLst/>
              <a:cxnLst/>
              <a:rect r="r" b="b" t="t" l="l"/>
              <a:pathLst>
                <a:path h="982209" w="1766860">
                  <a:moveTo>
                    <a:pt x="25608" y="0"/>
                  </a:moveTo>
                  <a:lnTo>
                    <a:pt x="1741252" y="0"/>
                  </a:lnTo>
                  <a:cubicBezTo>
                    <a:pt x="1755395" y="0"/>
                    <a:pt x="1766860" y="11465"/>
                    <a:pt x="1766860" y="25608"/>
                  </a:cubicBezTo>
                  <a:lnTo>
                    <a:pt x="1766860" y="956600"/>
                  </a:lnTo>
                  <a:cubicBezTo>
                    <a:pt x="1766860" y="970743"/>
                    <a:pt x="1755395" y="982209"/>
                    <a:pt x="1741252" y="982209"/>
                  </a:cubicBezTo>
                  <a:lnTo>
                    <a:pt x="25608" y="982209"/>
                  </a:lnTo>
                  <a:cubicBezTo>
                    <a:pt x="11465" y="982209"/>
                    <a:pt x="0" y="970743"/>
                    <a:pt x="0" y="956600"/>
                  </a:cubicBezTo>
                  <a:lnTo>
                    <a:pt x="0" y="25608"/>
                  </a:lnTo>
                  <a:cubicBezTo>
                    <a:pt x="0" y="11465"/>
                    <a:pt x="11465" y="0"/>
                    <a:pt x="25608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43F23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766860" cy="1039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9911419" y="1404391"/>
            <a:ext cx="7741898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BD0D0D"/>
                </a:solidFill>
                <a:latin typeface="Poppins Heavy"/>
                <a:ea typeface="Poppins Heavy"/>
                <a:cs typeface="Poppins Heavy"/>
                <a:sym typeface="Poppins Heavy"/>
              </a:rPr>
              <a:t>VOLUNTEER EXPERIENCES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02402" y="5638064"/>
            <a:ext cx="6385186" cy="119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028700" y="7666688"/>
            <a:ext cx="3466295" cy="1235262"/>
          </a:xfrm>
          <a:custGeom>
            <a:avLst/>
            <a:gdLst/>
            <a:ahLst/>
            <a:cxnLst/>
            <a:rect r="r" b="b" t="t" l="l"/>
            <a:pathLst>
              <a:path h="1235262" w="3466295">
                <a:moveTo>
                  <a:pt x="0" y="0"/>
                </a:moveTo>
                <a:lnTo>
                  <a:pt x="3466295" y="0"/>
                </a:lnTo>
                <a:lnTo>
                  <a:pt x="3466295" y="1235262"/>
                </a:lnTo>
                <a:lnTo>
                  <a:pt x="0" y="1235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537049" y="8576872"/>
            <a:ext cx="5351704" cy="1907153"/>
          </a:xfrm>
          <a:custGeom>
            <a:avLst/>
            <a:gdLst/>
            <a:ahLst/>
            <a:cxnLst/>
            <a:rect r="r" b="b" t="t" l="l"/>
            <a:pathLst>
              <a:path h="1907153" w="5351704">
                <a:moveTo>
                  <a:pt x="0" y="0"/>
                </a:moveTo>
                <a:lnTo>
                  <a:pt x="5351704" y="0"/>
                </a:lnTo>
                <a:lnTo>
                  <a:pt x="5351704" y="1907152"/>
                </a:lnTo>
                <a:lnTo>
                  <a:pt x="0" y="1907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4131490" y="1533827"/>
            <a:ext cx="5104383" cy="1596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131490" y="3242184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NAME HERE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683909" y="5302632"/>
            <a:ext cx="5104383" cy="1596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543F23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683909" y="7010989"/>
            <a:ext cx="3457985" cy="56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D0D0D"/>
                </a:solidFill>
                <a:latin typeface="Poppins Bold"/>
                <a:ea typeface="Poppins Bold"/>
                <a:cs typeface="Poppins Bold"/>
                <a:sym typeface="Poppins Bold"/>
              </a:rPr>
              <a:t>NAME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DAGQWiV_nLY</dc:identifier>
  <dcterms:modified xsi:type="dcterms:W3CDTF">2011-08-01T06:04:30Z</dcterms:modified>
  <cp:revision>1</cp:revision>
  <dc:title>Copia de Humanitarian Aid Campaign</dc:title>
</cp:coreProperties>
</file>