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258" r:id="rId2"/>
    <p:sldId id="398" r:id="rId3"/>
    <p:sldId id="451" r:id="rId4"/>
    <p:sldId id="372" r:id="rId5"/>
    <p:sldId id="385" r:id="rId6"/>
    <p:sldId id="314" r:id="rId7"/>
    <p:sldId id="411" r:id="rId8"/>
    <p:sldId id="417" r:id="rId9"/>
    <p:sldId id="412" r:id="rId10"/>
    <p:sldId id="414" r:id="rId11"/>
    <p:sldId id="413" r:id="rId12"/>
    <p:sldId id="419" r:id="rId13"/>
    <p:sldId id="416" r:id="rId14"/>
    <p:sldId id="415" r:id="rId15"/>
    <p:sldId id="418" r:id="rId16"/>
    <p:sldId id="421" r:id="rId17"/>
    <p:sldId id="407" r:id="rId18"/>
    <p:sldId id="292" r:id="rId19"/>
    <p:sldId id="287" r:id="rId20"/>
    <p:sldId id="288" r:id="rId21"/>
    <p:sldId id="448" r:id="rId22"/>
    <p:sldId id="449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맑은 고딕" panose="020B0503020000020004" pitchFamily="50" charset="-127"/>
      <p:regular r:id="rId30"/>
      <p:bold r:id="rId31"/>
    </p:embeddedFont>
    <p:embeddedFont>
      <p:font typeface="Abril Fatface" panose="02000503000000020003" pitchFamily="2" charset="0"/>
      <p:regular r:id="rId32"/>
    </p:embeddedFont>
    <p:embeddedFont>
      <p:font typeface="Montserrat Light" panose="00000400000000000000" pitchFamily="2" charset="0"/>
      <p:regular r:id="rId33"/>
      <p:italic r:id="rId3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6263"/>
    <a:srgbClr val="FFFFF8"/>
    <a:srgbClr val="4C2415"/>
    <a:srgbClr val="567A4E"/>
    <a:srgbClr val="D1E0D9"/>
    <a:srgbClr val="FFFFF0"/>
    <a:srgbClr val="FDF9F3"/>
    <a:srgbClr val="ACC1BA"/>
    <a:srgbClr val="E8E7E2"/>
    <a:srgbClr val="FAE0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988" y="6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2021-09-30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12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8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.png"/><Relationship Id="rId10" Type="http://schemas.openxmlformats.org/officeDocument/2006/relationships/image" Target="../media/image11.png"/><Relationship Id="rId4" Type="http://schemas.openxmlformats.org/officeDocument/2006/relationships/image" Target="../media/image2.svg"/><Relationship Id="rId9" Type="http://schemas.openxmlformats.org/officeDocument/2006/relationships/image" Target="../media/image10.png"/><Relationship Id="rId1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3">
            <a:hlinkClick r:id="rId2"/>
            <a:extLst>
              <a:ext uri="{FF2B5EF4-FFF2-40B4-BE49-F238E27FC236}">
                <a16:creationId xmlns:a16="http://schemas.microsoft.com/office/drawing/2014/main" id="{81F78C23-51D9-4E6E-A9AB-AE1AB43B59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7" name="TextBox 16">
            <a:hlinkClick r:id="rId5"/>
            <a:extLst>
              <a:ext uri="{FF2B5EF4-FFF2-40B4-BE49-F238E27FC236}">
                <a16:creationId xmlns:a16="http://schemas.microsoft.com/office/drawing/2014/main" id="{E6DAB3C8-22DB-42B4-8418-B177C210A93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0" name="그림 59">
            <a:extLst>
              <a:ext uri="{FF2B5EF4-FFF2-40B4-BE49-F238E27FC236}">
                <a16:creationId xmlns:a16="http://schemas.microsoft.com/office/drawing/2014/main" id="{8D3ED5B7-BFF6-481F-A60B-C46FA08D37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5" t="18630"/>
          <a:stretch/>
        </p:blipFill>
        <p:spPr>
          <a:xfrm>
            <a:off x="0" y="0"/>
            <a:ext cx="2783379" cy="2206387"/>
          </a:xfrm>
          <a:prstGeom prst="rect">
            <a:avLst/>
          </a:prstGeom>
        </p:spPr>
      </p:pic>
      <p:pic>
        <p:nvPicPr>
          <p:cNvPr id="61" name="그림 60">
            <a:extLst>
              <a:ext uri="{FF2B5EF4-FFF2-40B4-BE49-F238E27FC236}">
                <a16:creationId xmlns:a16="http://schemas.microsoft.com/office/drawing/2014/main" id="{7F065816-66F5-41DD-B97F-55E542577A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1" t="23973" r="45806"/>
          <a:stretch/>
        </p:blipFill>
        <p:spPr>
          <a:xfrm flipH="1">
            <a:off x="8754933" y="0"/>
            <a:ext cx="3437067" cy="3139923"/>
          </a:xfrm>
          <a:prstGeom prst="rect">
            <a:avLst/>
          </a:prstGeom>
        </p:spPr>
      </p:pic>
      <p:pic>
        <p:nvPicPr>
          <p:cNvPr id="65" name="그림 64">
            <a:extLst>
              <a:ext uri="{FF2B5EF4-FFF2-40B4-BE49-F238E27FC236}">
                <a16:creationId xmlns:a16="http://schemas.microsoft.com/office/drawing/2014/main" id="{5EC06807-C220-45BF-B166-3D52636643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22" r="25182"/>
          <a:stretch/>
        </p:blipFill>
        <p:spPr>
          <a:xfrm>
            <a:off x="10933222" y="3584282"/>
            <a:ext cx="1258778" cy="3178435"/>
          </a:xfrm>
          <a:prstGeom prst="rect">
            <a:avLst/>
          </a:prstGeom>
        </p:spPr>
      </p:pic>
      <p:pic>
        <p:nvPicPr>
          <p:cNvPr id="57" name="그림 56">
            <a:extLst>
              <a:ext uri="{FF2B5EF4-FFF2-40B4-BE49-F238E27FC236}">
                <a16:creationId xmlns:a16="http://schemas.microsoft.com/office/drawing/2014/main" id="{B194A69F-B54A-42C4-96D9-BA33B529ED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45" t="-1" r="9699" b="47275"/>
          <a:stretch/>
        </p:blipFill>
        <p:spPr>
          <a:xfrm>
            <a:off x="10368608" y="5570071"/>
            <a:ext cx="1823392" cy="1287929"/>
          </a:xfrm>
          <a:prstGeom prst="rect">
            <a:avLst/>
          </a:prstGeom>
        </p:spPr>
      </p:pic>
      <p:pic>
        <p:nvPicPr>
          <p:cNvPr id="62" name="그림 61">
            <a:extLst>
              <a:ext uri="{FF2B5EF4-FFF2-40B4-BE49-F238E27FC236}">
                <a16:creationId xmlns:a16="http://schemas.microsoft.com/office/drawing/2014/main" id="{6E49E664-839B-453E-923A-20F7E86D72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93" r="-1" b="31436"/>
          <a:stretch/>
        </p:blipFill>
        <p:spPr>
          <a:xfrm>
            <a:off x="8839777" y="5039536"/>
            <a:ext cx="2588367" cy="1818464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32B0DD77-7B61-4889-8191-6A01B31FC1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70" b="13378"/>
          <a:stretch/>
        </p:blipFill>
        <p:spPr>
          <a:xfrm>
            <a:off x="1" y="3565890"/>
            <a:ext cx="1211831" cy="3292109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74168A9E-C088-44E0-8FF2-FF2EAAB314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3" r="42705"/>
          <a:stretch/>
        </p:blipFill>
        <p:spPr>
          <a:xfrm>
            <a:off x="1" y="3939315"/>
            <a:ext cx="2132081" cy="2620444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FFE8D196-739A-45AB-84E0-4B04B7085A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72" r="1" b="64895"/>
          <a:stretch/>
        </p:blipFill>
        <p:spPr>
          <a:xfrm>
            <a:off x="1" y="5938092"/>
            <a:ext cx="1962292" cy="919907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E39BD63B-4C9D-4716-8852-291942EB77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77" r="-1" b="31353"/>
          <a:stretch/>
        </p:blipFill>
        <p:spPr>
          <a:xfrm>
            <a:off x="751959" y="5032471"/>
            <a:ext cx="2905642" cy="1825528"/>
          </a:xfrm>
          <a:custGeom>
            <a:avLst/>
            <a:gdLst>
              <a:gd name="connsiteX0" fmla="*/ 63499 w 3296386"/>
              <a:gd name="connsiteY0" fmla="*/ 0 h 3016906"/>
              <a:gd name="connsiteX1" fmla="*/ 3296386 w 3296386"/>
              <a:gd name="connsiteY1" fmla="*/ 0 h 3016906"/>
              <a:gd name="connsiteX2" fmla="*/ 3296386 w 3296386"/>
              <a:gd name="connsiteY2" fmla="*/ 3016906 h 3016906"/>
              <a:gd name="connsiteX3" fmla="*/ 0 w 3296386"/>
              <a:gd name="connsiteY3" fmla="*/ 3016906 h 3016906"/>
              <a:gd name="connsiteX4" fmla="*/ 0 w 3296386"/>
              <a:gd name="connsiteY4" fmla="*/ 883497 h 3016906"/>
              <a:gd name="connsiteX5" fmla="*/ 63499 w 3296386"/>
              <a:gd name="connsiteY5" fmla="*/ 883497 h 301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96386" h="3016906">
                <a:moveTo>
                  <a:pt x="63499" y="0"/>
                </a:moveTo>
                <a:lnTo>
                  <a:pt x="3296386" y="0"/>
                </a:lnTo>
                <a:lnTo>
                  <a:pt x="3296386" y="3016906"/>
                </a:lnTo>
                <a:lnTo>
                  <a:pt x="0" y="3016906"/>
                </a:lnTo>
                <a:lnTo>
                  <a:pt x="0" y="883497"/>
                </a:lnTo>
                <a:lnTo>
                  <a:pt x="63499" y="88349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79E94934-92EA-40B9-940B-035A8CCCC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25138A6-ED81-4B77-8E92-DCC1BE9B165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AA9D5C3-B550-4640-A21E-FC8345D446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45" t="10615" r="7638" b="12101"/>
          <a:stretch/>
        </p:blipFill>
        <p:spPr>
          <a:xfrm>
            <a:off x="9652317" y="0"/>
            <a:ext cx="2539683" cy="249256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83E20FFB-22B7-40B4-BFF3-275DC24AEB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r="61478" b="8353"/>
          <a:stretch/>
        </p:blipFill>
        <p:spPr>
          <a:xfrm>
            <a:off x="-1" y="3553310"/>
            <a:ext cx="1377293" cy="330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2078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79E94934-92EA-40B9-940B-035A8CCCC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25138A6-ED81-4B77-8E92-DCC1BE9B165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7BA06F2-DE73-454F-BB2E-D0C8050FA9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100" b="4950"/>
          <a:stretch/>
        </p:blipFill>
        <p:spPr>
          <a:xfrm>
            <a:off x="10671444" y="3387554"/>
            <a:ext cx="1520556" cy="3470446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224C4CB4-C8B8-42D4-9F4C-E1DF912F00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" r="84481" b="8148"/>
          <a:stretch/>
        </p:blipFill>
        <p:spPr>
          <a:xfrm>
            <a:off x="0" y="2935705"/>
            <a:ext cx="1145712" cy="392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476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79E94934-92EA-40B9-940B-035A8CCCC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25138A6-ED81-4B77-8E92-DCC1BE9B165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61162F38-D9AA-497E-AC62-4948B8B449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46" r="6538" b="17121"/>
          <a:stretch/>
        </p:blipFill>
        <p:spPr>
          <a:xfrm flipH="1">
            <a:off x="0" y="0"/>
            <a:ext cx="2616517" cy="2666405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F207873C-29F9-4A0A-8937-DC15E304BB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031" b="36660"/>
          <a:stretch/>
        </p:blipFill>
        <p:spPr>
          <a:xfrm rot="16200000">
            <a:off x="10402334" y="-253187"/>
            <a:ext cx="1536478" cy="2042853"/>
          </a:xfrm>
          <a:prstGeom prst="rect">
            <a:avLst/>
          </a:prstGeom>
        </p:spPr>
      </p:pic>
      <p:sp>
        <p:nvSpPr>
          <p:cNvPr id="34" name="그림 개체 틀 12">
            <a:extLst>
              <a:ext uri="{FF2B5EF4-FFF2-40B4-BE49-F238E27FC236}">
                <a16:creationId xmlns:a16="http://schemas.microsoft.com/office/drawing/2014/main" id="{D226407B-73A7-4C5A-80FE-A95BB2E1757B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79973" y="1357875"/>
            <a:ext cx="4142254" cy="4142250"/>
          </a:xfrm>
          <a:prstGeom prst="roundRect">
            <a:avLst>
              <a:gd name="adj" fmla="val 8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42901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AD7EA895-101D-4734-8011-9F5F9D768E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8" t="7096" r="29391" b="24566"/>
          <a:stretch/>
        </p:blipFill>
        <p:spPr>
          <a:xfrm flipH="1">
            <a:off x="9247818" y="0"/>
            <a:ext cx="2944182" cy="246419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1F7F83D-5A2D-45A3-A00C-A602363C77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35" t="8556"/>
          <a:stretch/>
        </p:blipFill>
        <p:spPr>
          <a:xfrm>
            <a:off x="0" y="0"/>
            <a:ext cx="1378148" cy="3297363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79E94934-92EA-40B9-940B-035A8CCCC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525138A6-ED81-4B77-8E92-DCC1BE9B165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C0A54A59-FC6B-44AD-9DAC-E41896CEEB4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933576"/>
            <a:ext cx="4857162" cy="2247122"/>
          </a:xfrm>
          <a:prstGeom prst="roundRect">
            <a:avLst>
              <a:gd name="adj" fmla="val 875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B3E145E-310D-43E3-8BE5-868DBEE92B9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6483" y="1933576"/>
            <a:ext cx="4857162" cy="2247122"/>
          </a:xfrm>
          <a:prstGeom prst="roundRect">
            <a:avLst>
              <a:gd name="adj" fmla="val 875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1601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79E94934-92EA-40B9-940B-035A8CCCC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25138A6-ED81-4B77-8E92-DCC1BE9B165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12">
            <a:extLst>
              <a:ext uri="{FF2B5EF4-FFF2-40B4-BE49-F238E27FC236}">
                <a16:creationId xmlns:a16="http://schemas.microsoft.com/office/drawing/2014/main" id="{8F0FF0A6-6AFB-4214-825F-09756D8B689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674864" y="2231873"/>
            <a:ext cx="1947086" cy="1947084"/>
          </a:xfrm>
          <a:prstGeom prst="roundRect">
            <a:avLst>
              <a:gd name="adj" fmla="val 818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12">
            <a:extLst>
              <a:ext uri="{FF2B5EF4-FFF2-40B4-BE49-F238E27FC236}">
                <a16:creationId xmlns:a16="http://schemas.microsoft.com/office/drawing/2014/main" id="{2A2258F2-C92F-40E5-907D-B5F40B30ABE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4000278" y="2231873"/>
            <a:ext cx="1947086" cy="1947084"/>
          </a:xfrm>
          <a:prstGeom prst="roundRect">
            <a:avLst>
              <a:gd name="adj" fmla="val 818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12">
            <a:extLst>
              <a:ext uri="{FF2B5EF4-FFF2-40B4-BE49-F238E27FC236}">
                <a16:creationId xmlns:a16="http://schemas.microsoft.com/office/drawing/2014/main" id="{7020E8E7-2AC2-4C45-B47A-BAB05CFE0979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325692" y="2231873"/>
            <a:ext cx="1947086" cy="1947084"/>
          </a:xfrm>
          <a:prstGeom prst="roundRect">
            <a:avLst>
              <a:gd name="adj" fmla="val 818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2">
            <a:extLst>
              <a:ext uri="{FF2B5EF4-FFF2-40B4-BE49-F238E27FC236}">
                <a16:creationId xmlns:a16="http://schemas.microsoft.com/office/drawing/2014/main" id="{49466A18-22B2-48C5-98F1-BF87E105B083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651106" y="2231873"/>
            <a:ext cx="1947086" cy="1947084"/>
          </a:xfrm>
          <a:prstGeom prst="roundRect">
            <a:avLst>
              <a:gd name="adj" fmla="val 818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7A01E8CF-E8C1-40AC-904E-4A37703C9D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77" t="5879" r="10041"/>
          <a:stretch/>
        </p:blipFill>
        <p:spPr>
          <a:xfrm>
            <a:off x="9773163" y="0"/>
            <a:ext cx="2418837" cy="2589242"/>
          </a:xfrm>
          <a:custGeom>
            <a:avLst/>
            <a:gdLst>
              <a:gd name="connsiteX0" fmla="*/ 63499 w 3296386"/>
              <a:gd name="connsiteY0" fmla="*/ 0 h 3016906"/>
              <a:gd name="connsiteX1" fmla="*/ 3296386 w 3296386"/>
              <a:gd name="connsiteY1" fmla="*/ 0 h 3016906"/>
              <a:gd name="connsiteX2" fmla="*/ 3296386 w 3296386"/>
              <a:gd name="connsiteY2" fmla="*/ 3016906 h 3016906"/>
              <a:gd name="connsiteX3" fmla="*/ 0 w 3296386"/>
              <a:gd name="connsiteY3" fmla="*/ 3016906 h 3016906"/>
              <a:gd name="connsiteX4" fmla="*/ 0 w 3296386"/>
              <a:gd name="connsiteY4" fmla="*/ 883497 h 3016906"/>
              <a:gd name="connsiteX5" fmla="*/ 63499 w 3296386"/>
              <a:gd name="connsiteY5" fmla="*/ 883497 h 301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96386" h="3016906">
                <a:moveTo>
                  <a:pt x="63499" y="0"/>
                </a:moveTo>
                <a:lnTo>
                  <a:pt x="3296386" y="0"/>
                </a:lnTo>
                <a:lnTo>
                  <a:pt x="3296386" y="3016906"/>
                </a:lnTo>
                <a:lnTo>
                  <a:pt x="0" y="3016906"/>
                </a:lnTo>
                <a:lnTo>
                  <a:pt x="0" y="883497"/>
                </a:lnTo>
                <a:lnTo>
                  <a:pt x="63499" y="883497"/>
                </a:lnTo>
                <a:close/>
              </a:path>
            </a:pathLst>
          </a:cu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37ECD546-8DD5-4D79-91C0-E930837A12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69" b="15302"/>
          <a:stretch/>
        </p:blipFill>
        <p:spPr>
          <a:xfrm>
            <a:off x="0" y="4073123"/>
            <a:ext cx="1687266" cy="278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9662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79E94934-92EA-40B9-940B-035A8CCCC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25138A6-ED81-4B77-8E92-DCC1BE9B165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A538B7B6-0227-4014-910A-F13CC5B961A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46052" y="2095789"/>
            <a:ext cx="2245424" cy="22454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C8E0165-D9CD-4F9B-8A44-FF8A524D57E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73287" y="2095789"/>
            <a:ext cx="2245424" cy="22454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95519099-BE33-420F-BD64-ED6FF838AF0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600523" y="2095789"/>
            <a:ext cx="2245424" cy="22454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47F55D8-2F46-4C47-AA92-447C81A3C8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7" r="50207"/>
          <a:stretch/>
        </p:blipFill>
        <p:spPr>
          <a:xfrm>
            <a:off x="0" y="0"/>
            <a:ext cx="2704295" cy="329736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71643180-B8B4-4722-9842-E117519DA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93" r="16979" b="23672"/>
          <a:stretch/>
        </p:blipFill>
        <p:spPr>
          <a:xfrm>
            <a:off x="10061962" y="4341213"/>
            <a:ext cx="2130038" cy="251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4885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4">
            <a:extLst>
              <a:ext uri="{FF2B5EF4-FFF2-40B4-BE49-F238E27FC236}">
                <a16:creationId xmlns:a16="http://schemas.microsoft.com/office/drawing/2014/main" id="{89A0C537-B49E-42F9-9018-750A4260C3B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3486" y="3428993"/>
            <a:ext cx="11205028" cy="2935509"/>
          </a:xfrm>
          <a:prstGeom prst="roundRect">
            <a:avLst>
              <a:gd name="adj" fmla="val 714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5B3DF66-DB2D-490C-AC48-0850690471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t="29381" r="47355" b="2694"/>
          <a:stretch/>
        </p:blipFill>
        <p:spPr>
          <a:xfrm>
            <a:off x="0" y="0"/>
            <a:ext cx="1796073" cy="218528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7630E3C4-D89C-4BC5-8C47-2E77D2FD4E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9" t="29588" r="51310"/>
          <a:stretch/>
        </p:blipFill>
        <p:spPr>
          <a:xfrm flipH="1">
            <a:off x="10251600" y="0"/>
            <a:ext cx="1940400" cy="212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4200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79E94934-92EA-40B9-940B-035A8CCCC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25138A6-ED81-4B77-8E92-DCC1BE9B165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11">
            <a:extLst>
              <a:ext uri="{FF2B5EF4-FFF2-40B4-BE49-F238E27FC236}">
                <a16:creationId xmlns:a16="http://schemas.microsoft.com/office/drawing/2014/main" id="{2B3D8E8F-EDFA-4A00-9CF6-5B73491B541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C47F4F6-F7B6-4753-8E0E-87FD376D9E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95" r="47255"/>
          <a:stretch/>
        </p:blipFill>
        <p:spPr>
          <a:xfrm flipH="1">
            <a:off x="10842591" y="151597"/>
            <a:ext cx="1349409" cy="322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6700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79E94934-92EA-40B9-940B-035A8CCCC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25138A6-ED81-4B77-8E92-DCC1BE9B165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5">
            <a:extLst>
              <a:ext uri="{FF2B5EF4-FFF2-40B4-BE49-F238E27FC236}">
                <a16:creationId xmlns:a16="http://schemas.microsoft.com/office/drawing/2014/main" id="{DA7D8D8A-2D61-4BF1-9563-77B6628E15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8005E7AC-6663-43CD-B5EF-6CA7CBC0D1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1478"/>
          <a:stretch/>
        </p:blipFill>
        <p:spPr>
          <a:xfrm>
            <a:off x="10676400" y="3252136"/>
            <a:ext cx="1515600" cy="360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7319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79E94934-92EA-40B9-940B-035A8CCCC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25138A6-ED81-4B77-8E92-DCC1BE9B165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림 개체 틀 8">
            <a:extLst>
              <a:ext uri="{FF2B5EF4-FFF2-40B4-BE49-F238E27FC236}">
                <a16:creationId xmlns:a16="http://schemas.microsoft.com/office/drawing/2014/main" id="{38E71CFA-021D-45F4-B8D4-1B3DAC865BF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D31ED01E-93AA-4FBF-9CB1-2ACDBEA818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481"/>
          <a:stretch/>
        </p:blipFill>
        <p:spPr>
          <a:xfrm flipH="1">
            <a:off x="10871200" y="2911087"/>
            <a:ext cx="1320800" cy="394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3878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id="{5BEE70FC-6AEF-4E71-A37D-80A3FF7587E7}"/>
              </a:ext>
            </a:extLst>
          </p:cNvPr>
          <p:cNvSpPr/>
          <p:nvPr userDrawn="1"/>
        </p:nvSpPr>
        <p:spPr>
          <a:xfrm>
            <a:off x="2667000" y="1536700"/>
            <a:ext cx="6858000" cy="37846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pic>
        <p:nvPicPr>
          <p:cNvPr id="16" name="Graphic 3">
            <a:hlinkClick r:id="rId2"/>
            <a:extLst>
              <a:ext uri="{FF2B5EF4-FFF2-40B4-BE49-F238E27FC236}">
                <a16:creationId xmlns:a16="http://schemas.microsoft.com/office/drawing/2014/main" id="{81F78C23-51D9-4E6E-A9AB-AE1AB43B59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7" name="TextBox 16">
            <a:hlinkClick r:id="rId5"/>
            <a:extLst>
              <a:ext uri="{FF2B5EF4-FFF2-40B4-BE49-F238E27FC236}">
                <a16:creationId xmlns:a16="http://schemas.microsoft.com/office/drawing/2014/main" id="{E6DAB3C8-22DB-42B4-8418-B177C210A93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5FAD7C24-940B-4EF8-8262-E5EA663DD3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4" r="50449" b="15300"/>
          <a:stretch/>
        </p:blipFill>
        <p:spPr>
          <a:xfrm>
            <a:off x="0" y="3641757"/>
            <a:ext cx="3645900" cy="321624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0C8BF253-6EE2-46BC-B7EC-94DDED3F00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75" t="18478"/>
          <a:stretch/>
        </p:blipFill>
        <p:spPr>
          <a:xfrm>
            <a:off x="0" y="0"/>
            <a:ext cx="3834085" cy="3095583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E0636D4-DCB3-46BE-9565-A9971D063C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8" t="17117" r="45806"/>
          <a:stretch/>
        </p:blipFill>
        <p:spPr>
          <a:xfrm flipH="1" flipV="1">
            <a:off x="7342127" y="2539999"/>
            <a:ext cx="4849873" cy="4318001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1A9BB699-8F52-424D-9F43-B2ED69EF34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495" b="60145"/>
          <a:stretch/>
        </p:blipFill>
        <p:spPr>
          <a:xfrm flipV="1">
            <a:off x="8754232" y="-1"/>
            <a:ext cx="3437768" cy="21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566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79E94934-92EA-40B9-940B-035A8CCCC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25138A6-ED81-4B77-8E92-DCC1BE9B165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1E02CFFC-D8D6-4440-B4AD-891074096F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75" b="61659"/>
          <a:stretch/>
        </p:blipFill>
        <p:spPr>
          <a:xfrm>
            <a:off x="0" y="1032509"/>
            <a:ext cx="8305800" cy="1837691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0987A356-C5A3-4CE3-B341-E891BBDD20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42" b="23317"/>
          <a:stretch/>
        </p:blipFill>
        <p:spPr>
          <a:xfrm>
            <a:off x="0" y="2870200"/>
            <a:ext cx="12192000" cy="1837691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DCB48E78-1739-443F-86BA-1D8253B937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82"/>
          <a:stretch/>
        </p:blipFill>
        <p:spPr>
          <a:xfrm>
            <a:off x="0" y="4707890"/>
            <a:ext cx="12192000" cy="1117597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19CF2368-8604-485F-AE5E-8F81F0C56A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91" b="24566"/>
          <a:stretch/>
        </p:blipFill>
        <p:spPr>
          <a:xfrm>
            <a:off x="0" y="-3605864"/>
            <a:ext cx="3556000" cy="2720039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76ADB95B-CC48-4E73-8C65-2355E076A9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09"/>
          <a:stretch/>
        </p:blipFill>
        <p:spPr>
          <a:xfrm>
            <a:off x="3556000" y="-3605864"/>
            <a:ext cx="1480190" cy="3605864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4C934AF7-EE1B-4E8B-8C6A-9AE989549E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07"/>
          <a:stretch/>
        </p:blipFill>
        <p:spPr>
          <a:xfrm>
            <a:off x="5400257" y="-3297362"/>
            <a:ext cx="3191933" cy="3297362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617F70DC-2267-4C96-9E56-7AB182C70D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93" b="4905"/>
          <a:stretch/>
        </p:blipFill>
        <p:spPr>
          <a:xfrm>
            <a:off x="8592190" y="-3297362"/>
            <a:ext cx="3218492" cy="3135630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F743F9AB-4782-4F3A-B1F2-7F05491C5C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960"/>
          <a:stretch/>
        </p:blipFill>
        <p:spPr>
          <a:xfrm>
            <a:off x="-3542097" y="-73192"/>
            <a:ext cx="1412875" cy="3217232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DBA5898A-D989-4BE2-A9B9-BA62DDD27D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8" r="47355" b="2694"/>
          <a:stretch/>
        </p:blipFill>
        <p:spPr>
          <a:xfrm>
            <a:off x="-2129222" y="-73192"/>
            <a:ext cx="1962000" cy="3130550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3C37957D-8856-47EF-80B5-C843C0C4C7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46" r="1" b="17121"/>
          <a:stretch/>
        </p:blipFill>
        <p:spPr>
          <a:xfrm>
            <a:off x="-3542097" y="-3297362"/>
            <a:ext cx="3035550" cy="2666405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6C8117A8-FB62-4BD0-B33C-F32C8414D4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481"/>
          <a:stretch/>
        </p:blipFill>
        <p:spPr>
          <a:xfrm>
            <a:off x="-3672840" y="3237660"/>
            <a:ext cx="994833" cy="2972835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782A957F-1548-475B-B48B-BC0898D74E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9" r="42705"/>
          <a:stretch/>
        </p:blipFill>
        <p:spPr>
          <a:xfrm>
            <a:off x="-2678007" y="3237660"/>
            <a:ext cx="2678007" cy="2972835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5AB8AE13-7471-4C14-BFF4-D7DA185E8D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95" b="19060"/>
          <a:stretch/>
        </p:blipFill>
        <p:spPr>
          <a:xfrm>
            <a:off x="-3393115" y="6768261"/>
            <a:ext cx="2737585" cy="2406220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27B97665-AB01-411C-9D5C-2065EE2295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580" b="10482"/>
          <a:stretch/>
        </p:blipFill>
        <p:spPr>
          <a:xfrm>
            <a:off x="-321587" y="7310145"/>
            <a:ext cx="1180800" cy="2700655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0CDF24F8-A8E2-4CBB-9207-99F761129E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9" r="51310"/>
          <a:stretch/>
        </p:blipFill>
        <p:spPr>
          <a:xfrm>
            <a:off x="859214" y="7310145"/>
            <a:ext cx="1940400" cy="3016906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59BC1D14-6DC5-4089-902D-BD129EDC36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77" r="-1"/>
          <a:stretch/>
        </p:blipFill>
        <p:spPr>
          <a:xfrm>
            <a:off x="2799614" y="7254424"/>
            <a:ext cx="3296386" cy="3016906"/>
          </a:xfrm>
          <a:custGeom>
            <a:avLst/>
            <a:gdLst>
              <a:gd name="connsiteX0" fmla="*/ 63499 w 3296386"/>
              <a:gd name="connsiteY0" fmla="*/ 0 h 3016906"/>
              <a:gd name="connsiteX1" fmla="*/ 3296386 w 3296386"/>
              <a:gd name="connsiteY1" fmla="*/ 0 h 3016906"/>
              <a:gd name="connsiteX2" fmla="*/ 3296386 w 3296386"/>
              <a:gd name="connsiteY2" fmla="*/ 3016906 h 3016906"/>
              <a:gd name="connsiteX3" fmla="*/ 0 w 3296386"/>
              <a:gd name="connsiteY3" fmla="*/ 3016906 h 3016906"/>
              <a:gd name="connsiteX4" fmla="*/ 0 w 3296386"/>
              <a:gd name="connsiteY4" fmla="*/ 883497 h 3016906"/>
              <a:gd name="connsiteX5" fmla="*/ 63499 w 3296386"/>
              <a:gd name="connsiteY5" fmla="*/ 883497 h 301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96386" h="3016906">
                <a:moveTo>
                  <a:pt x="63499" y="0"/>
                </a:moveTo>
                <a:lnTo>
                  <a:pt x="3296386" y="0"/>
                </a:lnTo>
                <a:lnTo>
                  <a:pt x="3296386" y="3016906"/>
                </a:lnTo>
                <a:lnTo>
                  <a:pt x="0" y="3016906"/>
                </a:lnTo>
                <a:lnTo>
                  <a:pt x="0" y="883497"/>
                </a:lnTo>
                <a:lnTo>
                  <a:pt x="63499" y="883497"/>
                </a:lnTo>
                <a:close/>
              </a:path>
            </a:pathLst>
          </a:cu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94E9C794-1C00-4642-8A5E-1819CC06C6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819" b="21992"/>
          <a:stretch/>
        </p:blipFill>
        <p:spPr>
          <a:xfrm>
            <a:off x="12681590" y="203755"/>
            <a:ext cx="1742400" cy="2515929"/>
          </a:xfrm>
          <a:prstGeom prst="rect">
            <a:avLst/>
          </a:prstGeom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6620B3E3-77A9-4EB9-8359-BA6E8666B3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1" r="47255"/>
          <a:stretch/>
        </p:blipFill>
        <p:spPr>
          <a:xfrm>
            <a:off x="14423991" y="203755"/>
            <a:ext cx="1638752" cy="3225245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CE3F2865-8398-4644-9047-11F4331E69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45" b="12102"/>
          <a:stretch/>
        </p:blipFill>
        <p:spPr>
          <a:xfrm>
            <a:off x="11973343" y="-3110941"/>
            <a:ext cx="3029273" cy="2834906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F20B777D-EA26-4ACF-A54E-516286E9A2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50"/>
          <a:stretch/>
        </p:blipFill>
        <p:spPr>
          <a:xfrm>
            <a:off x="6271165" y="7416873"/>
            <a:ext cx="3176337" cy="2636287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948B2CE2-DF68-49FB-868A-7DC5D25F1C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49"/>
          <a:stretch/>
        </p:blipFill>
        <p:spPr>
          <a:xfrm>
            <a:off x="9447502" y="7416873"/>
            <a:ext cx="3234088" cy="2636287"/>
          </a:xfrm>
          <a:prstGeom prst="rect">
            <a:avLst/>
          </a:prstGeom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793B3A81-46FD-487C-A52C-C2D6B9C922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06"/>
          <a:stretch/>
        </p:blipFill>
        <p:spPr>
          <a:xfrm>
            <a:off x="12686990" y="6858000"/>
            <a:ext cx="3474000" cy="3008893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B5C624B9-081E-4226-A643-9DA4F0AF8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93" r="-1"/>
          <a:stretch/>
        </p:blipFill>
        <p:spPr>
          <a:xfrm>
            <a:off x="12192000" y="3237660"/>
            <a:ext cx="2936445" cy="3008893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3A3AD21C-1BDA-4F54-AEA2-0EECBF4270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1478"/>
          <a:stretch/>
        </p:blipFill>
        <p:spPr>
          <a:xfrm>
            <a:off x="-5365485" y="-2070440"/>
            <a:ext cx="1515600" cy="3605864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BB80A0FF-E35A-4FC9-B575-2395943669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22"/>
          <a:stretch/>
        </p:blipFill>
        <p:spPr>
          <a:xfrm>
            <a:off x="14920051" y="3252136"/>
            <a:ext cx="2418798" cy="360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7084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9412D8D2-7114-43B3-B912-E67A4A5C4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B0F65877-21A4-410C-B90D-CE05899829E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79E94934-92EA-40B9-940B-035A8CCCC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25138A6-ED81-4B77-8E92-DCC1BE9B165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4C934AF7-EE1B-4E8B-8C6A-9AE989549E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" t="7868" r="50207"/>
          <a:stretch/>
        </p:blipFill>
        <p:spPr>
          <a:xfrm>
            <a:off x="0" y="0"/>
            <a:ext cx="2719974" cy="3037910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617F70DC-2267-4C96-9E56-7AB182C70D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93" r="13755" b="22751"/>
          <a:stretch/>
        </p:blipFill>
        <p:spPr>
          <a:xfrm>
            <a:off x="9579830" y="4010618"/>
            <a:ext cx="2612170" cy="2847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8731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79E94934-92EA-40B9-940B-035A8CCCC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25138A6-ED81-4B77-8E92-DCC1BE9B165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5E72D9BE-F752-42B3-9352-596C5F0022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09" r="2354" b="20780"/>
          <a:stretch/>
        </p:blipFill>
        <p:spPr>
          <a:xfrm flipH="1">
            <a:off x="0" y="4001436"/>
            <a:ext cx="1361635" cy="2856564"/>
          </a:xfrm>
          <a:prstGeom prst="rect">
            <a:avLst/>
          </a:prstGeom>
        </p:spPr>
      </p:pic>
      <p:pic>
        <p:nvPicPr>
          <p:cNvPr id="63" name="그림 62">
            <a:extLst>
              <a:ext uri="{FF2B5EF4-FFF2-40B4-BE49-F238E27FC236}">
                <a16:creationId xmlns:a16="http://schemas.microsoft.com/office/drawing/2014/main" id="{FBF2FAAB-1FBF-4DFD-A7C7-82FF1DEB71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9" t="9262" r="53918"/>
          <a:stretch/>
        </p:blipFill>
        <p:spPr>
          <a:xfrm>
            <a:off x="10418822" y="0"/>
            <a:ext cx="1773178" cy="273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7207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79E94934-92EA-40B9-940B-035A8CCCC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25138A6-ED81-4B77-8E92-DCC1BE9B165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C75EDB2-0EFB-4342-A028-90183DF3DA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1" t="12610" r="29391" b="24566"/>
          <a:stretch/>
        </p:blipFill>
        <p:spPr>
          <a:xfrm>
            <a:off x="0" y="-1"/>
            <a:ext cx="2628900" cy="189819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BBAC814-5633-4EF9-B020-82CB03ABC8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46" r="1726" b="43495"/>
          <a:stretch/>
        </p:blipFill>
        <p:spPr>
          <a:xfrm>
            <a:off x="9867900" y="5413538"/>
            <a:ext cx="2324100" cy="144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4599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79E94934-92EA-40B9-940B-035A8CCCC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25138A6-ED81-4B77-8E92-DCC1BE9B165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652D687E-8E55-47A6-B434-1157CAFF9B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0" r="42706" b="15209"/>
          <a:stretch/>
        </p:blipFill>
        <p:spPr>
          <a:xfrm>
            <a:off x="0" y="4337310"/>
            <a:ext cx="2004820" cy="252069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0B9AF11B-BEC4-4DEA-943B-1E1D559816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93" r="2598" b="23355"/>
          <a:stretch/>
        </p:blipFill>
        <p:spPr>
          <a:xfrm rot="16200000">
            <a:off x="10132247" y="188145"/>
            <a:ext cx="2247899" cy="1871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6772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79E94934-92EA-40B9-940B-035A8CCCC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25138A6-ED81-4B77-8E92-DCC1BE9B165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E6AE7B6-3A80-43D6-87EB-F87F425D1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8" t="928" r="52275" b="2694"/>
          <a:stretch/>
        </p:blipFill>
        <p:spPr>
          <a:xfrm>
            <a:off x="10545378" y="0"/>
            <a:ext cx="1646622" cy="31006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ADFCFA2-AB34-4F9E-86CA-0FE33A2A14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580" b="10482"/>
          <a:stretch/>
        </p:blipFill>
        <p:spPr>
          <a:xfrm>
            <a:off x="0" y="3632201"/>
            <a:ext cx="1410408" cy="322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221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79E94934-92EA-40B9-940B-035A8CCCC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25138A6-ED81-4B77-8E92-DCC1BE9B165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BBEFF63-0627-418E-BF13-D37FF093D7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94" r="2682" b="34269"/>
          <a:stretch/>
        </p:blipFill>
        <p:spPr>
          <a:xfrm>
            <a:off x="9626289" y="4903925"/>
            <a:ext cx="2565711" cy="195407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223B1B6-844C-4694-9098-9CC9122733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2" t="23701" r="72819" b="21992"/>
          <a:stretch/>
        </p:blipFill>
        <p:spPr>
          <a:xfrm>
            <a:off x="0" y="0"/>
            <a:ext cx="1162776" cy="1751519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BEA8B473-D935-4E69-B24B-94FE747139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5" r="47255" b="7904"/>
          <a:stretch/>
        </p:blipFill>
        <p:spPr>
          <a:xfrm>
            <a:off x="0" y="0"/>
            <a:ext cx="1412875" cy="297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9663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79E94934-92EA-40B9-940B-035A8CCCC3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525138A6-ED81-4B77-8E92-DCC1BE9B165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3B237C1-CE46-4081-A164-CCC212CD05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78" t="9150" r="6239"/>
          <a:stretch/>
        </p:blipFill>
        <p:spPr>
          <a:xfrm flipH="1">
            <a:off x="-1" y="-1"/>
            <a:ext cx="2896339" cy="2740871"/>
          </a:xfrm>
          <a:custGeom>
            <a:avLst/>
            <a:gdLst>
              <a:gd name="connsiteX0" fmla="*/ 63499 w 3296386"/>
              <a:gd name="connsiteY0" fmla="*/ 0 h 3016906"/>
              <a:gd name="connsiteX1" fmla="*/ 3296386 w 3296386"/>
              <a:gd name="connsiteY1" fmla="*/ 0 h 3016906"/>
              <a:gd name="connsiteX2" fmla="*/ 3296386 w 3296386"/>
              <a:gd name="connsiteY2" fmla="*/ 3016906 h 3016906"/>
              <a:gd name="connsiteX3" fmla="*/ 0 w 3296386"/>
              <a:gd name="connsiteY3" fmla="*/ 3016906 h 3016906"/>
              <a:gd name="connsiteX4" fmla="*/ 0 w 3296386"/>
              <a:gd name="connsiteY4" fmla="*/ 883497 h 3016906"/>
              <a:gd name="connsiteX5" fmla="*/ 63499 w 3296386"/>
              <a:gd name="connsiteY5" fmla="*/ 883497 h 301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96386" h="3016906">
                <a:moveTo>
                  <a:pt x="63499" y="0"/>
                </a:moveTo>
                <a:lnTo>
                  <a:pt x="3296386" y="0"/>
                </a:lnTo>
                <a:lnTo>
                  <a:pt x="3296386" y="3016906"/>
                </a:lnTo>
                <a:lnTo>
                  <a:pt x="0" y="3016906"/>
                </a:lnTo>
                <a:lnTo>
                  <a:pt x="0" y="883497"/>
                </a:lnTo>
                <a:lnTo>
                  <a:pt x="63499" y="883497"/>
                </a:lnTo>
                <a:close/>
              </a:path>
            </a:pathLst>
          </a:cu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FF21401A-E1FD-4693-A7B8-FCA28FBF78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22" r="5895" b="10994"/>
          <a:stretch/>
        </p:blipFill>
        <p:spPr>
          <a:xfrm>
            <a:off x="10005151" y="3648560"/>
            <a:ext cx="2186849" cy="320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9055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211CB119-8D30-49F8-8B90-0C4AE77E6D86}"/>
              </a:ext>
            </a:extLst>
          </p:cNvPr>
          <p:cNvSpPr/>
          <p:nvPr userDrawn="1"/>
        </p:nvSpPr>
        <p:spPr>
          <a:xfrm>
            <a:off x="359400" y="360000"/>
            <a:ext cx="11473200" cy="6138000"/>
          </a:xfrm>
          <a:prstGeom prst="rect">
            <a:avLst/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93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4" r:id="rId16"/>
    <p:sldLayoutId id="2147483695" r:id="rId17"/>
    <p:sldLayoutId id="2147483696" r:id="rId18"/>
    <p:sldLayoutId id="2147483697" r:id="rId19"/>
    <p:sldLayoutId id="2147483679" r:id="rId20"/>
    <p:sldLayoutId id="2147483664" r:id="rId2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1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Abril+Fatface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.xml"/><Relationship Id="rId4" Type="http://schemas.openxmlformats.org/officeDocument/2006/relationships/hyperlink" Target="https://fonts.google.com/specimen/Montserrat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81DD0CE-0936-4546-9560-16BDF14670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75" b="61659"/>
          <a:stretch/>
        </p:blipFill>
        <p:spPr>
          <a:xfrm>
            <a:off x="3153878" y="3724591"/>
            <a:ext cx="5884244" cy="13019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699D2A-8EF6-49EE-BA6E-DAD7730948B5}"/>
              </a:ext>
            </a:extLst>
          </p:cNvPr>
          <p:cNvSpPr txBox="1"/>
          <p:nvPr/>
        </p:nvSpPr>
        <p:spPr>
          <a:xfrm>
            <a:off x="2311400" y="1861669"/>
            <a:ext cx="756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Greeting Card</a:t>
            </a:r>
            <a:endParaRPr lang="ko-KR" altLang="en-US" sz="7200" dirty="0">
              <a:solidFill>
                <a:srgbClr val="4C241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8602B9-3397-4685-81C1-607446F0890C}"/>
              </a:ext>
            </a:extLst>
          </p:cNvPr>
          <p:cNvSpPr txBox="1"/>
          <p:nvPr/>
        </p:nvSpPr>
        <p:spPr>
          <a:xfrm>
            <a:off x="2311400" y="3136806"/>
            <a:ext cx="756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2415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solidFill>
                <a:srgbClr val="4C2415"/>
              </a:solidFill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4F7D9F-4A1F-4D85-9F6A-CC4EFD4930D8}"/>
              </a:ext>
            </a:extLst>
          </p:cNvPr>
          <p:cNvSpPr txBox="1"/>
          <p:nvPr/>
        </p:nvSpPr>
        <p:spPr>
          <a:xfrm>
            <a:off x="4087528" y="3957956"/>
            <a:ext cx="401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00. 00. 20XX.</a:t>
            </a:r>
            <a:endParaRPr lang="ko-KR" altLang="en-US" sz="2400" dirty="0">
              <a:solidFill>
                <a:srgbClr val="4C2415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BD36FB-A56B-41EA-93DC-5953D31D3F06}"/>
              </a:ext>
            </a:extLst>
          </p:cNvPr>
          <p:cNvSpPr txBox="1"/>
          <p:nvPr/>
        </p:nvSpPr>
        <p:spPr>
          <a:xfrm>
            <a:off x="3193038" y="4342818"/>
            <a:ext cx="33982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C2415"/>
                </a:solidFill>
              </a:rPr>
              <a:t>amet</a:t>
            </a:r>
            <a:r>
              <a:rPr lang="en-US" altLang="ko-KR" sz="1600" dirty="0">
                <a:solidFill>
                  <a:srgbClr val="4C2415"/>
                </a:solidFill>
              </a:rPr>
              <a:t>, </a:t>
            </a:r>
            <a:r>
              <a:rPr lang="en-US" altLang="ko-KR" sz="16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elit</a:t>
            </a:r>
            <a:r>
              <a:rPr lang="en-US" altLang="ko-KR" sz="1600" dirty="0">
                <a:solidFill>
                  <a:srgbClr val="4C2415"/>
                </a:solidFill>
              </a:rPr>
              <a:t>, sed do </a:t>
            </a:r>
            <a:r>
              <a:rPr lang="en-US" altLang="ko-KR" sz="1600" dirty="0" err="1">
                <a:solidFill>
                  <a:srgbClr val="4C2415"/>
                </a:solidFill>
              </a:rPr>
              <a:t>eiusmod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tempor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incididunt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ut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labore</a:t>
            </a:r>
            <a:r>
              <a:rPr lang="en-US" altLang="ko-KR" sz="1600" dirty="0">
                <a:solidFill>
                  <a:srgbClr val="4C241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C2415"/>
                </a:solidFill>
              </a:rPr>
              <a:t>aliqua</a:t>
            </a:r>
            <a:r>
              <a:rPr lang="en-US" altLang="ko-KR" sz="1600" dirty="0">
                <a:solidFill>
                  <a:srgbClr val="4C2415"/>
                </a:solidFill>
              </a:rPr>
              <a:t>.</a:t>
            </a:r>
            <a:endParaRPr lang="ko-KR" altLang="en-US" sz="1600" dirty="0">
              <a:solidFill>
                <a:srgbClr val="4C2415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0F59DB5-AAE7-419F-9392-0A0D6C0201C9}"/>
              </a:ext>
            </a:extLst>
          </p:cNvPr>
          <p:cNvSpPr/>
          <p:nvPr/>
        </p:nvSpPr>
        <p:spPr>
          <a:xfrm>
            <a:off x="3193035" y="3854627"/>
            <a:ext cx="3390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C95E68-FDDD-4C64-A8B0-CA21D6478319}"/>
              </a:ext>
            </a:extLst>
          </p:cNvPr>
          <p:cNvSpPr txBox="1"/>
          <p:nvPr/>
        </p:nvSpPr>
        <p:spPr>
          <a:xfrm>
            <a:off x="7155438" y="4342818"/>
            <a:ext cx="33982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C2415"/>
                </a:solidFill>
              </a:rPr>
              <a:t>amet</a:t>
            </a:r>
            <a:r>
              <a:rPr lang="en-US" altLang="ko-KR" sz="1600" dirty="0">
                <a:solidFill>
                  <a:srgbClr val="4C2415"/>
                </a:solidFill>
              </a:rPr>
              <a:t>, </a:t>
            </a:r>
            <a:r>
              <a:rPr lang="en-US" altLang="ko-KR" sz="16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elit</a:t>
            </a:r>
            <a:r>
              <a:rPr lang="en-US" altLang="ko-KR" sz="1600" dirty="0">
                <a:solidFill>
                  <a:srgbClr val="4C2415"/>
                </a:solidFill>
              </a:rPr>
              <a:t>, sed do </a:t>
            </a:r>
            <a:r>
              <a:rPr lang="en-US" altLang="ko-KR" sz="1600" dirty="0" err="1">
                <a:solidFill>
                  <a:srgbClr val="4C2415"/>
                </a:solidFill>
              </a:rPr>
              <a:t>eiusmod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tempor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incididunt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ut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labore</a:t>
            </a:r>
            <a:r>
              <a:rPr lang="en-US" altLang="ko-KR" sz="1600" dirty="0">
                <a:solidFill>
                  <a:srgbClr val="4C241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C2415"/>
                </a:solidFill>
              </a:rPr>
              <a:t>aliqua</a:t>
            </a:r>
            <a:r>
              <a:rPr lang="en-US" altLang="ko-KR" sz="1600" dirty="0">
                <a:solidFill>
                  <a:srgbClr val="4C2415"/>
                </a:solidFill>
              </a:rPr>
              <a:t>.</a:t>
            </a:r>
            <a:endParaRPr lang="ko-KR" altLang="en-US" sz="1600" dirty="0">
              <a:solidFill>
                <a:srgbClr val="4C2415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4EB8F20-E2B2-4FD9-AB6E-8BE87E3B930F}"/>
              </a:ext>
            </a:extLst>
          </p:cNvPr>
          <p:cNvSpPr/>
          <p:nvPr/>
        </p:nvSpPr>
        <p:spPr>
          <a:xfrm>
            <a:off x="7155435" y="3854627"/>
            <a:ext cx="3390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595C3060-EA42-47CD-B82C-9AD9A9100C04}"/>
              </a:ext>
            </a:extLst>
          </p:cNvPr>
          <p:cNvSpPr/>
          <p:nvPr/>
        </p:nvSpPr>
        <p:spPr>
          <a:xfrm>
            <a:off x="7155435" y="3012412"/>
            <a:ext cx="615471" cy="615471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E8626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0EDE6B3A-3C59-437C-8E3E-72E869CCF7D5}"/>
              </a:ext>
            </a:extLst>
          </p:cNvPr>
          <p:cNvSpPr/>
          <p:nvPr/>
        </p:nvSpPr>
        <p:spPr>
          <a:xfrm>
            <a:off x="3288764" y="3072458"/>
            <a:ext cx="615471" cy="495379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E8626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3FE4D2-2A06-448B-9FAB-E1987214D27C}"/>
              </a:ext>
            </a:extLst>
          </p:cNvPr>
          <p:cNvSpPr txBox="1"/>
          <p:nvPr/>
        </p:nvSpPr>
        <p:spPr>
          <a:xfrm>
            <a:off x="3193035" y="1370118"/>
            <a:ext cx="4904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rgbClr val="4C2415"/>
                </a:solidFill>
              </a:rPr>
              <a:t>Insert </a:t>
            </a:r>
            <a:r>
              <a:rPr lang="en-US" altLang="ko-KR">
                <a:solidFill>
                  <a:srgbClr val="4C2415"/>
                </a:solidFill>
              </a:rPr>
              <a:t>Your </a:t>
            </a:r>
            <a:r>
              <a:rPr lang="en-US" altLang="ko-KR" dirty="0">
                <a:solidFill>
                  <a:srgbClr val="4C2415"/>
                </a:solidFill>
              </a:rPr>
              <a:t>Title Here</a:t>
            </a:r>
            <a:endParaRPr lang="ko-KR" altLang="en-US" dirty="0">
              <a:solidFill>
                <a:srgbClr val="4C24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72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6E39BF-EA8E-4D78-967A-5DF2540E540C}"/>
              </a:ext>
            </a:extLst>
          </p:cNvPr>
          <p:cNvSpPr txBox="1"/>
          <p:nvPr/>
        </p:nvSpPr>
        <p:spPr>
          <a:xfrm>
            <a:off x="870326" y="1254398"/>
            <a:ext cx="34086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2800" dirty="0">
              <a:solidFill>
                <a:srgbClr val="4C241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605554-1D20-49EC-9DE2-38DD8A7029C7}"/>
              </a:ext>
            </a:extLst>
          </p:cNvPr>
          <p:cNvSpPr txBox="1"/>
          <p:nvPr/>
        </p:nvSpPr>
        <p:spPr>
          <a:xfrm>
            <a:off x="870327" y="2234818"/>
            <a:ext cx="3408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4C2415"/>
                </a:solidFill>
                <a:cs typeface="Arial" panose="020B0604020202020204" pitchFamily="34" charset="0"/>
              </a:rPr>
              <a:t>Sub Title : Lorem ipsum dolor</a:t>
            </a:r>
            <a:endParaRPr lang="ko-KR" altLang="en-US" dirty="0">
              <a:solidFill>
                <a:srgbClr val="4C2415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0B7031-4716-4ECF-BF38-CCDE0FD8989C}"/>
              </a:ext>
            </a:extLst>
          </p:cNvPr>
          <p:cNvSpPr txBox="1"/>
          <p:nvPr/>
        </p:nvSpPr>
        <p:spPr>
          <a:xfrm>
            <a:off x="5149829" y="2295307"/>
            <a:ext cx="2654344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endParaRPr lang="ko-KR" altLang="en-US" sz="1400" dirty="0">
              <a:solidFill>
                <a:srgbClr val="4C2415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2B2783A-925F-44A8-A2F2-91F2647D388D}"/>
              </a:ext>
            </a:extLst>
          </p:cNvPr>
          <p:cNvSpPr/>
          <p:nvPr/>
        </p:nvSpPr>
        <p:spPr>
          <a:xfrm>
            <a:off x="5149828" y="1768942"/>
            <a:ext cx="265434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26E784-20C8-4B67-8B38-D8D62487F86F}"/>
              </a:ext>
            </a:extLst>
          </p:cNvPr>
          <p:cNvSpPr txBox="1"/>
          <p:nvPr/>
        </p:nvSpPr>
        <p:spPr>
          <a:xfrm>
            <a:off x="8294037" y="2295307"/>
            <a:ext cx="2654344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endParaRPr lang="ko-KR" altLang="en-US" sz="1400" dirty="0">
              <a:solidFill>
                <a:srgbClr val="4C2415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585038A-4C60-4F97-9BF8-C106431E305A}"/>
              </a:ext>
            </a:extLst>
          </p:cNvPr>
          <p:cNvSpPr/>
          <p:nvPr/>
        </p:nvSpPr>
        <p:spPr>
          <a:xfrm>
            <a:off x="8294036" y="1768942"/>
            <a:ext cx="265434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05524D-E514-490D-BB1C-C3CF62B17BBF}"/>
              </a:ext>
            </a:extLst>
          </p:cNvPr>
          <p:cNvSpPr txBox="1"/>
          <p:nvPr/>
        </p:nvSpPr>
        <p:spPr>
          <a:xfrm>
            <a:off x="5149829" y="4807021"/>
            <a:ext cx="2654344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endParaRPr lang="ko-KR" altLang="en-US" sz="1400" dirty="0">
              <a:solidFill>
                <a:srgbClr val="4C2415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95BF77-33A4-44AC-8E8E-DE9C50770F04}"/>
              </a:ext>
            </a:extLst>
          </p:cNvPr>
          <p:cNvSpPr/>
          <p:nvPr/>
        </p:nvSpPr>
        <p:spPr>
          <a:xfrm>
            <a:off x="5149828" y="4280656"/>
            <a:ext cx="265434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929A62-5E26-443F-827E-903C963F79CA}"/>
              </a:ext>
            </a:extLst>
          </p:cNvPr>
          <p:cNvSpPr txBox="1"/>
          <p:nvPr/>
        </p:nvSpPr>
        <p:spPr>
          <a:xfrm>
            <a:off x="8294037" y="4807021"/>
            <a:ext cx="2654344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endParaRPr lang="ko-KR" altLang="en-US" sz="1400" dirty="0">
              <a:solidFill>
                <a:srgbClr val="4C2415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4AA40D6-63C4-4E9C-B6DA-10E17DFA45B4}"/>
              </a:ext>
            </a:extLst>
          </p:cNvPr>
          <p:cNvSpPr/>
          <p:nvPr/>
        </p:nvSpPr>
        <p:spPr>
          <a:xfrm>
            <a:off x="8294036" y="4280656"/>
            <a:ext cx="265434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AA876C8D-04BC-4593-B842-1A786ACB9113}"/>
              </a:ext>
            </a:extLst>
          </p:cNvPr>
          <p:cNvGrpSpPr/>
          <p:nvPr/>
        </p:nvGrpSpPr>
        <p:grpSpPr>
          <a:xfrm>
            <a:off x="5199026" y="1291888"/>
            <a:ext cx="390525" cy="390525"/>
            <a:chOff x="2801293" y="892968"/>
            <a:chExt cx="390525" cy="390525"/>
          </a:xfrm>
          <a:solidFill>
            <a:srgbClr val="E86263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8F728643-9F66-4450-A668-EF082CD5E66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2415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D0FA45F2-0C08-49B7-B0A0-54C24E26AA1A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2415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3CB02650-6D5D-4832-B3FB-EC8AA46B929B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2415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9F286A24-F570-4DD4-8676-0F7AC9FF95AF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2415"/>
                </a:solidFill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D334B779-4DA0-4ED1-A9FD-930F5DF26472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2415"/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F0E28D-DD60-4765-9A14-F9F650EECCD1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2415"/>
                </a:solidFill>
              </a:endParaRPr>
            </a:p>
          </p:txBody>
        </p:sp>
      </p:grp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36D21583-92A2-44F9-8760-16772D3DEF93}"/>
              </a:ext>
            </a:extLst>
          </p:cNvPr>
          <p:cNvSpPr/>
          <p:nvPr/>
        </p:nvSpPr>
        <p:spPr>
          <a:xfrm>
            <a:off x="5223951" y="3818991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E8626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C2415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E057BC4-088B-47C8-8C84-43DD6E1F5634}"/>
              </a:ext>
            </a:extLst>
          </p:cNvPr>
          <p:cNvGrpSpPr/>
          <p:nvPr/>
        </p:nvGrpSpPr>
        <p:grpSpPr>
          <a:xfrm>
            <a:off x="8384729" y="1312023"/>
            <a:ext cx="390525" cy="390525"/>
            <a:chOff x="4144033" y="2229040"/>
            <a:chExt cx="390525" cy="390525"/>
          </a:xfrm>
          <a:solidFill>
            <a:srgbClr val="E86263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696E137-597E-481E-BECF-3F435FDF87D3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2415"/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18D813F-5AAB-445C-A679-71B547BA1D78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2415"/>
                </a:solidFill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A813CF56-FFB6-4251-A4B2-15810EA5269B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2415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09452A96-44B2-4A2F-A400-3EB1EE9BBBA0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2415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75B307B1-66E3-4BEE-9D79-AC628A94B463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2415"/>
                </a:solidFill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75B61D8A-1EFC-4D3B-8C81-23840FF655A2}"/>
              </a:ext>
            </a:extLst>
          </p:cNvPr>
          <p:cNvGrpSpPr/>
          <p:nvPr/>
        </p:nvGrpSpPr>
        <p:grpSpPr>
          <a:xfrm>
            <a:off x="8347044" y="3812674"/>
            <a:ext cx="371475" cy="390525"/>
            <a:chOff x="4143556" y="4903660"/>
            <a:chExt cx="371475" cy="390525"/>
          </a:xfrm>
          <a:solidFill>
            <a:srgbClr val="E86263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DFA60DB-E5AD-441A-B0FB-08C5373E9AB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2415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6F867DA5-7887-4087-BE99-E0F85C06A64C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2415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DC960AA-7B9D-4C7F-8483-0DF3A40374D3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2415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F5E392CA-DBDA-4617-B615-28451167EA7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C2415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3286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F798D94F-4C6D-433A-BFD0-A6CAA17300D6}"/>
              </a:ext>
            </a:extLst>
          </p:cNvPr>
          <p:cNvSpPr>
            <a:spLocks noChangeAspect="1"/>
          </p:cNvSpPr>
          <p:nvPr/>
        </p:nvSpPr>
        <p:spPr>
          <a:xfrm>
            <a:off x="1429927" y="2137895"/>
            <a:ext cx="116298" cy="116298"/>
          </a:xfrm>
          <a:prstGeom prst="rect">
            <a:avLst/>
          </a:prstGeom>
          <a:solidFill>
            <a:srgbClr val="E86263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43BF56-0080-4D2D-A147-8220C965E1F3}"/>
              </a:ext>
            </a:extLst>
          </p:cNvPr>
          <p:cNvSpPr txBox="1"/>
          <p:nvPr/>
        </p:nvSpPr>
        <p:spPr>
          <a:xfrm>
            <a:off x="1574801" y="1957430"/>
            <a:ext cx="443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4C2415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8C83F5-6759-44AB-9F91-0693E84AF805}"/>
              </a:ext>
            </a:extLst>
          </p:cNvPr>
          <p:cNvSpPr txBox="1"/>
          <p:nvPr/>
        </p:nvSpPr>
        <p:spPr>
          <a:xfrm>
            <a:off x="1574801" y="2359094"/>
            <a:ext cx="4432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C2415"/>
                </a:solidFill>
              </a:rPr>
              <a:t>amet</a:t>
            </a:r>
            <a:r>
              <a:rPr lang="en-US" altLang="ko-KR" sz="1600" dirty="0">
                <a:solidFill>
                  <a:srgbClr val="4C2415"/>
                </a:solidFill>
              </a:rPr>
              <a:t>, </a:t>
            </a:r>
            <a:r>
              <a:rPr lang="en-US" altLang="ko-KR" sz="16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adipiscing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elit</a:t>
            </a:r>
            <a:r>
              <a:rPr lang="en-US" altLang="ko-KR" sz="1600" dirty="0">
                <a:solidFill>
                  <a:srgbClr val="4C2415"/>
                </a:solidFill>
              </a:rPr>
              <a:t>, sed do </a:t>
            </a:r>
            <a:r>
              <a:rPr lang="en-US" altLang="ko-KR" sz="1600" dirty="0" err="1">
                <a:solidFill>
                  <a:srgbClr val="4C2415"/>
                </a:solidFill>
              </a:rPr>
              <a:t>eiusmod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tempor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incididunt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ut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labore</a:t>
            </a:r>
            <a:r>
              <a:rPr lang="en-US" altLang="ko-KR" sz="1600" dirty="0">
                <a:solidFill>
                  <a:srgbClr val="4C241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C2415"/>
                </a:solidFill>
              </a:rPr>
              <a:t>aliqua</a:t>
            </a:r>
            <a:r>
              <a:rPr lang="en-US" altLang="ko-KR" sz="1600" dirty="0">
                <a:solidFill>
                  <a:srgbClr val="4C2415"/>
                </a:solidFill>
              </a:rPr>
              <a:t>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B66CDE4-65FC-438F-B1FB-D62FC62C5EB7}"/>
              </a:ext>
            </a:extLst>
          </p:cNvPr>
          <p:cNvSpPr>
            <a:spLocks noChangeAspect="1"/>
          </p:cNvSpPr>
          <p:nvPr/>
        </p:nvSpPr>
        <p:spPr>
          <a:xfrm>
            <a:off x="6636927" y="2137895"/>
            <a:ext cx="116298" cy="116298"/>
          </a:xfrm>
          <a:prstGeom prst="rect">
            <a:avLst/>
          </a:prstGeom>
          <a:solidFill>
            <a:srgbClr val="E86263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B43D66-0831-4A28-9D3D-DCF63C3E6478}"/>
              </a:ext>
            </a:extLst>
          </p:cNvPr>
          <p:cNvSpPr txBox="1"/>
          <p:nvPr/>
        </p:nvSpPr>
        <p:spPr>
          <a:xfrm>
            <a:off x="6781801" y="1957430"/>
            <a:ext cx="443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4C2415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4C2415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BD0075-D420-435B-B3CE-FE40FF0D3657}"/>
              </a:ext>
            </a:extLst>
          </p:cNvPr>
          <p:cNvSpPr txBox="1"/>
          <p:nvPr/>
        </p:nvSpPr>
        <p:spPr>
          <a:xfrm>
            <a:off x="6781801" y="2359094"/>
            <a:ext cx="4432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C2415"/>
                </a:solidFill>
              </a:rPr>
              <a:t>amet</a:t>
            </a:r>
            <a:r>
              <a:rPr lang="en-US" altLang="ko-KR" sz="1600" dirty="0">
                <a:solidFill>
                  <a:srgbClr val="4C2415"/>
                </a:solidFill>
              </a:rPr>
              <a:t>, </a:t>
            </a:r>
            <a:r>
              <a:rPr lang="en-US" altLang="ko-KR" sz="16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adipiscing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elit</a:t>
            </a:r>
            <a:r>
              <a:rPr lang="en-US" altLang="ko-KR" sz="1600" dirty="0">
                <a:solidFill>
                  <a:srgbClr val="4C2415"/>
                </a:solidFill>
              </a:rPr>
              <a:t>, sed do </a:t>
            </a:r>
            <a:r>
              <a:rPr lang="en-US" altLang="ko-KR" sz="1600" dirty="0" err="1">
                <a:solidFill>
                  <a:srgbClr val="4C2415"/>
                </a:solidFill>
              </a:rPr>
              <a:t>eiusmod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tempor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incididunt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ut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labore</a:t>
            </a:r>
            <a:r>
              <a:rPr lang="en-US" altLang="ko-KR" sz="1600" dirty="0">
                <a:solidFill>
                  <a:srgbClr val="4C241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C2415"/>
                </a:solidFill>
              </a:rPr>
              <a:t>aliqua</a:t>
            </a:r>
            <a:r>
              <a:rPr lang="en-US" altLang="ko-KR" sz="1600" dirty="0">
                <a:solidFill>
                  <a:srgbClr val="4C2415"/>
                </a:solidFill>
              </a:rPr>
              <a:t>.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361A1A5-944A-457F-8632-8FEA3F7F66CC}"/>
              </a:ext>
            </a:extLst>
          </p:cNvPr>
          <p:cNvSpPr>
            <a:spLocks noChangeAspect="1"/>
          </p:cNvSpPr>
          <p:nvPr/>
        </p:nvSpPr>
        <p:spPr>
          <a:xfrm>
            <a:off x="1429927" y="3966695"/>
            <a:ext cx="116298" cy="116298"/>
          </a:xfrm>
          <a:prstGeom prst="rect">
            <a:avLst/>
          </a:prstGeom>
          <a:solidFill>
            <a:srgbClr val="E86263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4609BB-3221-4B4C-9433-DA5EEEF20C45}"/>
              </a:ext>
            </a:extLst>
          </p:cNvPr>
          <p:cNvSpPr txBox="1"/>
          <p:nvPr/>
        </p:nvSpPr>
        <p:spPr>
          <a:xfrm>
            <a:off x="1574801" y="3786230"/>
            <a:ext cx="443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err="1">
                <a:solidFill>
                  <a:srgbClr val="4C2415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4C2415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4C2415"/>
                </a:solidFill>
                <a:latin typeface="+mj-lt"/>
              </a:rPr>
              <a:t>elit</a:t>
            </a:r>
            <a:endParaRPr lang="en-US" altLang="ko-KR" sz="24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D7865F-052C-4AD6-A120-868F9AF7C913}"/>
              </a:ext>
            </a:extLst>
          </p:cNvPr>
          <p:cNvSpPr txBox="1"/>
          <p:nvPr/>
        </p:nvSpPr>
        <p:spPr>
          <a:xfrm>
            <a:off x="1574801" y="4187894"/>
            <a:ext cx="4432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C2415"/>
                </a:solidFill>
              </a:rPr>
              <a:t>amet</a:t>
            </a:r>
            <a:r>
              <a:rPr lang="en-US" altLang="ko-KR" sz="1600" dirty="0">
                <a:solidFill>
                  <a:srgbClr val="4C2415"/>
                </a:solidFill>
              </a:rPr>
              <a:t>, </a:t>
            </a:r>
            <a:r>
              <a:rPr lang="en-US" altLang="ko-KR" sz="16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adipiscing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elit</a:t>
            </a:r>
            <a:r>
              <a:rPr lang="en-US" altLang="ko-KR" sz="1600" dirty="0">
                <a:solidFill>
                  <a:srgbClr val="4C2415"/>
                </a:solidFill>
              </a:rPr>
              <a:t>, sed do </a:t>
            </a:r>
            <a:r>
              <a:rPr lang="en-US" altLang="ko-KR" sz="1600" dirty="0" err="1">
                <a:solidFill>
                  <a:srgbClr val="4C2415"/>
                </a:solidFill>
              </a:rPr>
              <a:t>eiusmod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tempor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incididunt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ut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labore</a:t>
            </a:r>
            <a:r>
              <a:rPr lang="en-US" altLang="ko-KR" sz="1600" dirty="0">
                <a:solidFill>
                  <a:srgbClr val="4C241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C2415"/>
                </a:solidFill>
              </a:rPr>
              <a:t>aliqua</a:t>
            </a:r>
            <a:r>
              <a:rPr lang="en-US" altLang="ko-KR" sz="1600" dirty="0">
                <a:solidFill>
                  <a:srgbClr val="4C2415"/>
                </a:solidFill>
              </a:rPr>
              <a:t>.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2D1A5E0-BFFD-4CA8-A37C-841D94B2C3D3}"/>
              </a:ext>
            </a:extLst>
          </p:cNvPr>
          <p:cNvSpPr>
            <a:spLocks noChangeAspect="1"/>
          </p:cNvSpPr>
          <p:nvPr/>
        </p:nvSpPr>
        <p:spPr>
          <a:xfrm>
            <a:off x="6636927" y="3966695"/>
            <a:ext cx="116298" cy="116298"/>
          </a:xfrm>
          <a:prstGeom prst="rect">
            <a:avLst/>
          </a:prstGeom>
          <a:solidFill>
            <a:srgbClr val="E86263"/>
          </a:solidFill>
          <a:ln w="762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B934CB-1DD2-4CF8-98D4-DB7B4A9541B6}"/>
              </a:ext>
            </a:extLst>
          </p:cNvPr>
          <p:cNvSpPr txBox="1"/>
          <p:nvPr/>
        </p:nvSpPr>
        <p:spPr>
          <a:xfrm>
            <a:off x="6781801" y="3786230"/>
            <a:ext cx="443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err="1">
                <a:solidFill>
                  <a:srgbClr val="4C2415"/>
                </a:solidFill>
                <a:latin typeface="+mj-lt"/>
              </a:rPr>
              <a:t>Incididunt</a:t>
            </a:r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4C2415"/>
                </a:solidFill>
                <a:latin typeface="+mj-lt"/>
              </a:rPr>
              <a:t>ut</a:t>
            </a:r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4C2415"/>
                </a:solidFill>
                <a:latin typeface="+mj-lt"/>
              </a:rPr>
              <a:t>labore</a:t>
            </a:r>
            <a:endParaRPr lang="en-US" altLang="ko-KR" sz="24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DAAA1E-61DA-4A3A-B40E-4CCB8EBA2EB6}"/>
              </a:ext>
            </a:extLst>
          </p:cNvPr>
          <p:cNvSpPr txBox="1"/>
          <p:nvPr/>
        </p:nvSpPr>
        <p:spPr>
          <a:xfrm>
            <a:off x="6781801" y="4187894"/>
            <a:ext cx="4432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C2415"/>
                </a:solidFill>
              </a:rPr>
              <a:t>amet</a:t>
            </a:r>
            <a:r>
              <a:rPr lang="en-US" altLang="ko-KR" sz="1600" dirty="0">
                <a:solidFill>
                  <a:srgbClr val="4C2415"/>
                </a:solidFill>
              </a:rPr>
              <a:t>, </a:t>
            </a:r>
            <a:r>
              <a:rPr lang="en-US" altLang="ko-KR" sz="16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adipiscing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elit</a:t>
            </a:r>
            <a:r>
              <a:rPr lang="en-US" altLang="ko-KR" sz="1600" dirty="0">
                <a:solidFill>
                  <a:srgbClr val="4C2415"/>
                </a:solidFill>
              </a:rPr>
              <a:t>, sed do </a:t>
            </a:r>
            <a:r>
              <a:rPr lang="en-US" altLang="ko-KR" sz="1600" dirty="0" err="1">
                <a:solidFill>
                  <a:srgbClr val="4C2415"/>
                </a:solidFill>
              </a:rPr>
              <a:t>eiusmod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tempor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incididunt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ut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labore</a:t>
            </a:r>
            <a:r>
              <a:rPr lang="en-US" altLang="ko-KR" sz="1600" dirty="0">
                <a:solidFill>
                  <a:srgbClr val="4C241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C2415"/>
                </a:solidFill>
              </a:rPr>
              <a:t>aliqua</a:t>
            </a:r>
            <a:r>
              <a:rPr lang="en-US" altLang="ko-KR" sz="1600" dirty="0">
                <a:solidFill>
                  <a:srgbClr val="4C2415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8917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03E47342-5E81-472A-9E33-278BFFAE8092}"/>
              </a:ext>
            </a:extLst>
          </p:cNvPr>
          <p:cNvSpPr/>
          <p:nvPr/>
        </p:nvSpPr>
        <p:spPr>
          <a:xfrm>
            <a:off x="6742299" y="2165995"/>
            <a:ext cx="990692" cy="2148640"/>
          </a:xfrm>
          <a:custGeom>
            <a:avLst/>
            <a:gdLst>
              <a:gd name="connsiteX0" fmla="*/ 55730 w 1274336"/>
              <a:gd name="connsiteY0" fmla="*/ 2169213 h 2763818"/>
              <a:gd name="connsiteX1" fmla="*/ 598399 w 1274336"/>
              <a:gd name="connsiteY1" fmla="*/ 2711882 h 2763818"/>
              <a:gd name="connsiteX2" fmla="*/ 820994 w 1274336"/>
              <a:gd name="connsiteY2" fmla="*/ 2698642 h 2763818"/>
              <a:gd name="connsiteX3" fmla="*/ 820994 w 1274336"/>
              <a:gd name="connsiteY3" fmla="*/ 69207 h 2763818"/>
              <a:gd name="connsiteX4" fmla="*/ 598399 w 1274336"/>
              <a:gd name="connsiteY4" fmla="*/ 55968 h 2763818"/>
              <a:gd name="connsiteX5" fmla="*/ 55730 w 1274336"/>
              <a:gd name="connsiteY5" fmla="*/ 598636 h 2763818"/>
              <a:gd name="connsiteX6" fmla="*/ 38849 w 1274336"/>
              <a:gd name="connsiteY6" fmla="*/ 789124 h 2763818"/>
              <a:gd name="connsiteX7" fmla="*/ 38849 w 1274336"/>
              <a:gd name="connsiteY7" fmla="*/ 1978890 h 2763818"/>
              <a:gd name="connsiteX8" fmla="*/ 55730 w 1274336"/>
              <a:gd name="connsiteY8" fmla="*/ 2169213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4336" h="2763818">
                <a:moveTo>
                  <a:pt x="55730" y="2169213"/>
                </a:moveTo>
                <a:lnTo>
                  <a:pt x="598399" y="2711882"/>
                </a:lnTo>
                <a:cubicBezTo>
                  <a:pt x="661619" y="2775102"/>
                  <a:pt x="765387" y="2768482"/>
                  <a:pt x="820994" y="2698642"/>
                </a:cubicBezTo>
                <a:cubicBezTo>
                  <a:pt x="1430855" y="1931723"/>
                  <a:pt x="1430855" y="835960"/>
                  <a:pt x="820994" y="69207"/>
                </a:cubicBezTo>
                <a:cubicBezTo>
                  <a:pt x="765387" y="-633"/>
                  <a:pt x="661619" y="-7253"/>
                  <a:pt x="598399" y="55968"/>
                </a:cubicBezTo>
                <a:lnTo>
                  <a:pt x="55730" y="598636"/>
                </a:lnTo>
                <a:cubicBezTo>
                  <a:pt x="4757" y="649609"/>
                  <a:pt x="-1698" y="729545"/>
                  <a:pt x="38849" y="789124"/>
                </a:cubicBezTo>
                <a:cubicBezTo>
                  <a:pt x="282959" y="1146931"/>
                  <a:pt x="282959" y="1621083"/>
                  <a:pt x="38849" y="1978890"/>
                </a:cubicBezTo>
                <a:cubicBezTo>
                  <a:pt x="-1698" y="2038304"/>
                  <a:pt x="4757" y="2118240"/>
                  <a:pt x="55730" y="2169213"/>
                </a:cubicBezTo>
                <a:close/>
              </a:path>
            </a:pathLst>
          </a:custGeom>
          <a:solidFill>
            <a:srgbClr val="E8626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DF9F3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FDF9F3"/>
              </a:solidFill>
              <a:latin typeface="+mj-lt"/>
            </a:endParaRP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2ECCBE07-2C47-4CBF-92CA-5636F4B07627}"/>
              </a:ext>
            </a:extLst>
          </p:cNvPr>
          <p:cNvSpPr/>
          <p:nvPr/>
        </p:nvSpPr>
        <p:spPr>
          <a:xfrm>
            <a:off x="4440677" y="2165995"/>
            <a:ext cx="1003557" cy="2148640"/>
          </a:xfrm>
          <a:custGeom>
            <a:avLst/>
            <a:gdLst>
              <a:gd name="connsiteX0" fmla="*/ 1235072 w 1290886"/>
              <a:gd name="connsiteY0" fmla="*/ 598636 h 2763818"/>
              <a:gd name="connsiteX1" fmla="*/ 692403 w 1290886"/>
              <a:gd name="connsiteY1" fmla="*/ 55968 h 2763818"/>
              <a:gd name="connsiteX2" fmla="*/ 469808 w 1290886"/>
              <a:gd name="connsiteY2" fmla="*/ 69207 h 2763818"/>
              <a:gd name="connsiteX3" fmla="*/ 469808 w 1290886"/>
              <a:gd name="connsiteY3" fmla="*/ 2698642 h 2763818"/>
              <a:gd name="connsiteX4" fmla="*/ 692403 w 1290886"/>
              <a:gd name="connsiteY4" fmla="*/ 2711882 h 2763818"/>
              <a:gd name="connsiteX5" fmla="*/ 1235072 w 1290886"/>
              <a:gd name="connsiteY5" fmla="*/ 2169213 h 2763818"/>
              <a:gd name="connsiteX6" fmla="*/ 1251953 w 1290886"/>
              <a:gd name="connsiteY6" fmla="*/ 1978725 h 2763818"/>
              <a:gd name="connsiteX7" fmla="*/ 1251953 w 1290886"/>
              <a:gd name="connsiteY7" fmla="*/ 788959 h 2763818"/>
              <a:gd name="connsiteX8" fmla="*/ 1235072 w 1290886"/>
              <a:gd name="connsiteY8" fmla="*/ 598636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886" h="2763818">
                <a:moveTo>
                  <a:pt x="1235072" y="598636"/>
                </a:moveTo>
                <a:lnTo>
                  <a:pt x="692403" y="55968"/>
                </a:lnTo>
                <a:cubicBezTo>
                  <a:pt x="629183" y="-7253"/>
                  <a:pt x="525416" y="-633"/>
                  <a:pt x="469808" y="69207"/>
                </a:cubicBezTo>
                <a:cubicBezTo>
                  <a:pt x="-140053" y="836126"/>
                  <a:pt x="-140053" y="1931889"/>
                  <a:pt x="469808" y="2698642"/>
                </a:cubicBezTo>
                <a:cubicBezTo>
                  <a:pt x="525416" y="2768482"/>
                  <a:pt x="629183" y="2775102"/>
                  <a:pt x="692403" y="2711882"/>
                </a:cubicBezTo>
                <a:lnTo>
                  <a:pt x="1235072" y="2169213"/>
                </a:lnTo>
                <a:cubicBezTo>
                  <a:pt x="1286046" y="2118240"/>
                  <a:pt x="1292500" y="2038470"/>
                  <a:pt x="1251953" y="1978725"/>
                </a:cubicBezTo>
                <a:cubicBezTo>
                  <a:pt x="1007843" y="1620918"/>
                  <a:pt x="1007843" y="1146766"/>
                  <a:pt x="1251953" y="788959"/>
                </a:cubicBezTo>
                <a:cubicBezTo>
                  <a:pt x="1292666" y="729380"/>
                  <a:pt x="1286211" y="649609"/>
                  <a:pt x="1235072" y="598636"/>
                </a:cubicBezTo>
                <a:close/>
              </a:path>
            </a:pathLst>
          </a:custGeom>
          <a:solidFill>
            <a:srgbClr val="E8626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DF9F3"/>
                </a:solidFill>
                <a:latin typeface="+mj-lt"/>
              </a:rPr>
              <a:t>04</a:t>
            </a:r>
            <a:endParaRPr lang="ko-KR" altLang="en-US" sz="2400" dirty="0">
              <a:solidFill>
                <a:srgbClr val="FDF9F3"/>
              </a:solidFill>
              <a:latin typeface="+mj-lt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AEA5F0AB-27D9-45C6-B0B2-87EDC3EB82FC}"/>
              </a:ext>
            </a:extLst>
          </p:cNvPr>
          <p:cNvSpPr/>
          <p:nvPr/>
        </p:nvSpPr>
        <p:spPr>
          <a:xfrm>
            <a:off x="5017411" y="3890904"/>
            <a:ext cx="2148643" cy="1003556"/>
          </a:xfrm>
          <a:custGeom>
            <a:avLst/>
            <a:gdLst>
              <a:gd name="connsiteX0" fmla="*/ 598636 w 2763820"/>
              <a:gd name="connsiteY0" fmla="*/ 55701 h 1290885"/>
              <a:gd name="connsiteX1" fmla="*/ 55968 w 2763820"/>
              <a:gd name="connsiteY1" fmla="*/ 598534 h 1290885"/>
              <a:gd name="connsiteX2" fmla="*/ 69208 w 2763820"/>
              <a:gd name="connsiteY2" fmla="*/ 821129 h 1290885"/>
              <a:gd name="connsiteX3" fmla="*/ 2698644 w 2763820"/>
              <a:gd name="connsiteY3" fmla="*/ 821129 h 1290885"/>
              <a:gd name="connsiteX4" fmla="*/ 2711884 w 2763820"/>
              <a:gd name="connsiteY4" fmla="*/ 598534 h 1290885"/>
              <a:gd name="connsiteX5" fmla="*/ 2169215 w 2763820"/>
              <a:gd name="connsiteY5" fmla="*/ 55866 h 1290885"/>
              <a:gd name="connsiteX6" fmla="*/ 1978726 w 2763820"/>
              <a:gd name="connsiteY6" fmla="*/ 38985 h 1290885"/>
              <a:gd name="connsiteX7" fmla="*/ 788959 w 2763820"/>
              <a:gd name="connsiteY7" fmla="*/ 38985 h 1290885"/>
              <a:gd name="connsiteX8" fmla="*/ 598636 w 2763820"/>
              <a:gd name="connsiteY8" fmla="*/ 5570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598636" y="55701"/>
                </a:moveTo>
                <a:lnTo>
                  <a:pt x="55968" y="598534"/>
                </a:lnTo>
                <a:cubicBezTo>
                  <a:pt x="-7253" y="661755"/>
                  <a:pt x="-633" y="765522"/>
                  <a:pt x="69208" y="821129"/>
                </a:cubicBezTo>
                <a:cubicBezTo>
                  <a:pt x="836127" y="1430990"/>
                  <a:pt x="1931890" y="1430990"/>
                  <a:pt x="2698644" y="821129"/>
                </a:cubicBezTo>
                <a:cubicBezTo>
                  <a:pt x="2768484" y="765522"/>
                  <a:pt x="2775104" y="661755"/>
                  <a:pt x="2711884" y="598534"/>
                </a:cubicBezTo>
                <a:lnTo>
                  <a:pt x="2169215" y="55866"/>
                </a:lnTo>
                <a:cubicBezTo>
                  <a:pt x="2118242" y="4893"/>
                  <a:pt x="2038306" y="-1562"/>
                  <a:pt x="1978726" y="38985"/>
                </a:cubicBezTo>
                <a:cubicBezTo>
                  <a:pt x="1620919" y="283095"/>
                  <a:pt x="1146767" y="283095"/>
                  <a:pt x="788959" y="38985"/>
                </a:cubicBezTo>
                <a:cubicBezTo>
                  <a:pt x="729380" y="-1727"/>
                  <a:pt x="649610" y="4727"/>
                  <a:pt x="598636" y="55701"/>
                </a:cubicBezTo>
                <a:close/>
              </a:path>
            </a:pathLst>
          </a:custGeom>
          <a:solidFill>
            <a:srgbClr val="567A4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DF9F3"/>
                </a:solidFill>
                <a:latin typeface="+mj-lt"/>
              </a:rPr>
              <a:t>03</a:t>
            </a:r>
            <a:endParaRPr lang="ko-KR" altLang="en-US" sz="2400" dirty="0">
              <a:solidFill>
                <a:srgbClr val="FDF9F3"/>
              </a:solidFill>
              <a:latin typeface="+mj-lt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F266959C-8A00-48FB-B539-8B1A077C1D58}"/>
              </a:ext>
            </a:extLst>
          </p:cNvPr>
          <p:cNvSpPr/>
          <p:nvPr/>
        </p:nvSpPr>
        <p:spPr>
          <a:xfrm>
            <a:off x="5017411" y="1589262"/>
            <a:ext cx="2148643" cy="1003556"/>
          </a:xfrm>
          <a:custGeom>
            <a:avLst/>
            <a:gdLst>
              <a:gd name="connsiteX0" fmla="*/ 2169215 w 2763820"/>
              <a:gd name="connsiteY0" fmla="*/ 1235071 h 1290885"/>
              <a:gd name="connsiteX1" fmla="*/ 2711884 w 2763820"/>
              <a:gd name="connsiteY1" fmla="*/ 692403 h 1290885"/>
              <a:gd name="connsiteX2" fmla="*/ 2698644 w 2763820"/>
              <a:gd name="connsiteY2" fmla="*/ 469808 h 1290885"/>
              <a:gd name="connsiteX3" fmla="*/ 69208 w 2763820"/>
              <a:gd name="connsiteY3" fmla="*/ 469808 h 1290885"/>
              <a:gd name="connsiteX4" fmla="*/ 55968 w 2763820"/>
              <a:gd name="connsiteY4" fmla="*/ 692403 h 1290885"/>
              <a:gd name="connsiteX5" fmla="*/ 598636 w 2763820"/>
              <a:gd name="connsiteY5" fmla="*/ 1235071 h 1290885"/>
              <a:gd name="connsiteX6" fmla="*/ 789125 w 2763820"/>
              <a:gd name="connsiteY6" fmla="*/ 1251952 h 1290885"/>
              <a:gd name="connsiteX7" fmla="*/ 1978892 w 2763820"/>
              <a:gd name="connsiteY7" fmla="*/ 1251952 h 1290885"/>
              <a:gd name="connsiteX8" fmla="*/ 2169215 w 2763820"/>
              <a:gd name="connsiteY8" fmla="*/ 123507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2169215" y="1235071"/>
                </a:moveTo>
                <a:lnTo>
                  <a:pt x="2711884" y="692403"/>
                </a:lnTo>
                <a:cubicBezTo>
                  <a:pt x="2775104" y="629183"/>
                  <a:pt x="2768484" y="525415"/>
                  <a:pt x="2698644" y="469808"/>
                </a:cubicBezTo>
                <a:cubicBezTo>
                  <a:pt x="1931725" y="-140053"/>
                  <a:pt x="835961" y="-140053"/>
                  <a:pt x="69208" y="469808"/>
                </a:cubicBezTo>
                <a:cubicBezTo>
                  <a:pt x="-633" y="525415"/>
                  <a:pt x="-7253" y="629183"/>
                  <a:pt x="55968" y="692403"/>
                </a:cubicBezTo>
                <a:lnTo>
                  <a:pt x="598636" y="1235071"/>
                </a:lnTo>
                <a:cubicBezTo>
                  <a:pt x="649610" y="1286045"/>
                  <a:pt x="729546" y="1292499"/>
                  <a:pt x="789125" y="1251952"/>
                </a:cubicBezTo>
                <a:cubicBezTo>
                  <a:pt x="1146932" y="1007842"/>
                  <a:pt x="1621085" y="1007842"/>
                  <a:pt x="1978892" y="1251952"/>
                </a:cubicBezTo>
                <a:cubicBezTo>
                  <a:pt x="2038306" y="1292664"/>
                  <a:pt x="2118242" y="1286210"/>
                  <a:pt x="2169215" y="1235071"/>
                </a:cubicBezTo>
                <a:close/>
              </a:path>
            </a:pathLst>
          </a:custGeom>
          <a:solidFill>
            <a:srgbClr val="567A4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FDF9F3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FDF9F3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150EAF-3806-4B32-9911-3E40027015EB}"/>
              </a:ext>
            </a:extLst>
          </p:cNvPr>
          <p:cNvSpPr txBox="1"/>
          <p:nvPr/>
        </p:nvSpPr>
        <p:spPr>
          <a:xfrm>
            <a:off x="8050452" y="1895913"/>
            <a:ext cx="27572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8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4C2415"/>
                </a:solidFill>
              </a:rPr>
              <a:t>amet</a:t>
            </a:r>
            <a:r>
              <a:rPr lang="en-US" altLang="ko-KR" sz="1800" dirty="0">
                <a:solidFill>
                  <a:srgbClr val="4C2415"/>
                </a:solidFill>
              </a:rPr>
              <a:t>, </a:t>
            </a:r>
            <a:r>
              <a:rPr lang="en-US" altLang="ko-KR" sz="18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adipiscing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elit</a:t>
            </a:r>
            <a:r>
              <a:rPr lang="en-US" altLang="ko-KR" sz="1800" dirty="0">
                <a:solidFill>
                  <a:srgbClr val="4C2415"/>
                </a:solidFill>
              </a:rPr>
              <a:t>, sed do </a:t>
            </a:r>
            <a:r>
              <a:rPr lang="en-US" altLang="ko-KR" sz="1800" dirty="0" err="1">
                <a:solidFill>
                  <a:srgbClr val="4C2415"/>
                </a:solidFill>
              </a:rPr>
              <a:t>eiusmod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tempor</a:t>
            </a:r>
            <a:endParaRPr lang="en-US" altLang="ko-KR" sz="1800" dirty="0">
              <a:solidFill>
                <a:srgbClr val="4C2415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1656222-1E81-43BE-8FDD-B231E9552E39}"/>
              </a:ext>
            </a:extLst>
          </p:cNvPr>
          <p:cNvSpPr/>
          <p:nvPr/>
        </p:nvSpPr>
        <p:spPr>
          <a:xfrm>
            <a:off x="8050452" y="1486818"/>
            <a:ext cx="2757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880839-034F-43C7-BB2F-AAE2CD204F0F}"/>
              </a:ext>
            </a:extLst>
          </p:cNvPr>
          <p:cNvSpPr txBox="1"/>
          <p:nvPr/>
        </p:nvSpPr>
        <p:spPr>
          <a:xfrm>
            <a:off x="8050452" y="4641736"/>
            <a:ext cx="27572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8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4C2415"/>
                </a:solidFill>
              </a:rPr>
              <a:t>amet</a:t>
            </a:r>
            <a:r>
              <a:rPr lang="en-US" altLang="ko-KR" sz="1800" dirty="0">
                <a:solidFill>
                  <a:srgbClr val="4C2415"/>
                </a:solidFill>
              </a:rPr>
              <a:t>, </a:t>
            </a:r>
            <a:r>
              <a:rPr lang="en-US" altLang="ko-KR" sz="18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adipiscing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elit</a:t>
            </a:r>
            <a:r>
              <a:rPr lang="en-US" altLang="ko-KR" sz="1800" dirty="0">
                <a:solidFill>
                  <a:srgbClr val="4C2415"/>
                </a:solidFill>
              </a:rPr>
              <a:t>, sed do </a:t>
            </a:r>
            <a:r>
              <a:rPr lang="en-US" altLang="ko-KR" sz="1800" dirty="0" err="1">
                <a:solidFill>
                  <a:srgbClr val="4C2415"/>
                </a:solidFill>
              </a:rPr>
              <a:t>eiusmod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tempor</a:t>
            </a:r>
            <a:endParaRPr lang="en-US" altLang="ko-KR" sz="1800" dirty="0">
              <a:solidFill>
                <a:srgbClr val="4C2415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A1F60F7-031E-4759-84B7-B127FC114F50}"/>
              </a:ext>
            </a:extLst>
          </p:cNvPr>
          <p:cNvSpPr/>
          <p:nvPr/>
        </p:nvSpPr>
        <p:spPr>
          <a:xfrm>
            <a:off x="8050452" y="4232641"/>
            <a:ext cx="2757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3A5F68-57CE-4EB5-847A-A91824378143}"/>
              </a:ext>
            </a:extLst>
          </p:cNvPr>
          <p:cNvSpPr txBox="1"/>
          <p:nvPr/>
        </p:nvSpPr>
        <p:spPr>
          <a:xfrm>
            <a:off x="1384301" y="1895913"/>
            <a:ext cx="27572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8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4C2415"/>
                </a:solidFill>
              </a:rPr>
              <a:t>amet</a:t>
            </a:r>
            <a:r>
              <a:rPr lang="en-US" altLang="ko-KR" sz="1800" dirty="0">
                <a:solidFill>
                  <a:srgbClr val="4C2415"/>
                </a:solidFill>
              </a:rPr>
              <a:t>, </a:t>
            </a:r>
            <a:r>
              <a:rPr lang="en-US" altLang="ko-KR" sz="18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adipiscing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elit</a:t>
            </a:r>
            <a:r>
              <a:rPr lang="en-US" altLang="ko-KR" sz="1800" dirty="0">
                <a:solidFill>
                  <a:srgbClr val="4C2415"/>
                </a:solidFill>
              </a:rPr>
              <a:t>, sed do </a:t>
            </a:r>
            <a:r>
              <a:rPr lang="en-US" altLang="ko-KR" sz="1800" dirty="0" err="1">
                <a:solidFill>
                  <a:srgbClr val="4C2415"/>
                </a:solidFill>
              </a:rPr>
              <a:t>eiusmod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tempor</a:t>
            </a:r>
            <a:endParaRPr lang="en-US" altLang="ko-KR" sz="1800" dirty="0">
              <a:solidFill>
                <a:srgbClr val="4C2415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F6E1C07-37FC-466E-BBB5-818FB9020DAE}"/>
              </a:ext>
            </a:extLst>
          </p:cNvPr>
          <p:cNvSpPr/>
          <p:nvPr/>
        </p:nvSpPr>
        <p:spPr>
          <a:xfrm>
            <a:off x="1384301" y="1486818"/>
            <a:ext cx="2757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59A03A-B710-42BB-A34E-BAC4A7F3FE4B}"/>
              </a:ext>
            </a:extLst>
          </p:cNvPr>
          <p:cNvSpPr txBox="1"/>
          <p:nvPr/>
        </p:nvSpPr>
        <p:spPr>
          <a:xfrm>
            <a:off x="1384301" y="4641736"/>
            <a:ext cx="27572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8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4C2415"/>
                </a:solidFill>
              </a:rPr>
              <a:t>amet</a:t>
            </a:r>
            <a:r>
              <a:rPr lang="en-US" altLang="ko-KR" sz="1800" dirty="0">
                <a:solidFill>
                  <a:srgbClr val="4C2415"/>
                </a:solidFill>
              </a:rPr>
              <a:t>, </a:t>
            </a:r>
            <a:r>
              <a:rPr lang="en-US" altLang="ko-KR" sz="18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adipiscing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elit</a:t>
            </a:r>
            <a:r>
              <a:rPr lang="en-US" altLang="ko-KR" sz="1800" dirty="0">
                <a:solidFill>
                  <a:srgbClr val="4C2415"/>
                </a:solidFill>
              </a:rPr>
              <a:t>, sed do </a:t>
            </a:r>
            <a:r>
              <a:rPr lang="en-US" altLang="ko-KR" sz="1800" dirty="0" err="1">
                <a:solidFill>
                  <a:srgbClr val="4C2415"/>
                </a:solidFill>
              </a:rPr>
              <a:t>eiusmod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tempor</a:t>
            </a:r>
            <a:endParaRPr lang="en-US" altLang="ko-KR" sz="1800" dirty="0">
              <a:solidFill>
                <a:srgbClr val="4C2415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AB231CD-DCA2-42F3-A238-6E21607BE065}"/>
              </a:ext>
            </a:extLst>
          </p:cNvPr>
          <p:cNvSpPr/>
          <p:nvPr/>
        </p:nvSpPr>
        <p:spPr>
          <a:xfrm>
            <a:off x="1384301" y="4232641"/>
            <a:ext cx="2757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12A8030-3050-4B96-87B1-5A7B856CA77C}"/>
              </a:ext>
            </a:extLst>
          </p:cNvPr>
          <p:cNvSpPr/>
          <p:nvPr/>
        </p:nvSpPr>
        <p:spPr>
          <a:xfrm>
            <a:off x="5256336" y="2826363"/>
            <a:ext cx="1659140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964876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560823-6C70-4B7B-AEE0-BF5963CCCC75}"/>
              </a:ext>
            </a:extLst>
          </p:cNvPr>
          <p:cNvSpPr txBox="1"/>
          <p:nvPr/>
        </p:nvSpPr>
        <p:spPr>
          <a:xfrm>
            <a:off x="1447801" y="4913231"/>
            <a:ext cx="223910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C2415"/>
                </a:solidFill>
              </a:rPr>
              <a:t>amet</a:t>
            </a:r>
            <a:r>
              <a:rPr lang="en-US" altLang="ko-KR" sz="1600" dirty="0">
                <a:solidFill>
                  <a:srgbClr val="4C2415"/>
                </a:solidFill>
              </a:rPr>
              <a:t>, </a:t>
            </a:r>
            <a:r>
              <a:rPr lang="en-US" altLang="ko-KR" sz="16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elit</a:t>
            </a:r>
            <a:endParaRPr lang="ko-KR" altLang="en-US" sz="1600" dirty="0">
              <a:solidFill>
                <a:srgbClr val="4C2415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86F1C4D-CCA3-480F-8352-E6A696A37671}"/>
              </a:ext>
            </a:extLst>
          </p:cNvPr>
          <p:cNvSpPr/>
          <p:nvPr/>
        </p:nvSpPr>
        <p:spPr>
          <a:xfrm>
            <a:off x="1447800" y="4528889"/>
            <a:ext cx="22391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E152F7-29E1-4618-A658-9D6D354CBA66}"/>
              </a:ext>
            </a:extLst>
          </p:cNvPr>
          <p:cNvSpPr txBox="1"/>
          <p:nvPr/>
        </p:nvSpPr>
        <p:spPr>
          <a:xfrm>
            <a:off x="3800233" y="4913231"/>
            <a:ext cx="223910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C2415"/>
                </a:solidFill>
              </a:rPr>
              <a:t>amet</a:t>
            </a:r>
            <a:r>
              <a:rPr lang="en-US" altLang="ko-KR" sz="1600" dirty="0">
                <a:solidFill>
                  <a:srgbClr val="4C2415"/>
                </a:solidFill>
              </a:rPr>
              <a:t>, </a:t>
            </a:r>
            <a:r>
              <a:rPr lang="en-US" altLang="ko-KR" sz="16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elit</a:t>
            </a:r>
            <a:endParaRPr lang="ko-KR" altLang="en-US" sz="1600" dirty="0">
              <a:solidFill>
                <a:srgbClr val="4C2415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CF5C54A1-90EF-48F2-9DD0-CD84ECEA4113}"/>
              </a:ext>
            </a:extLst>
          </p:cNvPr>
          <p:cNvSpPr/>
          <p:nvPr/>
        </p:nvSpPr>
        <p:spPr>
          <a:xfrm>
            <a:off x="3800232" y="4528889"/>
            <a:ext cx="22391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85376B-E53C-4201-A65A-55F564C8AB50}"/>
              </a:ext>
            </a:extLst>
          </p:cNvPr>
          <p:cNvSpPr txBox="1"/>
          <p:nvPr/>
        </p:nvSpPr>
        <p:spPr>
          <a:xfrm>
            <a:off x="6152665" y="4913231"/>
            <a:ext cx="223910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C2415"/>
                </a:solidFill>
              </a:rPr>
              <a:t>amet</a:t>
            </a:r>
            <a:r>
              <a:rPr lang="en-US" altLang="ko-KR" sz="1600" dirty="0">
                <a:solidFill>
                  <a:srgbClr val="4C2415"/>
                </a:solidFill>
              </a:rPr>
              <a:t>, </a:t>
            </a:r>
            <a:r>
              <a:rPr lang="en-US" altLang="ko-KR" sz="16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elit</a:t>
            </a:r>
            <a:endParaRPr lang="ko-KR" altLang="en-US" sz="1600" dirty="0">
              <a:solidFill>
                <a:srgbClr val="4C2415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8ABA0EF-1177-4541-9A6D-86B1EFEB0470}"/>
              </a:ext>
            </a:extLst>
          </p:cNvPr>
          <p:cNvSpPr/>
          <p:nvPr/>
        </p:nvSpPr>
        <p:spPr>
          <a:xfrm>
            <a:off x="6152664" y="4528889"/>
            <a:ext cx="22391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4857DE-2243-4E96-8F3F-9918BD69541A}"/>
              </a:ext>
            </a:extLst>
          </p:cNvPr>
          <p:cNvSpPr txBox="1"/>
          <p:nvPr/>
        </p:nvSpPr>
        <p:spPr>
          <a:xfrm>
            <a:off x="8505098" y="4913231"/>
            <a:ext cx="223910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C2415"/>
                </a:solidFill>
              </a:rPr>
              <a:t>amet</a:t>
            </a:r>
            <a:r>
              <a:rPr lang="en-US" altLang="ko-KR" sz="1600" dirty="0">
                <a:solidFill>
                  <a:srgbClr val="4C2415"/>
                </a:solidFill>
              </a:rPr>
              <a:t>, </a:t>
            </a:r>
            <a:r>
              <a:rPr lang="en-US" altLang="ko-KR" sz="16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elit</a:t>
            </a:r>
            <a:endParaRPr lang="ko-KR" altLang="en-US" sz="1600" dirty="0">
              <a:solidFill>
                <a:srgbClr val="4C2415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2931462-EE0A-46BC-92D5-D1522EE5ABF6}"/>
              </a:ext>
            </a:extLst>
          </p:cNvPr>
          <p:cNvSpPr/>
          <p:nvPr/>
        </p:nvSpPr>
        <p:spPr>
          <a:xfrm>
            <a:off x="8505097" y="4528889"/>
            <a:ext cx="22391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66E519-2D3C-4747-9921-5DF41AB6116C}"/>
              </a:ext>
            </a:extLst>
          </p:cNvPr>
          <p:cNvSpPr txBox="1"/>
          <p:nvPr/>
        </p:nvSpPr>
        <p:spPr>
          <a:xfrm>
            <a:off x="2998843" y="1082576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>
                <a:solidFill>
                  <a:srgbClr val="4C2415"/>
                </a:solidFill>
              </a:rPr>
              <a:t>Place subtitle</a:t>
            </a:r>
            <a:r>
              <a:rPr lang="en-US" altLang="ko-KR" dirty="0">
                <a:solidFill>
                  <a:srgbClr val="4C2415"/>
                </a:solidFill>
              </a:rPr>
              <a:t> text here</a:t>
            </a:r>
            <a:endParaRPr lang="ko-KR" altLang="en-US" dirty="0">
              <a:solidFill>
                <a:srgbClr val="4C2415"/>
              </a:solidFill>
            </a:endParaRPr>
          </a:p>
        </p:txBody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3D411F91-D787-41E4-9631-BC18D24DE32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0C16662B-9485-4540-BCE6-8C27A15574E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A2EA635B-A6AA-4CE8-A23B-B5141BC72FA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4194AD7E-2C64-4D6E-BCCE-A11087FF1A8D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</p:sp>
    </p:spTree>
    <p:extLst>
      <p:ext uri="{BB962C8B-B14F-4D97-AF65-F5344CB8AC3E}">
        <p14:creationId xmlns:p14="http://schemas.microsoft.com/office/powerpoint/2010/main" val="1063496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453B7B-AFC7-48B3-A0E9-1553D4F856FF}"/>
              </a:ext>
            </a:extLst>
          </p:cNvPr>
          <p:cNvSpPr txBox="1"/>
          <p:nvPr/>
        </p:nvSpPr>
        <p:spPr>
          <a:xfrm>
            <a:off x="1132113" y="4938779"/>
            <a:ext cx="2673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endParaRPr lang="en-US" altLang="ko-KR" sz="1400" dirty="0">
              <a:solidFill>
                <a:srgbClr val="4C2415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01DBFCA-BEF3-4BFF-B995-1C8268E3688D}"/>
              </a:ext>
            </a:extLst>
          </p:cNvPr>
          <p:cNvSpPr/>
          <p:nvPr/>
        </p:nvSpPr>
        <p:spPr>
          <a:xfrm>
            <a:off x="1132113" y="4477030"/>
            <a:ext cx="2673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E3206C-4DF3-44E2-9D59-2BB9A1F2E52D}"/>
              </a:ext>
            </a:extLst>
          </p:cNvPr>
          <p:cNvSpPr txBox="1"/>
          <p:nvPr/>
        </p:nvSpPr>
        <p:spPr>
          <a:xfrm>
            <a:off x="4759347" y="4938779"/>
            <a:ext cx="2673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endParaRPr lang="en-US" altLang="ko-KR" sz="1400" dirty="0">
              <a:solidFill>
                <a:srgbClr val="4C2415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1F1E6A2-61FE-4E7D-83C5-3DC210288587}"/>
              </a:ext>
            </a:extLst>
          </p:cNvPr>
          <p:cNvSpPr/>
          <p:nvPr/>
        </p:nvSpPr>
        <p:spPr>
          <a:xfrm>
            <a:off x="4759346" y="4477030"/>
            <a:ext cx="2673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6ACD1E-C03E-4E27-A749-80EF6E07D68D}"/>
              </a:ext>
            </a:extLst>
          </p:cNvPr>
          <p:cNvSpPr txBox="1"/>
          <p:nvPr/>
        </p:nvSpPr>
        <p:spPr>
          <a:xfrm>
            <a:off x="8386583" y="4938779"/>
            <a:ext cx="2673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endParaRPr lang="en-US" altLang="ko-KR" sz="1400" dirty="0">
              <a:solidFill>
                <a:srgbClr val="4C2415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2D4C7A8-0A42-4455-83A8-1D971DCEE7DB}"/>
              </a:ext>
            </a:extLst>
          </p:cNvPr>
          <p:cNvSpPr/>
          <p:nvPr/>
        </p:nvSpPr>
        <p:spPr>
          <a:xfrm>
            <a:off x="8386582" y="4477030"/>
            <a:ext cx="2673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182201-E7F2-4257-91A2-5F3D67645D40}"/>
              </a:ext>
            </a:extLst>
          </p:cNvPr>
          <p:cNvSpPr txBox="1"/>
          <p:nvPr/>
        </p:nvSpPr>
        <p:spPr>
          <a:xfrm>
            <a:off x="2998843" y="1029962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4C2415"/>
                </a:solidFill>
              </a:rPr>
              <a:t>Enter </a:t>
            </a:r>
            <a:r>
              <a:rPr lang="en-US" altLang="ko-KR">
                <a:solidFill>
                  <a:srgbClr val="4C2415"/>
                </a:solidFill>
              </a:rPr>
              <a:t>Your </a:t>
            </a:r>
            <a:r>
              <a:rPr lang="en-US" altLang="ko-KR" dirty="0">
                <a:solidFill>
                  <a:srgbClr val="4C2415"/>
                </a:solidFill>
              </a:rPr>
              <a:t>Title Here</a:t>
            </a:r>
            <a:endParaRPr lang="ko-KR" altLang="en-US" dirty="0">
              <a:solidFill>
                <a:srgbClr val="4C2415"/>
              </a:solidFill>
            </a:endParaRPr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6FE3096B-8E87-4C12-B9B9-F2CEAB4C55B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EF307189-44A0-43A1-A534-E2620B6CA81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6C4769BB-374A-4720-BCA1-63FA5A21AB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828032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E741A3DF-A422-4DCF-BEC0-4A417B462C80}"/>
              </a:ext>
            </a:extLst>
          </p:cNvPr>
          <p:cNvSpPr/>
          <p:nvPr/>
        </p:nvSpPr>
        <p:spPr>
          <a:xfrm>
            <a:off x="6506312" y="3876291"/>
            <a:ext cx="463316" cy="463316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E862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>
              <a:solidFill>
                <a:schemeClr val="l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A3DDAB-F571-4BD8-92C4-4AAB2A60BA2C}"/>
              </a:ext>
            </a:extLst>
          </p:cNvPr>
          <p:cNvSpPr txBox="1"/>
          <p:nvPr/>
        </p:nvSpPr>
        <p:spPr>
          <a:xfrm>
            <a:off x="1917026" y="1872344"/>
            <a:ext cx="3953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400" dirty="0">
                <a:solidFill>
                  <a:srgbClr val="4C2415"/>
                </a:solidFill>
              </a:rPr>
              <a:t>Lorem ipsum dolor </a:t>
            </a:r>
            <a:r>
              <a:rPr lang="en-US" altLang="ko-KR" sz="2400">
                <a:solidFill>
                  <a:srgbClr val="4C2415"/>
                </a:solidFill>
              </a:rPr>
              <a:t>sit amet</a:t>
            </a:r>
            <a:r>
              <a:rPr lang="en-US" altLang="ko-KR" sz="2400" dirty="0">
                <a:solidFill>
                  <a:srgbClr val="4C2415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0B1B4B-045D-49A3-BEB1-AF1E1289BB2D}"/>
              </a:ext>
            </a:extLst>
          </p:cNvPr>
          <p:cNvSpPr txBox="1"/>
          <p:nvPr/>
        </p:nvSpPr>
        <p:spPr>
          <a:xfrm>
            <a:off x="7237784" y="1872344"/>
            <a:ext cx="3953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400">
                <a:solidFill>
                  <a:srgbClr val="4C2415"/>
                </a:solidFill>
              </a:rPr>
              <a:t>Consectetur adipiscing elit</a:t>
            </a:r>
            <a:endParaRPr lang="en-US" altLang="ko-KR" sz="2400" dirty="0">
              <a:solidFill>
                <a:srgbClr val="4C2415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99FDE5-2BE2-4DBC-8C0C-B14A1D68361A}"/>
              </a:ext>
            </a:extLst>
          </p:cNvPr>
          <p:cNvSpPr txBox="1"/>
          <p:nvPr/>
        </p:nvSpPr>
        <p:spPr>
          <a:xfrm>
            <a:off x="1917026" y="3830840"/>
            <a:ext cx="3953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400">
                <a:solidFill>
                  <a:srgbClr val="4C2415"/>
                </a:solidFill>
              </a:rPr>
              <a:t>Sed do eiusmod tempor incididunt</a:t>
            </a:r>
            <a:endParaRPr lang="en-US" altLang="ko-KR" sz="2400" dirty="0">
              <a:solidFill>
                <a:srgbClr val="4C241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5CDFEB-6BE8-4A5D-B6CF-6CD3C5A5FE6E}"/>
              </a:ext>
            </a:extLst>
          </p:cNvPr>
          <p:cNvSpPr txBox="1"/>
          <p:nvPr/>
        </p:nvSpPr>
        <p:spPr>
          <a:xfrm>
            <a:off x="7237784" y="3830840"/>
            <a:ext cx="3953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400">
                <a:solidFill>
                  <a:srgbClr val="4C2415"/>
                </a:solidFill>
              </a:rPr>
              <a:t>Ut labore</a:t>
            </a:r>
            <a:r>
              <a:rPr lang="en-US" altLang="ko-KR" sz="2400" dirty="0">
                <a:solidFill>
                  <a:srgbClr val="4C2415"/>
                </a:solidFill>
              </a:rPr>
              <a:t> et dolore </a:t>
            </a:r>
            <a:r>
              <a:rPr lang="en-US" altLang="ko-KR" sz="2400">
                <a:solidFill>
                  <a:srgbClr val="4C2415"/>
                </a:solidFill>
              </a:rPr>
              <a:t>magna aliqua</a:t>
            </a:r>
            <a:endParaRPr lang="en-US" altLang="ko-KR" sz="2400" dirty="0">
              <a:solidFill>
                <a:srgbClr val="4C2415"/>
              </a:solidFill>
            </a:endParaRPr>
          </a:p>
        </p:txBody>
      </p:sp>
      <p:sp>
        <p:nvSpPr>
          <p:cNvPr id="11" name="그래픽 2">
            <a:extLst>
              <a:ext uri="{FF2B5EF4-FFF2-40B4-BE49-F238E27FC236}">
                <a16:creationId xmlns:a16="http://schemas.microsoft.com/office/drawing/2014/main" id="{11E3ADA2-BE12-42FC-8CE0-33FE3871108B}"/>
              </a:ext>
            </a:extLst>
          </p:cNvPr>
          <p:cNvSpPr/>
          <p:nvPr/>
        </p:nvSpPr>
        <p:spPr>
          <a:xfrm>
            <a:off x="1185554" y="1917795"/>
            <a:ext cx="463317" cy="463317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567A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2" name="그래픽 8">
            <a:extLst>
              <a:ext uri="{FF2B5EF4-FFF2-40B4-BE49-F238E27FC236}">
                <a16:creationId xmlns:a16="http://schemas.microsoft.com/office/drawing/2014/main" id="{B794754A-FBB1-41D1-A9C5-C619AE688ACD}"/>
              </a:ext>
            </a:extLst>
          </p:cNvPr>
          <p:cNvSpPr/>
          <p:nvPr/>
        </p:nvSpPr>
        <p:spPr>
          <a:xfrm>
            <a:off x="1185554" y="3876291"/>
            <a:ext cx="463317" cy="463317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567A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3" name="그래픽 5">
            <a:extLst>
              <a:ext uri="{FF2B5EF4-FFF2-40B4-BE49-F238E27FC236}">
                <a16:creationId xmlns:a16="http://schemas.microsoft.com/office/drawing/2014/main" id="{3C360118-B1F5-42C5-86DD-24562AF72AE7}"/>
              </a:ext>
            </a:extLst>
          </p:cNvPr>
          <p:cNvSpPr/>
          <p:nvPr/>
        </p:nvSpPr>
        <p:spPr>
          <a:xfrm>
            <a:off x="6506312" y="1917795"/>
            <a:ext cx="463317" cy="463317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567A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324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8CE68C9-199D-49A4-8345-004F19E545F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C8D289D1-1167-4D13-A328-54B61A9A40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17851A95-996C-48F5-9B11-6EEDD181F602}"/>
              </a:ext>
            </a:extLst>
          </p:cNvPr>
          <p:cNvSpPr txBox="1"/>
          <p:nvPr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347ABEA-1E4F-4D74-BCEC-6483BC7CE5A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64" r="42705" b="25236"/>
          <a:stretch/>
        </p:blipFill>
        <p:spPr>
          <a:xfrm>
            <a:off x="0" y="4635371"/>
            <a:ext cx="2040469" cy="222262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AFD39AFA-FCD5-4112-9096-5EDC8AF80A6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580" b="14737"/>
          <a:stretch/>
        </p:blipFill>
        <p:spPr>
          <a:xfrm>
            <a:off x="11011200" y="4285699"/>
            <a:ext cx="1180800" cy="257230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F8CF456-12F9-4BAB-B1F9-79E54E3C5F42}"/>
              </a:ext>
            </a:extLst>
          </p:cNvPr>
          <p:cNvSpPr txBox="1"/>
          <p:nvPr/>
        </p:nvSpPr>
        <p:spPr>
          <a:xfrm>
            <a:off x="1483029" y="2083240"/>
            <a:ext cx="307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4C2415"/>
                </a:solidFill>
              </a:rPr>
              <a:t>amet</a:t>
            </a:r>
            <a:r>
              <a:rPr lang="en-US" altLang="ko-KR" sz="1800" dirty="0">
                <a:solidFill>
                  <a:srgbClr val="4C2415"/>
                </a:solidFill>
              </a:rPr>
              <a:t>, </a:t>
            </a:r>
            <a:r>
              <a:rPr lang="en-US" altLang="ko-KR" sz="18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800" dirty="0">
                <a:solidFill>
                  <a:srgbClr val="4C2415"/>
                </a:solidFill>
              </a:rPr>
              <a:t> </a:t>
            </a:r>
            <a:r>
              <a:rPr lang="en-US" altLang="ko-KR" sz="1800" dirty="0" err="1">
                <a:solidFill>
                  <a:srgbClr val="4C2415"/>
                </a:solidFill>
              </a:rPr>
              <a:t>elit</a:t>
            </a:r>
            <a:endParaRPr lang="ko-KR" altLang="en-US" sz="1800" dirty="0">
              <a:solidFill>
                <a:srgbClr val="4C2415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AA933C4-BC0F-4119-870C-E50DEE98703A}"/>
              </a:ext>
            </a:extLst>
          </p:cNvPr>
          <p:cNvSpPr/>
          <p:nvPr/>
        </p:nvSpPr>
        <p:spPr>
          <a:xfrm>
            <a:off x="1483028" y="1558504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Office Address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EAA967-1A8C-42AE-8475-CDABA1DC861C}"/>
              </a:ext>
            </a:extLst>
          </p:cNvPr>
          <p:cNvSpPr txBox="1"/>
          <p:nvPr/>
        </p:nvSpPr>
        <p:spPr>
          <a:xfrm>
            <a:off x="5159783" y="2083240"/>
            <a:ext cx="307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rgbClr val="4C2415"/>
                </a:solidFill>
              </a:rPr>
              <a:t>www.company name.com</a:t>
            </a:r>
            <a:endParaRPr lang="ko-KR" altLang="en-US" sz="1800" dirty="0">
              <a:solidFill>
                <a:srgbClr val="4C2415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6DB251C-F968-433E-A5D8-981A1BB03361}"/>
              </a:ext>
            </a:extLst>
          </p:cNvPr>
          <p:cNvSpPr/>
          <p:nvPr/>
        </p:nvSpPr>
        <p:spPr>
          <a:xfrm>
            <a:off x="5159782" y="1558504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Website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3E37C4-BEE7-4321-9157-920F405D911E}"/>
              </a:ext>
            </a:extLst>
          </p:cNvPr>
          <p:cNvSpPr txBox="1"/>
          <p:nvPr/>
        </p:nvSpPr>
        <p:spPr>
          <a:xfrm>
            <a:off x="8836538" y="2083240"/>
            <a:ext cx="307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800" dirty="0">
                <a:solidFill>
                  <a:srgbClr val="4C2415"/>
                </a:solidFill>
              </a:rPr>
              <a:t>00-00-000-000</a:t>
            </a:r>
            <a:endParaRPr lang="ko-KR" altLang="en-US" sz="1800" dirty="0">
              <a:solidFill>
                <a:srgbClr val="4C2415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CDEF241-CD04-48CC-879E-32EE491985E0}"/>
              </a:ext>
            </a:extLst>
          </p:cNvPr>
          <p:cNvSpPr/>
          <p:nvPr/>
        </p:nvSpPr>
        <p:spPr>
          <a:xfrm>
            <a:off x="8836536" y="1558504"/>
            <a:ext cx="307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Telephone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7E372C4E-F70F-4C6C-95DE-802C2653AAD8}"/>
              </a:ext>
            </a:extLst>
          </p:cNvPr>
          <p:cNvGrpSpPr/>
          <p:nvPr/>
        </p:nvGrpSpPr>
        <p:grpSpPr>
          <a:xfrm>
            <a:off x="5261637" y="928994"/>
            <a:ext cx="447432" cy="403780"/>
            <a:chOff x="4790113" y="2291143"/>
            <a:chExt cx="390525" cy="352425"/>
          </a:xfrm>
          <a:solidFill>
            <a:srgbClr val="E86263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75D66DF-3F53-438A-9DDE-7067201E78D4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11994534-CE3B-4A8B-80F4-ABC6B341569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E627D79D-1C02-4A69-831C-BD889120C822}"/>
              </a:ext>
            </a:extLst>
          </p:cNvPr>
          <p:cNvGrpSpPr/>
          <p:nvPr/>
        </p:nvGrpSpPr>
        <p:grpSpPr>
          <a:xfrm>
            <a:off x="1584883" y="885342"/>
            <a:ext cx="338302" cy="447432"/>
            <a:chOff x="2136830" y="3561492"/>
            <a:chExt cx="295275" cy="390525"/>
          </a:xfrm>
          <a:solidFill>
            <a:srgbClr val="E86263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2DF51F1-8379-440A-A776-35DB0725824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C2BBBF7E-9B53-46D1-AACF-F8B430006724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BD327D3E-86C0-42CE-9ED5-F48089F695AC}"/>
              </a:ext>
            </a:extLst>
          </p:cNvPr>
          <p:cNvGrpSpPr/>
          <p:nvPr/>
        </p:nvGrpSpPr>
        <p:grpSpPr>
          <a:xfrm>
            <a:off x="8938391" y="885342"/>
            <a:ext cx="261912" cy="447432"/>
            <a:chOff x="844382" y="2224278"/>
            <a:chExt cx="228600" cy="390525"/>
          </a:xfrm>
          <a:solidFill>
            <a:srgbClr val="E86263"/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9EE60E2-4F89-482F-8E68-AC26EE0E20A1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3D5B559E-7CA9-4378-AD6F-2BBDE4788844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068026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DD3EB81-2FA8-4695-BCC5-2B37EBCB76BB}"/>
              </a:ext>
            </a:extLst>
          </p:cNvPr>
          <p:cNvSpPr txBox="1"/>
          <p:nvPr/>
        </p:nvSpPr>
        <p:spPr>
          <a:xfrm>
            <a:off x="3175000" y="3530598"/>
            <a:ext cx="584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800" dirty="0">
              <a:solidFill>
                <a:srgbClr val="4C241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A50D52-58F9-4A9C-BE3C-4B0FCF5DA94E}"/>
              </a:ext>
            </a:extLst>
          </p:cNvPr>
          <p:cNvSpPr txBox="1"/>
          <p:nvPr/>
        </p:nvSpPr>
        <p:spPr>
          <a:xfrm>
            <a:off x="3242935" y="4238484"/>
            <a:ext cx="5757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C2415"/>
                </a:solidFill>
              </a:rPr>
              <a:t>01:00pm ~ 01:30pm</a:t>
            </a:r>
            <a:endParaRPr lang="ko-KR" altLang="en-US" sz="2800" dirty="0">
              <a:solidFill>
                <a:srgbClr val="4C2415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DE747384-8E2D-43F7-A808-E8AD3BE52497}"/>
              </a:ext>
            </a:extLst>
          </p:cNvPr>
          <p:cNvGrpSpPr/>
          <p:nvPr/>
        </p:nvGrpSpPr>
        <p:grpSpPr>
          <a:xfrm>
            <a:off x="5582308" y="2157328"/>
            <a:ext cx="1027384" cy="1170074"/>
            <a:chOff x="6830083" y="5571172"/>
            <a:chExt cx="342900" cy="390525"/>
          </a:xfrm>
          <a:solidFill>
            <a:srgbClr val="E86263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C742B54-7EA3-4403-B575-8EECE8354E9F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1185F96E-CC68-4729-A58A-B12FCA6C93D1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156814"/>
            <a:ext cx="11063676" cy="5464403"/>
            <a:chOff x="1311073" y="1527797"/>
            <a:chExt cx="9551982" cy="4717770"/>
          </a:xfrm>
          <a:solidFill>
            <a:srgbClr val="D1E0D9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567A4E"/>
            </a:solidFill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567A4E"/>
            </a:solidFill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567A4E"/>
            </a:solidFill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FFF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02663" y="2769056"/>
            <a:ext cx="354078" cy="4839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8626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693225" y="4931634"/>
            <a:ext cx="354078" cy="4839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8626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37474" y="2390063"/>
            <a:ext cx="354078" cy="483906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8626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AB5C1100-BCE2-4192-BA6E-DC344CC33234}"/>
              </a:ext>
            </a:extLst>
          </p:cNvPr>
          <p:cNvSpPr txBox="1"/>
          <p:nvPr/>
        </p:nvSpPr>
        <p:spPr>
          <a:xfrm>
            <a:off x="2484726" y="378185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rgbClr val="4C2415"/>
                </a:solidFill>
                <a:latin typeface="+mj-lt"/>
              </a:rPr>
              <a:t>World Map Slide</a:t>
            </a:r>
            <a:endParaRPr lang="ko-KR" altLang="en-US" b="0" dirty="0">
              <a:solidFill>
                <a:srgbClr val="4C241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C04E918F-763D-4A1C-A77B-AC2A4AEBF406}"/>
              </a:ext>
            </a:extLst>
          </p:cNvPr>
          <p:cNvSpPr txBox="1"/>
          <p:nvPr/>
        </p:nvSpPr>
        <p:spPr>
          <a:xfrm>
            <a:off x="2971800" y="1322638"/>
            <a:ext cx="624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200" dirty="0">
              <a:solidFill>
                <a:srgbClr val="4C241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3F3AA0-6B39-42B0-82FC-473CE99DA601}"/>
              </a:ext>
            </a:extLst>
          </p:cNvPr>
          <p:cNvSpPr txBox="1"/>
          <p:nvPr/>
        </p:nvSpPr>
        <p:spPr>
          <a:xfrm>
            <a:off x="1382430" y="4023824"/>
            <a:ext cx="301177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endParaRPr lang="en-US" altLang="ko-KR" sz="1400" dirty="0">
              <a:solidFill>
                <a:srgbClr val="4C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C2415"/>
                </a:solidFill>
              </a:rPr>
              <a:t>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C2415"/>
                </a:solidFill>
              </a:rPr>
              <a:t>aliqua</a:t>
            </a:r>
            <a:endParaRPr lang="en-US" altLang="ko-KR" sz="1400" dirty="0">
              <a:solidFill>
                <a:srgbClr val="4C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C2415"/>
                </a:solidFill>
              </a:rPr>
              <a:t>Ut </a:t>
            </a:r>
            <a:r>
              <a:rPr lang="en-US" altLang="ko-KR" sz="1400" dirty="0" err="1">
                <a:solidFill>
                  <a:srgbClr val="4C2415"/>
                </a:solidFill>
              </a:rPr>
              <a:t>enim</a:t>
            </a:r>
            <a:r>
              <a:rPr lang="en-US" altLang="ko-KR" sz="1400" dirty="0">
                <a:solidFill>
                  <a:srgbClr val="4C2415"/>
                </a:solidFill>
              </a:rPr>
              <a:t> ad minim </a:t>
            </a:r>
            <a:r>
              <a:rPr lang="en-US" altLang="ko-KR" sz="1400" dirty="0" err="1">
                <a:solidFill>
                  <a:srgbClr val="4C2415"/>
                </a:solidFill>
              </a:rPr>
              <a:t>veniam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quis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nostrud</a:t>
            </a:r>
            <a:r>
              <a:rPr lang="en-US" altLang="ko-KR" sz="1400" dirty="0">
                <a:solidFill>
                  <a:srgbClr val="4C2415"/>
                </a:solidFill>
              </a:rPr>
              <a:t> exercitation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E776BE2-E1B9-4626-A405-BF97C47CA3D9}"/>
              </a:ext>
            </a:extLst>
          </p:cNvPr>
          <p:cNvSpPr/>
          <p:nvPr/>
        </p:nvSpPr>
        <p:spPr>
          <a:xfrm>
            <a:off x="1382429" y="3472424"/>
            <a:ext cx="30117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6B9F3D4-B879-4156-A0C3-5F5811CD1252}"/>
              </a:ext>
            </a:extLst>
          </p:cNvPr>
          <p:cNvSpPr/>
          <p:nvPr/>
        </p:nvSpPr>
        <p:spPr>
          <a:xfrm>
            <a:off x="1330650" y="2887649"/>
            <a:ext cx="25853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4C2415"/>
                </a:solidFill>
                <a:latin typeface="+mj-lt"/>
              </a:rPr>
              <a:t>01</a:t>
            </a:r>
            <a:endParaRPr lang="ko-KR" altLang="en-US" sz="32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2D94A6-B0BB-4729-A4EC-E252D23A3BD2}"/>
              </a:ext>
            </a:extLst>
          </p:cNvPr>
          <p:cNvSpPr txBox="1"/>
          <p:nvPr/>
        </p:nvSpPr>
        <p:spPr>
          <a:xfrm>
            <a:off x="4807802" y="4023824"/>
            <a:ext cx="301177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endParaRPr lang="en-US" altLang="ko-KR" sz="1400" dirty="0">
              <a:solidFill>
                <a:srgbClr val="4C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C2415"/>
                </a:solidFill>
              </a:rPr>
              <a:t>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C2415"/>
                </a:solidFill>
              </a:rPr>
              <a:t>aliqua</a:t>
            </a:r>
            <a:endParaRPr lang="en-US" altLang="ko-KR" sz="1400" dirty="0">
              <a:solidFill>
                <a:srgbClr val="4C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C2415"/>
                </a:solidFill>
              </a:rPr>
              <a:t>Ut </a:t>
            </a:r>
            <a:r>
              <a:rPr lang="en-US" altLang="ko-KR" sz="1400" dirty="0" err="1">
                <a:solidFill>
                  <a:srgbClr val="4C2415"/>
                </a:solidFill>
              </a:rPr>
              <a:t>enim</a:t>
            </a:r>
            <a:r>
              <a:rPr lang="en-US" altLang="ko-KR" sz="1400" dirty="0">
                <a:solidFill>
                  <a:srgbClr val="4C2415"/>
                </a:solidFill>
              </a:rPr>
              <a:t> ad minim </a:t>
            </a:r>
            <a:r>
              <a:rPr lang="en-US" altLang="ko-KR" sz="1400" dirty="0" err="1">
                <a:solidFill>
                  <a:srgbClr val="4C2415"/>
                </a:solidFill>
              </a:rPr>
              <a:t>veniam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quis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nostrud</a:t>
            </a:r>
            <a:r>
              <a:rPr lang="en-US" altLang="ko-KR" sz="1400" dirty="0">
                <a:solidFill>
                  <a:srgbClr val="4C2415"/>
                </a:solidFill>
              </a:rPr>
              <a:t> exercitation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E932319-9585-4A40-8125-573DAFCA501D}"/>
              </a:ext>
            </a:extLst>
          </p:cNvPr>
          <p:cNvSpPr/>
          <p:nvPr/>
        </p:nvSpPr>
        <p:spPr>
          <a:xfrm>
            <a:off x="4807801" y="3472424"/>
            <a:ext cx="30117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CE8DAF8-9EB7-429A-B81A-7702B374BD8F}"/>
              </a:ext>
            </a:extLst>
          </p:cNvPr>
          <p:cNvSpPr/>
          <p:nvPr/>
        </p:nvSpPr>
        <p:spPr>
          <a:xfrm>
            <a:off x="4756022" y="2887649"/>
            <a:ext cx="25853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4C2415"/>
                </a:solidFill>
                <a:latin typeface="+mj-lt"/>
              </a:rPr>
              <a:t>02</a:t>
            </a:r>
            <a:endParaRPr lang="ko-KR" altLang="en-US" sz="32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31F7CB2-9294-4800-A145-9072CFB6B7DF}"/>
              </a:ext>
            </a:extLst>
          </p:cNvPr>
          <p:cNvSpPr txBox="1"/>
          <p:nvPr/>
        </p:nvSpPr>
        <p:spPr>
          <a:xfrm>
            <a:off x="8233173" y="4023824"/>
            <a:ext cx="301177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endParaRPr lang="en-US" altLang="ko-KR" sz="1400" dirty="0">
              <a:solidFill>
                <a:srgbClr val="4C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C2415"/>
                </a:solidFill>
              </a:rPr>
              <a:t>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C2415"/>
                </a:solidFill>
              </a:rPr>
              <a:t>aliqua</a:t>
            </a:r>
            <a:endParaRPr lang="en-US" altLang="ko-KR" sz="1400" dirty="0">
              <a:solidFill>
                <a:srgbClr val="4C241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4C2415"/>
                </a:solidFill>
              </a:rPr>
              <a:t>Ut </a:t>
            </a:r>
            <a:r>
              <a:rPr lang="en-US" altLang="ko-KR" sz="1400" dirty="0" err="1">
                <a:solidFill>
                  <a:srgbClr val="4C2415"/>
                </a:solidFill>
              </a:rPr>
              <a:t>enim</a:t>
            </a:r>
            <a:r>
              <a:rPr lang="en-US" altLang="ko-KR" sz="1400" dirty="0">
                <a:solidFill>
                  <a:srgbClr val="4C2415"/>
                </a:solidFill>
              </a:rPr>
              <a:t> ad minim </a:t>
            </a:r>
            <a:r>
              <a:rPr lang="en-US" altLang="ko-KR" sz="1400" dirty="0" err="1">
                <a:solidFill>
                  <a:srgbClr val="4C2415"/>
                </a:solidFill>
              </a:rPr>
              <a:t>veniam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quis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nostrud</a:t>
            </a:r>
            <a:r>
              <a:rPr lang="en-US" altLang="ko-KR" sz="1400" dirty="0">
                <a:solidFill>
                  <a:srgbClr val="4C2415"/>
                </a:solidFill>
              </a:rPr>
              <a:t> exercitation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B4DC8580-11C8-4078-9921-8FF6BAB4737F}"/>
              </a:ext>
            </a:extLst>
          </p:cNvPr>
          <p:cNvSpPr/>
          <p:nvPr/>
        </p:nvSpPr>
        <p:spPr>
          <a:xfrm>
            <a:off x="8233172" y="3472424"/>
            <a:ext cx="30117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AD8F98B1-B709-4FE8-A14F-11B1134931B6}"/>
              </a:ext>
            </a:extLst>
          </p:cNvPr>
          <p:cNvSpPr/>
          <p:nvPr/>
        </p:nvSpPr>
        <p:spPr>
          <a:xfrm>
            <a:off x="8181393" y="2887649"/>
            <a:ext cx="25853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4C2415"/>
                </a:solidFill>
                <a:latin typeface="+mj-lt"/>
              </a:rPr>
              <a:t>03</a:t>
            </a:r>
            <a:endParaRPr lang="ko-KR" altLang="en-US" sz="3200" dirty="0">
              <a:solidFill>
                <a:srgbClr val="4C241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3947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91BA8007-7960-4027-BB57-6D6192F10502}"/>
              </a:ext>
            </a:extLst>
          </p:cNvPr>
          <p:cNvSpPr txBox="1"/>
          <p:nvPr/>
        </p:nvSpPr>
        <p:spPr>
          <a:xfrm>
            <a:off x="5655921" y="2951946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4C2415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4C2415"/>
                </a:solidFill>
              </a:rPr>
              <a:t>Mobile project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319AB23-4C00-43C1-8461-77C5C209D0D2}"/>
              </a:ext>
            </a:extLst>
          </p:cNvPr>
          <p:cNvSpPr txBox="1"/>
          <p:nvPr/>
        </p:nvSpPr>
        <p:spPr>
          <a:xfrm>
            <a:off x="5655921" y="4029164"/>
            <a:ext cx="50176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C2415"/>
                </a:solidFill>
              </a:rPr>
              <a:t>aliqua</a:t>
            </a:r>
            <a:r>
              <a:rPr lang="en-US" altLang="ko-KR" sz="1400" dirty="0">
                <a:solidFill>
                  <a:srgbClr val="4C2415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4C2415"/>
                </a:solidFill>
              </a:rPr>
              <a:t>Ut </a:t>
            </a:r>
            <a:r>
              <a:rPr lang="en-US" altLang="ko-KR" sz="1400" dirty="0" err="1">
                <a:solidFill>
                  <a:srgbClr val="4C2415"/>
                </a:solidFill>
              </a:rPr>
              <a:t>enim</a:t>
            </a:r>
            <a:r>
              <a:rPr lang="en-US" altLang="ko-KR" sz="1400" dirty="0">
                <a:solidFill>
                  <a:srgbClr val="4C2415"/>
                </a:solidFill>
              </a:rPr>
              <a:t> ad minim </a:t>
            </a:r>
            <a:r>
              <a:rPr lang="en-US" altLang="ko-KR" sz="1400" dirty="0" err="1">
                <a:solidFill>
                  <a:srgbClr val="4C2415"/>
                </a:solidFill>
              </a:rPr>
              <a:t>veniam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quis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nostrud</a:t>
            </a:r>
            <a:r>
              <a:rPr lang="en-US" altLang="ko-KR" sz="1400" dirty="0">
                <a:solidFill>
                  <a:srgbClr val="4C2415"/>
                </a:solidFill>
              </a:rPr>
              <a:t> exercitation </a:t>
            </a:r>
            <a:r>
              <a:rPr lang="en-US" altLang="ko-KR" sz="1400" dirty="0" err="1">
                <a:solidFill>
                  <a:srgbClr val="4C2415"/>
                </a:solidFill>
              </a:rPr>
              <a:t>ullamco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laboris</a:t>
            </a:r>
            <a:r>
              <a:rPr lang="en-US" altLang="ko-KR" sz="1400" dirty="0">
                <a:solidFill>
                  <a:srgbClr val="4C2415"/>
                </a:solidFill>
              </a:rPr>
              <a:t> nisi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aliquip</a:t>
            </a:r>
            <a:r>
              <a:rPr lang="en-US" altLang="ko-KR" sz="1400" dirty="0">
                <a:solidFill>
                  <a:srgbClr val="4C2415"/>
                </a:solidFill>
              </a:rPr>
              <a:t> ex </a:t>
            </a:r>
            <a:r>
              <a:rPr lang="en-US" altLang="ko-KR" sz="1400" dirty="0" err="1">
                <a:solidFill>
                  <a:srgbClr val="4C2415"/>
                </a:solidFill>
              </a:rPr>
              <a:t>ea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commodo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consequat</a:t>
            </a:r>
            <a:r>
              <a:rPr lang="en-US" altLang="ko-KR" sz="1400" dirty="0">
                <a:solidFill>
                  <a:srgbClr val="4C2415"/>
                </a:solidFill>
              </a:rPr>
              <a:t>. Duis </a:t>
            </a:r>
            <a:r>
              <a:rPr lang="en-US" altLang="ko-KR" sz="1400" dirty="0" err="1">
                <a:solidFill>
                  <a:srgbClr val="4C2415"/>
                </a:solidFill>
              </a:rPr>
              <a:t>aute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irure</a:t>
            </a:r>
            <a:r>
              <a:rPr lang="en-US" altLang="ko-KR" sz="1400" dirty="0">
                <a:solidFill>
                  <a:srgbClr val="4C2415"/>
                </a:solidFill>
              </a:rPr>
              <a:t> dolor in </a:t>
            </a:r>
            <a:r>
              <a:rPr lang="en-US" altLang="ko-KR" sz="1400" dirty="0" err="1">
                <a:solidFill>
                  <a:srgbClr val="4C2415"/>
                </a:solidFill>
              </a:rPr>
              <a:t>reprehenderit</a:t>
            </a:r>
            <a:r>
              <a:rPr lang="en-US" altLang="ko-KR" sz="1400" dirty="0">
                <a:solidFill>
                  <a:srgbClr val="4C2415"/>
                </a:solidFill>
              </a:rPr>
              <a:t> in </a:t>
            </a:r>
            <a:r>
              <a:rPr lang="en-US" altLang="ko-KR" sz="1400" dirty="0" err="1">
                <a:solidFill>
                  <a:srgbClr val="4C2415"/>
                </a:solidFill>
              </a:rPr>
              <a:t>voluptate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velit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esse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cillum</a:t>
            </a:r>
            <a:r>
              <a:rPr lang="en-US" altLang="ko-KR" sz="1400" dirty="0">
                <a:solidFill>
                  <a:srgbClr val="4C2415"/>
                </a:solidFill>
              </a:rPr>
              <a:t> dolore </a:t>
            </a:r>
            <a:r>
              <a:rPr lang="en-US" altLang="ko-KR" sz="1400" dirty="0" err="1">
                <a:solidFill>
                  <a:srgbClr val="4C2415"/>
                </a:solidFill>
              </a:rPr>
              <a:t>eu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fugiat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nulla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pariatur</a:t>
            </a:r>
            <a:r>
              <a:rPr lang="en-US" altLang="ko-KR" sz="1400" dirty="0">
                <a:solidFill>
                  <a:srgbClr val="4C2415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4C2415"/>
                </a:solidFill>
              </a:rPr>
              <a:t>Excepteur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sint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occaecat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cupidatat</a:t>
            </a:r>
            <a:r>
              <a:rPr lang="en-US" altLang="ko-KR" sz="1400" dirty="0">
                <a:solidFill>
                  <a:srgbClr val="4C2415"/>
                </a:solidFill>
              </a:rPr>
              <a:t> non </a:t>
            </a:r>
            <a:r>
              <a:rPr lang="en-US" altLang="ko-KR" sz="1400" dirty="0" err="1">
                <a:solidFill>
                  <a:srgbClr val="4C2415"/>
                </a:solidFill>
              </a:rPr>
              <a:t>proident</a:t>
            </a:r>
            <a:r>
              <a:rPr lang="en-US" altLang="ko-KR" sz="1400" dirty="0">
                <a:solidFill>
                  <a:srgbClr val="4C2415"/>
                </a:solidFill>
              </a:rPr>
              <a:t>!</a:t>
            </a: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52DF4ED1-0A02-4379-87E6-9720997A7A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3C74E3A-CDED-498C-811E-06BCE08E6DB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173EDE3-7174-4ACA-A2C5-46093DC1D5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7" b="29430"/>
          <a:stretch/>
        </p:blipFill>
        <p:spPr>
          <a:xfrm>
            <a:off x="0" y="4581967"/>
            <a:ext cx="2609233" cy="2276033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14CE6E44-6E99-463D-9184-377962B880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3E025A4F-63A8-4B61-9B9B-BAF5CCA66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28A2B8-6B46-40B7-BA2C-1BE7838C74A9}"/>
              </a:ext>
            </a:extLst>
          </p:cNvPr>
          <p:cNvSpPr txBox="1"/>
          <p:nvPr/>
        </p:nvSpPr>
        <p:spPr>
          <a:xfrm>
            <a:off x="6096000" y="1326019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4C2415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4C2415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11264A-DD14-45E5-BE65-F5BDCCE49B77}"/>
              </a:ext>
            </a:extLst>
          </p:cNvPr>
          <p:cNvSpPr txBox="1"/>
          <p:nvPr/>
        </p:nvSpPr>
        <p:spPr>
          <a:xfrm>
            <a:off x="6096000" y="2403237"/>
            <a:ext cx="50176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C2415"/>
                </a:solidFill>
              </a:rPr>
              <a:t>aliqua</a:t>
            </a:r>
            <a:r>
              <a:rPr lang="en-US" altLang="ko-KR" sz="1400" dirty="0">
                <a:solidFill>
                  <a:srgbClr val="4C2415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4C2415"/>
                </a:solidFill>
              </a:rPr>
              <a:t>Ut </a:t>
            </a:r>
            <a:r>
              <a:rPr lang="en-US" altLang="ko-KR" sz="1400" dirty="0" err="1">
                <a:solidFill>
                  <a:srgbClr val="4C2415"/>
                </a:solidFill>
              </a:rPr>
              <a:t>enim</a:t>
            </a:r>
            <a:r>
              <a:rPr lang="en-US" altLang="ko-KR" sz="1400" dirty="0">
                <a:solidFill>
                  <a:srgbClr val="4C2415"/>
                </a:solidFill>
              </a:rPr>
              <a:t> ad minim </a:t>
            </a:r>
            <a:r>
              <a:rPr lang="en-US" altLang="ko-KR" sz="1400" dirty="0" err="1">
                <a:solidFill>
                  <a:srgbClr val="4C2415"/>
                </a:solidFill>
              </a:rPr>
              <a:t>veniam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quis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nostrud</a:t>
            </a:r>
            <a:r>
              <a:rPr lang="en-US" altLang="ko-KR" sz="1400" dirty="0">
                <a:solidFill>
                  <a:srgbClr val="4C2415"/>
                </a:solidFill>
              </a:rPr>
              <a:t> exercitation </a:t>
            </a:r>
            <a:r>
              <a:rPr lang="en-US" altLang="ko-KR" sz="1400" dirty="0" err="1">
                <a:solidFill>
                  <a:srgbClr val="4C2415"/>
                </a:solidFill>
              </a:rPr>
              <a:t>ullamco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laboris</a:t>
            </a:r>
            <a:r>
              <a:rPr lang="en-US" altLang="ko-KR" sz="1400" dirty="0">
                <a:solidFill>
                  <a:srgbClr val="4C2415"/>
                </a:solidFill>
              </a:rPr>
              <a:t> nisi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aliquip</a:t>
            </a:r>
            <a:r>
              <a:rPr lang="en-US" altLang="ko-KR" sz="1400" dirty="0">
                <a:solidFill>
                  <a:srgbClr val="4C2415"/>
                </a:solidFill>
              </a:rPr>
              <a:t> ex </a:t>
            </a:r>
            <a:r>
              <a:rPr lang="en-US" altLang="ko-KR" sz="1400" dirty="0" err="1">
                <a:solidFill>
                  <a:srgbClr val="4C2415"/>
                </a:solidFill>
              </a:rPr>
              <a:t>ea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commodo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consequat</a:t>
            </a:r>
            <a:r>
              <a:rPr lang="en-US" altLang="ko-KR" sz="1400" dirty="0">
                <a:solidFill>
                  <a:srgbClr val="4C2415"/>
                </a:solidFill>
              </a:rPr>
              <a:t>. Duis </a:t>
            </a:r>
            <a:r>
              <a:rPr lang="en-US" altLang="ko-KR" sz="1400" dirty="0" err="1">
                <a:solidFill>
                  <a:srgbClr val="4C2415"/>
                </a:solidFill>
              </a:rPr>
              <a:t>aute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irure</a:t>
            </a:r>
            <a:r>
              <a:rPr lang="en-US" altLang="ko-KR" sz="1400" dirty="0">
                <a:solidFill>
                  <a:srgbClr val="4C2415"/>
                </a:solidFill>
              </a:rPr>
              <a:t> dolor in </a:t>
            </a:r>
            <a:r>
              <a:rPr lang="en-US" altLang="ko-KR" sz="1400" dirty="0" err="1">
                <a:solidFill>
                  <a:srgbClr val="4C2415"/>
                </a:solidFill>
              </a:rPr>
              <a:t>reprehenderit</a:t>
            </a:r>
            <a:r>
              <a:rPr lang="en-US" altLang="ko-KR" sz="1400" dirty="0">
                <a:solidFill>
                  <a:srgbClr val="4C2415"/>
                </a:solidFill>
              </a:rPr>
              <a:t> in </a:t>
            </a:r>
            <a:r>
              <a:rPr lang="en-US" altLang="ko-KR" sz="1400" dirty="0" err="1">
                <a:solidFill>
                  <a:srgbClr val="4C2415"/>
                </a:solidFill>
              </a:rPr>
              <a:t>voluptate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velit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esse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cillum</a:t>
            </a:r>
            <a:r>
              <a:rPr lang="en-US" altLang="ko-KR" sz="1400" dirty="0">
                <a:solidFill>
                  <a:srgbClr val="4C2415"/>
                </a:solidFill>
              </a:rPr>
              <a:t> dolore </a:t>
            </a:r>
            <a:r>
              <a:rPr lang="en-US" altLang="ko-KR" sz="1400" dirty="0" err="1">
                <a:solidFill>
                  <a:srgbClr val="4C2415"/>
                </a:solidFill>
              </a:rPr>
              <a:t>eu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fugiat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nulla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pariatur</a:t>
            </a:r>
            <a:r>
              <a:rPr lang="en-US" altLang="ko-KR" sz="1400" dirty="0">
                <a:solidFill>
                  <a:srgbClr val="4C2415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4C2415"/>
                </a:solidFill>
              </a:rPr>
              <a:t>Excepteur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sint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occaecat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cupidatat</a:t>
            </a:r>
            <a:r>
              <a:rPr lang="en-US" altLang="ko-KR" sz="1400" dirty="0">
                <a:solidFill>
                  <a:srgbClr val="4C2415"/>
                </a:solidFill>
              </a:rPr>
              <a:t> non </a:t>
            </a:r>
            <a:r>
              <a:rPr lang="en-US" altLang="ko-KR" sz="1400" dirty="0" err="1">
                <a:solidFill>
                  <a:srgbClr val="4C2415"/>
                </a:solidFill>
              </a:rPr>
              <a:t>proident</a:t>
            </a:r>
            <a:r>
              <a:rPr lang="en-US" altLang="ko-KR" sz="1400" dirty="0">
                <a:solidFill>
                  <a:srgbClr val="4C2415"/>
                </a:solidFill>
              </a:rPr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200D16E-3194-417E-B12F-AE13D19E5C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6A143E8-A03D-46D6-A9F7-8AA7487732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95" r="3204" b="40122"/>
          <a:stretch/>
        </p:blipFill>
        <p:spPr>
          <a:xfrm flipH="1">
            <a:off x="0" y="0"/>
            <a:ext cx="2819401" cy="198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54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F32F25-C767-4431-8301-C40C150F6CC9}"/>
              </a:ext>
            </a:extLst>
          </p:cNvPr>
          <p:cNvSpPr txBox="1"/>
          <p:nvPr/>
        </p:nvSpPr>
        <p:spPr>
          <a:xfrm>
            <a:off x="7685281" y="2088981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4C2415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4C2415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4736A3-1FF3-4A3D-BF02-927AB9006661}"/>
              </a:ext>
            </a:extLst>
          </p:cNvPr>
          <p:cNvSpPr txBox="1"/>
          <p:nvPr/>
        </p:nvSpPr>
        <p:spPr>
          <a:xfrm>
            <a:off x="7685282" y="2919978"/>
            <a:ext cx="37125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4C2415"/>
                </a:solidFill>
              </a:rPr>
              <a:t>amet</a:t>
            </a:r>
            <a:r>
              <a:rPr lang="en-US" altLang="ko-KR" sz="1200" dirty="0">
                <a:solidFill>
                  <a:srgbClr val="4C2415"/>
                </a:solidFill>
              </a:rPr>
              <a:t>, </a:t>
            </a:r>
            <a:r>
              <a:rPr lang="en-US" altLang="ko-KR" sz="12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adipiscing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elit</a:t>
            </a:r>
            <a:r>
              <a:rPr lang="en-US" altLang="ko-KR" sz="1200" dirty="0">
                <a:solidFill>
                  <a:srgbClr val="4C2415"/>
                </a:solidFill>
              </a:rPr>
              <a:t>, sed do </a:t>
            </a:r>
            <a:r>
              <a:rPr lang="en-US" altLang="ko-KR" sz="1200" dirty="0" err="1">
                <a:solidFill>
                  <a:srgbClr val="4C2415"/>
                </a:solidFill>
              </a:rPr>
              <a:t>eiusmod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tempor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incididunt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ut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labore</a:t>
            </a:r>
            <a:r>
              <a:rPr lang="en-US" altLang="ko-KR" sz="1200" dirty="0">
                <a:solidFill>
                  <a:srgbClr val="4C241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4C2415"/>
                </a:solidFill>
              </a:rPr>
              <a:t>aliqua</a:t>
            </a:r>
            <a:r>
              <a:rPr lang="en-US" altLang="ko-KR" sz="1200" dirty="0">
                <a:solidFill>
                  <a:srgbClr val="4C2415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4C2415"/>
                </a:solidFill>
              </a:rPr>
              <a:t>Ut </a:t>
            </a:r>
            <a:r>
              <a:rPr lang="en-US" altLang="ko-KR" sz="1200" dirty="0" err="1">
                <a:solidFill>
                  <a:srgbClr val="4C2415"/>
                </a:solidFill>
              </a:rPr>
              <a:t>enim</a:t>
            </a:r>
            <a:r>
              <a:rPr lang="en-US" altLang="ko-KR" sz="1200" dirty="0">
                <a:solidFill>
                  <a:srgbClr val="4C2415"/>
                </a:solidFill>
              </a:rPr>
              <a:t> ad minim </a:t>
            </a:r>
            <a:r>
              <a:rPr lang="en-US" altLang="ko-KR" sz="1200" dirty="0" err="1">
                <a:solidFill>
                  <a:srgbClr val="4C2415"/>
                </a:solidFill>
              </a:rPr>
              <a:t>veniam</a:t>
            </a:r>
            <a:r>
              <a:rPr lang="en-US" altLang="ko-KR" sz="1200" dirty="0">
                <a:solidFill>
                  <a:srgbClr val="4C2415"/>
                </a:solidFill>
              </a:rPr>
              <a:t>, </a:t>
            </a:r>
            <a:r>
              <a:rPr lang="en-US" altLang="ko-KR" sz="1200" dirty="0" err="1">
                <a:solidFill>
                  <a:srgbClr val="4C2415"/>
                </a:solidFill>
              </a:rPr>
              <a:t>quis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nostrud</a:t>
            </a:r>
            <a:r>
              <a:rPr lang="en-US" altLang="ko-KR" sz="1200" dirty="0">
                <a:solidFill>
                  <a:srgbClr val="4C2415"/>
                </a:solidFill>
              </a:rPr>
              <a:t> exercitation </a:t>
            </a:r>
            <a:r>
              <a:rPr lang="en-US" altLang="ko-KR" sz="1200" dirty="0" err="1">
                <a:solidFill>
                  <a:srgbClr val="4C2415"/>
                </a:solidFill>
              </a:rPr>
              <a:t>ullamco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laboris</a:t>
            </a:r>
            <a:r>
              <a:rPr lang="en-US" altLang="ko-KR" sz="1200" dirty="0">
                <a:solidFill>
                  <a:srgbClr val="4C2415"/>
                </a:solidFill>
              </a:rPr>
              <a:t> nisi </a:t>
            </a:r>
            <a:r>
              <a:rPr lang="en-US" altLang="ko-KR" sz="1200" dirty="0" err="1">
                <a:solidFill>
                  <a:srgbClr val="4C2415"/>
                </a:solidFill>
              </a:rPr>
              <a:t>ut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aliquip</a:t>
            </a:r>
            <a:r>
              <a:rPr lang="en-US" altLang="ko-KR" sz="1200" dirty="0">
                <a:solidFill>
                  <a:srgbClr val="4C2415"/>
                </a:solidFill>
              </a:rPr>
              <a:t> ex </a:t>
            </a:r>
            <a:r>
              <a:rPr lang="en-US" altLang="ko-KR" sz="1200" dirty="0" err="1">
                <a:solidFill>
                  <a:srgbClr val="4C2415"/>
                </a:solidFill>
              </a:rPr>
              <a:t>ea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commodo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consequat</a:t>
            </a:r>
            <a:r>
              <a:rPr lang="en-US" altLang="ko-KR" sz="1200" dirty="0">
                <a:solidFill>
                  <a:srgbClr val="4C2415"/>
                </a:solidFill>
              </a:rPr>
              <a:t>. Duis </a:t>
            </a:r>
            <a:r>
              <a:rPr lang="en-US" altLang="ko-KR" sz="1200" dirty="0" err="1">
                <a:solidFill>
                  <a:srgbClr val="4C2415"/>
                </a:solidFill>
              </a:rPr>
              <a:t>aute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irure</a:t>
            </a:r>
            <a:r>
              <a:rPr lang="en-US" altLang="ko-KR" sz="1200" dirty="0">
                <a:solidFill>
                  <a:srgbClr val="4C2415"/>
                </a:solidFill>
              </a:rPr>
              <a:t> dolor in </a:t>
            </a:r>
            <a:r>
              <a:rPr lang="en-US" altLang="ko-KR" sz="1200" dirty="0" err="1">
                <a:solidFill>
                  <a:srgbClr val="4C2415"/>
                </a:solidFill>
              </a:rPr>
              <a:t>reprehenderit</a:t>
            </a:r>
            <a:r>
              <a:rPr lang="en-US" altLang="ko-KR" sz="1200" dirty="0">
                <a:solidFill>
                  <a:srgbClr val="4C2415"/>
                </a:solidFill>
              </a:rPr>
              <a:t> in </a:t>
            </a:r>
            <a:r>
              <a:rPr lang="en-US" altLang="ko-KR" sz="1200" dirty="0" err="1">
                <a:solidFill>
                  <a:srgbClr val="4C2415"/>
                </a:solidFill>
              </a:rPr>
              <a:t>voluptate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velit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esse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cillum</a:t>
            </a:r>
            <a:r>
              <a:rPr lang="en-US" altLang="ko-KR" sz="1200" dirty="0">
                <a:solidFill>
                  <a:srgbClr val="4C2415"/>
                </a:solidFill>
              </a:rPr>
              <a:t> dolore </a:t>
            </a:r>
            <a:r>
              <a:rPr lang="en-US" altLang="ko-KR" sz="1200" dirty="0" err="1">
                <a:solidFill>
                  <a:srgbClr val="4C2415"/>
                </a:solidFill>
              </a:rPr>
              <a:t>eu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fugiat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nulla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pariatur</a:t>
            </a:r>
            <a:r>
              <a:rPr lang="en-US" altLang="ko-KR" sz="1200" dirty="0">
                <a:solidFill>
                  <a:srgbClr val="4C2415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4C2415"/>
                </a:solidFill>
              </a:rPr>
              <a:t>Excepteur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sint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occaecat</a:t>
            </a:r>
            <a:r>
              <a:rPr lang="en-US" altLang="ko-KR" sz="1200" dirty="0">
                <a:solidFill>
                  <a:srgbClr val="4C2415"/>
                </a:solidFill>
              </a:rPr>
              <a:t> </a:t>
            </a:r>
            <a:r>
              <a:rPr lang="en-US" altLang="ko-KR" sz="1200" dirty="0" err="1">
                <a:solidFill>
                  <a:srgbClr val="4C2415"/>
                </a:solidFill>
              </a:rPr>
              <a:t>cupidatat</a:t>
            </a:r>
            <a:r>
              <a:rPr lang="en-US" altLang="ko-KR" sz="1200" dirty="0">
                <a:solidFill>
                  <a:srgbClr val="4C2415"/>
                </a:solidFill>
              </a:rPr>
              <a:t> non </a:t>
            </a:r>
            <a:r>
              <a:rPr lang="en-US" altLang="ko-KR" sz="1200" dirty="0" err="1">
                <a:solidFill>
                  <a:srgbClr val="4C2415"/>
                </a:solidFill>
              </a:rPr>
              <a:t>proident</a:t>
            </a:r>
            <a:r>
              <a:rPr lang="en-US" altLang="ko-KR" sz="1200" dirty="0">
                <a:solidFill>
                  <a:srgbClr val="4C2415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911210B-43E5-4A66-9AC7-D20E50079D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4E08C52-4A32-4E21-9C81-3BE9972D50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C7C1404-950F-46E4-B0EC-DF6A33CC0C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77" t="5879" r="10041" b="5562"/>
          <a:stretch/>
        </p:blipFill>
        <p:spPr>
          <a:xfrm flipH="1">
            <a:off x="-2" y="3797141"/>
            <a:ext cx="2610119" cy="2628900"/>
          </a:xfrm>
          <a:custGeom>
            <a:avLst/>
            <a:gdLst>
              <a:gd name="connsiteX0" fmla="*/ 63499 w 3296386"/>
              <a:gd name="connsiteY0" fmla="*/ 0 h 3016906"/>
              <a:gd name="connsiteX1" fmla="*/ 3296386 w 3296386"/>
              <a:gd name="connsiteY1" fmla="*/ 0 h 3016906"/>
              <a:gd name="connsiteX2" fmla="*/ 3296386 w 3296386"/>
              <a:gd name="connsiteY2" fmla="*/ 3016906 h 3016906"/>
              <a:gd name="connsiteX3" fmla="*/ 0 w 3296386"/>
              <a:gd name="connsiteY3" fmla="*/ 3016906 h 3016906"/>
              <a:gd name="connsiteX4" fmla="*/ 0 w 3296386"/>
              <a:gd name="connsiteY4" fmla="*/ 883497 h 3016906"/>
              <a:gd name="connsiteX5" fmla="*/ 63499 w 3296386"/>
              <a:gd name="connsiteY5" fmla="*/ 883497 h 301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96386" h="3016906">
                <a:moveTo>
                  <a:pt x="63499" y="0"/>
                </a:moveTo>
                <a:lnTo>
                  <a:pt x="3296386" y="0"/>
                </a:lnTo>
                <a:lnTo>
                  <a:pt x="3296386" y="3016906"/>
                </a:lnTo>
                <a:lnTo>
                  <a:pt x="0" y="3016906"/>
                </a:lnTo>
                <a:lnTo>
                  <a:pt x="0" y="883497"/>
                </a:lnTo>
                <a:lnTo>
                  <a:pt x="63499" y="88349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232929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7A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FFFF8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FFFF8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FFFF8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FFFF8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FFFF8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FFFF8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FFFF8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FFFF8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FFFF8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FFFF8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FFFF8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FFFF8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FFFF8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FFFF8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FFFF8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FFFF8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FFFF8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FFFF8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FFFF8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FFFF8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FFFF8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FFFF8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FFFF8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FFFF8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FFFF8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FFFF8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FFFF8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FFFF8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FFFF8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FFFF8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FFFF8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FFFF8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FFFF8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FFFF8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FFFF8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FFFF8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FFFF8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FFFF8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FFFF8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FFFF8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FFFF8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FFFF8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FFFF8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FFFF8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FFFF8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FFFF8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FFFF8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FFFF8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FFFF8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FFFF8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FFFF8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FFFF8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FFFF8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FFFF8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FFFF8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FFFF8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FFFF8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FFFF8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FFFF8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FFFF8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FFFF8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FFFF8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FFFF8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FFFF8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FFFF8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FFFF8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FFFF8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FFFF8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FFFF8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FFFF8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FFFF8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FFFF8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FFFF8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FFFF8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FFFF8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FFFF8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FFFF8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FFFF8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FFFF8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FFFF8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FFFF8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FFFF8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FFFF8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FFFF8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FFFF8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4AD70A3D-59F9-4DF0-9ED3-44935E760AEB}"/>
              </a:ext>
            </a:extLst>
          </p:cNvPr>
          <p:cNvSpPr txBox="1"/>
          <p:nvPr/>
        </p:nvSpPr>
        <p:spPr>
          <a:xfrm>
            <a:off x="9002661" y="3655123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FFFFF8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FD1B431-3EF6-4CD5-A9EA-E96ACFE3DC47}"/>
              </a:ext>
            </a:extLst>
          </p:cNvPr>
          <p:cNvSpPr txBox="1"/>
          <p:nvPr/>
        </p:nvSpPr>
        <p:spPr>
          <a:xfrm>
            <a:off x="906195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FFF8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FFFF8"/>
              </a:solidFill>
            </a:endParaRPr>
          </a:p>
          <a:p>
            <a:r>
              <a:rPr lang="en-US" altLang="ko-KR" sz="1400" dirty="0">
                <a:solidFill>
                  <a:srgbClr val="FFFFF8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7A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FFFF8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FFFF8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FFFF8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FFFF8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FFFF8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FFFF8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FFFF8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FFFF8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FFFF8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FFFF8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FFFF8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FFFF8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FFFF8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FFFF8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FFFF8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FFFF8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FFFF8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FFFF8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FFFF8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FFFF8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FFFF8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FFFF8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FFFF8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FFFF8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FFFF8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FFFF8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FFFF8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FFFF8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FFFF8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FFFF8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FFFF8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FFFF8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FFFF8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FFFF8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FFFF8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FFFF8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FFFF8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FFFF8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FFFF8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FFFF8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FFFF8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FFFF8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FFFF8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FFFF8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FFFF8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FFFF8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FFFF8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FFFF8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FFFF8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FFFF8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FFFF8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FFFF8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FFFF8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FFFF8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FFFF8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FFFF8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FFFF8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FFFF8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FFFF8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FFFF8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FFFF8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FFFF8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FFFF8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FFFF8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FFFF8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FFFF8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FFFF8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FFFF8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FFFF8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FFFF8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FFFF8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FFFF8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FFF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FFFF8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978FE258-8CA4-4687-B9BA-A4AC57EC8945}"/>
              </a:ext>
            </a:extLst>
          </p:cNvPr>
          <p:cNvSpPr txBox="1"/>
          <p:nvPr/>
        </p:nvSpPr>
        <p:spPr>
          <a:xfrm>
            <a:off x="9002661" y="3655123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FFFFF8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87268C18-D3C4-4B84-A008-A24A3258565F}"/>
              </a:ext>
            </a:extLst>
          </p:cNvPr>
          <p:cNvSpPr txBox="1"/>
          <p:nvPr/>
        </p:nvSpPr>
        <p:spPr>
          <a:xfrm>
            <a:off x="906195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FFF8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FFFF8"/>
              </a:solidFill>
            </a:endParaRPr>
          </a:p>
          <a:p>
            <a:r>
              <a:rPr lang="en-US" altLang="ko-KR" sz="1400" dirty="0">
                <a:solidFill>
                  <a:srgbClr val="FFFFF8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B6C59BC-E541-47D5-B28E-0638A99140BF}"/>
              </a:ext>
            </a:extLst>
          </p:cNvPr>
          <p:cNvSpPr txBox="1"/>
          <p:nvPr/>
        </p:nvSpPr>
        <p:spPr>
          <a:xfrm>
            <a:off x="3096050" y="2474893"/>
            <a:ext cx="5999824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000" b="0" dirty="0">
                <a:solidFill>
                  <a:srgbClr val="4C2415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E942FC60-0751-4BC9-8EE3-EEBE07E74E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C96CBA8B-14D6-44AF-B771-013D1594950B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C93E08BF-A1B5-472C-928B-C0AC026A6F54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F927C6E0-3D9F-4CB1-A94D-2F444F12A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5573627F-B8EB-4E44-90D8-D47A9ACB0BED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Abril </a:t>
            </a:r>
            <a:r>
              <a:rPr lang="en-US" altLang="ko-KR" sz="1100" dirty="0" err="1"/>
              <a:t>Fatface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C02616AA-3BEA-4AE2-ACD6-CFF666AABD74}"/>
              </a:ext>
            </a:extLst>
          </p:cNvPr>
          <p:cNvSpPr/>
          <p:nvPr/>
        </p:nvSpPr>
        <p:spPr>
          <a:xfrm>
            <a:off x="3889954" y="3642669"/>
            <a:ext cx="52982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https://fonts.google.com/specimen/Abril+Fatface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CCBE935C-5EA1-4B90-AEE4-360EECCC4E12}"/>
              </a:ext>
            </a:extLst>
          </p:cNvPr>
          <p:cNvSpPr/>
          <p:nvPr/>
        </p:nvSpPr>
        <p:spPr>
          <a:xfrm>
            <a:off x="38899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A78F419A-7E7B-4C7B-B3D6-8CF73555B930}"/>
              </a:ext>
            </a:extLst>
          </p:cNvPr>
          <p:cNvSpPr/>
          <p:nvPr/>
        </p:nvSpPr>
        <p:spPr>
          <a:xfrm>
            <a:off x="3889954" y="4427499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C04E918F-763D-4A1C-A77B-AC2A4AEBF406}"/>
              </a:ext>
            </a:extLst>
          </p:cNvPr>
          <p:cNvSpPr txBox="1"/>
          <p:nvPr/>
        </p:nvSpPr>
        <p:spPr>
          <a:xfrm>
            <a:off x="2971800" y="1322638"/>
            <a:ext cx="624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rgbClr val="4C241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2008D020-7080-4000-88F8-CF81BA1BE22F}"/>
              </a:ext>
            </a:extLst>
          </p:cNvPr>
          <p:cNvSpPr/>
          <p:nvPr/>
        </p:nvSpPr>
        <p:spPr>
          <a:xfrm>
            <a:off x="5466173" y="2996591"/>
            <a:ext cx="1259658" cy="1259656"/>
          </a:xfrm>
          <a:prstGeom prst="ellipse">
            <a:avLst/>
          </a:prstGeom>
          <a:solidFill>
            <a:srgbClr val="E8626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A22D45A3-62EF-4120-A135-81238C30AAF7}"/>
              </a:ext>
            </a:extLst>
          </p:cNvPr>
          <p:cNvSpPr/>
          <p:nvPr/>
        </p:nvSpPr>
        <p:spPr>
          <a:xfrm>
            <a:off x="4586200" y="46500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4C2415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4C2415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4C2415"/>
                </a:solidFill>
                <a:latin typeface="+mj-lt"/>
              </a:rPr>
              <a:t>elit</a:t>
            </a:r>
            <a:endParaRPr lang="en-US" altLang="ko-KR" sz="2400" dirty="0">
              <a:solidFill>
                <a:srgbClr val="4C2415"/>
              </a:solidFill>
              <a:latin typeface="+mj-lt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492D1755-6023-4D96-93C8-01621509CF23}"/>
              </a:ext>
            </a:extLst>
          </p:cNvPr>
          <p:cNvGrpSpPr/>
          <p:nvPr/>
        </p:nvGrpSpPr>
        <p:grpSpPr>
          <a:xfrm>
            <a:off x="5840519" y="3356657"/>
            <a:ext cx="511634" cy="524832"/>
            <a:chOff x="2772242" y="1560385"/>
            <a:chExt cx="376198" cy="385905"/>
          </a:xfrm>
          <a:solidFill>
            <a:srgbClr val="FFFFF8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5006A5D-7836-4BF1-86F4-4A901A93742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611A2D11-256F-4C90-8623-A3215D8D9179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0BEB98D-E00F-477E-8CBC-46CA96A38CE4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0C02FCDD-05EC-4427-8D61-2955D2745A3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" name="타원 26">
            <a:extLst>
              <a:ext uri="{FF2B5EF4-FFF2-40B4-BE49-F238E27FC236}">
                <a16:creationId xmlns:a16="http://schemas.microsoft.com/office/drawing/2014/main" id="{1790A185-14BD-43BE-9FAF-1CD791536BE7}"/>
              </a:ext>
            </a:extLst>
          </p:cNvPr>
          <p:cNvSpPr/>
          <p:nvPr/>
        </p:nvSpPr>
        <p:spPr>
          <a:xfrm>
            <a:off x="2321743" y="2996591"/>
            <a:ext cx="1259658" cy="1259656"/>
          </a:xfrm>
          <a:prstGeom prst="ellipse">
            <a:avLst/>
          </a:prstGeom>
          <a:solidFill>
            <a:srgbClr val="E8626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CFBFF1C-002D-40E4-B01B-430CD12B99C7}"/>
              </a:ext>
            </a:extLst>
          </p:cNvPr>
          <p:cNvSpPr/>
          <p:nvPr/>
        </p:nvSpPr>
        <p:spPr>
          <a:xfrm>
            <a:off x="1441771" y="46500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4C2415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4C2415"/>
              </a:solidFill>
              <a:latin typeface="+mj-lt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199CDA6F-F8BB-45E4-B9B1-4DE5F71605EC}"/>
              </a:ext>
            </a:extLst>
          </p:cNvPr>
          <p:cNvGrpSpPr/>
          <p:nvPr/>
        </p:nvGrpSpPr>
        <p:grpSpPr>
          <a:xfrm>
            <a:off x="2750783" y="3351313"/>
            <a:ext cx="401576" cy="535520"/>
            <a:chOff x="3471472" y="902398"/>
            <a:chExt cx="295275" cy="393763"/>
          </a:xfrm>
          <a:solidFill>
            <a:srgbClr val="FFFFF8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44DC658C-DEF9-44F0-8F80-16A4BC0E2B3D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B3622855-C222-47C8-8622-32ED19030DB8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5" name="타원 34">
            <a:extLst>
              <a:ext uri="{FF2B5EF4-FFF2-40B4-BE49-F238E27FC236}">
                <a16:creationId xmlns:a16="http://schemas.microsoft.com/office/drawing/2014/main" id="{6B0631D0-7227-4B92-B98D-5A4452A58B8B}"/>
              </a:ext>
            </a:extLst>
          </p:cNvPr>
          <p:cNvSpPr/>
          <p:nvPr/>
        </p:nvSpPr>
        <p:spPr>
          <a:xfrm>
            <a:off x="8615459" y="2996591"/>
            <a:ext cx="1259658" cy="1259656"/>
          </a:xfrm>
          <a:prstGeom prst="ellipse">
            <a:avLst/>
          </a:prstGeom>
          <a:solidFill>
            <a:srgbClr val="E86263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7CD3A6ED-9A4E-4448-BF6E-87764CC71784}"/>
              </a:ext>
            </a:extLst>
          </p:cNvPr>
          <p:cNvSpPr/>
          <p:nvPr/>
        </p:nvSpPr>
        <p:spPr>
          <a:xfrm>
            <a:off x="7735486" y="46500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rgbClr val="4C2415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rgbClr val="4C2415"/>
                </a:solidFill>
                <a:latin typeface="+mj-lt"/>
              </a:rPr>
              <a:t>tempor</a:t>
            </a:r>
            <a:endParaRPr lang="en-US" altLang="ko-KR" sz="2400" dirty="0">
              <a:solidFill>
                <a:srgbClr val="4C2415"/>
              </a:solidFill>
              <a:latin typeface="+mj-lt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EAE0D460-2281-48A9-A7AA-8ED8CFB070B8}"/>
              </a:ext>
            </a:extLst>
          </p:cNvPr>
          <p:cNvGrpSpPr/>
          <p:nvPr/>
        </p:nvGrpSpPr>
        <p:grpSpPr>
          <a:xfrm>
            <a:off x="8962426" y="3353516"/>
            <a:ext cx="531118" cy="531114"/>
            <a:chOff x="752656" y="1562597"/>
            <a:chExt cx="390525" cy="390525"/>
          </a:xfrm>
          <a:solidFill>
            <a:srgbClr val="FFFFF8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FA2B9342-96F0-41E8-BF97-0E612CB5B25A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BE2D348C-B5A6-4733-9820-CA90EB8D799A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2CC472B0-7F4C-498C-9182-B3913854CF2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033F943-836C-4C82-BDB8-658C0E89A653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20E895A-B445-48AA-87FF-0438C35F637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65524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8C1BF22-230F-42BD-8CEC-5C9C948659A8}"/>
              </a:ext>
            </a:extLst>
          </p:cNvPr>
          <p:cNvSpPr txBox="1"/>
          <p:nvPr/>
        </p:nvSpPr>
        <p:spPr>
          <a:xfrm>
            <a:off x="3683000" y="2551838"/>
            <a:ext cx="4826000" cy="175432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54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54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5400" dirty="0">
              <a:solidFill>
                <a:srgbClr val="4C2415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556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49">
            <a:extLst>
              <a:ext uri="{FF2B5EF4-FFF2-40B4-BE49-F238E27FC236}">
                <a16:creationId xmlns:a16="http://schemas.microsoft.com/office/drawing/2014/main" id="{A1F1E669-77A0-46C2-BCE9-A518F385B586}"/>
              </a:ext>
            </a:extLst>
          </p:cNvPr>
          <p:cNvSpPr txBox="1"/>
          <p:nvPr/>
        </p:nvSpPr>
        <p:spPr>
          <a:xfrm>
            <a:off x="2006599" y="1098698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solidFill>
                  <a:srgbClr val="4C2415"/>
                </a:solidFill>
                <a:latin typeface="+mj-lt"/>
              </a:rPr>
              <a:t>Section Break Slide Title</a:t>
            </a:r>
            <a:endParaRPr lang="ko-KR" altLang="en-US" b="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F850F75-B931-431F-AEB5-83BB3D94F1C1}"/>
              </a:ext>
            </a:extLst>
          </p:cNvPr>
          <p:cNvSpPr txBox="1"/>
          <p:nvPr/>
        </p:nvSpPr>
        <p:spPr>
          <a:xfrm>
            <a:off x="2159000" y="2783950"/>
            <a:ext cx="375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400">
                <a:solidFill>
                  <a:srgbClr val="4C2415"/>
                </a:solidFill>
              </a:defRPr>
            </a:lvl1pPr>
          </a:lstStyle>
          <a:p>
            <a:r>
              <a:rPr lang="en-US" altLang="ko-KR"/>
              <a:t>Lorem ipsum dolor sit amet</a:t>
            </a:r>
          </a:p>
          <a:p>
            <a:r>
              <a:rPr lang="en-US" altLang="ko-KR"/>
              <a:t>Consectetur adipisicing elit</a:t>
            </a:r>
          </a:p>
          <a:p>
            <a:r>
              <a:rPr lang="en-US" altLang="ko-KR"/>
              <a:t>Sed do eiusmod tempor incididunt</a:t>
            </a:r>
          </a:p>
          <a:p>
            <a:r>
              <a:rPr lang="en-US" altLang="ko-KR"/>
              <a:t>Ut labore et dolore magna</a:t>
            </a:r>
            <a:endParaRPr lang="ko-KR" altLang="en-US" dirty="0"/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DE062CFD-B564-48F0-978A-DAD17B59871F}"/>
              </a:ext>
            </a:extLst>
          </p:cNvPr>
          <p:cNvSpPr/>
          <p:nvPr/>
        </p:nvSpPr>
        <p:spPr>
          <a:xfrm>
            <a:off x="1676256" y="2322285"/>
            <a:ext cx="4294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01. Lorem ipsum</a:t>
            </a:r>
            <a:endParaRPr lang="ko-KR" altLang="en-US" sz="24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DA4E730-C523-4796-8492-1B28831DC7D5}"/>
              </a:ext>
            </a:extLst>
          </p:cNvPr>
          <p:cNvSpPr txBox="1"/>
          <p:nvPr/>
        </p:nvSpPr>
        <p:spPr>
          <a:xfrm>
            <a:off x="7035800" y="2783950"/>
            <a:ext cx="375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400">
                <a:solidFill>
                  <a:srgbClr val="4C2415"/>
                </a:solidFill>
              </a:defRPr>
            </a:lvl1pPr>
          </a:lstStyle>
          <a:p>
            <a:r>
              <a:rPr lang="en-US" altLang="ko-KR"/>
              <a:t>Lorem ipsum dolor sit amet</a:t>
            </a:r>
          </a:p>
          <a:p>
            <a:r>
              <a:rPr lang="en-US" altLang="ko-KR"/>
              <a:t>Consectetur adipisicing elit</a:t>
            </a:r>
          </a:p>
          <a:p>
            <a:r>
              <a:rPr lang="en-US" altLang="ko-KR"/>
              <a:t>Sed do eiusmod tempor incididunt</a:t>
            </a:r>
          </a:p>
          <a:p>
            <a:r>
              <a:rPr lang="en-US" altLang="ko-KR"/>
              <a:t>Ut labore et dolore magna</a:t>
            </a:r>
            <a:endParaRPr lang="ko-KR" altLang="en-US" dirty="0"/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E04BF77F-38F8-4A76-AACF-B604068D3DCD}"/>
              </a:ext>
            </a:extLst>
          </p:cNvPr>
          <p:cNvSpPr/>
          <p:nvPr/>
        </p:nvSpPr>
        <p:spPr>
          <a:xfrm>
            <a:off x="6553056" y="2322285"/>
            <a:ext cx="4294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 03.Lorem ipsum</a:t>
            </a:r>
            <a:endParaRPr lang="ko-KR" altLang="en-US" sz="24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1F00050-4EBC-4FA9-81A2-5DD96010E63D}"/>
              </a:ext>
            </a:extLst>
          </p:cNvPr>
          <p:cNvSpPr txBox="1"/>
          <p:nvPr/>
        </p:nvSpPr>
        <p:spPr>
          <a:xfrm>
            <a:off x="2159000" y="4805195"/>
            <a:ext cx="375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400">
                <a:solidFill>
                  <a:srgbClr val="4C2415"/>
                </a:solidFill>
              </a:defRPr>
            </a:lvl1pPr>
          </a:lstStyle>
          <a:p>
            <a:r>
              <a:rPr lang="en-US" altLang="ko-KR"/>
              <a:t>Lorem ipsum dolor sit amet</a:t>
            </a:r>
          </a:p>
          <a:p>
            <a:r>
              <a:rPr lang="en-US" altLang="ko-KR"/>
              <a:t>Consectetur adipisicing elit</a:t>
            </a:r>
          </a:p>
          <a:p>
            <a:r>
              <a:rPr lang="en-US" altLang="ko-KR"/>
              <a:t>Sed do eiusmod tempor incididunt</a:t>
            </a:r>
          </a:p>
          <a:p>
            <a:r>
              <a:rPr lang="en-US" altLang="ko-KR"/>
              <a:t>Ut labore et dolore magna</a:t>
            </a:r>
            <a:endParaRPr lang="ko-KR" altLang="en-US" dirty="0"/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3AF4C34D-1F65-4D0A-BE4A-A1566DD20EB9}"/>
              </a:ext>
            </a:extLst>
          </p:cNvPr>
          <p:cNvSpPr/>
          <p:nvPr/>
        </p:nvSpPr>
        <p:spPr>
          <a:xfrm>
            <a:off x="1676256" y="4343530"/>
            <a:ext cx="4294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02. Lorem ipsum</a:t>
            </a:r>
            <a:endParaRPr lang="ko-KR" altLang="en-US" sz="24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C2E44F5-6E45-4893-8789-205A33E50137}"/>
              </a:ext>
            </a:extLst>
          </p:cNvPr>
          <p:cNvSpPr txBox="1"/>
          <p:nvPr/>
        </p:nvSpPr>
        <p:spPr>
          <a:xfrm>
            <a:off x="7035800" y="4805195"/>
            <a:ext cx="375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400">
                <a:solidFill>
                  <a:srgbClr val="4C2415"/>
                </a:solidFill>
              </a:defRPr>
            </a:lvl1pPr>
          </a:lstStyle>
          <a:p>
            <a:r>
              <a:rPr lang="en-US" altLang="ko-KR"/>
              <a:t>Lorem ipsum dolor sit amet</a:t>
            </a:r>
          </a:p>
          <a:p>
            <a:r>
              <a:rPr lang="en-US" altLang="ko-KR"/>
              <a:t>Consectetur adipisicing elit</a:t>
            </a:r>
          </a:p>
          <a:p>
            <a:r>
              <a:rPr lang="en-US" altLang="ko-KR"/>
              <a:t>Sed do eiusmod tempor incididunt</a:t>
            </a:r>
          </a:p>
          <a:p>
            <a:r>
              <a:rPr lang="en-US" altLang="ko-KR"/>
              <a:t>Ut labore et dolore magna</a:t>
            </a:r>
            <a:endParaRPr lang="ko-KR" altLang="en-US" dirty="0"/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020DD73C-2BF0-435B-B26F-024AAD1FAB05}"/>
              </a:ext>
            </a:extLst>
          </p:cNvPr>
          <p:cNvSpPr/>
          <p:nvPr/>
        </p:nvSpPr>
        <p:spPr>
          <a:xfrm>
            <a:off x="6553056" y="4343530"/>
            <a:ext cx="4294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04. Lorem ipsum</a:t>
            </a:r>
            <a:endParaRPr lang="ko-KR" altLang="en-US" sz="2400" dirty="0">
              <a:solidFill>
                <a:srgbClr val="4C241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07291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7E393B6-03C5-41D7-8028-2EA6BA5CA237}"/>
              </a:ext>
            </a:extLst>
          </p:cNvPr>
          <p:cNvSpPr txBox="1"/>
          <p:nvPr/>
        </p:nvSpPr>
        <p:spPr>
          <a:xfrm>
            <a:off x="1191633" y="2209103"/>
            <a:ext cx="4904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2800" dirty="0">
              <a:solidFill>
                <a:srgbClr val="4C241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3BE860C-7B1F-4310-AACD-CF744FEEC9B5}"/>
              </a:ext>
            </a:extLst>
          </p:cNvPr>
          <p:cNvSpPr txBox="1"/>
          <p:nvPr/>
        </p:nvSpPr>
        <p:spPr>
          <a:xfrm>
            <a:off x="1191633" y="3058115"/>
            <a:ext cx="4600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4C2415"/>
                </a:solidFill>
              </a:rPr>
              <a:t>Lorem ipsum dolor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F8C7EE0-85B8-4CE8-850E-077A6C18D3B5}"/>
              </a:ext>
            </a:extLst>
          </p:cNvPr>
          <p:cNvSpPr txBox="1"/>
          <p:nvPr/>
        </p:nvSpPr>
        <p:spPr>
          <a:xfrm>
            <a:off x="1191633" y="3515260"/>
            <a:ext cx="46009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C2415"/>
                </a:solidFill>
              </a:rPr>
              <a:t>aliqua</a:t>
            </a:r>
            <a:r>
              <a:rPr lang="en-US" altLang="ko-KR" sz="1400" dirty="0">
                <a:solidFill>
                  <a:srgbClr val="4C2415"/>
                </a:solidFill>
              </a:rPr>
              <a:t>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5169EC9-AD0C-4C5A-8391-841E096A404D}"/>
              </a:ext>
            </a:extLst>
          </p:cNvPr>
          <p:cNvSpPr txBox="1"/>
          <p:nvPr/>
        </p:nvSpPr>
        <p:spPr>
          <a:xfrm>
            <a:off x="1356733" y="4546018"/>
            <a:ext cx="4435881" cy="954107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endParaRPr lang="en-US" altLang="ko-KR" sz="1400" dirty="0">
              <a:solidFill>
                <a:srgbClr val="4C2415"/>
              </a:solidFill>
            </a:endParaRPr>
          </a:p>
          <a:p>
            <a:r>
              <a:rPr lang="en-US" altLang="ko-KR" sz="1400" dirty="0">
                <a:solidFill>
                  <a:srgbClr val="4C2415"/>
                </a:solidFill>
              </a:rPr>
              <a:t>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C2415"/>
                </a:solidFill>
              </a:rPr>
              <a:t>aliqua</a:t>
            </a:r>
            <a:endParaRPr lang="ko-KR" altLang="en-US" sz="1400" dirty="0">
              <a:solidFill>
                <a:srgbClr val="4C2415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1283123-822B-4DF9-A8CA-9F1D8391F34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4F657284-B8AD-4CC7-9D10-DD2AD9C67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92" r="7327" b="16736"/>
          <a:stretch/>
        </p:blipFill>
        <p:spPr>
          <a:xfrm>
            <a:off x="9454415" y="4077560"/>
            <a:ext cx="2737585" cy="278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506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E4EA122-BB62-4A41-8A47-FC5B5480785F}"/>
              </a:ext>
            </a:extLst>
          </p:cNvPr>
          <p:cNvSpPr txBox="1"/>
          <p:nvPr/>
        </p:nvSpPr>
        <p:spPr>
          <a:xfrm>
            <a:off x="791936" y="4341757"/>
            <a:ext cx="2473778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C2415"/>
                </a:solidFill>
              </a:rPr>
              <a:t>aliqua</a:t>
            </a:r>
            <a:r>
              <a:rPr lang="en-US" altLang="ko-KR" sz="1400" dirty="0">
                <a:solidFill>
                  <a:srgbClr val="4C2415"/>
                </a:solidFill>
              </a:rPr>
              <a:t>.</a:t>
            </a:r>
            <a:endParaRPr lang="ko-KR" altLang="en-US" sz="1400" dirty="0">
              <a:solidFill>
                <a:srgbClr val="4C2415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4535C3E-E1E8-4950-8BBA-48416C83ED8F}"/>
              </a:ext>
            </a:extLst>
          </p:cNvPr>
          <p:cNvSpPr/>
          <p:nvPr/>
        </p:nvSpPr>
        <p:spPr>
          <a:xfrm>
            <a:off x="791935" y="3893915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C2415"/>
                </a:solidFill>
              </a:rPr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26E5AFF-CF85-47BF-9416-10258F1FBB00}"/>
              </a:ext>
            </a:extLst>
          </p:cNvPr>
          <p:cNvSpPr/>
          <p:nvPr/>
        </p:nvSpPr>
        <p:spPr>
          <a:xfrm>
            <a:off x="1110762" y="2712203"/>
            <a:ext cx="183612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C2415"/>
                </a:solidFill>
                <a:latin typeface="+mj-lt"/>
              </a:rPr>
              <a:t>20xx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42483C-957F-40B4-82D7-26FEBCD4A2CF}"/>
              </a:ext>
            </a:extLst>
          </p:cNvPr>
          <p:cNvSpPr txBox="1"/>
          <p:nvPr/>
        </p:nvSpPr>
        <p:spPr>
          <a:xfrm>
            <a:off x="3503386" y="4341757"/>
            <a:ext cx="2473778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C2415"/>
                </a:solidFill>
              </a:rPr>
              <a:t>aliqua</a:t>
            </a:r>
            <a:r>
              <a:rPr lang="en-US" altLang="ko-KR" sz="1400" dirty="0">
                <a:solidFill>
                  <a:srgbClr val="4C2415"/>
                </a:solidFill>
              </a:rPr>
              <a:t>.</a:t>
            </a:r>
            <a:endParaRPr lang="ko-KR" altLang="en-US" sz="1400" dirty="0">
              <a:solidFill>
                <a:srgbClr val="4C2415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2CE371D-27A3-4B00-9C63-4A9402463CCB}"/>
              </a:ext>
            </a:extLst>
          </p:cNvPr>
          <p:cNvSpPr/>
          <p:nvPr/>
        </p:nvSpPr>
        <p:spPr>
          <a:xfrm>
            <a:off x="3503385" y="3893915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C2415"/>
                </a:solidFill>
              </a:rPr>
              <a:t>Lorem ipsum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0F19FF8-7AD7-4D27-BF17-BE7EFC096487}"/>
              </a:ext>
            </a:extLst>
          </p:cNvPr>
          <p:cNvSpPr/>
          <p:nvPr/>
        </p:nvSpPr>
        <p:spPr>
          <a:xfrm>
            <a:off x="3822212" y="2712203"/>
            <a:ext cx="183612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C2415"/>
                </a:solidFill>
                <a:latin typeface="+mj-lt"/>
              </a:rPr>
              <a:t>20xx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9C7AE0-3AB6-42BD-97E8-D2EAF4F139E8}"/>
              </a:ext>
            </a:extLst>
          </p:cNvPr>
          <p:cNvSpPr txBox="1"/>
          <p:nvPr/>
        </p:nvSpPr>
        <p:spPr>
          <a:xfrm>
            <a:off x="6214836" y="4341757"/>
            <a:ext cx="2473778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C2415"/>
                </a:solidFill>
              </a:rPr>
              <a:t>aliqua</a:t>
            </a:r>
            <a:r>
              <a:rPr lang="en-US" altLang="ko-KR" sz="1400" dirty="0">
                <a:solidFill>
                  <a:srgbClr val="4C2415"/>
                </a:solidFill>
              </a:rPr>
              <a:t>.</a:t>
            </a:r>
            <a:endParaRPr lang="ko-KR" altLang="en-US" sz="1400" dirty="0">
              <a:solidFill>
                <a:srgbClr val="4C2415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E7FFC78-2AF2-4FE3-9AC9-FA1137E42DFC}"/>
              </a:ext>
            </a:extLst>
          </p:cNvPr>
          <p:cNvSpPr/>
          <p:nvPr/>
        </p:nvSpPr>
        <p:spPr>
          <a:xfrm>
            <a:off x="6214835" y="3893915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C2415"/>
                </a:solidFill>
              </a:rPr>
              <a:t>Lorem ipsum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F7F862B-E936-4191-88E8-5AE51BA24861}"/>
              </a:ext>
            </a:extLst>
          </p:cNvPr>
          <p:cNvSpPr/>
          <p:nvPr/>
        </p:nvSpPr>
        <p:spPr>
          <a:xfrm>
            <a:off x="6533662" y="2712203"/>
            <a:ext cx="183612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C2415"/>
                </a:solidFill>
                <a:latin typeface="+mj-lt"/>
              </a:rPr>
              <a:t>20xx</a:t>
            </a:r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63611ADE-3C46-4EDF-ADB5-23B5F8639EED}"/>
              </a:ext>
            </a:extLst>
          </p:cNvPr>
          <p:cNvCxnSpPr>
            <a:cxnSpLocks/>
            <a:stCxn id="18" idx="6"/>
            <a:endCxn id="22" idx="2"/>
          </p:cNvCxnSpPr>
          <p:nvPr/>
        </p:nvCxnSpPr>
        <p:spPr>
          <a:xfrm>
            <a:off x="2193925" y="3532411"/>
            <a:ext cx="7804150" cy="0"/>
          </a:xfrm>
          <a:prstGeom prst="line">
            <a:avLst/>
          </a:prstGeom>
          <a:solidFill>
            <a:schemeClr val="bg1"/>
          </a:solidFill>
          <a:ln w="88900" cap="rnd">
            <a:solidFill>
              <a:srgbClr val="E86263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타원 17">
            <a:extLst>
              <a:ext uri="{FF2B5EF4-FFF2-40B4-BE49-F238E27FC236}">
                <a16:creationId xmlns:a16="http://schemas.microsoft.com/office/drawing/2014/main" id="{FDDFE6E2-2441-4EC6-A91C-6F363FECCD3D}"/>
              </a:ext>
            </a:extLst>
          </p:cNvPr>
          <p:cNvSpPr/>
          <p:nvPr/>
        </p:nvSpPr>
        <p:spPr>
          <a:xfrm>
            <a:off x="1863725" y="3367311"/>
            <a:ext cx="330200" cy="330200"/>
          </a:xfrm>
          <a:prstGeom prst="ellipse">
            <a:avLst/>
          </a:prstGeom>
          <a:solidFill>
            <a:srgbClr val="FFFFF8"/>
          </a:solidFill>
          <a:ln w="88900">
            <a:solidFill>
              <a:srgbClr val="E862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14181810-68D5-42D8-85AA-23311A82BF9A}"/>
              </a:ext>
            </a:extLst>
          </p:cNvPr>
          <p:cNvSpPr/>
          <p:nvPr/>
        </p:nvSpPr>
        <p:spPr>
          <a:xfrm>
            <a:off x="4575175" y="3367311"/>
            <a:ext cx="330200" cy="330200"/>
          </a:xfrm>
          <a:prstGeom prst="ellipse">
            <a:avLst/>
          </a:prstGeom>
          <a:solidFill>
            <a:srgbClr val="FFFFF8"/>
          </a:solidFill>
          <a:ln w="88900">
            <a:solidFill>
              <a:srgbClr val="E862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382B8327-D824-4567-95BF-24926AD1594E}"/>
              </a:ext>
            </a:extLst>
          </p:cNvPr>
          <p:cNvSpPr/>
          <p:nvPr/>
        </p:nvSpPr>
        <p:spPr>
          <a:xfrm>
            <a:off x="7286625" y="3367311"/>
            <a:ext cx="330200" cy="330200"/>
          </a:xfrm>
          <a:prstGeom prst="ellipse">
            <a:avLst/>
          </a:prstGeom>
          <a:solidFill>
            <a:srgbClr val="FFFFF8"/>
          </a:solidFill>
          <a:ln w="88900">
            <a:solidFill>
              <a:srgbClr val="E862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2ABDA97C-7FDD-4093-B3BA-3756F8DA7A1D}"/>
              </a:ext>
            </a:extLst>
          </p:cNvPr>
          <p:cNvSpPr/>
          <p:nvPr/>
        </p:nvSpPr>
        <p:spPr>
          <a:xfrm>
            <a:off x="9998075" y="3367311"/>
            <a:ext cx="330200" cy="330200"/>
          </a:xfrm>
          <a:prstGeom prst="ellipse">
            <a:avLst/>
          </a:prstGeom>
          <a:solidFill>
            <a:srgbClr val="FFFFF8"/>
          </a:solidFill>
          <a:ln w="88900">
            <a:solidFill>
              <a:srgbClr val="E862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E852CDB-DA26-4319-B60E-422BD61D7EBB}"/>
              </a:ext>
            </a:extLst>
          </p:cNvPr>
          <p:cNvSpPr txBox="1"/>
          <p:nvPr/>
        </p:nvSpPr>
        <p:spPr>
          <a:xfrm>
            <a:off x="8926286" y="4341757"/>
            <a:ext cx="2473778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adipisicing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4C2415"/>
                </a:solidFill>
              </a:rPr>
              <a:t>aliqua</a:t>
            </a:r>
            <a:r>
              <a:rPr lang="en-US" altLang="ko-KR" sz="1400" dirty="0">
                <a:solidFill>
                  <a:srgbClr val="4C2415"/>
                </a:solidFill>
              </a:rPr>
              <a:t>.</a:t>
            </a:r>
            <a:endParaRPr lang="ko-KR" altLang="en-US" sz="1400" dirty="0">
              <a:solidFill>
                <a:srgbClr val="4C2415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D9D9E809-B435-4E12-A1D1-1F6080B5FC1B}"/>
              </a:ext>
            </a:extLst>
          </p:cNvPr>
          <p:cNvSpPr/>
          <p:nvPr/>
        </p:nvSpPr>
        <p:spPr>
          <a:xfrm>
            <a:off x="8926285" y="3893915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4C2415"/>
                </a:solidFill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B780B511-B314-4544-A120-DF1C0D2068FB}"/>
              </a:ext>
            </a:extLst>
          </p:cNvPr>
          <p:cNvSpPr/>
          <p:nvPr/>
        </p:nvSpPr>
        <p:spPr>
          <a:xfrm>
            <a:off x="9245112" y="2712203"/>
            <a:ext cx="183612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4C2415"/>
                </a:solidFill>
                <a:latin typeface="+mj-lt"/>
              </a:rPr>
              <a:t>20xx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8AC064C-F444-4472-BA25-04E680909DCB}"/>
              </a:ext>
            </a:extLst>
          </p:cNvPr>
          <p:cNvSpPr txBox="1"/>
          <p:nvPr/>
        </p:nvSpPr>
        <p:spPr>
          <a:xfrm>
            <a:off x="2484726" y="1290628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4C2415"/>
                </a:solidFill>
                <a:latin typeface="+mj-lt"/>
                <a:cs typeface="Arial" panose="020B0604020202020204" pitchFamily="34" charset="0"/>
              </a:rPr>
              <a:t>Timeline Infographic Slide</a:t>
            </a:r>
            <a:endParaRPr lang="ko-KR" altLang="en-US" sz="2800" dirty="0">
              <a:solidFill>
                <a:srgbClr val="4C2415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167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C20BB0D4-B95C-43E2-91BD-D3BD39DE5572}"/>
              </a:ext>
            </a:extLst>
          </p:cNvPr>
          <p:cNvSpPr txBox="1"/>
          <p:nvPr/>
        </p:nvSpPr>
        <p:spPr>
          <a:xfrm>
            <a:off x="1625599" y="929856"/>
            <a:ext cx="8940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rgbClr val="4C2415"/>
                </a:solidFill>
                <a:effectLst/>
              </a:rPr>
              <a:t>Insert Your Title Here</a:t>
            </a:r>
            <a:endParaRPr lang="ko-KR" altLang="en-US" sz="2800" dirty="0">
              <a:solidFill>
                <a:srgbClr val="4C2415"/>
              </a:solidFill>
              <a:effectLst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DFE343-998C-4A47-827C-87F5329782C1}"/>
              </a:ext>
            </a:extLst>
          </p:cNvPr>
          <p:cNvSpPr txBox="1"/>
          <p:nvPr/>
        </p:nvSpPr>
        <p:spPr>
          <a:xfrm>
            <a:off x="1625598" y="2504656"/>
            <a:ext cx="2616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800" i="1" u="sng" dirty="0">
                <a:solidFill>
                  <a:srgbClr val="E86263"/>
                </a:solidFill>
                <a:effectLst/>
              </a:rPr>
              <a:t>When</a:t>
            </a:r>
            <a:endParaRPr lang="ko-KR" altLang="en-US" sz="2800" i="1" u="sng" dirty="0">
              <a:solidFill>
                <a:srgbClr val="E86263"/>
              </a:solidFill>
              <a:effectLst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153149-1FFA-4255-B8F6-391005E479C0}"/>
              </a:ext>
            </a:extLst>
          </p:cNvPr>
          <p:cNvSpPr txBox="1"/>
          <p:nvPr/>
        </p:nvSpPr>
        <p:spPr>
          <a:xfrm>
            <a:off x="4787899" y="2504656"/>
            <a:ext cx="2616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800" i="1" u="sng" dirty="0">
                <a:solidFill>
                  <a:srgbClr val="E86263"/>
                </a:solidFill>
                <a:effectLst/>
              </a:rPr>
              <a:t>Who</a:t>
            </a:r>
            <a:endParaRPr lang="ko-KR" altLang="en-US" sz="2800" i="1" u="sng" dirty="0">
              <a:solidFill>
                <a:srgbClr val="E86263"/>
              </a:solidFill>
              <a:effectLst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A0B07B2-F37A-46A5-915F-82B0B31427A3}"/>
              </a:ext>
            </a:extLst>
          </p:cNvPr>
          <p:cNvSpPr txBox="1"/>
          <p:nvPr/>
        </p:nvSpPr>
        <p:spPr>
          <a:xfrm>
            <a:off x="7950200" y="2504656"/>
            <a:ext cx="2616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800" i="1" u="sng" dirty="0">
                <a:solidFill>
                  <a:srgbClr val="E86263"/>
                </a:solidFill>
                <a:effectLst/>
              </a:rPr>
              <a:t>Where</a:t>
            </a:r>
            <a:endParaRPr lang="ko-KR" altLang="en-US" sz="2800" i="1" u="sng" dirty="0">
              <a:solidFill>
                <a:srgbClr val="E86263"/>
              </a:solidFill>
              <a:effectLst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CBD7F5-389E-4E52-AB34-05B6B8FCE9CF}"/>
              </a:ext>
            </a:extLst>
          </p:cNvPr>
          <p:cNvSpPr txBox="1"/>
          <p:nvPr/>
        </p:nvSpPr>
        <p:spPr>
          <a:xfrm>
            <a:off x="1625598" y="3695700"/>
            <a:ext cx="2616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C2415"/>
                </a:solidFill>
              </a:rPr>
              <a:t>amet</a:t>
            </a:r>
            <a:r>
              <a:rPr lang="en-US" altLang="ko-KR" sz="1600" dirty="0">
                <a:solidFill>
                  <a:srgbClr val="4C2415"/>
                </a:solidFill>
              </a:rPr>
              <a:t>, </a:t>
            </a:r>
            <a:r>
              <a:rPr lang="en-US" altLang="ko-KR" sz="16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adipiscing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elit</a:t>
            </a:r>
            <a:r>
              <a:rPr lang="en-US" altLang="ko-KR" sz="1600" dirty="0">
                <a:solidFill>
                  <a:srgbClr val="4C2415"/>
                </a:solidFill>
              </a:rPr>
              <a:t>, sed do </a:t>
            </a:r>
            <a:r>
              <a:rPr lang="en-US" altLang="ko-KR" sz="1600" dirty="0" err="1">
                <a:solidFill>
                  <a:srgbClr val="4C2415"/>
                </a:solidFill>
              </a:rPr>
              <a:t>eiusmod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tempor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incididunt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ut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labore</a:t>
            </a:r>
            <a:r>
              <a:rPr lang="en-US" altLang="ko-KR" sz="1600" dirty="0">
                <a:solidFill>
                  <a:srgbClr val="4C241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C2415"/>
                </a:solidFill>
              </a:rPr>
              <a:t>aliqua</a:t>
            </a:r>
            <a:r>
              <a:rPr lang="en-US" altLang="ko-KR" sz="1600" dirty="0">
                <a:solidFill>
                  <a:srgbClr val="4C2415"/>
                </a:solidFill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439CF5-FF2E-455F-AAB8-7FEF0ECBE4E8}"/>
              </a:ext>
            </a:extLst>
          </p:cNvPr>
          <p:cNvSpPr txBox="1"/>
          <p:nvPr/>
        </p:nvSpPr>
        <p:spPr>
          <a:xfrm>
            <a:off x="4787899" y="3695700"/>
            <a:ext cx="2616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C2415"/>
                </a:solidFill>
              </a:rPr>
              <a:t>amet</a:t>
            </a:r>
            <a:r>
              <a:rPr lang="en-US" altLang="ko-KR" sz="1600" dirty="0">
                <a:solidFill>
                  <a:srgbClr val="4C2415"/>
                </a:solidFill>
              </a:rPr>
              <a:t>, </a:t>
            </a:r>
            <a:r>
              <a:rPr lang="en-US" altLang="ko-KR" sz="16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adipiscing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elit</a:t>
            </a:r>
            <a:r>
              <a:rPr lang="en-US" altLang="ko-KR" sz="1600" dirty="0">
                <a:solidFill>
                  <a:srgbClr val="4C2415"/>
                </a:solidFill>
              </a:rPr>
              <a:t>, sed do </a:t>
            </a:r>
            <a:r>
              <a:rPr lang="en-US" altLang="ko-KR" sz="1600" dirty="0" err="1">
                <a:solidFill>
                  <a:srgbClr val="4C2415"/>
                </a:solidFill>
              </a:rPr>
              <a:t>eiusmod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tempor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incididunt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ut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labore</a:t>
            </a:r>
            <a:r>
              <a:rPr lang="en-US" altLang="ko-KR" sz="1600" dirty="0">
                <a:solidFill>
                  <a:srgbClr val="4C241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C2415"/>
                </a:solidFill>
              </a:rPr>
              <a:t>aliqua</a:t>
            </a:r>
            <a:r>
              <a:rPr lang="en-US" altLang="ko-KR" sz="1600" dirty="0">
                <a:solidFill>
                  <a:srgbClr val="4C2415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93856B-7149-485B-99A8-F8D0F8FD05E2}"/>
              </a:ext>
            </a:extLst>
          </p:cNvPr>
          <p:cNvSpPr txBox="1"/>
          <p:nvPr/>
        </p:nvSpPr>
        <p:spPr>
          <a:xfrm>
            <a:off x="7950200" y="3695700"/>
            <a:ext cx="26162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4C2415"/>
                </a:solidFill>
              </a:rPr>
              <a:t>amet</a:t>
            </a:r>
            <a:r>
              <a:rPr lang="en-US" altLang="ko-KR" sz="1600" dirty="0">
                <a:solidFill>
                  <a:srgbClr val="4C2415"/>
                </a:solidFill>
              </a:rPr>
              <a:t>, </a:t>
            </a:r>
            <a:r>
              <a:rPr lang="en-US" altLang="ko-KR" sz="16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adipiscing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elit</a:t>
            </a:r>
            <a:r>
              <a:rPr lang="en-US" altLang="ko-KR" sz="1600" dirty="0">
                <a:solidFill>
                  <a:srgbClr val="4C2415"/>
                </a:solidFill>
              </a:rPr>
              <a:t>, sed do </a:t>
            </a:r>
            <a:r>
              <a:rPr lang="en-US" altLang="ko-KR" sz="1600" dirty="0" err="1">
                <a:solidFill>
                  <a:srgbClr val="4C2415"/>
                </a:solidFill>
              </a:rPr>
              <a:t>eiusmod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tempor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incididunt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ut</a:t>
            </a:r>
            <a:r>
              <a:rPr lang="en-US" altLang="ko-KR" sz="1600" dirty="0">
                <a:solidFill>
                  <a:srgbClr val="4C2415"/>
                </a:solidFill>
              </a:rPr>
              <a:t> </a:t>
            </a:r>
            <a:r>
              <a:rPr lang="en-US" altLang="ko-KR" sz="1600" dirty="0" err="1">
                <a:solidFill>
                  <a:srgbClr val="4C2415"/>
                </a:solidFill>
              </a:rPr>
              <a:t>labore</a:t>
            </a:r>
            <a:r>
              <a:rPr lang="en-US" altLang="ko-KR" sz="1600" dirty="0">
                <a:solidFill>
                  <a:srgbClr val="4C241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4C2415"/>
                </a:solidFill>
              </a:rPr>
              <a:t>aliqua</a:t>
            </a:r>
            <a:r>
              <a:rPr lang="en-US" altLang="ko-KR" sz="1600" dirty="0">
                <a:solidFill>
                  <a:srgbClr val="4C2415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5902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AD1FE8C-D95D-4B3D-8742-AF7167A5D357}"/>
              </a:ext>
            </a:extLst>
          </p:cNvPr>
          <p:cNvSpPr txBox="1"/>
          <p:nvPr/>
        </p:nvSpPr>
        <p:spPr>
          <a:xfrm>
            <a:off x="2998843" y="910395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>
                <a:solidFill>
                  <a:srgbClr val="4C2415"/>
                </a:solidFill>
              </a:rPr>
              <a:t>Subject </a:t>
            </a:r>
            <a:r>
              <a:rPr lang="en-US" altLang="ko-KR" dirty="0">
                <a:solidFill>
                  <a:srgbClr val="4C2415"/>
                </a:solidFill>
              </a:rPr>
              <a:t>Title</a:t>
            </a:r>
            <a:endParaRPr lang="ko-KR" altLang="en-US" dirty="0">
              <a:solidFill>
                <a:srgbClr val="4C2415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2D6B5D-F375-4D9F-9ABD-F47C3DC6A926}"/>
              </a:ext>
            </a:extLst>
          </p:cNvPr>
          <p:cNvSpPr txBox="1"/>
          <p:nvPr/>
        </p:nvSpPr>
        <p:spPr>
          <a:xfrm>
            <a:off x="1008358" y="4644504"/>
            <a:ext cx="4857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4C2415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41416C-C19B-431C-8B9F-78E6DFCD4AD9}"/>
              </a:ext>
            </a:extLst>
          </p:cNvPr>
          <p:cNvSpPr txBox="1"/>
          <p:nvPr/>
        </p:nvSpPr>
        <p:spPr>
          <a:xfrm>
            <a:off x="1008358" y="5104859"/>
            <a:ext cx="48571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A1D5ED-B1B7-4F62-B427-A1548307A73B}"/>
              </a:ext>
            </a:extLst>
          </p:cNvPr>
          <p:cNvSpPr txBox="1"/>
          <p:nvPr/>
        </p:nvSpPr>
        <p:spPr>
          <a:xfrm>
            <a:off x="6326481" y="4644504"/>
            <a:ext cx="4857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4C2415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rgbClr val="4C2415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4C2415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EDAAF7-BDCC-42B8-9C4D-3EEE698F41DE}"/>
              </a:ext>
            </a:extLst>
          </p:cNvPr>
          <p:cNvSpPr txBox="1"/>
          <p:nvPr/>
        </p:nvSpPr>
        <p:spPr>
          <a:xfrm>
            <a:off x="6326481" y="5104859"/>
            <a:ext cx="48571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4C241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4C2415"/>
                </a:solidFill>
              </a:rPr>
              <a:t>amet</a:t>
            </a:r>
            <a:r>
              <a:rPr lang="en-US" altLang="ko-KR" sz="1400" dirty="0">
                <a:solidFill>
                  <a:srgbClr val="4C2415"/>
                </a:solidFill>
              </a:rPr>
              <a:t>, </a:t>
            </a:r>
            <a:r>
              <a:rPr lang="en-US" altLang="ko-KR" sz="1400" dirty="0" err="1">
                <a:solidFill>
                  <a:srgbClr val="4C2415"/>
                </a:solidFill>
              </a:rPr>
              <a:t>consectetur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adipiscing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elit</a:t>
            </a:r>
            <a:r>
              <a:rPr lang="en-US" altLang="ko-KR" sz="1400" dirty="0">
                <a:solidFill>
                  <a:srgbClr val="4C2415"/>
                </a:solidFill>
              </a:rPr>
              <a:t>, sed do </a:t>
            </a:r>
            <a:r>
              <a:rPr lang="en-US" altLang="ko-KR" sz="1400" dirty="0" err="1">
                <a:solidFill>
                  <a:srgbClr val="4C2415"/>
                </a:solidFill>
              </a:rPr>
              <a:t>eiusmod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tempor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incididunt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ut</a:t>
            </a:r>
            <a:r>
              <a:rPr lang="en-US" altLang="ko-KR" sz="1400" dirty="0">
                <a:solidFill>
                  <a:srgbClr val="4C2415"/>
                </a:solidFill>
              </a:rPr>
              <a:t> </a:t>
            </a:r>
            <a:r>
              <a:rPr lang="en-US" altLang="ko-KR" sz="1400" dirty="0" err="1">
                <a:solidFill>
                  <a:srgbClr val="4C2415"/>
                </a:solidFill>
              </a:rPr>
              <a:t>labore</a:t>
            </a:r>
            <a:r>
              <a:rPr lang="en-US" altLang="ko-KR" sz="1400" dirty="0">
                <a:solidFill>
                  <a:srgbClr val="4C2415"/>
                </a:solidFill>
              </a:rPr>
              <a:t> et dolore</a:t>
            </a: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68062D5C-593A-4CA1-A926-1153A957E9D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18572A6F-82E1-4536-A499-A98F1356AB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085421300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bril Fatface - Montserrat Light">
      <a:majorFont>
        <a:latin typeface="Abril Fatface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567A4E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400" dirty="0" smtClean="0">
            <a:solidFill>
              <a:srgbClr val="FFFFF8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88900">
          <a:solidFill>
            <a:srgbClr val="FF7A3F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2981</TotalTime>
  <Words>1291</Words>
  <Application>Microsoft Office PowerPoint</Application>
  <PresentationFormat>와이드스크린</PresentationFormat>
  <Paragraphs>172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Arial Unicode MS</vt:lpstr>
      <vt:lpstr>Abril Fatface</vt:lpstr>
      <vt:lpstr>맑은 고딕</vt:lpstr>
      <vt:lpstr>Arial</vt:lpstr>
      <vt:lpstr>Montserrat Light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225</cp:revision>
  <dcterms:created xsi:type="dcterms:W3CDTF">2019-04-06T05:20:47Z</dcterms:created>
  <dcterms:modified xsi:type="dcterms:W3CDTF">2021-09-30T07:49:36Z</dcterms:modified>
</cp:coreProperties>
</file>