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37" r:id="rId4"/>
    <p:sldId id="421" r:id="rId5"/>
    <p:sldId id="424" r:id="rId6"/>
    <p:sldId id="449" r:id="rId7"/>
    <p:sldId id="420" r:id="rId8"/>
    <p:sldId id="448" r:id="rId9"/>
    <p:sldId id="430" r:id="rId10"/>
    <p:sldId id="447" r:id="rId11"/>
    <p:sldId id="446" r:id="rId12"/>
    <p:sldId id="445" r:id="rId13"/>
    <p:sldId id="422" r:id="rId14"/>
    <p:sldId id="454" r:id="rId15"/>
    <p:sldId id="444" r:id="rId16"/>
    <p:sldId id="451" r:id="rId17"/>
    <p:sldId id="452" r:id="rId18"/>
    <p:sldId id="292" r:id="rId19"/>
    <p:sldId id="287" r:id="rId20"/>
    <p:sldId id="389" r:id="rId21"/>
    <p:sldId id="442" r:id="rId22"/>
    <p:sldId id="443" r:id="rId23"/>
    <p:sldId id="291" r:id="rId24"/>
    <p:sldId id="294" r:id="rId25"/>
    <p:sldId id="293" r:id="rId26"/>
    <p:sldId id="295" r:id="rId27"/>
    <p:sldId id="436" r:id="rId28"/>
  </p:sldIdLst>
  <p:sldSz cx="12192000" cy="6858000"/>
  <p:notesSz cx="6858000" cy="9144000"/>
  <p:embeddedFontLst>
    <p:embeddedFont>
      <p:font typeface="Poppins Light" panose="00000400000000000000" pitchFamily="2" charset="0"/>
      <p:regular r:id="rId31"/>
      <p:italic r:id="rId32"/>
    </p:embeddedFont>
    <p:embeddedFont>
      <p:font typeface="Poppins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D6D"/>
    <a:srgbClr val="FF2F2F"/>
    <a:srgbClr val="243E63"/>
    <a:srgbClr val="FFF7F5"/>
    <a:srgbClr val="FE6347"/>
    <a:srgbClr val="FFDBDB"/>
    <a:srgbClr val="F5F7FB"/>
    <a:srgbClr val="6DF2A5"/>
    <a:srgbClr val="4CCC89"/>
    <a:srgbClr val="68B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sv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래픽 28">
            <a:extLst>
              <a:ext uri="{FF2B5EF4-FFF2-40B4-BE49-F238E27FC236}">
                <a16:creationId xmlns:a16="http://schemas.microsoft.com/office/drawing/2014/main" id="{F51B5004-4861-4471-B899-FF551CF41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8"/>
          <a:stretch/>
        </p:blipFill>
        <p:spPr>
          <a:xfrm flipH="1">
            <a:off x="4089400" y="2512986"/>
            <a:ext cx="8102600" cy="4345014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885B32C5-2ED6-416D-986F-95571C6CFF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46616C29-BC42-4A9D-A26B-944B0200068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EA0167F-98F5-4A28-86A1-8B8BCECE820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91" y="1340301"/>
            <a:ext cx="5491268" cy="466680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AA27C018-D5B0-4303-A522-AB26163E42B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0" y="0"/>
            <a:ext cx="287081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C087851-4A56-4FB3-B9C6-7CD778125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243"/>
          <a:stretch/>
        </p:blipFill>
        <p:spPr>
          <a:xfrm>
            <a:off x="0" y="5000625"/>
            <a:ext cx="2777429" cy="18573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4CC6255-E5F7-42DF-BC67-53F953AAF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1197" b="9573"/>
          <a:stretch/>
        </p:blipFill>
        <p:spPr>
          <a:xfrm flipH="1" flipV="1">
            <a:off x="10392470" y="-1"/>
            <a:ext cx="1799529" cy="1679575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8022094D-C979-48DA-9E3A-4A51A73E31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72495" y="1082485"/>
            <a:ext cx="3045506" cy="4693030"/>
          </a:xfrm>
          <a:prstGeom prst="roundRect">
            <a:avLst>
              <a:gd name="adj" fmla="val 84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95645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03DA2E5B-6B36-4385-AE19-4C8207100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85" b="11684"/>
          <a:stretch/>
        </p:blipFill>
        <p:spPr>
          <a:xfrm flipV="1">
            <a:off x="0" y="0"/>
            <a:ext cx="3124200" cy="155648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56EC9E4-6AF6-4E80-9B17-55BA92F6A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85" b="34178"/>
          <a:stretch/>
        </p:blipFill>
        <p:spPr>
          <a:xfrm flipH="1">
            <a:off x="9067800" y="5697940"/>
            <a:ext cx="3124200" cy="1160060"/>
          </a:xfrm>
          <a:prstGeom prst="rect">
            <a:avLst/>
          </a:prstGeom>
        </p:spPr>
      </p:pic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78C13C22-D123-4F13-8BB8-66E5C9641A6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62585" y="1559218"/>
            <a:ext cx="3737430" cy="373956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5341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540C2FB-9D41-44D9-8445-43DDF2BAC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6154"/>
          <a:stretch/>
        </p:blipFill>
        <p:spPr>
          <a:xfrm>
            <a:off x="0" y="5114925"/>
            <a:ext cx="2870810" cy="17430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B49AF40F-DDD8-4C6A-839B-E55191F5C9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6154"/>
          <a:stretch/>
        </p:blipFill>
        <p:spPr>
          <a:xfrm flipH="1">
            <a:off x="9321190" y="5114925"/>
            <a:ext cx="2870810" cy="1743075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AB63E6DD-5FFA-46AE-9E3A-E3D02A2EAE3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98D2A2F8-6185-4133-BB7C-648FC654678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B917E151-F34F-4B5D-8151-C78CB112893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5AB796CF-B85C-48B0-B421-7016BF8E311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32130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3248952-5ADD-4D56-8B60-55FE557315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477375" y="5000624"/>
            <a:ext cx="2714625" cy="18573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7301C9-8800-454E-8146-92E726197E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714625" cy="1857375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A6510DFA-DB66-4F96-A4A8-C52567BC12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4397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347A8AE7-662E-4ADF-8374-51188C06C2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477375" y="0"/>
            <a:ext cx="2714625" cy="18573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4D4687B-933D-495E-99EC-1CBF07183A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5000625"/>
            <a:ext cx="2714625" cy="1857375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1F4E3193-3067-4E91-B08F-B5484DFE55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8246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26110C3-B83A-498A-82FB-DA280ACCB6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5322640"/>
            <a:ext cx="2336800" cy="153536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00F2D2D-AC73-4B9B-8364-BFF04369A5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55200" y="5322640"/>
            <a:ext cx="2336800" cy="1535360"/>
          </a:xfrm>
          <a:prstGeom prst="rect">
            <a:avLst/>
          </a:prstGeom>
        </p:spPr>
      </p:pic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8B668464-C68B-4817-AC33-21C5F8B216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6298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C087851-4A56-4FB3-B9C6-7CD778125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243"/>
          <a:stretch/>
        </p:blipFill>
        <p:spPr>
          <a:xfrm flipH="1">
            <a:off x="9414570" y="5000625"/>
            <a:ext cx="2777429" cy="18573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4CC6255-E5F7-42DF-BC67-53F953AAF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1197" b="9573"/>
          <a:stretch/>
        </p:blipFill>
        <p:spPr>
          <a:xfrm flipV="1">
            <a:off x="0" y="-1"/>
            <a:ext cx="1799529" cy="167957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3000C4D-5DE6-4EB3-B293-A5DF9244E7F0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9336263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119116B-D0BA-4E9A-A8C7-4FEDA4E2A13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574812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BB4D47D-CEC5-4793-BA5F-857D34DB12E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813360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E0F2E9F-CD87-4740-AD98-770A740E36AD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051908" y="2012950"/>
            <a:ext cx="1803828" cy="180382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5983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534069B-D648-4F4A-83CE-0C334D5D8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F332C7D-202E-408F-99EA-8C9889302D6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347A8AE7-662E-4ADF-8374-51188C06C2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477375" y="0"/>
            <a:ext cx="2714625" cy="18573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4D4687B-933D-495E-99EC-1CBF07183A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5000625"/>
            <a:ext cx="271462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800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26110C3-B83A-498A-82FB-DA280ACCB6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5322640"/>
            <a:ext cx="2336800" cy="153536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00F2D2D-AC73-4B9B-8364-BFF04369A5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55200" y="5322640"/>
            <a:ext cx="2336800" cy="153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144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FC087851-4A56-4FB3-B9C6-7CD778125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243"/>
          <a:stretch/>
        </p:blipFill>
        <p:spPr>
          <a:xfrm>
            <a:off x="0" y="5000625"/>
            <a:ext cx="2777429" cy="185737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4CC6255-E5F7-42DF-BC67-53F953AAF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1197" b="9573"/>
          <a:stretch/>
        </p:blipFill>
        <p:spPr>
          <a:xfrm flipH="1" flipV="1">
            <a:off x="10392470" y="-1"/>
            <a:ext cx="1799529" cy="167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37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03DA2E5B-6B36-4385-AE19-4C8207100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85" b="11684"/>
          <a:stretch/>
        </p:blipFill>
        <p:spPr>
          <a:xfrm flipV="1">
            <a:off x="0" y="0"/>
            <a:ext cx="3124200" cy="155648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56EC9E4-6AF6-4E80-9B17-55BA92F6A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385" b="34178"/>
          <a:stretch/>
        </p:blipFill>
        <p:spPr>
          <a:xfrm flipH="1">
            <a:off x="9067800" y="5697940"/>
            <a:ext cx="3124200" cy="116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696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540C2FB-9D41-44D9-8445-43DDF2BAC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786"/>
          <a:stretch/>
        </p:blipFill>
        <p:spPr>
          <a:xfrm>
            <a:off x="0" y="5089525"/>
            <a:ext cx="2870810" cy="17684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B49AF40F-DDD8-4C6A-839B-E55191F5C9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786"/>
          <a:stretch/>
        </p:blipFill>
        <p:spPr>
          <a:xfrm flipH="1">
            <a:off x="9321190" y="5089525"/>
            <a:ext cx="2870810" cy="176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179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3248952-5ADD-4D56-8B60-55FE557315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9477375" y="5000624"/>
            <a:ext cx="2714625" cy="1857375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7301C9-8800-454E-8146-92E726197E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71462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953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347A8AE7-662E-4ADF-8374-51188C06C2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477375" y="0"/>
            <a:ext cx="2714625" cy="185737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4D4687B-933D-495E-99EC-1CBF07183A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0" y="5000625"/>
            <a:ext cx="2714625" cy="185737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B42B1DC-0ED1-432B-9C5C-CCFB41D271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21433" y="732971"/>
            <a:ext cx="3499134" cy="5392058"/>
          </a:xfrm>
          <a:prstGeom prst="roundRect">
            <a:avLst>
              <a:gd name="adj" fmla="val 572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25710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F76B2D3-4EB2-449B-AC1A-2CBFA1EBC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BD57AB6-6B45-4B82-AF38-700C39282B7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26110C3-B83A-498A-82FB-DA280ACCB6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5322640"/>
            <a:ext cx="2336800" cy="153536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00F2D2D-AC73-4B9B-8364-BFF04369A5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855200" y="5322640"/>
            <a:ext cx="2336800" cy="1535360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C8347B7-7322-4C46-9860-717B61D189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90793" y="1873100"/>
            <a:ext cx="4640005" cy="3111801"/>
          </a:xfrm>
          <a:prstGeom prst="roundRect">
            <a:avLst>
              <a:gd name="adj" fmla="val 859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1970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9D73193-E2D0-4F9B-B26C-844A1F06F4BA}"/>
              </a:ext>
            </a:extLst>
          </p:cNvPr>
          <p:cNvSpPr txBox="1"/>
          <p:nvPr/>
        </p:nvSpPr>
        <p:spPr>
          <a:xfrm>
            <a:off x="876301" y="2258986"/>
            <a:ext cx="48259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500" dirty="0">
                <a:latin typeface="+mj-lt"/>
                <a:cs typeface="Arial" panose="020B0604020202020204" pitchFamily="34" charset="0"/>
              </a:rPr>
              <a:t>Online Conference</a:t>
            </a:r>
            <a:endParaRPr lang="ko-KR" altLang="en-US" sz="5500" dirty="0"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6AB353-FCAC-4472-B4E9-0F209CF851B2}"/>
              </a:ext>
            </a:extLst>
          </p:cNvPr>
          <p:cNvSpPr txBox="1"/>
          <p:nvPr/>
        </p:nvSpPr>
        <p:spPr>
          <a:xfrm>
            <a:off x="921660" y="5518141"/>
            <a:ext cx="478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Insert the sub title of your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1570C5-4408-4C88-8CE4-B534381CEEDA}"/>
              </a:ext>
            </a:extLst>
          </p:cNvPr>
          <p:cNvSpPr txBox="1"/>
          <p:nvPr/>
        </p:nvSpPr>
        <p:spPr>
          <a:xfrm>
            <a:off x="876301" y="1155193"/>
            <a:ext cx="3798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  <a:cs typeface="Arial" panose="020B0604020202020204" pitchFamily="34" charset="0"/>
              </a:rPr>
              <a:t>COMING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68239E-8B59-48A9-BDF6-FA2A70847518}"/>
              </a:ext>
            </a:extLst>
          </p:cNvPr>
          <p:cNvSpPr txBox="1"/>
          <p:nvPr/>
        </p:nvSpPr>
        <p:spPr>
          <a:xfrm>
            <a:off x="876301" y="1476864"/>
            <a:ext cx="3798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anose="020B0604020202020204" pitchFamily="34" charset="0"/>
              </a:rPr>
              <a:t>22ND NOVEMBER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C7EDA02-6171-4C76-BD7F-B4C3D4CAF290}"/>
              </a:ext>
            </a:extLst>
          </p:cNvPr>
          <p:cNvSpPr/>
          <p:nvPr/>
        </p:nvSpPr>
        <p:spPr>
          <a:xfrm>
            <a:off x="921660" y="4285118"/>
            <a:ext cx="2801257" cy="624114"/>
          </a:xfrm>
          <a:prstGeom prst="roundRect">
            <a:avLst>
              <a:gd name="adj" fmla="val 50000"/>
            </a:avLst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Company name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12AD3C4-5657-4E48-A724-B0AC9519527C}"/>
              </a:ext>
            </a:extLst>
          </p:cNvPr>
          <p:cNvSpPr/>
          <p:nvPr/>
        </p:nvSpPr>
        <p:spPr>
          <a:xfrm>
            <a:off x="1354000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D9FBF18-E8D0-4774-8BE4-927AA94C0E4F}"/>
              </a:ext>
            </a:extLst>
          </p:cNvPr>
          <p:cNvSpPr/>
          <p:nvPr/>
        </p:nvSpPr>
        <p:spPr>
          <a:xfrm>
            <a:off x="4686443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B8BBB5A-0159-40BE-9728-BCC6B48116FC}"/>
              </a:ext>
            </a:extLst>
          </p:cNvPr>
          <p:cNvSpPr/>
          <p:nvPr/>
        </p:nvSpPr>
        <p:spPr>
          <a:xfrm>
            <a:off x="8018886" y="1594647"/>
            <a:ext cx="2811600" cy="4644148"/>
          </a:xfrm>
          <a:prstGeom prst="roundRect">
            <a:avLst>
              <a:gd name="adj" fmla="val 7633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2A8D16-C26D-450E-BB84-743FDAC1C144}"/>
              </a:ext>
            </a:extLst>
          </p:cNvPr>
          <p:cNvSpPr txBox="1"/>
          <p:nvPr/>
        </p:nvSpPr>
        <p:spPr>
          <a:xfrm>
            <a:off x="1350770" y="512073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B8B54A3-DA5D-4B3A-9C01-B86668CB57ED}"/>
              </a:ext>
            </a:extLst>
          </p:cNvPr>
          <p:cNvSpPr/>
          <p:nvPr/>
        </p:nvSpPr>
        <p:spPr>
          <a:xfrm>
            <a:off x="1354660" y="4324976"/>
            <a:ext cx="2810940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</a:t>
            </a:r>
            <a:r>
              <a:rPr lang="en-US" altLang="ko-KR" sz="2000">
                <a:latin typeface="+mj-lt"/>
              </a:rPr>
              <a:t>sit 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FF9815-FBDE-4717-81A5-FCFCB685E3A1}"/>
              </a:ext>
            </a:extLst>
          </p:cNvPr>
          <p:cNvSpPr txBox="1"/>
          <p:nvPr/>
        </p:nvSpPr>
        <p:spPr>
          <a:xfrm>
            <a:off x="4684914" y="512073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1EF5E64-431B-4458-87AF-CF7B2017B399}"/>
              </a:ext>
            </a:extLst>
          </p:cNvPr>
          <p:cNvSpPr/>
          <p:nvPr/>
        </p:nvSpPr>
        <p:spPr>
          <a:xfrm>
            <a:off x="4688804" y="4324976"/>
            <a:ext cx="2810940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>
                <a:latin typeface="+mj-lt"/>
              </a:rPr>
              <a:t>Consectetur adipisicing 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68FE8F-E825-4B3E-8185-D440AE50D3B8}"/>
              </a:ext>
            </a:extLst>
          </p:cNvPr>
          <p:cNvSpPr txBox="1"/>
          <p:nvPr/>
        </p:nvSpPr>
        <p:spPr>
          <a:xfrm>
            <a:off x="8015656" y="5120732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65FC25E-DA4B-4831-BA6D-D277D98B1005}"/>
              </a:ext>
            </a:extLst>
          </p:cNvPr>
          <p:cNvSpPr/>
          <p:nvPr/>
        </p:nvSpPr>
        <p:spPr>
          <a:xfrm>
            <a:off x="8019546" y="4324976"/>
            <a:ext cx="2810940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Sed </a:t>
            </a:r>
            <a:r>
              <a:rPr lang="en-US" altLang="ko-KR" sz="2000">
                <a:latin typeface="+mj-lt"/>
              </a:rPr>
              <a:t>do eiusmod tempor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343FD9-35AC-456D-BF1B-9130553EDA92}"/>
              </a:ext>
            </a:extLst>
          </p:cNvPr>
          <p:cNvSpPr txBox="1"/>
          <p:nvPr/>
        </p:nvSpPr>
        <p:spPr>
          <a:xfrm>
            <a:off x="2679700" y="68733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17CB108-F6F2-4EE9-8925-A4DAB06D3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98" y="2008797"/>
            <a:ext cx="1713004" cy="20447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29442A9-5DA0-41B0-9424-52D09FD5F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96" y="2084054"/>
            <a:ext cx="2036180" cy="189418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3BC2E91-4BBC-4230-BA9E-2EF96A0FA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634" y="2106394"/>
            <a:ext cx="2511218" cy="184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9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A7FD541-CE7F-4059-BE23-0433C6585228}"/>
              </a:ext>
            </a:extLst>
          </p:cNvPr>
          <p:cNvSpPr txBox="1"/>
          <p:nvPr/>
        </p:nvSpPr>
        <p:spPr>
          <a:xfrm>
            <a:off x="6578912" y="2729381"/>
            <a:ext cx="48700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AEA56FC-F312-4B7D-820F-F69FB2B2D541}"/>
              </a:ext>
            </a:extLst>
          </p:cNvPr>
          <p:cNvSpPr/>
          <p:nvPr/>
        </p:nvSpPr>
        <p:spPr>
          <a:xfrm>
            <a:off x="6493186" y="20604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69AA9C74-5682-4410-90A9-F852B5E05032}"/>
              </a:ext>
            </a:extLst>
          </p:cNvPr>
          <p:cNvSpPr/>
          <p:nvPr/>
        </p:nvSpPr>
        <p:spPr>
          <a:xfrm>
            <a:off x="4975000" y="1929316"/>
            <a:ext cx="1249610" cy="1249610"/>
          </a:xfrm>
          <a:prstGeom prst="ellipse">
            <a:avLst/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AF905CB9-CFC3-4CEC-AEA4-A1FC81256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372125" y="2326441"/>
            <a:ext cx="455360" cy="455360"/>
          </a:xfrm>
          <a:prstGeom prst="rect">
            <a:avLst/>
          </a:prstGeom>
          <a:effectLst/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D7D5CF2-DC13-49B0-B4AA-1050E7440E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26233A1-692B-4FB3-89B8-AC0F12EA9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556" y="4715065"/>
            <a:ext cx="2405929" cy="204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2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56CA587-0B19-447D-8206-E117C7077A0B}"/>
              </a:ext>
            </a:extLst>
          </p:cNvPr>
          <p:cNvSpPr txBox="1"/>
          <p:nvPr/>
        </p:nvSpPr>
        <p:spPr>
          <a:xfrm>
            <a:off x="1896440" y="2830981"/>
            <a:ext cx="48700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rgbClr val="00033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Duis </a:t>
            </a:r>
            <a:r>
              <a:rPr lang="en-US" altLang="ko-KR" dirty="0" err="1">
                <a:solidFill>
                  <a:schemeClr val="tx1"/>
                </a:solidFill>
              </a:rPr>
              <a:t>aute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irure</a:t>
            </a:r>
            <a:r>
              <a:rPr lang="en-US" altLang="ko-KR" dirty="0">
                <a:solidFill>
                  <a:schemeClr val="tx1"/>
                </a:solidFill>
              </a:rPr>
              <a:t> dolor in </a:t>
            </a:r>
            <a:r>
              <a:rPr lang="en-US" altLang="ko-KR" dirty="0" err="1">
                <a:solidFill>
                  <a:schemeClr val="tx1"/>
                </a:solidFill>
              </a:rPr>
              <a:t>reprehenderit</a:t>
            </a:r>
            <a:r>
              <a:rPr lang="en-US" altLang="ko-KR" dirty="0">
                <a:solidFill>
                  <a:schemeClr val="tx1"/>
                </a:solidFill>
              </a:rPr>
              <a:t> in </a:t>
            </a:r>
            <a:r>
              <a:rPr lang="en-US" altLang="ko-KR" dirty="0" err="1">
                <a:solidFill>
                  <a:schemeClr val="tx1"/>
                </a:solidFill>
              </a:rPr>
              <a:t>voluptate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velit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Esse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cillum</a:t>
            </a:r>
            <a:r>
              <a:rPr lang="en-US" altLang="ko-KR" dirty="0">
                <a:solidFill>
                  <a:schemeClr val="tx1"/>
                </a:solidFill>
              </a:rPr>
              <a:t> dolore </a:t>
            </a:r>
            <a:r>
              <a:rPr lang="en-US" altLang="ko-KR" dirty="0" err="1">
                <a:solidFill>
                  <a:schemeClr val="tx1"/>
                </a:solidFill>
              </a:rPr>
              <a:t>eu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fugiat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nulla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pariatur</a:t>
            </a:r>
            <a:endParaRPr lang="en-US" altLang="ko-KR" dirty="0">
              <a:solidFill>
                <a:schemeClr val="tx1"/>
              </a:solidFill>
            </a:endParaRP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Excepteur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sint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occaecat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cupidatat</a:t>
            </a:r>
            <a:r>
              <a:rPr lang="en-US" altLang="ko-KR" dirty="0">
                <a:solidFill>
                  <a:schemeClr val="tx1"/>
                </a:solidFill>
              </a:rPr>
              <a:t> non </a:t>
            </a:r>
            <a:r>
              <a:rPr lang="en-US" altLang="ko-KR" dirty="0" err="1">
                <a:solidFill>
                  <a:schemeClr val="tx1"/>
                </a:solidFill>
              </a:rPr>
              <a:t>proident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9989230-016B-44CA-AFBC-230339EB9A47}"/>
              </a:ext>
            </a:extLst>
          </p:cNvPr>
          <p:cNvSpPr/>
          <p:nvPr/>
        </p:nvSpPr>
        <p:spPr>
          <a:xfrm>
            <a:off x="1810714" y="2162022"/>
            <a:ext cx="4955760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400" dirty="0">
                <a:latin typeface="+mj-lt"/>
              </a:rPr>
              <a:t>Duis </a:t>
            </a:r>
            <a:r>
              <a:rPr lang="en-US" altLang="ko-KR" sz="2400" dirty="0" err="1">
                <a:latin typeface="+mj-lt"/>
              </a:rPr>
              <a:t>aute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irure</a:t>
            </a:r>
            <a:r>
              <a:rPr lang="en-US" altLang="ko-KR" sz="2400" dirty="0">
                <a:latin typeface="+mj-lt"/>
              </a:rPr>
              <a:t> dolor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0FB8E10B-1A3C-433D-88E3-F55A07CA47A0}"/>
              </a:ext>
            </a:extLst>
          </p:cNvPr>
          <p:cNvSpPr/>
          <p:nvPr/>
        </p:nvSpPr>
        <p:spPr>
          <a:xfrm>
            <a:off x="292528" y="2030916"/>
            <a:ext cx="1249610" cy="1249610"/>
          </a:xfrm>
          <a:prstGeom prst="ellipse">
            <a:avLst/>
          </a:prstGeom>
          <a:solidFill>
            <a:srgbClr val="FF6D6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2D8BB634-C5DA-41BD-87E4-1D4BE1CF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653" y="2439424"/>
            <a:ext cx="455360" cy="432594"/>
          </a:xfrm>
          <a:prstGeom prst="rect">
            <a:avLst/>
          </a:prstGeom>
          <a:effectLst/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0701A2-A5A4-457A-9125-2338184461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C86DBBE-B1A7-4D8D-8F87-C20000BCE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562" y="4496364"/>
            <a:ext cx="3491893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3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89897F5-E76F-46DA-8159-6D47F84F6513}"/>
              </a:ext>
            </a:extLst>
          </p:cNvPr>
          <p:cNvSpPr txBox="1"/>
          <p:nvPr/>
        </p:nvSpPr>
        <p:spPr>
          <a:xfrm>
            <a:off x="643625" y="1208928"/>
            <a:ext cx="6569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n-lt"/>
              </a:rPr>
              <a:t>Subject </a:t>
            </a:r>
            <a:r>
              <a:rPr lang="en-US" altLang="ko-KR" dirty="0">
                <a:solidFill>
                  <a:schemeClr val="bg1"/>
                </a:solidFill>
              </a:rPr>
              <a:t>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D0290487-9242-4777-807D-A4068082E992}"/>
              </a:ext>
            </a:extLst>
          </p:cNvPr>
          <p:cNvSpPr/>
          <p:nvPr/>
        </p:nvSpPr>
        <p:spPr>
          <a:xfrm>
            <a:off x="6510568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2A9EA441-2340-4718-8F17-1FBB1C583A02}"/>
              </a:ext>
            </a:extLst>
          </p:cNvPr>
          <p:cNvSpPr/>
          <p:nvPr/>
        </p:nvSpPr>
        <p:spPr>
          <a:xfrm>
            <a:off x="2569033" y="218984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DB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adipisicing</a:t>
            </a:r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23CF67A6-EC35-4EE5-9CD6-0B0D5B78AD9D}"/>
              </a:ext>
            </a:extLst>
          </p:cNvPr>
          <p:cNvSpPr/>
          <p:nvPr/>
        </p:nvSpPr>
        <p:spPr>
          <a:xfrm>
            <a:off x="1" y="218984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FF6D6D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F6D6D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F6D6D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F11BF3-EB3B-4528-9CBC-319EA03CB9D2}"/>
              </a:ext>
            </a:extLst>
          </p:cNvPr>
          <p:cNvSpPr txBox="1"/>
          <p:nvPr/>
        </p:nvSpPr>
        <p:spPr>
          <a:xfrm>
            <a:off x="643625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967804-E732-4751-AE65-7CFC77B208AF}"/>
              </a:ext>
            </a:extLst>
          </p:cNvPr>
          <p:cNvSpPr txBox="1"/>
          <p:nvPr/>
        </p:nvSpPr>
        <p:spPr>
          <a:xfrm>
            <a:off x="4108583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5AF6DD-AEFF-475F-9485-E717F3BA51B1}"/>
              </a:ext>
            </a:extLst>
          </p:cNvPr>
          <p:cNvSpPr txBox="1"/>
          <p:nvPr/>
        </p:nvSpPr>
        <p:spPr>
          <a:xfrm>
            <a:off x="8016882" y="4403451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05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494269F7-BEB9-47F7-B393-0C633144F332}"/>
              </a:ext>
            </a:extLst>
          </p:cNvPr>
          <p:cNvSpPr/>
          <p:nvPr/>
        </p:nvSpPr>
        <p:spPr>
          <a:xfrm>
            <a:off x="1778459" y="1664852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8435E9C-2ACE-4A70-A141-F197C9342B5C}"/>
              </a:ext>
            </a:extLst>
          </p:cNvPr>
          <p:cNvSpPr/>
          <p:nvPr/>
        </p:nvSpPr>
        <p:spPr>
          <a:xfrm>
            <a:off x="4811944" y="1664852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C12F0B69-ADB2-4281-B365-9B320EAB3C24}"/>
              </a:ext>
            </a:extLst>
          </p:cNvPr>
          <p:cNvSpPr/>
          <p:nvPr/>
        </p:nvSpPr>
        <p:spPr>
          <a:xfrm>
            <a:off x="7845427" y="1664852"/>
            <a:ext cx="2568112" cy="3981751"/>
          </a:xfrm>
          <a:prstGeom prst="roundRect">
            <a:avLst>
              <a:gd name="adj" fmla="val 496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B71A46-73D7-4D16-BA18-3C9582883279}"/>
              </a:ext>
            </a:extLst>
          </p:cNvPr>
          <p:cNvSpPr txBox="1"/>
          <p:nvPr/>
        </p:nvSpPr>
        <p:spPr>
          <a:xfrm>
            <a:off x="1973117" y="2925395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828C2F4-3C57-47C2-82AC-68125C2DF390}"/>
              </a:ext>
            </a:extLst>
          </p:cNvPr>
          <p:cNvSpPr/>
          <p:nvPr/>
        </p:nvSpPr>
        <p:spPr>
          <a:xfrm>
            <a:off x="1973116" y="2299595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FC2668-8849-4071-9892-AA3235AA2427}"/>
              </a:ext>
            </a:extLst>
          </p:cNvPr>
          <p:cNvSpPr txBox="1"/>
          <p:nvPr/>
        </p:nvSpPr>
        <p:spPr>
          <a:xfrm>
            <a:off x="5006601" y="2925395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7137FD0-E065-49D9-A0CE-8DFE38746ADD}"/>
              </a:ext>
            </a:extLst>
          </p:cNvPr>
          <p:cNvSpPr/>
          <p:nvPr/>
        </p:nvSpPr>
        <p:spPr>
          <a:xfrm>
            <a:off x="5006600" y="2299595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DD46B-5CA1-4ABF-B37D-5F0A67199935}"/>
              </a:ext>
            </a:extLst>
          </p:cNvPr>
          <p:cNvSpPr txBox="1"/>
          <p:nvPr/>
        </p:nvSpPr>
        <p:spPr>
          <a:xfrm>
            <a:off x="8040083" y="2925395"/>
            <a:ext cx="2178798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CA806D1-B367-4A9E-B6F9-B15C616EB57F}"/>
              </a:ext>
            </a:extLst>
          </p:cNvPr>
          <p:cNvSpPr/>
          <p:nvPr/>
        </p:nvSpPr>
        <p:spPr>
          <a:xfrm>
            <a:off x="8040082" y="2299595"/>
            <a:ext cx="217879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6B2EB1A5-0644-475E-92D4-7ED1BB126F39}"/>
              </a:ext>
            </a:extLst>
          </p:cNvPr>
          <p:cNvSpPr/>
          <p:nvPr/>
        </p:nvSpPr>
        <p:spPr>
          <a:xfrm>
            <a:off x="2605315" y="1211397"/>
            <a:ext cx="914400" cy="914400"/>
          </a:xfrm>
          <a:prstGeom prst="ellipse">
            <a:avLst/>
          </a:prstGeom>
          <a:solidFill>
            <a:srgbClr val="FF6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0CE4D216-FC4C-49CB-9E08-D757C4A9D659}"/>
              </a:ext>
            </a:extLst>
          </p:cNvPr>
          <p:cNvSpPr/>
          <p:nvPr/>
        </p:nvSpPr>
        <p:spPr>
          <a:xfrm>
            <a:off x="5638799" y="1211397"/>
            <a:ext cx="914400" cy="914400"/>
          </a:xfrm>
          <a:prstGeom prst="ellipse">
            <a:avLst/>
          </a:prstGeom>
          <a:solidFill>
            <a:srgbClr val="FF6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1D975CD5-4A67-4EBD-B37B-E94F567BEE0B}"/>
              </a:ext>
            </a:extLst>
          </p:cNvPr>
          <p:cNvSpPr/>
          <p:nvPr/>
        </p:nvSpPr>
        <p:spPr>
          <a:xfrm>
            <a:off x="8672283" y="1211397"/>
            <a:ext cx="914400" cy="914400"/>
          </a:xfrm>
          <a:prstGeom prst="ellipse">
            <a:avLst/>
          </a:prstGeom>
          <a:solidFill>
            <a:srgbClr val="FF6D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FE18EB1-F374-4C6E-A437-066DEC21EFA6}"/>
              </a:ext>
            </a:extLst>
          </p:cNvPr>
          <p:cNvGrpSpPr/>
          <p:nvPr/>
        </p:nvGrpSpPr>
        <p:grpSpPr>
          <a:xfrm>
            <a:off x="2901269" y="1460064"/>
            <a:ext cx="409576" cy="409576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F0699365-9423-4030-B807-AF4656B2742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17DB4D8-54DD-43AD-A23D-B36F5A32D93B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FC826E9-547E-4DF6-91A9-33586A606327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ADDDAA0-AD3C-4F9B-88DA-EE16DFCD490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08A3B03-0E0F-4CF3-A1EF-6B9A77A3C28F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323C968-8347-4A44-BFE0-7B95D3FDE666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72D6C04C-9C60-4EA8-93A3-A3C114D3D17C}"/>
              </a:ext>
            </a:extLst>
          </p:cNvPr>
          <p:cNvSpPr/>
          <p:nvPr/>
        </p:nvSpPr>
        <p:spPr>
          <a:xfrm>
            <a:off x="8924695" y="1460064"/>
            <a:ext cx="409576" cy="409576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399C733-A534-4653-809E-FDA5ACF81B88}"/>
              </a:ext>
            </a:extLst>
          </p:cNvPr>
          <p:cNvGrpSpPr/>
          <p:nvPr/>
        </p:nvGrpSpPr>
        <p:grpSpPr>
          <a:xfrm>
            <a:off x="5891212" y="1460064"/>
            <a:ext cx="409576" cy="409576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F5EA98B-C5B8-41E2-9E32-D1EB2ED96096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F56E815-F74A-4134-B96C-C2B4D0E42695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DDF9BEAF-4AC0-4E53-9187-6CAE97CC9D5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6E0195B-DF19-42C3-9A21-6E250068124A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704B42F-AFCB-4175-BC62-593BAE6CDD1C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5823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8945E6B-7B36-463F-8578-D654777A0DB9}"/>
              </a:ext>
            </a:extLst>
          </p:cNvPr>
          <p:cNvSpPr/>
          <p:nvPr/>
        </p:nvSpPr>
        <p:spPr>
          <a:xfrm>
            <a:off x="669145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5E94A0-1732-4748-B8D8-9BA67120F0F1}"/>
              </a:ext>
            </a:extLst>
          </p:cNvPr>
          <p:cNvSpPr txBox="1"/>
          <p:nvPr/>
        </p:nvSpPr>
        <p:spPr>
          <a:xfrm>
            <a:off x="915467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AFBADA3-F859-476D-B562-BA3DD8EB65BC}"/>
              </a:ext>
            </a:extLst>
          </p:cNvPr>
          <p:cNvSpPr/>
          <p:nvPr/>
        </p:nvSpPr>
        <p:spPr>
          <a:xfrm>
            <a:off x="915466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4FDEAD5-8CBC-4FDE-BEAC-5589A9E8A06B}"/>
              </a:ext>
            </a:extLst>
          </p:cNvPr>
          <p:cNvSpPr/>
          <p:nvPr/>
        </p:nvSpPr>
        <p:spPr>
          <a:xfrm>
            <a:off x="3430597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73CCC1-F77C-4B5A-889D-8E2FE517132A}"/>
              </a:ext>
            </a:extLst>
          </p:cNvPr>
          <p:cNvSpPr txBox="1"/>
          <p:nvPr/>
        </p:nvSpPr>
        <p:spPr>
          <a:xfrm>
            <a:off x="3676919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4B68707-65F4-4475-8D3F-07011F6DE18F}"/>
              </a:ext>
            </a:extLst>
          </p:cNvPr>
          <p:cNvSpPr/>
          <p:nvPr/>
        </p:nvSpPr>
        <p:spPr>
          <a:xfrm>
            <a:off x="3676918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adipisicing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8A836724-1F7B-45D8-B614-40D70F3A2EFC}"/>
              </a:ext>
            </a:extLst>
          </p:cNvPr>
          <p:cNvSpPr/>
          <p:nvPr/>
        </p:nvSpPr>
        <p:spPr>
          <a:xfrm>
            <a:off x="6192049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23B4C6-3415-4C1E-B3F3-4232D47E0F60}"/>
              </a:ext>
            </a:extLst>
          </p:cNvPr>
          <p:cNvSpPr txBox="1"/>
          <p:nvPr/>
        </p:nvSpPr>
        <p:spPr>
          <a:xfrm>
            <a:off x="6438371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9062528-7E11-447C-8CDC-F0A27E1D73E2}"/>
              </a:ext>
            </a:extLst>
          </p:cNvPr>
          <p:cNvSpPr/>
          <p:nvPr/>
        </p:nvSpPr>
        <p:spPr>
          <a:xfrm>
            <a:off x="6438370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en-US" altLang="ko-KR" dirty="0">
              <a:latin typeface="+mj-lt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B88E7AAF-9931-433B-A5FF-E8C611368E51}"/>
              </a:ext>
            </a:extLst>
          </p:cNvPr>
          <p:cNvSpPr/>
          <p:nvPr/>
        </p:nvSpPr>
        <p:spPr>
          <a:xfrm>
            <a:off x="8953500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261CF6-87FD-4F03-8BD4-C298D4881B41}"/>
              </a:ext>
            </a:extLst>
          </p:cNvPr>
          <p:cNvSpPr txBox="1"/>
          <p:nvPr/>
        </p:nvSpPr>
        <p:spPr>
          <a:xfrm>
            <a:off x="9199822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F9CEC4F-9B2F-45FE-A5B6-B0F3EC2AEA3C}"/>
              </a:ext>
            </a:extLst>
          </p:cNvPr>
          <p:cNvSpPr/>
          <p:nvPr/>
        </p:nvSpPr>
        <p:spPr>
          <a:xfrm>
            <a:off x="9199821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latin typeface="+mj-lt"/>
              </a:rPr>
              <a:t>Incididunt ut labore</a:t>
            </a:r>
            <a:r>
              <a:rPr lang="en-US" altLang="ko-KR" dirty="0">
                <a:latin typeface="+mj-lt"/>
              </a:rPr>
              <a:t> et dolore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CD77F6-C4C5-46A1-82B4-F7C443153C03}"/>
              </a:ext>
            </a:extLst>
          </p:cNvPr>
          <p:cNvSpPr txBox="1"/>
          <p:nvPr/>
        </p:nvSpPr>
        <p:spPr>
          <a:xfrm>
            <a:off x="2679700" y="70661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Your </a:t>
            </a:r>
            <a:r>
              <a:rPr lang="en-US" altLang="ko-KR" dirty="0">
                <a:latin typeface="+mj-lt"/>
              </a:rPr>
              <a:t>Title Here</a:t>
            </a:r>
            <a:endParaRPr lang="ko-KR" altLang="en-US" dirty="0">
              <a:latin typeface="+mj-lt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CC8B3AB-2E3A-4FFD-B0C0-12A03D4948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5079599-923D-46F3-80DB-D9B5C65D27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BB72F6D-1AE6-48CC-81CB-F704144616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503C21F-9DA1-4585-A53C-4AA895F0C7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77456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D78BAAF5-3813-406B-A944-F63BE7FF4825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FBD91F-433E-4191-90CD-CB72CE6D5E95}"/>
              </a:ext>
            </a:extLst>
          </p:cNvPr>
          <p:cNvSpPr txBox="1"/>
          <p:nvPr/>
        </p:nvSpPr>
        <p:spPr>
          <a:xfrm>
            <a:off x="5854697" y="2065208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EA967D-E2C0-46C9-A326-ADC5C98DF241}"/>
              </a:ext>
            </a:extLst>
          </p:cNvPr>
          <p:cNvSpPr txBox="1"/>
          <p:nvPr/>
        </p:nvSpPr>
        <p:spPr>
          <a:xfrm>
            <a:off x="5854698" y="2486447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BFED22-0325-4176-B323-5857E0E2A8DE}"/>
              </a:ext>
            </a:extLst>
          </p:cNvPr>
          <p:cNvSpPr txBox="1"/>
          <p:nvPr/>
        </p:nvSpPr>
        <p:spPr>
          <a:xfrm>
            <a:off x="5854694" y="3848334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C545A5-337C-4CA1-A621-6CF7CE343D35}"/>
              </a:ext>
            </a:extLst>
          </p:cNvPr>
          <p:cNvSpPr txBox="1"/>
          <p:nvPr/>
        </p:nvSpPr>
        <p:spPr>
          <a:xfrm>
            <a:off x="5854695" y="4269573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51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A39A23-17ED-4687-93CF-F3293E3ACBD2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B4289-46A3-4C08-BC97-67074441F206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5BF1C4-EE8C-439A-89FA-29D13AB631BB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E4C32-55B2-4623-AAE0-238132E2C618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B6DE4EA-ADE3-47BD-AB37-606888E738B6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610B9A1-E9A9-4495-A4C7-3C8636724A0D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3EB6376-000B-413A-8217-4B87A64B4CF9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4CE131D-DD7F-4434-8C5F-C9BD6C7E65B8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C75FED3-0D84-412F-974A-2A463C3F84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5D00F35E-3E96-45A6-8C78-CB7B58F8549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7206752-7B99-418C-B5BE-EBDE527563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A3AB6F84-8751-49B3-B70F-DD220497444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90498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9EC4868-06BA-4950-9EC4-671E9C72CDE4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6422"/>
            </a:avLst>
          </a:prstGeom>
          <a:solidFill>
            <a:schemeClr val="bg1"/>
          </a:solidFill>
          <a:ln w="6350" cap="flat">
            <a:solidFill>
              <a:srgbClr val="FF2F2F"/>
            </a:solidFill>
            <a:prstDash val="solid"/>
            <a:miter/>
          </a:ln>
          <a:effectLst>
            <a:outerShdw blurRad="63500" sx="102000" sy="102000" algn="ctr" rotWithShape="0">
              <a:srgbClr val="FF2F2F">
                <a:alpha val="15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6146F5-3649-44DB-A07A-5A6A7AC0F155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0B8638-13A9-4B6A-869E-F359A6F377EC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14A1F3F-E78B-4447-B6DF-C344EF2C2330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rgbClr val="FF6D6D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03B512C-E79C-4D30-9817-8B8A2729B851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F7FA280-045B-45DE-8C4F-69B500DD81A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FFDBDB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6D6D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6D6D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6D6D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6D6D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56000" tIns="36000" rIns="43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0334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World map slide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C2BDA6C-AC82-4DC3-B080-1E7A1BE8B106}"/>
              </a:ext>
            </a:extLst>
          </p:cNvPr>
          <p:cNvSpPr txBox="1"/>
          <p:nvPr/>
        </p:nvSpPr>
        <p:spPr>
          <a:xfrm>
            <a:off x="1269999" y="1560410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675B99-D6F9-402F-B66E-28455D12FB37}"/>
              </a:ext>
            </a:extLst>
          </p:cNvPr>
          <p:cNvSpPr txBox="1"/>
          <p:nvPr/>
        </p:nvSpPr>
        <p:spPr>
          <a:xfrm>
            <a:off x="2339493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6A456D5-CA43-43AB-854F-BF6B5CF50ADC}"/>
              </a:ext>
            </a:extLst>
          </p:cNvPr>
          <p:cNvSpPr/>
          <p:nvPr/>
        </p:nvSpPr>
        <p:spPr>
          <a:xfrm>
            <a:off x="2009293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945F30-E079-4C4F-BDA9-9805082D7DD7}"/>
              </a:ext>
            </a:extLst>
          </p:cNvPr>
          <p:cNvSpPr txBox="1"/>
          <p:nvPr/>
        </p:nvSpPr>
        <p:spPr>
          <a:xfrm>
            <a:off x="7212664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B5CE309-8EC6-4D9D-8464-70BEC74131E9}"/>
              </a:ext>
            </a:extLst>
          </p:cNvPr>
          <p:cNvSpPr/>
          <p:nvPr/>
        </p:nvSpPr>
        <p:spPr>
          <a:xfrm>
            <a:off x="6882464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231A88-3076-4AC8-92AC-88FBB0F54D91}"/>
              </a:ext>
            </a:extLst>
          </p:cNvPr>
          <p:cNvSpPr txBox="1"/>
          <p:nvPr/>
        </p:nvSpPr>
        <p:spPr>
          <a:xfrm>
            <a:off x="2339493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9EE4F95-395A-41C8-A0C6-A4320D85C303}"/>
              </a:ext>
            </a:extLst>
          </p:cNvPr>
          <p:cNvSpPr/>
          <p:nvPr/>
        </p:nvSpPr>
        <p:spPr>
          <a:xfrm>
            <a:off x="2009293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A0325C-A8B8-4D34-AAE8-51A1DB4AF85B}"/>
              </a:ext>
            </a:extLst>
          </p:cNvPr>
          <p:cNvSpPr txBox="1"/>
          <p:nvPr/>
        </p:nvSpPr>
        <p:spPr>
          <a:xfrm>
            <a:off x="7212664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14C4A19-6CE2-4CDA-BDB0-2C06C92C60C5}"/>
              </a:ext>
            </a:extLst>
          </p:cNvPr>
          <p:cNvSpPr/>
          <p:nvPr/>
        </p:nvSpPr>
        <p:spPr>
          <a:xfrm>
            <a:off x="6882464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CC661AE-182C-42CE-84E2-3C69BC35B605}"/>
              </a:ext>
            </a:extLst>
          </p:cNvPr>
          <p:cNvSpPr txBox="1"/>
          <p:nvPr/>
        </p:nvSpPr>
        <p:spPr>
          <a:xfrm>
            <a:off x="1569822" y="3106291"/>
            <a:ext cx="2747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60FBB2-56C1-43F7-BF1E-BC43B969AABD}"/>
              </a:ext>
            </a:extLst>
          </p:cNvPr>
          <p:cNvSpPr txBox="1"/>
          <p:nvPr/>
        </p:nvSpPr>
        <p:spPr>
          <a:xfrm>
            <a:off x="1569822" y="41835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3AB2248-A825-4F11-991E-B3F535098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F29EA6-30F0-4C7F-8302-BA90B6E59E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DAB10C3-01AF-4610-88FD-F37B9CEE0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65323-32E1-46E7-8BD5-F88D56C36F1F}"/>
              </a:ext>
            </a:extLst>
          </p:cNvPr>
          <p:cNvSpPr txBox="1"/>
          <p:nvPr/>
        </p:nvSpPr>
        <p:spPr>
          <a:xfrm>
            <a:off x="1114743" y="3296791"/>
            <a:ext cx="2747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83447-5CCC-4D78-A46A-051F2370A968}"/>
              </a:ext>
            </a:extLst>
          </p:cNvPr>
          <p:cNvSpPr txBox="1"/>
          <p:nvPr/>
        </p:nvSpPr>
        <p:spPr>
          <a:xfrm>
            <a:off x="1114743" y="43740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BC4923-C380-46AD-8CC7-0EE0F9321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BB10C53-1344-4C3C-A5B7-BE6740857A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29665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390839-D78E-49B7-A6F1-859C2EF13FCC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9D2B3-6BD0-4616-89DA-7B406E8635FA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7D8E0E-65E2-4B8F-B958-FDC72D0BA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3996403-1549-48CA-95D9-8CE49473D3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53193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76D8061-0125-4C7C-AB85-F042BF41FAB4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D6E08F7B-E087-4FF8-A8DC-F9CA7F665C66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FA69E409-F741-4139-BDAD-ECEFEEBB88F7}"/>
              </a:ext>
            </a:extLst>
          </p:cNvPr>
          <p:cNvSpPr txBox="1"/>
          <p:nvPr/>
        </p:nvSpPr>
        <p:spPr>
          <a:xfrm>
            <a:off x="8978001" y="379797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FF52C907-D89E-4CFF-8A50-82BDE52EC2BE}"/>
              </a:ext>
            </a:extLst>
          </p:cNvPr>
          <p:cNvSpPr txBox="1"/>
          <p:nvPr/>
        </p:nvSpPr>
        <p:spPr>
          <a:xfrm>
            <a:off x="9037297" y="438195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682934" y="2828836"/>
            <a:ext cx="4826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33BD6E3A-DB13-4508-962D-8870E3165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81DDC78-28DD-4F08-9534-8ED28905CF3D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4890063-4760-4F4B-BCFA-7A5D84ECE09D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BD8169E-CD56-472A-8A8E-6E235DEC1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94C3A585-0BBB-4F15-916C-AC55107C755D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D26B137-8F3A-4F09-9A76-EF3702E93C7F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4495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934EDA26-8579-4F69-9359-87946890E14C}"/>
              </a:ext>
            </a:extLst>
          </p:cNvPr>
          <p:cNvSpPr txBox="1"/>
          <p:nvPr/>
        </p:nvSpPr>
        <p:spPr>
          <a:xfrm>
            <a:off x="2718736" y="1516671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Agenda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840DA2AD-5687-4324-85C3-B29A43BBCBC5}"/>
              </a:ext>
            </a:extLst>
          </p:cNvPr>
          <p:cNvSpPr/>
          <p:nvPr/>
        </p:nvSpPr>
        <p:spPr>
          <a:xfrm>
            <a:off x="5463745" y="2679091"/>
            <a:ext cx="1259658" cy="1259656"/>
          </a:xfrm>
          <a:prstGeom prst="ellipse">
            <a:avLst/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6EB9CCA-0410-4737-AC19-8ADD41647C12}"/>
              </a:ext>
            </a:extLst>
          </p:cNvPr>
          <p:cNvSpPr/>
          <p:nvPr/>
        </p:nvSpPr>
        <p:spPr>
          <a:xfrm>
            <a:off x="4583772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89819E0-8FF9-4391-8D3A-BB840256A2F7}"/>
              </a:ext>
            </a:extLst>
          </p:cNvPr>
          <p:cNvGrpSpPr/>
          <p:nvPr/>
        </p:nvGrpSpPr>
        <p:grpSpPr>
          <a:xfrm>
            <a:off x="5838091" y="30391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D84683F-1BAD-45B2-8355-45EEC37476E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A0D1F5B-BCD1-479D-9F66-F0016D024E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53ABA4F-3807-4B9F-B1A1-5F7E22F7711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1DBBFA7-4807-421D-91D3-F3D9AB8715C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08735480-CAFD-4B1E-AE46-960FC86F37C8}"/>
              </a:ext>
            </a:extLst>
          </p:cNvPr>
          <p:cNvSpPr/>
          <p:nvPr/>
        </p:nvSpPr>
        <p:spPr>
          <a:xfrm>
            <a:off x="2319315" y="2679091"/>
            <a:ext cx="1259658" cy="1259656"/>
          </a:xfrm>
          <a:prstGeom prst="ellipse">
            <a:avLst/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22B736B-619A-429B-80EF-DFDEF677DF8F}"/>
              </a:ext>
            </a:extLst>
          </p:cNvPr>
          <p:cNvSpPr/>
          <p:nvPr/>
        </p:nvSpPr>
        <p:spPr>
          <a:xfrm>
            <a:off x="1439343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7581C94D-9848-4E70-93EF-FF7FFB2324BC}"/>
              </a:ext>
            </a:extLst>
          </p:cNvPr>
          <p:cNvGrpSpPr/>
          <p:nvPr/>
        </p:nvGrpSpPr>
        <p:grpSpPr>
          <a:xfrm>
            <a:off x="2748355" y="30338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2B902D5-B3F7-47B3-9EDA-A7684BDA400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5533B22-17DA-417F-BD71-1A5F4A909AC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B4E577A7-C6B7-4EF9-AD45-DD4933E12856}"/>
              </a:ext>
            </a:extLst>
          </p:cNvPr>
          <p:cNvSpPr/>
          <p:nvPr/>
        </p:nvSpPr>
        <p:spPr>
          <a:xfrm>
            <a:off x="8613031" y="2679091"/>
            <a:ext cx="1259658" cy="1259656"/>
          </a:xfrm>
          <a:prstGeom prst="ellipse">
            <a:avLst/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D5034F1-1CB9-4613-806E-B1AF2CA6559E}"/>
              </a:ext>
            </a:extLst>
          </p:cNvPr>
          <p:cNvSpPr/>
          <p:nvPr/>
        </p:nvSpPr>
        <p:spPr>
          <a:xfrm>
            <a:off x="7733058" y="43325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43EA2DA-8F3B-4DE5-BAA5-2EC6485C0D16}"/>
              </a:ext>
            </a:extLst>
          </p:cNvPr>
          <p:cNvGrpSpPr/>
          <p:nvPr/>
        </p:nvGrpSpPr>
        <p:grpSpPr>
          <a:xfrm>
            <a:off x="8959998" y="30360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DEE43DD-BF6B-4302-B753-7C3B478441E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DF56937-7429-4D9B-8146-4B8298D995E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7C1163C-8646-432C-9EC2-18538FDEB29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F876A07-D76C-482F-8DCE-617A8452CFE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4966179-2D52-4D4E-86FE-96BA1B73646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34305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4038778-8B2A-4E6A-90A5-9C5E8783FC88}"/>
              </a:ext>
            </a:extLst>
          </p:cNvPr>
          <p:cNvSpPr/>
          <p:nvPr/>
        </p:nvSpPr>
        <p:spPr>
          <a:xfrm>
            <a:off x="459923" y="2013928"/>
            <a:ext cx="1466849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01. 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5652DE7-B0B2-4C9C-992C-FC55D8963934}"/>
              </a:ext>
            </a:extLst>
          </p:cNvPr>
          <p:cNvSpPr/>
          <p:nvPr/>
        </p:nvSpPr>
        <p:spPr>
          <a:xfrm>
            <a:off x="1653723" y="2013928"/>
            <a:ext cx="3943349" cy="156966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F14F53-15B1-48AA-B012-D958BDD423EE}"/>
              </a:ext>
            </a:extLst>
          </p:cNvPr>
          <p:cNvSpPr txBox="1"/>
          <p:nvPr/>
        </p:nvSpPr>
        <p:spPr>
          <a:xfrm>
            <a:off x="1741210" y="4277085"/>
            <a:ext cx="4354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64FCDE-67F4-4990-BE05-4BAD046CA19B}"/>
              </a:ext>
            </a:extLst>
          </p:cNvPr>
          <p:cNvSpPr/>
          <p:nvPr/>
        </p:nvSpPr>
        <p:spPr>
          <a:xfrm>
            <a:off x="1741209" y="3827586"/>
            <a:ext cx="4354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4666956-5882-4D15-BCFD-C980B65AA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91" y="1885888"/>
            <a:ext cx="5270586" cy="3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1B9EDD7-E6F2-4FBC-A647-69E6D2D691D6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4110E9-DF72-4229-8365-A3A5256F3DEC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09F63E8-32C0-4DE1-9EC1-55D30A216EB8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93CC50B-1AE5-4CFE-8381-F2DC71959D49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A5F9DC-BE79-4F25-98E2-361F23CE5F2D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A774C07-7166-4970-890A-1008D2E41147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F25302B-F42A-4746-BF93-58C8D7E058AC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56136D-626F-4326-B419-BC0A4D0911AB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6BD115C-1909-4601-ABDC-4D854B4E8033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2E5B8F0-23E3-48CA-AB03-ED5D85A8FC64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7AFBB2-7EF8-4852-9D90-22131C07B577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828B8D-3278-4D22-B328-CC39A3DC893C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27FFD31-04F6-463E-8843-73964E85E942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B974DF1-3A53-476D-A2FE-9F4EC6391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3337377"/>
            <a:ext cx="3300691" cy="300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0668C8-D875-4E99-BBBB-FF783F5D288E}"/>
              </a:ext>
            </a:extLst>
          </p:cNvPr>
          <p:cNvSpPr txBox="1"/>
          <p:nvPr/>
        </p:nvSpPr>
        <p:spPr>
          <a:xfrm>
            <a:off x="907144" y="1843652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chemeClr val="tx1"/>
                </a:solidFill>
              </a:rPr>
              <a:t>Quote by CEO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75D0D-C191-4171-B513-20C4FE78419C}"/>
              </a:ext>
            </a:extLst>
          </p:cNvPr>
          <p:cNvSpPr txBox="1"/>
          <p:nvPr/>
        </p:nvSpPr>
        <p:spPr>
          <a:xfrm>
            <a:off x="1392372" y="3121626"/>
            <a:ext cx="51572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  <a:endParaRPr lang="ko-KR" alt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D76712-A5FB-44BC-B2C1-46D54BD10113}"/>
              </a:ext>
            </a:extLst>
          </p:cNvPr>
          <p:cNvSpPr txBox="1"/>
          <p:nvPr/>
        </p:nvSpPr>
        <p:spPr>
          <a:xfrm>
            <a:off x="1392372" y="4617585"/>
            <a:ext cx="288834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cs typeface="Arial" panose="020B0604020202020204" pitchFamily="34" charset="0"/>
              </a:rPr>
              <a:t>- John Doe</a:t>
            </a:r>
            <a:endParaRPr lang="ko-KR" altLang="en-US" sz="2000" i="1" dirty="0"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3CFBA1BA-6A1C-44A2-B688-CC9C249FA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802" y="2664378"/>
            <a:ext cx="392170" cy="284728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934AFAB-93F0-459B-AE1B-AF8F029D72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748377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A1064EE-C666-42F3-9F61-A88AE02CFA86}"/>
              </a:ext>
            </a:extLst>
          </p:cNvPr>
          <p:cNvSpPr txBox="1"/>
          <p:nvPr/>
        </p:nvSpPr>
        <p:spPr>
          <a:xfrm>
            <a:off x="1119417" y="1603757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cs typeface="Arial" panose="020B0604020202020204" pitchFamily="34" charset="0"/>
              </a:rPr>
              <a:t>Make Your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816FAC-D453-439E-8275-F6C09D3DFC6C}"/>
              </a:ext>
            </a:extLst>
          </p:cNvPr>
          <p:cNvSpPr txBox="1"/>
          <p:nvPr/>
        </p:nvSpPr>
        <p:spPr>
          <a:xfrm>
            <a:off x="1247540" y="2616126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E40A8A-0F75-4F77-B9DD-5EE65FDBB62B}"/>
              </a:ext>
            </a:extLst>
          </p:cNvPr>
          <p:cNvSpPr txBox="1"/>
          <p:nvPr/>
        </p:nvSpPr>
        <p:spPr>
          <a:xfrm>
            <a:off x="1247541" y="3080905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CE81F1-6A35-4A41-8A22-9DE45997EF8F}"/>
              </a:ext>
            </a:extLst>
          </p:cNvPr>
          <p:cNvSpPr txBox="1"/>
          <p:nvPr/>
        </p:nvSpPr>
        <p:spPr>
          <a:xfrm>
            <a:off x="1247540" y="416832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D8FC45-C13E-418A-B02A-F83353C113D5}"/>
              </a:ext>
            </a:extLst>
          </p:cNvPr>
          <p:cNvSpPr txBox="1"/>
          <p:nvPr/>
        </p:nvSpPr>
        <p:spPr>
          <a:xfrm>
            <a:off x="1247541" y="4633101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97BBC03-F91B-46E4-A3BC-FACA40722B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DBAA5BB-6BC2-41F7-BED6-AFA976C32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639" y="4568432"/>
            <a:ext cx="2835317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64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D08C9B-764B-4534-8987-11E44848017C}"/>
              </a:ext>
            </a:extLst>
          </p:cNvPr>
          <p:cNvSpPr txBox="1"/>
          <p:nvPr/>
        </p:nvSpPr>
        <p:spPr>
          <a:xfrm>
            <a:off x="1306286" y="1617697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bg1"/>
                </a:solidFill>
              </a:rPr>
              <a:t>Insert Your 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1329E1-6B0D-4A5F-83BD-DA63F1CD766C}"/>
              </a:ext>
            </a:extLst>
          </p:cNvPr>
          <p:cNvSpPr txBox="1"/>
          <p:nvPr/>
        </p:nvSpPr>
        <p:spPr>
          <a:xfrm>
            <a:off x="1306121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527B8D6-5A83-464E-A09D-12F7B98250CC}"/>
              </a:ext>
            </a:extLst>
          </p:cNvPr>
          <p:cNvSpPr/>
          <p:nvPr/>
        </p:nvSpPr>
        <p:spPr>
          <a:xfrm>
            <a:off x="1305236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3991A-C5D0-4572-9C13-2E39350C5B4D}"/>
              </a:ext>
            </a:extLst>
          </p:cNvPr>
          <p:cNvSpPr txBox="1"/>
          <p:nvPr/>
        </p:nvSpPr>
        <p:spPr>
          <a:xfrm>
            <a:off x="1306121" y="4433474"/>
            <a:ext cx="4802427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68C165-36B6-4023-BE56-B3353A61817F}"/>
              </a:ext>
            </a:extLst>
          </p:cNvPr>
          <p:cNvSpPr txBox="1"/>
          <p:nvPr/>
        </p:nvSpPr>
        <p:spPr>
          <a:xfrm>
            <a:off x="6574959" y="3804952"/>
            <a:ext cx="4802427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8F8BDDB-8373-4F65-B2C8-87CF6E5B2DFC}"/>
              </a:ext>
            </a:extLst>
          </p:cNvPr>
          <p:cNvSpPr/>
          <p:nvPr/>
        </p:nvSpPr>
        <p:spPr>
          <a:xfrm>
            <a:off x="6574074" y="3128674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0764D9-AFFC-4418-9E15-C1F68D060E93}"/>
              </a:ext>
            </a:extLst>
          </p:cNvPr>
          <p:cNvSpPr txBox="1"/>
          <p:nvPr/>
        </p:nvSpPr>
        <p:spPr>
          <a:xfrm>
            <a:off x="6574959" y="4433474"/>
            <a:ext cx="48024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5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C9AC6FD-94BE-43E1-9F4D-9490696BF9F6}"/>
              </a:ext>
            </a:extLst>
          </p:cNvPr>
          <p:cNvSpPr txBox="1"/>
          <p:nvPr/>
        </p:nvSpPr>
        <p:spPr>
          <a:xfrm>
            <a:off x="965200" y="1767326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chemeClr val="tx1"/>
                </a:solidFill>
              </a:rPr>
              <a:t>Title Here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AC9339-D217-433A-B73D-4394BE3AF396}"/>
              </a:ext>
            </a:extLst>
          </p:cNvPr>
          <p:cNvSpPr txBox="1"/>
          <p:nvPr/>
        </p:nvSpPr>
        <p:spPr>
          <a:xfrm>
            <a:off x="6438900" y="21872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8FB0B9-E770-45B4-AEC4-649C39768DB6}"/>
              </a:ext>
            </a:extLst>
          </p:cNvPr>
          <p:cNvSpPr/>
          <p:nvPr/>
        </p:nvSpPr>
        <p:spPr>
          <a:xfrm>
            <a:off x="6438900" y="1848732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 dolor </a:t>
            </a:r>
            <a:r>
              <a:rPr lang="en-US" altLang="ko-KR">
                <a:latin typeface="+mj-lt"/>
              </a:rPr>
              <a:t>sit amet</a:t>
            </a:r>
            <a:endParaRPr lang="en-US" altLang="ko-KR" dirty="0"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1D034E25-C8C3-4729-8B8E-E8D3BD9EF6F8}"/>
              </a:ext>
            </a:extLst>
          </p:cNvPr>
          <p:cNvSpPr/>
          <p:nvPr/>
        </p:nvSpPr>
        <p:spPr>
          <a:xfrm>
            <a:off x="5207000" y="1930144"/>
            <a:ext cx="914400" cy="914400"/>
          </a:xfrm>
          <a:prstGeom prst="ellipse">
            <a:avLst/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7F5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F7F5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945F86-76A2-4BAA-A0AF-C033F5464568}"/>
              </a:ext>
            </a:extLst>
          </p:cNvPr>
          <p:cNvSpPr txBox="1"/>
          <p:nvPr/>
        </p:nvSpPr>
        <p:spPr>
          <a:xfrm>
            <a:off x="6438900" y="427060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91B23D7-5D8B-4401-B757-5FAD6DF8982A}"/>
              </a:ext>
            </a:extLst>
          </p:cNvPr>
          <p:cNvSpPr/>
          <p:nvPr/>
        </p:nvSpPr>
        <p:spPr>
          <a:xfrm>
            <a:off x="6438900" y="3932044"/>
            <a:ext cx="477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latin typeface="+mj-lt"/>
              </a:rPr>
              <a:t>Consectetur adipiscing elit</a:t>
            </a:r>
            <a:endParaRPr lang="en-US" altLang="ko-KR" dirty="0">
              <a:latin typeface="+mj-lt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B7FEE6A5-6F63-4D61-83DE-466E2F955E0D}"/>
              </a:ext>
            </a:extLst>
          </p:cNvPr>
          <p:cNvSpPr/>
          <p:nvPr/>
        </p:nvSpPr>
        <p:spPr>
          <a:xfrm>
            <a:off x="5207000" y="4013456"/>
            <a:ext cx="914400" cy="914400"/>
          </a:xfrm>
          <a:prstGeom prst="ellipse">
            <a:avLst/>
          </a:prstGeom>
          <a:solidFill>
            <a:srgbClr val="FF6D6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F7F5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F7F5"/>
              </a:solidFill>
              <a:latin typeface="+mj-lt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B0F8D17-3318-41F3-AA41-BFF213201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29" y="3352800"/>
            <a:ext cx="34475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372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D6D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1270">
          <a:solidFill>
            <a:srgbClr val="FE6347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3393</TotalTime>
  <Words>1157</Words>
  <Application>Microsoft Office PowerPoint</Application>
  <PresentationFormat>와이드스크린</PresentationFormat>
  <Paragraphs>167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Poppins Light</vt:lpstr>
      <vt:lpstr>맑은 고딕</vt:lpstr>
      <vt:lpstr>Poppins SemiBold</vt:lpstr>
      <vt:lpstr>Wingdings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248</cp:revision>
  <dcterms:created xsi:type="dcterms:W3CDTF">2019-04-06T05:20:47Z</dcterms:created>
  <dcterms:modified xsi:type="dcterms:W3CDTF">2021-02-17T08:33:35Z</dcterms:modified>
</cp:coreProperties>
</file>