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Roboto Thin"/>
      <p:regular r:id="rId22"/>
      <p:bold r:id="rId23"/>
      <p:italic r:id="rId24"/>
      <p:boldItalic r:id="rId25"/>
    </p:embeddedFont>
    <p:embeddedFont>
      <p:font typeface="Roboto"/>
      <p:regular r:id="rId26"/>
      <p:bold r:id="rId27"/>
      <p:italic r:id="rId28"/>
      <p:boldItalic r:id="rId29"/>
    </p:embeddedFont>
    <p:embeddedFont>
      <p:font typeface="Source Serif Pro"/>
      <p:regular r:id="rId30"/>
      <p:bold r:id="rId31"/>
      <p:italic r:id="rId32"/>
      <p:boldItalic r:id="rId33"/>
    </p:embeddedFont>
    <p:embeddedFont>
      <p:font typeface="Bowlby One"/>
      <p:regular r:id="rId34"/>
    </p:embeddedFont>
    <p:embeddedFont>
      <p:font typeface="Work Sans"/>
      <p:regular r:id="rId35"/>
      <p:bold r:id="rId36"/>
      <p:italic r:id="rId37"/>
      <p:boldItalic r:id="rId38"/>
    </p:embeddedFont>
    <p:embeddedFont>
      <p:font typeface="Helvetica Neue"/>
      <p:regular r:id="rId39"/>
      <p:bold r:id="rId40"/>
      <p:italic r:id="rId41"/>
      <p:boldItalic r:id="rId42"/>
    </p:embeddedFont>
    <p:embeddedFont>
      <p:font typeface="Merriweather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5D60291-F210-4230-8717-6AB392569DBD}">
  <a:tblStyle styleId="{35D60291-F210-4230-8717-6AB392569D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HelveticaNeue-bold.fntdata"/><Relationship Id="rId42" Type="http://schemas.openxmlformats.org/officeDocument/2006/relationships/font" Target="fonts/HelveticaNeue-boldItalic.fntdata"/><Relationship Id="rId41" Type="http://schemas.openxmlformats.org/officeDocument/2006/relationships/font" Target="fonts/HelveticaNeue-italic.fntdata"/><Relationship Id="rId44" Type="http://schemas.openxmlformats.org/officeDocument/2006/relationships/font" Target="fonts/Merriweather-bold.fntdata"/><Relationship Id="rId43" Type="http://schemas.openxmlformats.org/officeDocument/2006/relationships/font" Target="fonts/Merriweather-regular.fntdata"/><Relationship Id="rId46" Type="http://schemas.openxmlformats.org/officeDocument/2006/relationships/font" Target="fonts/Merriweather-boldItalic.fntdata"/><Relationship Id="rId45" Type="http://schemas.openxmlformats.org/officeDocument/2006/relationships/font" Target="fonts/Merriweather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SerifPro-bold.fntdata"/><Relationship Id="rId30" Type="http://schemas.openxmlformats.org/officeDocument/2006/relationships/font" Target="fonts/SourceSerifPro-regular.fntdata"/><Relationship Id="rId33" Type="http://schemas.openxmlformats.org/officeDocument/2006/relationships/font" Target="fonts/SourceSerifPro-boldItalic.fntdata"/><Relationship Id="rId32" Type="http://schemas.openxmlformats.org/officeDocument/2006/relationships/font" Target="fonts/SourceSerifPro-italic.fntdata"/><Relationship Id="rId35" Type="http://schemas.openxmlformats.org/officeDocument/2006/relationships/font" Target="fonts/WorkSans-regular.fntdata"/><Relationship Id="rId34" Type="http://schemas.openxmlformats.org/officeDocument/2006/relationships/font" Target="fonts/BowlbyOne-regular.fntdata"/><Relationship Id="rId37" Type="http://schemas.openxmlformats.org/officeDocument/2006/relationships/font" Target="fonts/WorkSans-italic.fntdata"/><Relationship Id="rId36" Type="http://schemas.openxmlformats.org/officeDocument/2006/relationships/font" Target="fonts/WorkSans-bold.fntdata"/><Relationship Id="rId39" Type="http://schemas.openxmlformats.org/officeDocument/2006/relationships/font" Target="fonts/HelveticaNeue-regular.fntdata"/><Relationship Id="rId38" Type="http://schemas.openxmlformats.org/officeDocument/2006/relationships/font" Target="fonts/WorkSans-boldItalic.fntdata"/><Relationship Id="rId20" Type="http://schemas.openxmlformats.org/officeDocument/2006/relationships/slide" Target="slides/slide15.xml"/><Relationship Id="rId22" Type="http://schemas.openxmlformats.org/officeDocument/2006/relationships/font" Target="fonts/RobotoThin-regular.fntdata"/><Relationship Id="rId21" Type="http://schemas.openxmlformats.org/officeDocument/2006/relationships/slide" Target="slides/slide16.xml"/><Relationship Id="rId24" Type="http://schemas.openxmlformats.org/officeDocument/2006/relationships/font" Target="fonts/RobotoThin-italic.fntdata"/><Relationship Id="rId23" Type="http://schemas.openxmlformats.org/officeDocument/2006/relationships/font" Target="fonts/RobotoThin-bold.fntdata"/><Relationship Id="rId26" Type="http://schemas.openxmlformats.org/officeDocument/2006/relationships/font" Target="fonts/Roboto-regular.fntdata"/><Relationship Id="rId25" Type="http://schemas.openxmlformats.org/officeDocument/2006/relationships/font" Target="fonts/RobotoThin-boldItalic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29" Type="http://schemas.openxmlformats.org/officeDocument/2006/relationships/font" Target="fonts/Robo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0a0bedfe8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0a0bedfe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505b84bff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505b84bff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07bb93273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07bb93273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c6f73a04f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c6f73a04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c6f73a04f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c6f73a04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ff04f3cd2_1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4ff04f3cd2_1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505b84bff6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505b84bff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505b84bf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505b84bf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0a0bedfe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50a0bedfe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c6f73a04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c6f73a0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c6f73a04f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c6f73a04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0a0bedfe8_0_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0a0bedfe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0a0bedfe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0a0bedfe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0a0bedfe8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50a0bedfe8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4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ro diapositiv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878825" y="811375"/>
            <a:ext cx="3589200" cy="33915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878600" y="4103850"/>
            <a:ext cx="3589200" cy="5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515400" y="4461775"/>
            <a:ext cx="12663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6980800" y="447650"/>
            <a:ext cx="1996500" cy="2137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6980800" y="2689700"/>
            <a:ext cx="2054400" cy="111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 sz="1000">
                <a:solidFill>
                  <a:srgbClr val="FFFFFF"/>
                </a:solidFill>
              </a:defRPr>
            </a:lvl1pPr>
            <a:lvl2pPr indent="-292100" lvl="1" marL="9144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 sz="1000">
                <a:solidFill>
                  <a:srgbClr val="FFFFFF"/>
                </a:solidFill>
              </a:defRPr>
            </a:lvl2pPr>
            <a:lvl3pPr indent="-292100" lvl="2" marL="13716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 sz="1000">
                <a:solidFill>
                  <a:srgbClr val="FFFFFF"/>
                </a:solidFill>
              </a:defRPr>
            </a:lvl3pPr>
            <a:lvl4pPr indent="-317500" lvl="3" marL="18288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17500" lvl="5" marL="2743200" algn="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r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algn="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mage">
  <p:cSld name="CUSTOM_4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type="title"/>
          </p:nvPr>
        </p:nvSpPr>
        <p:spPr>
          <a:xfrm>
            <a:off x="290550" y="4125825"/>
            <a:ext cx="8562900" cy="1154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0" sz="20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49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hasCustomPrompt="1" type="title"/>
          </p:nvPr>
        </p:nvSpPr>
        <p:spPr>
          <a:xfrm>
            <a:off x="2238750" y="1106125"/>
            <a:ext cx="4666500" cy="19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2674075" y="3697200"/>
            <a:ext cx="3743400" cy="63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 algn="ctr">
              <a:spcBef>
                <a:spcPts val="16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Font typeface="Roboto Thin"/>
              <a:buChar char="○"/>
              <a:defRPr>
                <a:latin typeface="Roboto Thin"/>
                <a:ea typeface="Roboto Thin"/>
                <a:cs typeface="Roboto Thin"/>
                <a:sym typeface="Roboto Thin"/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Font typeface="Roboto Thin"/>
              <a:buChar char="■"/>
              <a:defRPr>
                <a:latin typeface="Roboto Thin"/>
                <a:ea typeface="Roboto Thin"/>
                <a:cs typeface="Roboto Thin"/>
                <a:sym typeface="Roboto Thin"/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Font typeface="Roboto Thin"/>
              <a:buChar char="●"/>
              <a:defRPr>
                <a:latin typeface="Roboto Thin"/>
                <a:ea typeface="Roboto Thin"/>
                <a:cs typeface="Roboto Thin"/>
                <a:sym typeface="Roboto Thin"/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Font typeface="Roboto Thin"/>
              <a:buChar char="○"/>
              <a:defRPr>
                <a:latin typeface="Roboto Thin"/>
                <a:ea typeface="Roboto Thin"/>
                <a:cs typeface="Roboto Thin"/>
                <a:sym typeface="Roboto Thin"/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 Thin"/>
              <a:buChar char="■"/>
              <a:defRPr>
                <a:solidFill>
                  <a:srgbClr val="000000"/>
                </a:solidFill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Una columna">
  <p:cSld name="ONE_COLUMN_TEX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222850" y="222500"/>
            <a:ext cx="2424000" cy="15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222850" y="1782725"/>
            <a:ext cx="1878300" cy="28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 rtl="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85750" lvl="1" marL="914400" rtl="0">
              <a:spcBef>
                <a:spcPts val="1600"/>
              </a:spcBef>
              <a:spcAft>
                <a:spcPts val="0"/>
              </a:spcAft>
              <a:buSzPts val="900"/>
              <a:buChar char="○"/>
              <a:defRPr sz="9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 Thin"/>
              <a:buChar char="○"/>
              <a:defRPr>
                <a:latin typeface="Roboto Thin"/>
                <a:ea typeface="Roboto Thin"/>
                <a:cs typeface="Roboto Thin"/>
                <a:sym typeface="Roboto Thin"/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Font typeface="Merriweather"/>
              <a:buChar char="■"/>
              <a:defRPr sz="1200">
                <a:latin typeface="Merriweather"/>
                <a:ea typeface="Merriweather"/>
                <a:cs typeface="Merriweather"/>
                <a:sym typeface="Merriweather"/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Font typeface="Merriweather"/>
              <a:buChar char="●"/>
              <a:defRPr sz="1200">
                <a:latin typeface="Merriweather"/>
                <a:ea typeface="Merriweather"/>
                <a:cs typeface="Merriweather"/>
                <a:sym typeface="Merriweather"/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Font typeface="Merriweather"/>
              <a:buChar char="○"/>
              <a:defRPr sz="1200">
                <a:latin typeface="Merriweather"/>
                <a:ea typeface="Merriweather"/>
                <a:cs typeface="Merriweather"/>
                <a:sym typeface="Merriweather"/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Merriweather"/>
              <a:buChar char="■"/>
              <a:defRPr sz="12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14"/>
          <p:cNvSpPr txBox="1"/>
          <p:nvPr>
            <p:ph idx="2" type="body"/>
          </p:nvPr>
        </p:nvSpPr>
        <p:spPr>
          <a:xfrm>
            <a:off x="3461050" y="222500"/>
            <a:ext cx="5374200" cy="48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400">
                <a:solidFill>
                  <a:srgbClr val="000000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 sz="1200">
                <a:solidFill>
                  <a:srgbClr val="000000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 sz="1200">
                <a:solidFill>
                  <a:srgbClr val="000000"/>
                </a:solidFill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s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2496000" y="1227550"/>
            <a:ext cx="4152000" cy="22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" type="body"/>
          </p:nvPr>
        </p:nvSpPr>
        <p:spPr>
          <a:xfrm>
            <a:off x="2334450" y="3565825"/>
            <a:ext cx="4475100" cy="4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b="1"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 b="1"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 b="1"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 b="1"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 b="1">
                <a:latin typeface="Muli"/>
                <a:ea typeface="Muli"/>
                <a:cs typeface="Muli"/>
                <a:sym typeface="Muli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 b="1"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 b="1"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 b="1"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ula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537625" y="1591675"/>
            <a:ext cx="3088200" cy="2637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idx="2" type="title"/>
          </p:nvPr>
        </p:nvSpPr>
        <p:spPr>
          <a:xfrm>
            <a:off x="537625" y="674800"/>
            <a:ext cx="1127700" cy="723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0"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621825" y="118250"/>
            <a:ext cx="6294900" cy="739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E7652"/>
              </a:buClr>
              <a:buSzPts val="3000"/>
              <a:buNone/>
              <a:defRPr sz="3000">
                <a:solidFill>
                  <a:srgbClr val="3E765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621825" y="1139925"/>
            <a:ext cx="2853900" cy="32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 txBox="1"/>
          <p:nvPr>
            <p:ph idx="2" type="body"/>
          </p:nvPr>
        </p:nvSpPr>
        <p:spPr>
          <a:xfrm>
            <a:off x="5680600" y="1139925"/>
            <a:ext cx="3137400" cy="328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74">
          <p15:clr>
            <a:srgbClr val="FA7B17"/>
          </p15:clr>
        </p15:guide>
        <p15:guide id="2" pos="16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cuerpo 2">
  <p:cSld name="TITLE_AND_BODY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2628600" y="114300"/>
            <a:ext cx="6267000" cy="699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C88F42"/>
              </a:buClr>
              <a:buSzPts val="3000"/>
              <a:buNone/>
              <a:defRPr sz="3000">
                <a:solidFill>
                  <a:srgbClr val="C88F4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2628600" y="1155025"/>
            <a:ext cx="22557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993425" y="1146025"/>
            <a:ext cx="19101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3" type="body"/>
          </p:nvPr>
        </p:nvSpPr>
        <p:spPr>
          <a:xfrm>
            <a:off x="7035350" y="1143400"/>
            <a:ext cx="1937400" cy="32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72">
          <p15:clr>
            <a:srgbClr val="FA7B17"/>
          </p15:clr>
        </p15:guide>
        <p15:guide id="2" pos="1656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cuerpo 1">
  <p:cSld name="TITLE_AND_BODY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163950" y="1015800"/>
            <a:ext cx="88584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72">
          <p15:clr>
            <a:srgbClr val="FA7B17"/>
          </p15:clr>
        </p15:guide>
        <p15:guide id="2" pos="1656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cuerpo 1 1">
  <p:cSld name="TITLE_AND_BODY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163950" y="1015800"/>
            <a:ext cx="43743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79525" y="1015788"/>
            <a:ext cx="43743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72">
          <p15:clr>
            <a:srgbClr val="FA7B17"/>
          </p15:clr>
        </p15:guide>
        <p15:guide id="2" pos="1656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cuerpo 1 1 1">
  <p:cSld name="TITLE_AND_BODY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163950" y="1015800"/>
            <a:ext cx="28575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8"/>
          <p:cNvSpPr txBox="1"/>
          <p:nvPr>
            <p:ph idx="2" type="body"/>
          </p:nvPr>
        </p:nvSpPr>
        <p:spPr>
          <a:xfrm>
            <a:off x="3304250" y="1015800"/>
            <a:ext cx="28575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2" name="Google Shape;42;p8"/>
          <p:cNvSpPr txBox="1"/>
          <p:nvPr>
            <p:ph idx="3" type="body"/>
          </p:nvPr>
        </p:nvSpPr>
        <p:spPr>
          <a:xfrm>
            <a:off x="6161750" y="1015800"/>
            <a:ext cx="28575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72">
          <p15:clr>
            <a:srgbClr val="FA7B17"/>
          </p15:clr>
        </p15:guide>
        <p15:guide id="2" pos="1656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ola soy">
  <p:cSld name="CUSTOM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type="title"/>
          </p:nvPr>
        </p:nvSpPr>
        <p:spPr>
          <a:xfrm>
            <a:off x="6131450" y="1476350"/>
            <a:ext cx="2062500" cy="21600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rgbClr val="4343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concept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745825" y="491150"/>
            <a:ext cx="7590300" cy="41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Bowlby One"/>
              <a:buNone/>
              <a:defRPr b="1" sz="2400">
                <a:latin typeface="Bowlby One"/>
                <a:ea typeface="Bowlby One"/>
                <a:cs typeface="Bowlby One"/>
                <a:sym typeface="Bowlby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SzPts val="1400"/>
              <a:buFont typeface="Helvetica Neue"/>
              <a:buChar char="■"/>
              <a:defRPr>
                <a:solidFill>
                  <a:srgbClr val="6666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40" Type="http://schemas.openxmlformats.org/officeDocument/2006/relationships/image" Target="../media/image50.png"/><Relationship Id="rId42" Type="http://schemas.openxmlformats.org/officeDocument/2006/relationships/image" Target="../media/image56.png"/><Relationship Id="rId41" Type="http://schemas.openxmlformats.org/officeDocument/2006/relationships/image" Target="../media/image51.png"/><Relationship Id="rId44" Type="http://schemas.openxmlformats.org/officeDocument/2006/relationships/image" Target="../media/image52.png"/><Relationship Id="rId43" Type="http://schemas.openxmlformats.org/officeDocument/2006/relationships/image" Target="../media/image57.png"/><Relationship Id="rId46" Type="http://schemas.openxmlformats.org/officeDocument/2006/relationships/image" Target="../media/image59.png"/><Relationship Id="rId45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11.png"/><Relationship Id="rId48" Type="http://schemas.openxmlformats.org/officeDocument/2006/relationships/image" Target="../media/image62.png"/><Relationship Id="rId47" Type="http://schemas.openxmlformats.org/officeDocument/2006/relationships/image" Target="../media/image61.png"/><Relationship Id="rId49" Type="http://schemas.openxmlformats.org/officeDocument/2006/relationships/image" Target="../media/image63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7.png"/><Relationship Id="rId8" Type="http://schemas.openxmlformats.org/officeDocument/2006/relationships/image" Target="../media/image10.png"/><Relationship Id="rId73" Type="http://schemas.openxmlformats.org/officeDocument/2006/relationships/image" Target="../media/image83.png"/><Relationship Id="rId72" Type="http://schemas.openxmlformats.org/officeDocument/2006/relationships/image" Target="../media/image84.png"/><Relationship Id="rId31" Type="http://schemas.openxmlformats.org/officeDocument/2006/relationships/image" Target="../media/image46.png"/><Relationship Id="rId75" Type="http://schemas.openxmlformats.org/officeDocument/2006/relationships/image" Target="../media/image85.png"/><Relationship Id="rId30" Type="http://schemas.openxmlformats.org/officeDocument/2006/relationships/image" Target="../media/image39.png"/><Relationship Id="rId74" Type="http://schemas.openxmlformats.org/officeDocument/2006/relationships/image" Target="../media/image88.png"/><Relationship Id="rId33" Type="http://schemas.openxmlformats.org/officeDocument/2006/relationships/image" Target="../media/image53.png"/><Relationship Id="rId32" Type="http://schemas.openxmlformats.org/officeDocument/2006/relationships/image" Target="../media/image43.png"/><Relationship Id="rId76" Type="http://schemas.openxmlformats.org/officeDocument/2006/relationships/image" Target="../media/image86.png"/><Relationship Id="rId35" Type="http://schemas.openxmlformats.org/officeDocument/2006/relationships/image" Target="../media/image48.png"/><Relationship Id="rId34" Type="http://schemas.openxmlformats.org/officeDocument/2006/relationships/image" Target="../media/image42.png"/><Relationship Id="rId71" Type="http://schemas.openxmlformats.org/officeDocument/2006/relationships/image" Target="../media/image73.png"/><Relationship Id="rId70" Type="http://schemas.openxmlformats.org/officeDocument/2006/relationships/image" Target="../media/image79.png"/><Relationship Id="rId37" Type="http://schemas.openxmlformats.org/officeDocument/2006/relationships/image" Target="../media/image44.png"/><Relationship Id="rId36" Type="http://schemas.openxmlformats.org/officeDocument/2006/relationships/image" Target="../media/image49.png"/><Relationship Id="rId39" Type="http://schemas.openxmlformats.org/officeDocument/2006/relationships/image" Target="../media/image47.png"/><Relationship Id="rId38" Type="http://schemas.openxmlformats.org/officeDocument/2006/relationships/image" Target="../media/image45.png"/><Relationship Id="rId62" Type="http://schemas.openxmlformats.org/officeDocument/2006/relationships/image" Target="../media/image72.png"/><Relationship Id="rId61" Type="http://schemas.openxmlformats.org/officeDocument/2006/relationships/image" Target="../media/image74.png"/><Relationship Id="rId20" Type="http://schemas.openxmlformats.org/officeDocument/2006/relationships/image" Target="../media/image20.png"/><Relationship Id="rId64" Type="http://schemas.openxmlformats.org/officeDocument/2006/relationships/image" Target="../media/image75.png"/><Relationship Id="rId63" Type="http://schemas.openxmlformats.org/officeDocument/2006/relationships/image" Target="../media/image87.png"/><Relationship Id="rId22" Type="http://schemas.openxmlformats.org/officeDocument/2006/relationships/image" Target="../media/image30.png"/><Relationship Id="rId66" Type="http://schemas.openxmlformats.org/officeDocument/2006/relationships/image" Target="../media/image76.png"/><Relationship Id="rId21" Type="http://schemas.openxmlformats.org/officeDocument/2006/relationships/image" Target="../media/image32.png"/><Relationship Id="rId65" Type="http://schemas.openxmlformats.org/officeDocument/2006/relationships/image" Target="../media/image78.png"/><Relationship Id="rId24" Type="http://schemas.openxmlformats.org/officeDocument/2006/relationships/image" Target="../media/image35.png"/><Relationship Id="rId68" Type="http://schemas.openxmlformats.org/officeDocument/2006/relationships/image" Target="../media/image80.png"/><Relationship Id="rId23" Type="http://schemas.openxmlformats.org/officeDocument/2006/relationships/image" Target="../media/image37.png"/><Relationship Id="rId67" Type="http://schemas.openxmlformats.org/officeDocument/2006/relationships/image" Target="../media/image82.png"/><Relationship Id="rId60" Type="http://schemas.openxmlformats.org/officeDocument/2006/relationships/image" Target="../media/image69.png"/><Relationship Id="rId26" Type="http://schemas.openxmlformats.org/officeDocument/2006/relationships/image" Target="../media/image36.png"/><Relationship Id="rId25" Type="http://schemas.openxmlformats.org/officeDocument/2006/relationships/image" Target="../media/image40.png"/><Relationship Id="rId69" Type="http://schemas.openxmlformats.org/officeDocument/2006/relationships/image" Target="../media/image77.png"/><Relationship Id="rId28" Type="http://schemas.openxmlformats.org/officeDocument/2006/relationships/image" Target="../media/image38.png"/><Relationship Id="rId27" Type="http://schemas.openxmlformats.org/officeDocument/2006/relationships/image" Target="../media/image34.png"/><Relationship Id="rId29" Type="http://schemas.openxmlformats.org/officeDocument/2006/relationships/image" Target="../media/image41.png"/><Relationship Id="rId51" Type="http://schemas.openxmlformats.org/officeDocument/2006/relationships/image" Target="../media/image64.png"/><Relationship Id="rId50" Type="http://schemas.openxmlformats.org/officeDocument/2006/relationships/image" Target="../media/image60.png"/><Relationship Id="rId53" Type="http://schemas.openxmlformats.org/officeDocument/2006/relationships/image" Target="../media/image67.png"/><Relationship Id="rId52" Type="http://schemas.openxmlformats.org/officeDocument/2006/relationships/image" Target="../media/image65.png"/><Relationship Id="rId11" Type="http://schemas.openxmlformats.org/officeDocument/2006/relationships/image" Target="../media/image14.png"/><Relationship Id="rId55" Type="http://schemas.openxmlformats.org/officeDocument/2006/relationships/image" Target="../media/image55.png"/><Relationship Id="rId10" Type="http://schemas.openxmlformats.org/officeDocument/2006/relationships/image" Target="../media/image13.png"/><Relationship Id="rId54" Type="http://schemas.openxmlformats.org/officeDocument/2006/relationships/image" Target="../media/image66.png"/><Relationship Id="rId13" Type="http://schemas.openxmlformats.org/officeDocument/2006/relationships/image" Target="../media/image16.png"/><Relationship Id="rId57" Type="http://schemas.openxmlformats.org/officeDocument/2006/relationships/image" Target="../media/image71.png"/><Relationship Id="rId12" Type="http://schemas.openxmlformats.org/officeDocument/2006/relationships/image" Target="../media/image15.png"/><Relationship Id="rId56" Type="http://schemas.openxmlformats.org/officeDocument/2006/relationships/image" Target="../media/image68.png"/><Relationship Id="rId15" Type="http://schemas.openxmlformats.org/officeDocument/2006/relationships/image" Target="../media/image23.png"/><Relationship Id="rId59" Type="http://schemas.openxmlformats.org/officeDocument/2006/relationships/image" Target="../media/image70.png"/><Relationship Id="rId14" Type="http://schemas.openxmlformats.org/officeDocument/2006/relationships/image" Target="../media/image22.png"/><Relationship Id="rId58" Type="http://schemas.openxmlformats.org/officeDocument/2006/relationships/image" Target="../media/image89.png"/><Relationship Id="rId17" Type="http://schemas.openxmlformats.org/officeDocument/2006/relationships/image" Target="../media/image29.png"/><Relationship Id="rId16" Type="http://schemas.openxmlformats.org/officeDocument/2006/relationships/image" Target="../media/image27.png"/><Relationship Id="rId19" Type="http://schemas.openxmlformats.org/officeDocument/2006/relationships/image" Target="../media/image26.png"/><Relationship Id="rId18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slidesmedia.com" TargetMode="External"/><Relationship Id="rId4" Type="http://schemas.openxmlformats.org/officeDocument/2006/relationships/hyperlink" Target="https://unsplash.com/" TargetMode="External"/><Relationship Id="rId9" Type="http://schemas.openxmlformats.org/officeDocument/2006/relationships/hyperlink" Target="https://fonts.google.com/specimen/Helvetica+Neue" TargetMode="External"/><Relationship Id="rId5" Type="http://schemas.openxmlformats.org/officeDocument/2006/relationships/hyperlink" Target="https://iconos8.es/" TargetMode="External"/><Relationship Id="rId6" Type="http://schemas.openxmlformats.org/officeDocument/2006/relationships/hyperlink" Target="https://www.iconfinder.com/" TargetMode="External"/><Relationship Id="rId7" Type="http://schemas.openxmlformats.org/officeDocument/2006/relationships/hyperlink" Target="http://pngimage.net" TargetMode="External"/><Relationship Id="rId8" Type="http://schemas.openxmlformats.org/officeDocument/2006/relationships/hyperlink" Target="https://fonts.google.com/specimen/Bowlby+On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slidesmedia.com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>
            <p:ph type="ctrTitle"/>
          </p:nvPr>
        </p:nvSpPr>
        <p:spPr>
          <a:xfrm>
            <a:off x="4878600" y="2500700"/>
            <a:ext cx="3589200" cy="156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PRESENTATION TITLE</a:t>
            </a:r>
            <a:endParaRPr/>
          </a:p>
        </p:txBody>
      </p:sp>
      <p:sp>
        <p:nvSpPr>
          <p:cNvPr id="69" name="Google Shape;69;p16"/>
          <p:cNvSpPr txBox="1"/>
          <p:nvPr>
            <p:ph idx="1" type="subTitle"/>
          </p:nvPr>
        </p:nvSpPr>
        <p:spPr>
          <a:xfrm>
            <a:off x="4878600" y="4103850"/>
            <a:ext cx="3589200" cy="5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presentation subtitle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/>
          <p:nvPr>
            <p:ph type="title"/>
          </p:nvPr>
        </p:nvSpPr>
        <p:spPr>
          <a:xfrm>
            <a:off x="290550" y="4125825"/>
            <a:ext cx="8562900" cy="115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Searching for impact? Use a big image.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EXAMPLE</a:t>
            </a:r>
            <a:endParaRPr/>
          </a:p>
        </p:txBody>
      </p:sp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163950" y="1015800"/>
            <a:ext cx="88584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Create table with data and compare data.</a:t>
            </a:r>
            <a:endParaRPr/>
          </a:p>
        </p:txBody>
      </p:sp>
      <p:graphicFrame>
        <p:nvGraphicFramePr>
          <p:cNvPr id="134" name="Google Shape;134;p26"/>
          <p:cNvGraphicFramePr/>
          <p:nvPr/>
        </p:nvGraphicFramePr>
        <p:xfrm>
          <a:off x="262838" y="1497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{35D60291-F210-4230-8717-6AB392569DBD}</a:tableStyleId>
              </a:tblPr>
              <a:tblGrid>
                <a:gridCol w="1652175"/>
                <a:gridCol w="1327625"/>
                <a:gridCol w="1327625"/>
                <a:gridCol w="1327625"/>
                <a:gridCol w="1327625"/>
              </a:tblGrid>
              <a:tr h="35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D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</a:tr>
              <a:tr h="35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Slides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12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24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48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64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Space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33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55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77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99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Love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&lt;3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&lt;3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&lt;3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&lt;3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Free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Yes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Yes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Yes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Yes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Quotes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Included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Included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Included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Included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Presentation</a:t>
                      </a:r>
                      <a:endParaRPr sz="120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C28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Google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Powerpoint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Keynote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Impress</a:t>
                      </a:r>
                      <a:endParaRPr sz="90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22328"/>
                </a:solidFill>
              </a:rPr>
              <a:t>EXAMPLE MAP</a:t>
            </a:r>
            <a:endParaRPr>
              <a:solidFill>
                <a:srgbClr val="222328"/>
              </a:solidFill>
            </a:endParaRPr>
          </a:p>
        </p:txBody>
      </p:sp>
      <p:sp>
        <p:nvSpPr>
          <p:cNvPr id="140" name="Google Shape;140;p27"/>
          <p:cNvSpPr txBox="1"/>
          <p:nvPr>
            <p:ph idx="1" type="body"/>
          </p:nvPr>
        </p:nvSpPr>
        <p:spPr>
          <a:xfrm>
            <a:off x="163950" y="1015800"/>
            <a:ext cx="88584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/>
          <p:nvPr>
            <p:ph type="title"/>
          </p:nvPr>
        </p:nvSpPr>
        <p:spPr>
          <a:xfrm>
            <a:off x="2238750" y="1106125"/>
            <a:ext cx="4666500" cy="19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xx%</a:t>
            </a:r>
            <a:endParaRPr/>
          </a:p>
        </p:txBody>
      </p:sp>
      <p:sp>
        <p:nvSpPr>
          <p:cNvPr id="146" name="Google Shape;146;p28"/>
          <p:cNvSpPr txBox="1"/>
          <p:nvPr>
            <p:ph idx="1" type="body"/>
          </p:nvPr>
        </p:nvSpPr>
        <p:spPr>
          <a:xfrm>
            <a:off x="2700300" y="3628625"/>
            <a:ext cx="3743400" cy="63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Use this slide to show a major stat. It can help enforce the presentation’s main message or argument.</a:t>
            </a:r>
            <a:endParaRPr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 txBox="1"/>
          <p:nvPr>
            <p:ph type="title"/>
          </p:nvPr>
        </p:nvSpPr>
        <p:spPr>
          <a:xfrm>
            <a:off x="2496000" y="1227550"/>
            <a:ext cx="4152000" cy="22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“</a:t>
            </a:r>
            <a:r>
              <a:rPr lang="en" sz="2400"/>
              <a:t>Geographers never get lost. They just do accidental field work.</a:t>
            </a:r>
            <a:r>
              <a:rPr lang="en" sz="2400"/>
              <a:t>”</a:t>
            </a:r>
            <a:endParaRPr sz="2400"/>
          </a:p>
        </p:txBody>
      </p:sp>
      <p:sp>
        <p:nvSpPr>
          <p:cNvPr id="152" name="Google Shape;152;p29"/>
          <p:cNvSpPr txBox="1"/>
          <p:nvPr>
            <p:ph idx="1" type="body"/>
          </p:nvPr>
        </p:nvSpPr>
        <p:spPr>
          <a:xfrm>
            <a:off x="2334450" y="3120025"/>
            <a:ext cx="4475100" cy="4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Nicholas Chrisman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ICONS</a:t>
            </a:r>
            <a:endParaRPr/>
          </a:p>
        </p:txBody>
      </p:sp>
      <p:sp>
        <p:nvSpPr>
          <p:cNvPr id="158" name="Google Shape;158;p30"/>
          <p:cNvSpPr txBox="1"/>
          <p:nvPr>
            <p:ph idx="1" type="body"/>
          </p:nvPr>
        </p:nvSpPr>
        <p:spPr>
          <a:xfrm>
            <a:off x="163950" y="1015800"/>
            <a:ext cx="8858400" cy="46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icons in your presentation.</a:t>
            </a:r>
            <a:endParaRPr/>
          </a:p>
        </p:txBody>
      </p:sp>
      <p:pic>
        <p:nvPicPr>
          <p:cNvPr id="159" name="Google Shape;15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166" y="20138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017" y="20111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3442" y="20111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15417" y="201386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11117" y="20111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4992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6717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12267" y="17143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12717" y="17143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507279" y="17143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824117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119079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413267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25492" y="17143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038029" y="17232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337291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3627066" y="17143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3936391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0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4239366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0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4558216" y="17232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4864567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0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5154029" y="1717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0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5459167" y="17232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0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5762342" y="17232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0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6059567" y="17143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1815467" y="20111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2118304" y="20111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0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2418217" y="20111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0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2725517" y="20138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0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3020160" y="20138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0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3332666" y="20111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0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3627066" y="20200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0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3943691" y="20138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0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4240316" y="20138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0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4555491" y="2013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0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4852766" y="202272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0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5149392" y="20111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0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5447316" y="20138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5751791" y="20111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0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6062366" y="2013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0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301166" y="23230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0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599933" y="2319575"/>
            <a:ext cx="303000" cy="30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0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911216" y="23222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0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1222491" y="23222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0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1516241" y="23230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0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1812508" y="2335767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0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2108766" y="23230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0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2425966" y="2323075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0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2730641" y="2327791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0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3035341" y="2327800"/>
            <a:ext cx="290476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0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3634466" y="2327813"/>
            <a:ext cx="290476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0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3925941" y="23230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0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4233591" y="23278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0"/>
          <p:cNvPicPr preferRelativeResize="0"/>
          <p:nvPr/>
        </p:nvPicPr>
        <p:blipFill>
          <a:blip r:embed="rId56">
            <a:alphaModFix/>
          </a:blip>
          <a:stretch>
            <a:fillRect/>
          </a:stretch>
        </p:blipFill>
        <p:spPr>
          <a:xfrm>
            <a:off x="4546641" y="23278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0"/>
          <p:cNvPicPr preferRelativeResize="0"/>
          <p:nvPr/>
        </p:nvPicPr>
        <p:blipFill>
          <a:blip r:embed="rId57">
            <a:alphaModFix/>
          </a:blip>
          <a:stretch>
            <a:fillRect/>
          </a:stretch>
        </p:blipFill>
        <p:spPr>
          <a:xfrm>
            <a:off x="4841791" y="23278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0"/>
          <p:cNvPicPr preferRelativeResize="0"/>
          <p:nvPr/>
        </p:nvPicPr>
        <p:blipFill>
          <a:blip r:embed="rId58">
            <a:alphaModFix/>
          </a:blip>
          <a:stretch>
            <a:fillRect/>
          </a:stretch>
        </p:blipFill>
        <p:spPr>
          <a:xfrm>
            <a:off x="5149416" y="23278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0"/>
          <p:cNvPicPr preferRelativeResize="0"/>
          <p:nvPr/>
        </p:nvPicPr>
        <p:blipFill>
          <a:blip r:embed="rId59">
            <a:alphaModFix/>
          </a:blip>
          <a:stretch>
            <a:fillRect/>
          </a:stretch>
        </p:blipFill>
        <p:spPr>
          <a:xfrm>
            <a:off x="5444516" y="23278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0"/>
          <p:cNvPicPr preferRelativeResize="0"/>
          <p:nvPr/>
        </p:nvPicPr>
        <p:blipFill>
          <a:blip r:embed="rId60">
            <a:alphaModFix/>
          </a:blip>
          <a:stretch>
            <a:fillRect/>
          </a:stretch>
        </p:blipFill>
        <p:spPr>
          <a:xfrm>
            <a:off x="5757541" y="23278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0"/>
          <p:cNvPicPr preferRelativeResize="0"/>
          <p:nvPr/>
        </p:nvPicPr>
        <p:blipFill>
          <a:blip r:embed="rId61">
            <a:alphaModFix/>
          </a:blip>
          <a:stretch>
            <a:fillRect/>
          </a:stretch>
        </p:blipFill>
        <p:spPr>
          <a:xfrm>
            <a:off x="6052641" y="23278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0"/>
          <p:cNvPicPr preferRelativeResize="0"/>
          <p:nvPr/>
        </p:nvPicPr>
        <p:blipFill>
          <a:blip r:embed="rId62">
            <a:alphaModFix/>
          </a:blip>
          <a:stretch>
            <a:fillRect/>
          </a:stretch>
        </p:blipFill>
        <p:spPr>
          <a:xfrm>
            <a:off x="304991" y="26362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0"/>
          <p:cNvPicPr preferRelativeResize="0"/>
          <p:nvPr/>
        </p:nvPicPr>
        <p:blipFill>
          <a:blip r:embed="rId63">
            <a:alphaModFix/>
          </a:blip>
          <a:stretch>
            <a:fillRect/>
          </a:stretch>
        </p:blipFill>
        <p:spPr>
          <a:xfrm>
            <a:off x="599941" y="26362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0"/>
          <p:cNvPicPr preferRelativeResize="0"/>
          <p:nvPr/>
        </p:nvPicPr>
        <p:blipFill>
          <a:blip r:embed="rId64">
            <a:alphaModFix/>
          </a:blip>
          <a:stretch>
            <a:fillRect/>
          </a:stretch>
        </p:blipFill>
        <p:spPr>
          <a:xfrm>
            <a:off x="912416" y="26279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0"/>
          <p:cNvPicPr preferRelativeResize="0"/>
          <p:nvPr/>
        </p:nvPicPr>
        <p:blipFill>
          <a:blip r:embed="rId65">
            <a:alphaModFix/>
          </a:blip>
          <a:stretch>
            <a:fillRect/>
          </a:stretch>
        </p:blipFill>
        <p:spPr>
          <a:xfrm>
            <a:off x="1211841" y="2636200"/>
            <a:ext cx="290474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0"/>
          <p:cNvPicPr preferRelativeResize="0"/>
          <p:nvPr/>
        </p:nvPicPr>
        <p:blipFill>
          <a:blip r:embed="rId66">
            <a:alphaModFix/>
          </a:blip>
          <a:stretch>
            <a:fillRect/>
          </a:stretch>
        </p:blipFill>
        <p:spPr>
          <a:xfrm>
            <a:off x="1519841" y="26362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0"/>
          <p:cNvPicPr preferRelativeResize="0"/>
          <p:nvPr/>
        </p:nvPicPr>
        <p:blipFill>
          <a:blip r:embed="rId67">
            <a:alphaModFix/>
          </a:blip>
          <a:stretch>
            <a:fillRect/>
          </a:stretch>
        </p:blipFill>
        <p:spPr>
          <a:xfrm>
            <a:off x="1811216" y="264245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0"/>
          <p:cNvPicPr preferRelativeResize="0"/>
          <p:nvPr/>
        </p:nvPicPr>
        <p:blipFill>
          <a:blip r:embed="rId68">
            <a:alphaModFix/>
          </a:blip>
          <a:stretch>
            <a:fillRect/>
          </a:stretch>
        </p:blipFill>
        <p:spPr>
          <a:xfrm>
            <a:off x="2127266" y="26295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0"/>
          <p:cNvPicPr preferRelativeResize="0"/>
          <p:nvPr/>
        </p:nvPicPr>
        <p:blipFill>
          <a:blip r:embed="rId69">
            <a:alphaModFix/>
          </a:blip>
          <a:stretch>
            <a:fillRect/>
          </a:stretch>
        </p:blipFill>
        <p:spPr>
          <a:xfrm>
            <a:off x="2439729" y="2642463"/>
            <a:ext cx="290474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0"/>
          <p:cNvPicPr preferRelativeResize="0"/>
          <p:nvPr/>
        </p:nvPicPr>
        <p:blipFill>
          <a:blip r:embed="rId70">
            <a:alphaModFix/>
          </a:blip>
          <a:stretch>
            <a:fillRect/>
          </a:stretch>
        </p:blipFill>
        <p:spPr>
          <a:xfrm>
            <a:off x="2739666" y="262922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0"/>
          <p:cNvPicPr preferRelativeResize="0"/>
          <p:nvPr/>
        </p:nvPicPr>
        <p:blipFill>
          <a:blip r:embed="rId71">
            <a:alphaModFix/>
          </a:blip>
          <a:stretch>
            <a:fillRect/>
          </a:stretch>
        </p:blipFill>
        <p:spPr>
          <a:xfrm>
            <a:off x="3039591" y="263192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>
          <a:blip r:embed="rId72">
            <a:alphaModFix/>
          </a:blip>
          <a:stretch>
            <a:fillRect/>
          </a:stretch>
        </p:blipFill>
        <p:spPr>
          <a:xfrm>
            <a:off x="3327266" y="26261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0"/>
          <p:cNvPicPr preferRelativeResize="0"/>
          <p:nvPr/>
        </p:nvPicPr>
        <p:blipFill>
          <a:blip r:embed="rId73">
            <a:alphaModFix/>
          </a:blip>
          <a:stretch>
            <a:fillRect/>
          </a:stretch>
        </p:blipFill>
        <p:spPr>
          <a:xfrm>
            <a:off x="3624385" y="2631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0"/>
          <p:cNvPicPr preferRelativeResize="0"/>
          <p:nvPr/>
        </p:nvPicPr>
        <p:blipFill>
          <a:blip r:embed="rId74">
            <a:alphaModFix/>
          </a:blip>
          <a:stretch>
            <a:fillRect/>
          </a:stretch>
        </p:blipFill>
        <p:spPr>
          <a:xfrm>
            <a:off x="3319341" y="23169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0"/>
          <p:cNvPicPr preferRelativeResize="0"/>
          <p:nvPr/>
        </p:nvPicPr>
        <p:blipFill>
          <a:blip r:embed="rId75">
            <a:alphaModFix/>
          </a:blip>
          <a:stretch>
            <a:fillRect/>
          </a:stretch>
        </p:blipFill>
        <p:spPr>
          <a:xfrm>
            <a:off x="3948329" y="262687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0"/>
          <p:cNvPicPr preferRelativeResize="0"/>
          <p:nvPr/>
        </p:nvPicPr>
        <p:blipFill>
          <a:blip r:embed="rId76">
            <a:alphaModFix/>
          </a:blip>
          <a:stretch>
            <a:fillRect/>
          </a:stretch>
        </p:blipFill>
        <p:spPr>
          <a:xfrm>
            <a:off x="4254341" y="2641725"/>
            <a:ext cx="280274" cy="28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>
            <p:ph type="title"/>
          </p:nvPr>
        </p:nvSpPr>
        <p:spPr>
          <a:xfrm>
            <a:off x="222850" y="222500"/>
            <a:ext cx="2424000" cy="15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NOTES &amp; CREDITS</a:t>
            </a:r>
            <a:endParaRPr/>
          </a:p>
        </p:txBody>
      </p:sp>
      <p:sp>
        <p:nvSpPr>
          <p:cNvPr id="238" name="Google Shape;238;p31"/>
          <p:cNvSpPr txBox="1"/>
          <p:nvPr>
            <p:ph idx="1" type="body"/>
          </p:nvPr>
        </p:nvSpPr>
        <p:spPr>
          <a:xfrm>
            <a:off x="222850" y="1782725"/>
            <a:ext cx="2424000" cy="30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 love free presentations and our special thanks to all the people who made, share and released these awe-inspiring resources for free:</a:t>
            </a:r>
            <a:endParaRPr sz="1000"/>
          </a:p>
          <a:p>
            <a:pPr indent="-292100" lvl="0" marL="457200" rtl="0" algn="l">
              <a:spcBef>
                <a:spcPts val="160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Presentation template by </a:t>
            </a:r>
            <a:r>
              <a:rPr lang="en" sz="1000" u="sng">
                <a:hlinkClick r:id="rId3"/>
              </a:rPr>
              <a:t>SlidesMedia</a:t>
            </a:r>
            <a:r>
              <a:rPr lang="en" sz="1000"/>
              <a:t>.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Photographs by </a:t>
            </a:r>
            <a:r>
              <a:rPr lang="en" sz="1000" u="sng">
                <a:hlinkClick r:id="rId4"/>
              </a:rPr>
              <a:t>Unsplash</a:t>
            </a:r>
            <a:r>
              <a:rPr lang="en" sz="1000"/>
              <a:t>.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Icons by </a:t>
            </a:r>
            <a:r>
              <a:rPr lang="en" sz="1000" u="sng">
                <a:hlinkClick r:id="rId5"/>
              </a:rPr>
              <a:t>icons8.com</a:t>
            </a:r>
            <a:r>
              <a:rPr lang="en" sz="1000"/>
              <a:t> &amp; </a:t>
            </a:r>
            <a:r>
              <a:rPr lang="en" sz="1000" u="sng">
                <a:hlinkClick r:id="rId6"/>
              </a:rPr>
              <a:t>iconfinder.com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Map by </a:t>
            </a:r>
            <a:r>
              <a:rPr lang="en" sz="1000" u="sng">
                <a:hlinkClick r:id="rId7"/>
              </a:rPr>
              <a:t>pngimage.net</a:t>
            </a:r>
            <a:endParaRPr sz="1000"/>
          </a:p>
        </p:txBody>
      </p:sp>
      <p:sp>
        <p:nvSpPr>
          <p:cNvPr id="239" name="Google Shape;239;p31"/>
          <p:cNvSpPr txBox="1"/>
          <p:nvPr>
            <p:ph idx="2" type="body"/>
          </p:nvPr>
        </p:nvSpPr>
        <p:spPr>
          <a:xfrm>
            <a:off x="3347950" y="312775"/>
            <a:ext cx="5533800" cy="44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presentation uses the following fonts included in Google Slides: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Title: Bowlby One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Body Text: Helvetica Neue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You can download this fonts on this page:</a:t>
            </a:r>
            <a:endParaRPr/>
          </a:p>
          <a:p>
            <a:pPr indent="-298450" lvl="0" marL="457200" rtl="0" algn="l">
              <a:spcBef>
                <a:spcPts val="1600"/>
              </a:spcBef>
              <a:spcAft>
                <a:spcPts val="0"/>
              </a:spcAft>
              <a:buSzPts val="1100"/>
              <a:buChar char="●"/>
            </a:pPr>
            <a:r>
              <a:rPr lang="en" sz="1100" u="sng">
                <a:hlinkClick r:id="rId8"/>
              </a:rPr>
              <a:t>https://fonts.google.com/specimen/Bowlby+One</a:t>
            </a:r>
            <a:endParaRPr sz="11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 u="sng">
                <a:hlinkClick r:id="rId9"/>
              </a:rPr>
              <a:t>https://fonts.google.com/specimen/Helvetica+Neue</a:t>
            </a:r>
            <a:endParaRPr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800"/>
              <a:t>This slide is only for your information about design notes and credits. You can remove.</a:t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537625" y="1591675"/>
            <a:ext cx="3088200" cy="263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OR HEADLINE SLIDE</a:t>
            </a:r>
            <a:endParaRPr/>
          </a:p>
        </p:txBody>
      </p:sp>
      <p:sp>
        <p:nvSpPr>
          <p:cNvPr id="75" name="Google Shape;75;p17"/>
          <p:cNvSpPr txBox="1"/>
          <p:nvPr>
            <p:ph idx="2" type="title"/>
          </p:nvPr>
        </p:nvSpPr>
        <p:spPr>
          <a:xfrm>
            <a:off x="537625" y="1591675"/>
            <a:ext cx="1127700" cy="7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</a:t>
            </a:r>
            <a:endParaRPr/>
          </a:p>
        </p:txBody>
      </p:sp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163950" y="1015800"/>
            <a:ext cx="43743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Edit in Google Slides</a:t>
            </a:r>
            <a:endParaRPr b="1"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Please click on the button </a:t>
            </a:r>
            <a:r>
              <a:rPr lang="en" sz="1000">
                <a:solidFill>
                  <a:srgbClr val="000000"/>
                </a:solidFill>
              </a:rPr>
              <a:t>“Use theme on Google Slides”</a:t>
            </a:r>
            <a:r>
              <a:rPr lang="en" sz="1000"/>
              <a:t> under the presentation preview.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On click you will create a copy of this presentation on your Google Drive and will be able to edit, add or delete any slides.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Remember, you need to be signed in to your Google Drive account. If you don’t have any Google account, you can create for free in Google.</a:t>
            </a:r>
            <a:endParaRPr sz="1000"/>
          </a:p>
        </p:txBody>
      </p:sp>
      <p:sp>
        <p:nvSpPr>
          <p:cNvPr id="82" name="Google Shape;82;p18"/>
          <p:cNvSpPr txBox="1"/>
          <p:nvPr>
            <p:ph idx="2" type="body"/>
          </p:nvPr>
        </p:nvSpPr>
        <p:spPr>
          <a:xfrm>
            <a:off x="4679525" y="1015788"/>
            <a:ext cx="43743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/>
              <a:t>Export</a:t>
            </a:r>
            <a:r>
              <a:rPr b="1" lang="en"/>
              <a:t> </a:t>
            </a:r>
            <a:r>
              <a:rPr b="1" lang="en"/>
              <a:t>&amp; edit </a:t>
            </a:r>
            <a:r>
              <a:rPr b="1" lang="en"/>
              <a:t>in </a:t>
            </a:r>
            <a:r>
              <a:rPr b="1" lang="en"/>
              <a:t>Microsoft </a:t>
            </a:r>
            <a:r>
              <a:rPr b="1" lang="en"/>
              <a:t>Powerpoint®</a:t>
            </a:r>
            <a:endParaRPr b="1"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/>
              <a:t>Please click on the button </a:t>
            </a:r>
            <a:r>
              <a:rPr lang="en" sz="1000">
                <a:solidFill>
                  <a:srgbClr val="000000"/>
                </a:solidFill>
              </a:rPr>
              <a:t>“Download for Powerpoint”</a:t>
            </a:r>
            <a:r>
              <a:rPr lang="en" sz="1000">
                <a:solidFill>
                  <a:srgbClr val="96580D"/>
                </a:solidFill>
              </a:rPr>
              <a:t> </a:t>
            </a:r>
            <a:r>
              <a:rPr lang="en" sz="1000"/>
              <a:t>under the presentation preview.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/>
              <a:t>On click you will download a copy in .pptx file format of this presentation on your Google Drive and will be able to edit, add or delete any slides.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Remember to download and install the fonts used in this presentation. You can find the links to the font files download in the “Design notes slide”.</a:t>
            </a:r>
            <a:endParaRPr sz="1000"/>
          </a:p>
        </p:txBody>
      </p:sp>
      <p:sp>
        <p:nvSpPr>
          <p:cNvPr id="83" name="Google Shape;83;p18"/>
          <p:cNvSpPr txBox="1"/>
          <p:nvPr/>
        </p:nvSpPr>
        <p:spPr>
          <a:xfrm>
            <a:off x="1473900" y="4483600"/>
            <a:ext cx="61962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600">
                <a:latin typeface="Muli"/>
                <a:ea typeface="Muli"/>
                <a:cs typeface="Muli"/>
                <a:sym typeface="Muli"/>
              </a:rPr>
              <a:t>More info about this templates and Creative Commons Attribution license in </a:t>
            </a:r>
            <a:r>
              <a:rPr lang="en" sz="600" u="sng">
                <a:latin typeface="Muli"/>
                <a:ea typeface="Muli"/>
                <a:cs typeface="Muli"/>
                <a:sym typeface="Muli"/>
                <a:hlinkClick r:id="rId3"/>
              </a:rPr>
              <a:t>https://slidesmedia.com</a:t>
            </a:r>
            <a:r>
              <a:rPr lang="en" sz="600">
                <a:latin typeface="Muli"/>
                <a:ea typeface="Muli"/>
                <a:cs typeface="Muli"/>
                <a:sym typeface="Muli"/>
              </a:rPr>
              <a:t>.</a:t>
            </a:r>
            <a:br>
              <a:rPr lang="en" sz="600">
                <a:latin typeface="Muli"/>
                <a:ea typeface="Muli"/>
                <a:cs typeface="Muli"/>
                <a:sym typeface="Muli"/>
              </a:rPr>
            </a:br>
            <a:r>
              <a:rPr lang="en" sz="600">
                <a:latin typeface="Muli"/>
                <a:ea typeface="Muli"/>
                <a:cs typeface="Muli"/>
                <a:sym typeface="Muli"/>
              </a:rPr>
              <a:t>You can remove our Credits slide or mention to SlidesMedia but I love is you credit our site.</a:t>
            </a:r>
            <a:endParaRPr sz="600"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>
            <p:ph type="title"/>
          </p:nvPr>
        </p:nvSpPr>
        <p:spPr>
          <a:xfrm>
            <a:off x="6131450" y="1476350"/>
            <a:ext cx="2062500" cy="21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Hello, I’m Eva McCarthy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/>
              <a:t>Cras magna sapien, dapibus vitae nisl ut, fringilla rhoncus enim. Donec dapibus dolor molestie iaculis sagittis.</a:t>
            </a:r>
            <a:endParaRPr b="0" sz="1300"/>
          </a:p>
        </p:txBody>
      </p:sp>
      <p:pic>
        <p:nvPicPr>
          <p:cNvPr id="89" name="Google Shape;8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24855">
            <a:off x="764729" y="941177"/>
            <a:ext cx="3405192" cy="3405192"/>
          </a:xfrm>
          <a:prstGeom prst="rect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1463" rotWithShape="0" algn="bl" dir="5400000" dist="28575">
              <a:srgbClr val="000000">
                <a:alpha val="38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</a:t>
            </a:r>
            <a:endParaRPr/>
          </a:p>
        </p:txBody>
      </p:sp>
      <p:sp>
        <p:nvSpPr>
          <p:cNvPr id="95" name="Google Shape;95;p20"/>
          <p:cNvSpPr txBox="1"/>
          <p:nvPr>
            <p:ph idx="1" type="body"/>
          </p:nvPr>
        </p:nvSpPr>
        <p:spPr>
          <a:xfrm>
            <a:off x="163950" y="1015800"/>
            <a:ext cx="88584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this presentation about? Use this slide to introduce yourself and give a high level overview of the topic you’re about to explain.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Perfect slides for more contents about your presentation.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FIRST POINT TWO COLUMNS</a:t>
            </a:r>
            <a:endParaRPr/>
          </a:p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163950" y="1015800"/>
            <a:ext cx="43743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Incididunt ut labore et dolore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Consectetur adipiscing elit, sed do eiusmod tempor incididunt ut labore et dolore magna aliqua.</a:t>
            </a:r>
            <a:endParaRPr/>
          </a:p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4679525" y="1015788"/>
            <a:ext cx="43743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262850" y="114300"/>
            <a:ext cx="8669100" cy="90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163950" y="1015800"/>
            <a:ext cx="28575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Incididunt ut labore et dolore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Consectetur adipiscing,  incididunt ut labore et dolore magna aliqua.</a:t>
            </a:r>
            <a:endParaRPr/>
          </a:p>
        </p:txBody>
      </p:sp>
      <p:sp>
        <p:nvSpPr>
          <p:cNvPr id="109" name="Google Shape;109;p22"/>
          <p:cNvSpPr txBox="1"/>
          <p:nvPr>
            <p:ph idx="2" type="body"/>
          </p:nvPr>
        </p:nvSpPr>
        <p:spPr>
          <a:xfrm>
            <a:off x="3304250" y="1015800"/>
            <a:ext cx="28575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  <p:sp>
        <p:nvSpPr>
          <p:cNvPr id="110" name="Google Shape;110;p22"/>
          <p:cNvSpPr txBox="1"/>
          <p:nvPr>
            <p:ph idx="3" type="body"/>
          </p:nvPr>
        </p:nvSpPr>
        <p:spPr>
          <a:xfrm>
            <a:off x="6161750" y="1015800"/>
            <a:ext cx="2857500" cy="31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Incididunt ut labore et dolore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type="title"/>
          </p:nvPr>
        </p:nvSpPr>
        <p:spPr>
          <a:xfrm>
            <a:off x="745825" y="491150"/>
            <a:ext cx="7590300" cy="41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CONCEPT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5184250" y="1517575"/>
            <a:ext cx="3462000" cy="111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</a:t>
            </a:r>
            <a:endParaRPr/>
          </a:p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5213100" y="2411950"/>
            <a:ext cx="3462000" cy="111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</a:rPr>
              <a:t>A complex idea can be conveyed with just a single still image, namely making it possible to absorb large amounts of data quickly.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469725"/>
            <a:ext cx="4495130" cy="6742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grafí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