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4F728270-2F20-41E8-BF4D-10AF8AD74364}">
  <a:tblStyle styleId="{4F728270-2F20-41E8-BF4D-10AF8AD7436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D1AD4AE-6308-4505-8BC8-3CEC1B2B09F2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1bc7972cf_2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21bc7972cf_2_1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1bc7972cf_2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21bc7972cf_2_2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1bc7972cf_2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21bc7972cf_2_2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1bc7972cf_2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g21bc7972cf_2_3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1bc7972cf_2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g21bc7972cf_2_3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1bc7972cf_2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g21bc7972cf_2_39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1bc7972cf_2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g21bc7972cf_2_4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21bc7972cf_2_4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g21bc7972cf_2_4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1bc7972cf_2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21bc7972cf_2_48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1bc7972cf_2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g21bc7972cf_2_50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1bc7972cf_2_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g21bc7972cf_2_5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bc7972cf_2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21bc7972cf_2_1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21bc7972cf_2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g21bc7972cf_2_5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21bc7972cf_2_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21bc7972cf_2_5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21bc7972cf_2_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g21bc7972cf_2_6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21bc7972cf_2_6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g21bc7972cf_2_6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21bc7972cf_2_6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g21bc7972cf_2_6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21bc7972cf_2_6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4" name="Google Shape;714;g21bc7972cf_2_6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g21bc7972cf_2_68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21bc7972cf_2_7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g21bc7972cf_2_7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21bc7972cf_2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g21bc7972cf_2_7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21bc7972cf_2_7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g21bc7972cf_2_7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21bc7972cf_2_7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g21bc7972cf_2_78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1bc7972cf_2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21bc7972cf_2_1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1bc7972cf_2_8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g21bc7972cf_2_8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21bc7972cf_2_8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g21bc7972cf_2_8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21bc7972cf_2_8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g21bc7972cf_2_8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1bc7972cf_2_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g21bc7972cf_2_8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21bc7972cf_2_8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5" name="Google Shape;915;g21bc7972cf_2_8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g21bc7972cf_2_87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21bc7972cf_2_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8" name="Google Shape;928;g21bc7972cf_2_88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21bc7972cf_2_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g21bc7972cf_2_8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21bc7972cf_2_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2" name="Google Shape;1002;g21bc7972cf_2_9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21bc7972cf_2_10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7" name="Google Shape;1057;g21bc7972cf_2_10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21bc7972cf_2_10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" name="Google Shape;1113;g21bc7972cf_2_10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bc7972cf_2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21bc7972cf_2_1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1bc7972cf_2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21bc7972cf_2_1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1bc7972cf_2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21bc7972cf_2_1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1bc7972cf_2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21bc7972cf_2_19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1bc7972cf_2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21bc7972cf_2_2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1bc7972cf_2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21bc7972cf_2_2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idx="1" type="subTitle"/>
          </p:nvPr>
        </p:nvSpPr>
        <p:spPr>
          <a:xfrm>
            <a:off x="321661" y="4093500"/>
            <a:ext cx="51765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" name="Google Shape;8;p2"/>
          <p:cNvSpPr txBox="1"/>
          <p:nvPr>
            <p:ph type="title"/>
          </p:nvPr>
        </p:nvSpPr>
        <p:spPr>
          <a:xfrm>
            <a:off x="313975" y="3126825"/>
            <a:ext cx="5176500" cy="95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노트북.png" id="47" name="Google Shape;4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828600" y="987574"/>
            <a:ext cx="6438182" cy="3274563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/>
          <p:nvPr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1"/>
          <p:cNvSpPr/>
          <p:nvPr>
            <p:ph idx="2" type="pic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11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53" name="Google Shape;53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79712" y="411510"/>
            <a:ext cx="2664296" cy="26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2"/>
          <p:cNvSpPr/>
          <p:nvPr>
            <p:ph idx="2" type="pic"/>
          </p:nvPr>
        </p:nvSpPr>
        <p:spPr>
          <a:xfrm>
            <a:off x="2076170" y="521952"/>
            <a:ext cx="2447664" cy="16623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Fullppt\005-PNG이미지\모니터.png" id="55" name="Google Shape;5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87710" y="2389300"/>
            <a:ext cx="2664296" cy="26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2"/>
          <p:cNvSpPr/>
          <p:nvPr>
            <p:ph idx="3" type="pic"/>
          </p:nvPr>
        </p:nvSpPr>
        <p:spPr>
          <a:xfrm>
            <a:off x="6084168" y="2499742"/>
            <a:ext cx="2447664" cy="16623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/>
          <p:nvPr>
            <p:ph idx="2" type="pic"/>
          </p:nvPr>
        </p:nvSpPr>
        <p:spPr>
          <a:xfrm>
            <a:off x="0" y="1851672"/>
            <a:ext cx="2232000" cy="28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3"/>
          <p:cNvSpPr/>
          <p:nvPr>
            <p:ph idx="3" type="pic"/>
          </p:nvPr>
        </p:nvSpPr>
        <p:spPr>
          <a:xfrm>
            <a:off x="4608000" y="1851672"/>
            <a:ext cx="2232000" cy="28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3"/>
          <p:cNvSpPr/>
          <p:nvPr>
            <p:ph idx="4" type="pic"/>
          </p:nvPr>
        </p:nvSpPr>
        <p:spPr>
          <a:xfrm>
            <a:off x="6912000" y="1851672"/>
            <a:ext cx="2232000" cy="28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3"/>
          <p:cNvSpPr/>
          <p:nvPr/>
        </p:nvSpPr>
        <p:spPr>
          <a:xfrm>
            <a:off x="2304000" y="1851672"/>
            <a:ext cx="2232000" cy="2880000"/>
          </a:xfrm>
          <a:prstGeom prst="rect">
            <a:avLst/>
          </a:prstGeom>
          <a:noFill/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3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360000" y="360001"/>
            <a:ext cx="2700000" cy="44235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6077724" y="360001"/>
            <a:ext cx="2700000" cy="44235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/>
          <p:nvPr>
            <p:ph idx="2" type="pic"/>
          </p:nvPr>
        </p:nvSpPr>
        <p:spPr>
          <a:xfrm>
            <a:off x="3218862" y="360001"/>
            <a:ext cx="2700000" cy="442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Images and Contents Layout">
  <p:cSld name="10_Images and Contents Layou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/>
          <p:nvPr/>
        </p:nvSpPr>
        <p:spPr>
          <a:xfrm>
            <a:off x="4583048" y="0"/>
            <a:ext cx="2286000" cy="51435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/>
          <p:nvPr>
            <p:ph idx="2" type="pic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5"/>
          <p:cNvSpPr/>
          <p:nvPr>
            <p:ph idx="3" type="pic"/>
          </p:nvPr>
        </p:nvSpPr>
        <p:spPr>
          <a:xfrm>
            <a:off x="4583048" y="2578606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5"/>
          <p:cNvSpPr/>
          <p:nvPr>
            <p:ph idx="4" type="pic"/>
          </p:nvPr>
        </p:nvSpPr>
        <p:spPr>
          <a:xfrm>
            <a:off x="2297379" y="699542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5"/>
          <p:cNvSpPr/>
          <p:nvPr>
            <p:ph idx="5" type="pic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>
            <p:ph idx="2" type="pic"/>
          </p:nvPr>
        </p:nvSpPr>
        <p:spPr>
          <a:xfrm>
            <a:off x="3265800" y="499869"/>
            <a:ext cx="2520000" cy="25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6"/>
          <p:cNvSpPr/>
          <p:nvPr>
            <p:ph idx="3" type="pic"/>
          </p:nvPr>
        </p:nvSpPr>
        <p:spPr>
          <a:xfrm>
            <a:off x="4120829" y="3020149"/>
            <a:ext cx="1664971" cy="16649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6"/>
          <p:cNvSpPr/>
          <p:nvPr>
            <p:ph idx="4" type="pic"/>
          </p:nvPr>
        </p:nvSpPr>
        <p:spPr>
          <a:xfrm>
            <a:off x="5787349" y="1354898"/>
            <a:ext cx="1664971" cy="16649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PNG이미지\핸드폰2.png" id="79" name="Google Shape;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77798" y="1223021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/>
          <p:nvPr>
            <p:ph idx="2" type="pic"/>
          </p:nvPr>
        </p:nvSpPr>
        <p:spPr>
          <a:xfrm>
            <a:off x="6516216" y="1361169"/>
            <a:ext cx="1945465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7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/>
          <p:nvPr>
            <p:ph idx="2" type="pic"/>
          </p:nvPr>
        </p:nvSpPr>
        <p:spPr>
          <a:xfrm>
            <a:off x="3638459" y="1274642"/>
            <a:ext cx="1987177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8"/>
          <p:cNvSpPr/>
          <p:nvPr>
            <p:ph idx="3" type="pic"/>
          </p:nvPr>
        </p:nvSpPr>
        <p:spPr>
          <a:xfrm>
            <a:off x="5625165" y="1274642"/>
            <a:ext cx="1757238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8"/>
          <p:cNvSpPr/>
          <p:nvPr>
            <p:ph idx="4" type="pic"/>
          </p:nvPr>
        </p:nvSpPr>
        <p:spPr>
          <a:xfrm>
            <a:off x="7382123" y="1274642"/>
            <a:ext cx="1757238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8"/>
          <p:cNvSpPr/>
          <p:nvPr>
            <p:ph idx="5" type="pic"/>
          </p:nvPr>
        </p:nvSpPr>
        <p:spPr>
          <a:xfrm>
            <a:off x="3638459" y="2964646"/>
            <a:ext cx="1987177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8"/>
          <p:cNvSpPr/>
          <p:nvPr>
            <p:ph idx="6" type="pic"/>
          </p:nvPr>
        </p:nvSpPr>
        <p:spPr>
          <a:xfrm>
            <a:off x="5625165" y="2964646"/>
            <a:ext cx="1757238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8"/>
          <p:cNvSpPr/>
          <p:nvPr>
            <p:ph idx="7" type="pic"/>
          </p:nvPr>
        </p:nvSpPr>
        <p:spPr>
          <a:xfrm>
            <a:off x="7382123" y="2964646"/>
            <a:ext cx="1757238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8"/>
          <p:cNvSpPr/>
          <p:nvPr/>
        </p:nvSpPr>
        <p:spPr>
          <a:xfrm>
            <a:off x="1" y="1272646"/>
            <a:ext cx="3644522" cy="33840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20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grpSp>
          <p:nvGrpSpPr>
            <p:cNvPr id="98" name="Google Shape;98;p20"/>
            <p:cNvGrpSpPr/>
            <p:nvPr/>
          </p:nvGrpSpPr>
          <p:grpSpPr>
            <a:xfrm>
              <a:off x="354008" y="1131589"/>
              <a:ext cx="2849840" cy="3649171"/>
              <a:chOff x="354008" y="1131589"/>
              <a:chExt cx="2849840" cy="3649171"/>
            </a:xfrm>
          </p:grpSpPr>
          <p:sp>
            <p:nvSpPr>
              <p:cNvPr id="99" name="Google Shape;99;p20"/>
              <p:cNvSpPr/>
              <p:nvPr/>
            </p:nvSpPr>
            <p:spPr>
              <a:xfrm>
                <a:off x="354008" y="1131589"/>
                <a:ext cx="2849840" cy="3649171"/>
              </a:xfrm>
              <a:prstGeom prst="roundRect">
                <a:avLst>
                  <a:gd fmla="val 3968" name="adj"/>
                </a:avLst>
              </a:prstGeom>
              <a:solidFill>
                <a:srgbClr val="26A1E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0"/>
              <p:cNvSpPr txBox="1"/>
              <p:nvPr/>
            </p:nvSpPr>
            <p:spPr>
              <a:xfrm>
                <a:off x="755576" y="1427128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0"/>
              <p:cNvSpPr txBox="1"/>
              <p:nvPr/>
            </p:nvSpPr>
            <p:spPr>
              <a:xfrm>
                <a:off x="755576" y="1939375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0"/>
              <p:cNvSpPr/>
              <p:nvPr/>
            </p:nvSpPr>
            <p:spPr>
              <a:xfrm>
                <a:off x="531932" y="1347500"/>
                <a:ext cx="108520" cy="32404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0"/>
              <p:cNvSpPr/>
              <p:nvPr/>
            </p:nvSpPr>
            <p:spPr>
              <a:xfrm rot="5400000">
                <a:off x="2592642" y="1238201"/>
                <a:ext cx="502331" cy="502331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4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" name="Google Shape;104;p20"/>
            <p:cNvGrpSpPr/>
            <p:nvPr/>
          </p:nvGrpSpPr>
          <p:grpSpPr>
            <a:xfrm>
              <a:off x="755725" y="3062543"/>
              <a:ext cx="1872059" cy="1576233"/>
              <a:chOff x="102157" y="1419622"/>
              <a:chExt cx="1872059" cy="1576233"/>
            </a:xfrm>
          </p:grpSpPr>
          <p:sp>
            <p:nvSpPr>
              <p:cNvPr id="105" name="Google Shape;105;p20"/>
              <p:cNvSpPr txBox="1"/>
              <p:nvPr/>
            </p:nvSpPr>
            <p:spPr>
              <a:xfrm>
                <a:off x="127596" y="2749634"/>
                <a:ext cx="1846620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0"/>
              <p:cNvSpPr txBox="1"/>
              <p:nvPr/>
            </p:nvSpPr>
            <p:spPr>
              <a:xfrm>
                <a:off x="102157" y="1419622"/>
                <a:ext cx="1827644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7" name="Google Shape;107;p20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"/>
          <p:cNvSpPr/>
          <p:nvPr/>
        </p:nvSpPr>
        <p:spPr>
          <a:xfrm>
            <a:off x="2483768" y="1923678"/>
            <a:ext cx="6660232" cy="1296144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4"/>
          <p:cNvSpPr/>
          <p:nvPr/>
        </p:nvSpPr>
        <p:spPr>
          <a:xfrm>
            <a:off x="0" y="0"/>
            <a:ext cx="2275224" cy="5143500"/>
          </a:xfrm>
          <a:prstGeom prst="rect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13;p4"/>
          <p:cNvGrpSpPr/>
          <p:nvPr/>
        </p:nvGrpSpPr>
        <p:grpSpPr>
          <a:xfrm>
            <a:off x="770536" y="1048942"/>
            <a:ext cx="3009376" cy="3009376"/>
            <a:chOff x="1028131" y="1306537"/>
            <a:chExt cx="2494186" cy="2494186"/>
          </a:xfrm>
        </p:grpSpPr>
        <p:sp>
          <p:nvSpPr>
            <p:cNvPr id="14" name="Google Shape;14;p4"/>
            <p:cNvSpPr/>
            <p:nvPr/>
          </p:nvSpPr>
          <p:spPr>
            <a:xfrm>
              <a:off x="1028131" y="1306537"/>
              <a:ext cx="2494186" cy="249418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:\002-KIMS BUSINESS\007-02-Googleslidesppt\02-GSppt-Contents-Kim\20170429\03-\item01.png" id="15" name="Google Shape;15;p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69208" y="1347614"/>
              <a:ext cx="2412033" cy="24120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16;p4"/>
          <p:cNvSpPr txBox="1"/>
          <p:nvPr>
            <p:ph idx="1" type="subTitle"/>
          </p:nvPr>
        </p:nvSpPr>
        <p:spPr>
          <a:xfrm>
            <a:off x="4027673" y="2706150"/>
            <a:ext cx="50400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type="title"/>
          </p:nvPr>
        </p:nvSpPr>
        <p:spPr>
          <a:xfrm>
            <a:off x="4020200" y="2140175"/>
            <a:ext cx="50400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/>
          <p:nvPr/>
        </p:nvSpPr>
        <p:spPr>
          <a:xfrm>
            <a:off x="0" y="3075806"/>
            <a:ext cx="9144000" cy="1656184"/>
          </a:xfrm>
          <a:prstGeom prst="rect">
            <a:avLst/>
          </a:prstGeom>
          <a:solidFill>
            <a:schemeClr val="lt1">
              <a:alpha val="8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"/>
          <p:cNvSpPr/>
          <p:nvPr/>
        </p:nvSpPr>
        <p:spPr>
          <a:xfrm>
            <a:off x="0" y="4731990"/>
            <a:ext cx="9144000" cy="72008"/>
          </a:xfrm>
          <a:prstGeom prst="rect">
            <a:avLst/>
          </a:pr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5"/>
          <p:cNvSpPr/>
          <p:nvPr/>
        </p:nvSpPr>
        <p:spPr>
          <a:xfrm>
            <a:off x="0" y="4658520"/>
            <a:ext cx="9144000" cy="72008"/>
          </a:xfrm>
          <a:prstGeom prst="rect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"/>
          <p:cNvSpPr txBox="1"/>
          <p:nvPr>
            <p:ph idx="1" type="subTitle"/>
          </p:nvPr>
        </p:nvSpPr>
        <p:spPr>
          <a:xfrm>
            <a:off x="13557" y="4031751"/>
            <a:ext cx="91305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type="title"/>
          </p:nvPr>
        </p:nvSpPr>
        <p:spPr>
          <a:xfrm>
            <a:off x="0" y="3383025"/>
            <a:ext cx="9130500" cy="64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>
            <a:off x="-2" y="0"/>
            <a:ext cx="7886599" cy="515145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87939" y="0"/>
                </a:lnTo>
                <a:lnTo>
                  <a:pt x="120000" y="120000"/>
                </a:lnTo>
                <a:lnTo>
                  <a:pt x="0" y="119814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8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378533" y="711725"/>
            <a:ext cx="7195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type="title"/>
          </p:nvPr>
        </p:nvSpPr>
        <p:spPr>
          <a:xfrm>
            <a:off x="367850" y="123475"/>
            <a:ext cx="7195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Images and Contents Layout">
  <p:cSld name="9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/>
          <p:nvPr>
            <p:ph idx="2" type="pic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7"/>
          <p:cNvSpPr/>
          <p:nvPr>
            <p:ph idx="3" type="pic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7"/>
          <p:cNvSpPr/>
          <p:nvPr>
            <p:ph idx="4" type="pic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7"/>
          <p:cNvSpPr/>
          <p:nvPr>
            <p:ph idx="5" type="pic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7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bg>
      <p:bgPr>
        <a:solidFill>
          <a:srgbClr val="2B8FED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>
            <p:ph idx="2" type="pic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9"/>
          <p:cNvSpPr/>
          <p:nvPr>
            <p:ph idx="3" type="pic"/>
          </p:nvPr>
        </p:nvSpPr>
        <p:spPr>
          <a:xfrm>
            <a:off x="3869922" y="1869672"/>
            <a:ext cx="1404156" cy="1404156"/>
          </a:xfrm>
          <a:prstGeom prst="ellipse">
            <a:avLst/>
          </a:prstGeom>
          <a:solidFill>
            <a:schemeClr val="lt1"/>
          </a:solidFill>
          <a:ln cap="flat" cmpd="sng" w="889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/>
          <p:nvPr>
            <p:ph idx="2" type="pic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0"/>
          <p:cNvSpPr/>
          <p:nvPr>
            <p:ph idx="3" type="pic"/>
          </p:nvPr>
        </p:nvSpPr>
        <p:spPr>
          <a:xfrm>
            <a:off x="539552" y="3291830"/>
            <a:ext cx="4032448" cy="14401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0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Relationship Id="rId4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jpg"/><Relationship Id="rId4" Type="http://schemas.openxmlformats.org/officeDocument/2006/relationships/image" Target="../media/image40.jpg"/><Relationship Id="rId5" Type="http://schemas.openxmlformats.org/officeDocument/2006/relationships/image" Target="../media/image2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Relationship Id="rId6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jpg"/><Relationship Id="rId4" Type="http://schemas.openxmlformats.org/officeDocument/2006/relationships/image" Target="../media/image27.jpg"/><Relationship Id="rId5" Type="http://schemas.openxmlformats.org/officeDocument/2006/relationships/image" Target="../media/image23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9.jpg"/><Relationship Id="rId7" Type="http://schemas.openxmlformats.org/officeDocument/2006/relationships/image" Target="../media/image38.jpg"/><Relationship Id="rId8" Type="http://schemas.openxmlformats.org/officeDocument/2006/relationships/image" Target="../media/image37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16.jpg"/><Relationship Id="rId5" Type="http://schemas.openxmlformats.org/officeDocument/2006/relationships/image" Target="../media/image24.jpg"/><Relationship Id="rId6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>
            <a:hlinkClick r:id="rId3"/>
          </p:cNvPr>
          <p:cNvSpPr txBox="1"/>
          <p:nvPr/>
        </p:nvSpPr>
        <p:spPr>
          <a:xfrm>
            <a:off x="436418" y="4842164"/>
            <a:ext cx="8707582" cy="217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sz="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65504" y="216248"/>
            <a:ext cx="941472" cy="23281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/>
          <p:nvPr>
            <p:ph idx="1" type="subTitle"/>
          </p:nvPr>
        </p:nvSpPr>
        <p:spPr>
          <a:xfrm>
            <a:off x="321661" y="4093500"/>
            <a:ext cx="5176500" cy="45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30+ Slides Google Slides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&amp; PowerPoint Template for Free</a:t>
            </a:r>
            <a:endParaRPr/>
          </a:p>
        </p:txBody>
      </p:sp>
      <p:sp>
        <p:nvSpPr>
          <p:cNvPr id="117" name="Google Shape;117;p22"/>
          <p:cNvSpPr txBox="1"/>
          <p:nvPr>
            <p:ph type="title"/>
          </p:nvPr>
        </p:nvSpPr>
        <p:spPr>
          <a:xfrm>
            <a:off x="313975" y="3126825"/>
            <a:ext cx="5176500" cy="9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3200">
                <a:solidFill>
                  <a:schemeClr val="dk1"/>
                </a:solidFill>
              </a:rPr>
              <a:t>Google Slides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</a:rPr>
              <a:t>Themes 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1"/>
          <p:cNvSpPr/>
          <p:nvPr/>
        </p:nvSpPr>
        <p:spPr>
          <a:xfrm>
            <a:off x="1235749" y="2120618"/>
            <a:ext cx="2494144" cy="59863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05241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1"/>
          <p:cNvSpPr/>
          <p:nvPr/>
        </p:nvSpPr>
        <p:spPr>
          <a:xfrm>
            <a:off x="547503" y="2954133"/>
            <a:ext cx="2752683" cy="598631"/>
          </a:xfrm>
          <a:custGeom>
            <a:rect b="b" l="l" r="r" t="t"/>
            <a:pathLst>
              <a:path extrusionOk="0" h="120000" w="120000">
                <a:moveTo>
                  <a:pt x="120000" y="107721"/>
                </a:moveTo>
                <a:lnTo>
                  <a:pt x="120000" y="120000"/>
                </a:lnTo>
                <a:lnTo>
                  <a:pt x="118631" y="120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021"/>
                </a:lnTo>
                <a:lnTo>
                  <a:pt x="106741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6A1EB">
              <a:alpha val="20000"/>
            </a:srgbClr>
          </a:solidFill>
          <a:ln cap="flat" cmpd="sng" w="25400">
            <a:solidFill>
              <a:srgbClr val="3967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1"/>
          <p:cNvSpPr/>
          <p:nvPr/>
        </p:nvSpPr>
        <p:spPr>
          <a:xfrm>
            <a:off x="3547728" y="2409784"/>
            <a:ext cx="2441739" cy="598631"/>
          </a:xfrm>
          <a:custGeom>
            <a:rect b="b" l="l" r="r" t="t"/>
            <a:pathLst>
              <a:path extrusionOk="0" h="120000" w="120000">
                <a:moveTo>
                  <a:pt x="15074" y="0"/>
                </a:moveTo>
                <a:lnTo>
                  <a:pt x="120000" y="0"/>
                </a:lnTo>
                <a:lnTo>
                  <a:pt x="104925" y="120000"/>
                </a:lnTo>
                <a:lnTo>
                  <a:pt x="0" y="120000"/>
                </a:lnTo>
                <a:lnTo>
                  <a:pt x="15074" y="0"/>
                </a:lnTo>
                <a:close/>
              </a:path>
            </a:pathLst>
          </a:custGeom>
          <a:solidFill>
            <a:srgbClr val="26A1EB">
              <a:alpha val="20000"/>
            </a:srgbClr>
          </a:solidFill>
          <a:ln cap="flat" cmpd="sng" w="25400">
            <a:solidFill>
              <a:srgbClr val="3967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1"/>
          <p:cNvSpPr/>
          <p:nvPr/>
        </p:nvSpPr>
        <p:spPr>
          <a:xfrm>
            <a:off x="3120630" y="3243299"/>
            <a:ext cx="2441740" cy="598631"/>
          </a:xfrm>
          <a:custGeom>
            <a:rect b="b" l="l" r="r" t="t"/>
            <a:pathLst>
              <a:path extrusionOk="0" h="120000" w="120000">
                <a:moveTo>
                  <a:pt x="15074" y="0"/>
                </a:moveTo>
                <a:lnTo>
                  <a:pt x="120000" y="0"/>
                </a:lnTo>
                <a:lnTo>
                  <a:pt x="104925" y="120000"/>
                </a:lnTo>
                <a:lnTo>
                  <a:pt x="0" y="120000"/>
                </a:lnTo>
                <a:lnTo>
                  <a:pt x="15074" y="0"/>
                </a:ln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1"/>
          <p:cNvSpPr/>
          <p:nvPr/>
        </p:nvSpPr>
        <p:spPr>
          <a:xfrm>
            <a:off x="5807301" y="2706206"/>
            <a:ext cx="2723565" cy="598631"/>
          </a:xfrm>
          <a:custGeom>
            <a:rect b="b" l="l" r="r" t="t"/>
            <a:pathLst>
              <a:path extrusionOk="0" h="120000" w="120000">
                <a:moveTo>
                  <a:pt x="13514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13514" y="0"/>
                </a:ln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1"/>
          <p:cNvSpPr/>
          <p:nvPr/>
        </p:nvSpPr>
        <p:spPr>
          <a:xfrm>
            <a:off x="5380205" y="3532464"/>
            <a:ext cx="2462414" cy="598631"/>
          </a:xfrm>
          <a:custGeom>
            <a:rect b="b" l="l" r="r" t="t"/>
            <a:pathLst>
              <a:path extrusionOk="0" h="120000" w="120000">
                <a:moveTo>
                  <a:pt x="14948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14948" y="0"/>
                </a:lnTo>
                <a:close/>
              </a:path>
            </a:pathLst>
          </a:custGeom>
          <a:solidFill>
            <a:srgbClr val="26A1EB">
              <a:alpha val="20000"/>
            </a:srgbClr>
          </a:solidFill>
          <a:ln cap="flat" cmpd="sng" w="25400">
            <a:solidFill>
              <a:srgbClr val="3967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1"/>
          <p:cNvSpPr/>
          <p:nvPr/>
        </p:nvSpPr>
        <p:spPr>
          <a:xfrm>
            <a:off x="2968747" y="2292971"/>
            <a:ext cx="303765" cy="25392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1"/>
          <p:cNvSpPr/>
          <p:nvPr/>
        </p:nvSpPr>
        <p:spPr>
          <a:xfrm rot="8100000">
            <a:off x="5374724" y="2562459"/>
            <a:ext cx="293279" cy="293280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1"/>
          <p:cNvSpPr/>
          <p:nvPr/>
        </p:nvSpPr>
        <p:spPr>
          <a:xfrm rot="2700000">
            <a:off x="4960345" y="3329882"/>
            <a:ext cx="223629" cy="42546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1"/>
          <p:cNvSpPr/>
          <p:nvPr/>
        </p:nvSpPr>
        <p:spPr>
          <a:xfrm>
            <a:off x="2535547" y="3127064"/>
            <a:ext cx="329069" cy="25276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1"/>
          <p:cNvSpPr/>
          <p:nvPr/>
        </p:nvSpPr>
        <p:spPr>
          <a:xfrm>
            <a:off x="7992879" y="2853473"/>
            <a:ext cx="301576" cy="304096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1"/>
          <p:cNvSpPr/>
          <p:nvPr/>
        </p:nvSpPr>
        <p:spPr>
          <a:xfrm>
            <a:off x="7331594" y="3681841"/>
            <a:ext cx="299876" cy="299876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1"/>
          <p:cNvSpPr txBox="1"/>
          <p:nvPr/>
        </p:nvSpPr>
        <p:spPr>
          <a:xfrm>
            <a:off x="1577505" y="2281434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1"/>
          <p:cNvSpPr txBox="1"/>
          <p:nvPr/>
        </p:nvSpPr>
        <p:spPr>
          <a:xfrm>
            <a:off x="3986749" y="2570600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967DE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967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1"/>
          <p:cNvSpPr txBox="1"/>
          <p:nvPr/>
        </p:nvSpPr>
        <p:spPr>
          <a:xfrm>
            <a:off x="6608660" y="2867022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1"/>
          <p:cNvSpPr txBox="1"/>
          <p:nvPr/>
        </p:nvSpPr>
        <p:spPr>
          <a:xfrm>
            <a:off x="5969327" y="3693280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967DE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967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1"/>
          <p:cNvSpPr txBox="1"/>
          <p:nvPr/>
        </p:nvSpPr>
        <p:spPr>
          <a:xfrm>
            <a:off x="3518892" y="3404115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1"/>
          <p:cNvSpPr txBox="1"/>
          <p:nvPr/>
        </p:nvSpPr>
        <p:spPr>
          <a:xfrm>
            <a:off x="1145309" y="3114949"/>
            <a:ext cx="13228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967DE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967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1"/>
          <p:cNvSpPr txBox="1"/>
          <p:nvPr/>
        </p:nvSpPr>
        <p:spPr>
          <a:xfrm>
            <a:off x="5403280" y="4221103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1"/>
          <p:cNvSpPr txBox="1"/>
          <p:nvPr/>
        </p:nvSpPr>
        <p:spPr>
          <a:xfrm>
            <a:off x="2983320" y="3925120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1"/>
          <p:cNvSpPr txBox="1"/>
          <p:nvPr/>
        </p:nvSpPr>
        <p:spPr>
          <a:xfrm>
            <a:off x="563360" y="3629137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1"/>
          <p:cNvSpPr txBox="1"/>
          <p:nvPr/>
        </p:nvSpPr>
        <p:spPr>
          <a:xfrm>
            <a:off x="6234784" y="2171400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1"/>
          <p:cNvSpPr txBox="1"/>
          <p:nvPr/>
        </p:nvSpPr>
        <p:spPr>
          <a:xfrm>
            <a:off x="3719207" y="1867519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1"/>
          <p:cNvSpPr txBox="1"/>
          <p:nvPr/>
        </p:nvSpPr>
        <p:spPr>
          <a:xfrm>
            <a:off x="1203629" y="1563638"/>
            <a:ext cx="190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1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307" name="Google Shape;307;p31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2"/>
          <p:cNvSpPr/>
          <p:nvPr/>
        </p:nvSpPr>
        <p:spPr>
          <a:xfrm>
            <a:off x="7164288" y="1451426"/>
            <a:ext cx="1152128" cy="1152128"/>
          </a:xfrm>
          <a:prstGeom prst="ellipse">
            <a:avLst/>
          </a:prstGeom>
          <a:noFill/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2"/>
          <p:cNvSpPr/>
          <p:nvPr/>
        </p:nvSpPr>
        <p:spPr>
          <a:xfrm>
            <a:off x="7283152" y="1570290"/>
            <a:ext cx="914400" cy="914400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2"/>
          <p:cNvSpPr/>
          <p:nvPr/>
        </p:nvSpPr>
        <p:spPr>
          <a:xfrm>
            <a:off x="7534229" y="1821368"/>
            <a:ext cx="412245" cy="412245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2"/>
          <p:cNvSpPr txBox="1"/>
          <p:nvPr/>
        </p:nvSpPr>
        <p:spPr>
          <a:xfrm>
            <a:off x="3635896" y="1519659"/>
            <a:ext cx="33688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316" name="Google Shape;316;p32"/>
          <p:cNvSpPr txBox="1"/>
          <p:nvPr/>
        </p:nvSpPr>
        <p:spPr>
          <a:xfrm>
            <a:off x="2103858" y="3370270"/>
            <a:ext cx="33688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317" name="Google Shape;317;p32"/>
          <p:cNvSpPr/>
          <p:nvPr/>
        </p:nvSpPr>
        <p:spPr>
          <a:xfrm>
            <a:off x="553703" y="3302037"/>
            <a:ext cx="1152128" cy="1152128"/>
          </a:xfrm>
          <a:prstGeom prst="ellipse">
            <a:avLst/>
          </a:prstGeom>
          <a:noFill/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2"/>
          <p:cNvSpPr/>
          <p:nvPr/>
        </p:nvSpPr>
        <p:spPr>
          <a:xfrm>
            <a:off x="672567" y="3420901"/>
            <a:ext cx="914400" cy="914400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2"/>
          <p:cNvSpPr/>
          <p:nvPr/>
        </p:nvSpPr>
        <p:spPr>
          <a:xfrm>
            <a:off x="935778" y="3696511"/>
            <a:ext cx="387977" cy="36318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0" name="Google Shape;320;p32"/>
          <p:cNvGrpSpPr/>
          <p:nvPr/>
        </p:nvGrpSpPr>
        <p:grpSpPr>
          <a:xfrm>
            <a:off x="251520" y="1216764"/>
            <a:ext cx="3064092" cy="1731339"/>
            <a:chOff x="1754479" y="1570290"/>
            <a:chExt cx="3316384" cy="3342782"/>
          </a:xfrm>
        </p:grpSpPr>
        <p:grpSp>
          <p:nvGrpSpPr>
            <p:cNvPr id="321" name="Google Shape;321;p32"/>
            <p:cNvGrpSpPr/>
            <p:nvPr/>
          </p:nvGrpSpPr>
          <p:grpSpPr>
            <a:xfrm>
              <a:off x="1754479" y="1570290"/>
              <a:ext cx="3316384" cy="3342782"/>
              <a:chOff x="4451122" y="1230704"/>
              <a:chExt cx="3316384" cy="3342782"/>
            </a:xfrm>
          </p:grpSpPr>
          <p:sp>
            <p:nvSpPr>
              <p:cNvPr id="322" name="Google Shape;322;p32"/>
              <p:cNvSpPr txBox="1"/>
              <p:nvPr/>
            </p:nvSpPr>
            <p:spPr>
              <a:xfrm>
                <a:off x="4986663" y="4296487"/>
                <a:ext cx="9830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1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32"/>
              <p:cNvSpPr txBox="1"/>
              <p:nvPr/>
            </p:nvSpPr>
            <p:spPr>
              <a:xfrm>
                <a:off x="5885544" y="4296487"/>
                <a:ext cx="9830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2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32"/>
              <p:cNvSpPr txBox="1"/>
              <p:nvPr/>
            </p:nvSpPr>
            <p:spPr>
              <a:xfrm>
                <a:off x="6784425" y="4296487"/>
                <a:ext cx="9830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3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32"/>
              <p:cNvSpPr txBox="1"/>
              <p:nvPr/>
            </p:nvSpPr>
            <p:spPr>
              <a:xfrm>
                <a:off x="4451123" y="1230704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100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32"/>
              <p:cNvSpPr txBox="1"/>
              <p:nvPr/>
            </p:nvSpPr>
            <p:spPr>
              <a:xfrm>
                <a:off x="4451122" y="1787476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80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32"/>
              <p:cNvSpPr txBox="1"/>
              <p:nvPr/>
            </p:nvSpPr>
            <p:spPr>
              <a:xfrm>
                <a:off x="4451122" y="2344248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60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32"/>
              <p:cNvSpPr txBox="1"/>
              <p:nvPr/>
            </p:nvSpPr>
            <p:spPr>
              <a:xfrm>
                <a:off x="4451122" y="2901021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32"/>
              <p:cNvSpPr txBox="1"/>
              <p:nvPr/>
            </p:nvSpPr>
            <p:spPr>
              <a:xfrm>
                <a:off x="4451122" y="3457793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20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32"/>
              <p:cNvSpPr txBox="1"/>
              <p:nvPr/>
            </p:nvSpPr>
            <p:spPr>
              <a:xfrm>
                <a:off x="4451122" y="4014565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31" name="Google Shape;331;p32"/>
              <p:cNvCxnSpPr>
                <a:stCxn id="330" idx="3"/>
                <a:endCxn id="325" idx="3"/>
              </p:cNvCxnSpPr>
              <p:nvPr/>
            </p:nvCxnSpPr>
            <p:spPr>
              <a:xfrm rot="10800000">
                <a:off x="4943325" y="1483416"/>
                <a:ext cx="0" cy="27837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2" name="Google Shape;332;p32"/>
              <p:cNvCxnSpPr>
                <a:stCxn id="330" idx="3"/>
              </p:cNvCxnSpPr>
              <p:nvPr/>
            </p:nvCxnSpPr>
            <p:spPr>
              <a:xfrm flipH="1" rot="10800000">
                <a:off x="4943325" y="4247316"/>
                <a:ext cx="2757300" cy="198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33" name="Google Shape;333;p32"/>
            <p:cNvGrpSpPr/>
            <p:nvPr/>
          </p:nvGrpSpPr>
          <p:grpSpPr>
            <a:xfrm>
              <a:off x="2504007" y="2620156"/>
              <a:ext cx="542406" cy="1966899"/>
              <a:chOff x="5091958" y="2283718"/>
              <a:chExt cx="542406" cy="1966899"/>
            </a:xfrm>
          </p:grpSpPr>
          <p:sp>
            <p:nvSpPr>
              <p:cNvPr id="334" name="Google Shape;334;p32"/>
              <p:cNvSpPr/>
              <p:nvPr/>
            </p:nvSpPr>
            <p:spPr>
              <a:xfrm>
                <a:off x="5091958" y="2283718"/>
                <a:ext cx="180000" cy="1966899"/>
              </a:xfrm>
              <a:prstGeom prst="rect">
                <a:avLst/>
              </a:prstGeom>
              <a:solidFill>
                <a:srgbClr val="3967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32"/>
              <p:cNvSpPr/>
              <p:nvPr/>
            </p:nvSpPr>
            <p:spPr>
              <a:xfrm>
                <a:off x="5273161" y="3101401"/>
                <a:ext cx="180000" cy="1149215"/>
              </a:xfrm>
              <a:prstGeom prst="rect">
                <a:avLst/>
              </a:prstGeom>
              <a:solidFill>
                <a:srgbClr val="2B8FED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32"/>
              <p:cNvSpPr/>
              <p:nvPr/>
            </p:nvSpPr>
            <p:spPr>
              <a:xfrm>
                <a:off x="5454364" y="3267167"/>
                <a:ext cx="180000" cy="983450"/>
              </a:xfrm>
              <a:prstGeom prst="rect">
                <a:avLst/>
              </a:prstGeom>
              <a:solidFill>
                <a:srgbClr val="26A1EB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7" name="Google Shape;337;p32"/>
            <p:cNvGrpSpPr/>
            <p:nvPr/>
          </p:nvGrpSpPr>
          <p:grpSpPr>
            <a:xfrm>
              <a:off x="4301769" y="2911336"/>
              <a:ext cx="542406" cy="1675719"/>
              <a:chOff x="5091958" y="2574898"/>
              <a:chExt cx="542406" cy="1675719"/>
            </a:xfrm>
          </p:grpSpPr>
          <p:sp>
            <p:nvSpPr>
              <p:cNvPr id="338" name="Google Shape;338;p32"/>
              <p:cNvSpPr/>
              <p:nvPr/>
            </p:nvSpPr>
            <p:spPr>
              <a:xfrm>
                <a:off x="5091958" y="2574898"/>
                <a:ext cx="180000" cy="1675719"/>
              </a:xfrm>
              <a:prstGeom prst="rect">
                <a:avLst/>
              </a:prstGeom>
              <a:solidFill>
                <a:srgbClr val="3967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32"/>
              <p:cNvSpPr/>
              <p:nvPr/>
            </p:nvSpPr>
            <p:spPr>
              <a:xfrm>
                <a:off x="5273161" y="3438994"/>
                <a:ext cx="180000" cy="811622"/>
              </a:xfrm>
              <a:prstGeom prst="rect">
                <a:avLst/>
              </a:prstGeom>
              <a:solidFill>
                <a:srgbClr val="2B8FED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32"/>
              <p:cNvSpPr/>
              <p:nvPr/>
            </p:nvSpPr>
            <p:spPr>
              <a:xfrm>
                <a:off x="5454364" y="2945372"/>
                <a:ext cx="180000" cy="1305245"/>
              </a:xfrm>
              <a:prstGeom prst="rect">
                <a:avLst/>
              </a:prstGeom>
              <a:solidFill>
                <a:srgbClr val="26A1EB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1" name="Google Shape;341;p32"/>
            <p:cNvGrpSpPr/>
            <p:nvPr/>
          </p:nvGrpSpPr>
          <p:grpSpPr>
            <a:xfrm>
              <a:off x="3402888" y="2281059"/>
              <a:ext cx="542406" cy="2305996"/>
              <a:chOff x="5091958" y="1944621"/>
              <a:chExt cx="542406" cy="2305996"/>
            </a:xfrm>
          </p:grpSpPr>
          <p:sp>
            <p:nvSpPr>
              <p:cNvPr id="342" name="Google Shape;342;p32"/>
              <p:cNvSpPr/>
              <p:nvPr/>
            </p:nvSpPr>
            <p:spPr>
              <a:xfrm>
                <a:off x="5091958" y="3104549"/>
                <a:ext cx="180000" cy="1146068"/>
              </a:xfrm>
              <a:prstGeom prst="rect">
                <a:avLst/>
              </a:prstGeom>
              <a:solidFill>
                <a:srgbClr val="3967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32"/>
              <p:cNvSpPr/>
              <p:nvPr/>
            </p:nvSpPr>
            <p:spPr>
              <a:xfrm>
                <a:off x="5273161" y="1944621"/>
                <a:ext cx="180000" cy="2305995"/>
              </a:xfrm>
              <a:prstGeom prst="rect">
                <a:avLst/>
              </a:prstGeom>
              <a:solidFill>
                <a:srgbClr val="2B8FED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32"/>
              <p:cNvSpPr/>
              <p:nvPr/>
            </p:nvSpPr>
            <p:spPr>
              <a:xfrm>
                <a:off x="5454364" y="2814567"/>
                <a:ext cx="180000" cy="1436050"/>
              </a:xfrm>
              <a:prstGeom prst="rect">
                <a:avLst/>
              </a:prstGeom>
              <a:solidFill>
                <a:srgbClr val="26A1EB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5" name="Google Shape;345;p32"/>
          <p:cNvGrpSpPr/>
          <p:nvPr/>
        </p:nvGrpSpPr>
        <p:grpSpPr>
          <a:xfrm>
            <a:off x="5508104" y="2931790"/>
            <a:ext cx="3064092" cy="1731339"/>
            <a:chOff x="1754479" y="1570290"/>
            <a:chExt cx="3316384" cy="3342782"/>
          </a:xfrm>
        </p:grpSpPr>
        <p:grpSp>
          <p:nvGrpSpPr>
            <p:cNvPr id="346" name="Google Shape;346;p32"/>
            <p:cNvGrpSpPr/>
            <p:nvPr/>
          </p:nvGrpSpPr>
          <p:grpSpPr>
            <a:xfrm>
              <a:off x="1754479" y="1570290"/>
              <a:ext cx="3316384" cy="3342782"/>
              <a:chOff x="4451122" y="1230704"/>
              <a:chExt cx="3316384" cy="3342782"/>
            </a:xfrm>
          </p:grpSpPr>
          <p:sp>
            <p:nvSpPr>
              <p:cNvPr id="347" name="Google Shape;347;p32"/>
              <p:cNvSpPr txBox="1"/>
              <p:nvPr/>
            </p:nvSpPr>
            <p:spPr>
              <a:xfrm>
                <a:off x="4986663" y="4296487"/>
                <a:ext cx="9830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1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32"/>
              <p:cNvSpPr txBox="1"/>
              <p:nvPr/>
            </p:nvSpPr>
            <p:spPr>
              <a:xfrm>
                <a:off x="5885544" y="4296487"/>
                <a:ext cx="9830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2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32"/>
              <p:cNvSpPr txBox="1"/>
              <p:nvPr/>
            </p:nvSpPr>
            <p:spPr>
              <a:xfrm>
                <a:off x="6784425" y="4296487"/>
                <a:ext cx="98308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Text 3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32"/>
              <p:cNvSpPr txBox="1"/>
              <p:nvPr/>
            </p:nvSpPr>
            <p:spPr>
              <a:xfrm>
                <a:off x="4451123" y="1230704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100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32"/>
              <p:cNvSpPr txBox="1"/>
              <p:nvPr/>
            </p:nvSpPr>
            <p:spPr>
              <a:xfrm>
                <a:off x="4451122" y="1787476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80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32"/>
              <p:cNvSpPr txBox="1"/>
              <p:nvPr/>
            </p:nvSpPr>
            <p:spPr>
              <a:xfrm>
                <a:off x="4451122" y="2344248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60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32"/>
              <p:cNvSpPr txBox="1"/>
              <p:nvPr/>
            </p:nvSpPr>
            <p:spPr>
              <a:xfrm>
                <a:off x="4451122" y="2901021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32"/>
              <p:cNvSpPr txBox="1"/>
              <p:nvPr/>
            </p:nvSpPr>
            <p:spPr>
              <a:xfrm>
                <a:off x="4451122" y="3457793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20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32"/>
              <p:cNvSpPr txBox="1"/>
              <p:nvPr/>
            </p:nvSpPr>
            <p:spPr>
              <a:xfrm>
                <a:off x="4451122" y="4014565"/>
                <a:ext cx="492203" cy="505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56" name="Google Shape;356;p32"/>
              <p:cNvCxnSpPr>
                <a:stCxn id="355" idx="3"/>
                <a:endCxn id="350" idx="3"/>
              </p:cNvCxnSpPr>
              <p:nvPr/>
            </p:nvCxnSpPr>
            <p:spPr>
              <a:xfrm rot="10800000">
                <a:off x="4943325" y="1483416"/>
                <a:ext cx="0" cy="27837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7" name="Google Shape;357;p32"/>
              <p:cNvCxnSpPr>
                <a:stCxn id="355" idx="3"/>
              </p:cNvCxnSpPr>
              <p:nvPr/>
            </p:nvCxnSpPr>
            <p:spPr>
              <a:xfrm flipH="1" rot="10800000">
                <a:off x="4943325" y="4247316"/>
                <a:ext cx="2757300" cy="1980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3F3F3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58" name="Google Shape;358;p32"/>
            <p:cNvGrpSpPr/>
            <p:nvPr/>
          </p:nvGrpSpPr>
          <p:grpSpPr>
            <a:xfrm>
              <a:off x="2504007" y="2620156"/>
              <a:ext cx="534488" cy="1966899"/>
              <a:chOff x="5091958" y="2283718"/>
              <a:chExt cx="534488" cy="1966899"/>
            </a:xfrm>
          </p:grpSpPr>
          <p:sp>
            <p:nvSpPr>
              <p:cNvPr id="359" name="Google Shape;359;p32"/>
              <p:cNvSpPr/>
              <p:nvPr/>
            </p:nvSpPr>
            <p:spPr>
              <a:xfrm>
                <a:off x="5091958" y="2283718"/>
                <a:ext cx="180000" cy="1966899"/>
              </a:xfrm>
              <a:prstGeom prst="rect">
                <a:avLst/>
              </a:prstGeom>
              <a:solidFill>
                <a:srgbClr val="3967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32"/>
              <p:cNvSpPr/>
              <p:nvPr/>
            </p:nvSpPr>
            <p:spPr>
              <a:xfrm>
                <a:off x="5265244" y="3101400"/>
                <a:ext cx="180000" cy="1149215"/>
              </a:xfrm>
              <a:prstGeom prst="rect">
                <a:avLst/>
              </a:prstGeom>
              <a:solidFill>
                <a:srgbClr val="2B8FED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32"/>
              <p:cNvSpPr/>
              <p:nvPr/>
            </p:nvSpPr>
            <p:spPr>
              <a:xfrm>
                <a:off x="5446446" y="3267167"/>
                <a:ext cx="180000" cy="983450"/>
              </a:xfrm>
              <a:prstGeom prst="rect">
                <a:avLst/>
              </a:prstGeom>
              <a:solidFill>
                <a:srgbClr val="26A1EB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2" name="Google Shape;362;p32"/>
            <p:cNvGrpSpPr/>
            <p:nvPr/>
          </p:nvGrpSpPr>
          <p:grpSpPr>
            <a:xfrm>
              <a:off x="4301769" y="2911336"/>
              <a:ext cx="534488" cy="1675719"/>
              <a:chOff x="5091958" y="2574898"/>
              <a:chExt cx="534488" cy="1675719"/>
            </a:xfrm>
          </p:grpSpPr>
          <p:sp>
            <p:nvSpPr>
              <p:cNvPr id="363" name="Google Shape;363;p32"/>
              <p:cNvSpPr/>
              <p:nvPr/>
            </p:nvSpPr>
            <p:spPr>
              <a:xfrm>
                <a:off x="5091958" y="2574898"/>
                <a:ext cx="180000" cy="1675719"/>
              </a:xfrm>
              <a:prstGeom prst="rect">
                <a:avLst/>
              </a:prstGeom>
              <a:solidFill>
                <a:srgbClr val="3967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32"/>
              <p:cNvSpPr/>
              <p:nvPr/>
            </p:nvSpPr>
            <p:spPr>
              <a:xfrm>
                <a:off x="5265244" y="3438993"/>
                <a:ext cx="180000" cy="811622"/>
              </a:xfrm>
              <a:prstGeom prst="rect">
                <a:avLst/>
              </a:prstGeom>
              <a:solidFill>
                <a:srgbClr val="2B8FED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32"/>
              <p:cNvSpPr/>
              <p:nvPr/>
            </p:nvSpPr>
            <p:spPr>
              <a:xfrm>
                <a:off x="5446446" y="2945372"/>
                <a:ext cx="180000" cy="1305245"/>
              </a:xfrm>
              <a:prstGeom prst="rect">
                <a:avLst/>
              </a:prstGeom>
              <a:solidFill>
                <a:srgbClr val="26A1EB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6" name="Google Shape;366;p32"/>
            <p:cNvGrpSpPr/>
            <p:nvPr/>
          </p:nvGrpSpPr>
          <p:grpSpPr>
            <a:xfrm>
              <a:off x="3402888" y="2281059"/>
              <a:ext cx="542406" cy="2305996"/>
              <a:chOff x="5091958" y="1944621"/>
              <a:chExt cx="542406" cy="2305996"/>
            </a:xfrm>
          </p:grpSpPr>
          <p:sp>
            <p:nvSpPr>
              <p:cNvPr id="367" name="Google Shape;367;p32"/>
              <p:cNvSpPr/>
              <p:nvPr/>
            </p:nvSpPr>
            <p:spPr>
              <a:xfrm>
                <a:off x="5091958" y="3104549"/>
                <a:ext cx="180000" cy="1146068"/>
              </a:xfrm>
              <a:prstGeom prst="rect">
                <a:avLst/>
              </a:prstGeom>
              <a:solidFill>
                <a:srgbClr val="3967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32"/>
              <p:cNvSpPr/>
              <p:nvPr/>
            </p:nvSpPr>
            <p:spPr>
              <a:xfrm>
                <a:off x="5273161" y="1944621"/>
                <a:ext cx="180000" cy="2305995"/>
              </a:xfrm>
              <a:prstGeom prst="rect">
                <a:avLst/>
              </a:prstGeom>
              <a:solidFill>
                <a:srgbClr val="2B8FED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32"/>
              <p:cNvSpPr/>
              <p:nvPr/>
            </p:nvSpPr>
            <p:spPr>
              <a:xfrm>
                <a:off x="5454364" y="2814567"/>
                <a:ext cx="180000" cy="1436050"/>
              </a:xfrm>
              <a:prstGeom prst="rect">
                <a:avLst/>
              </a:prstGeom>
              <a:solidFill>
                <a:srgbClr val="26A1EB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0" name="Google Shape;370;p32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371" name="Google Shape;371;p32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662" r="7670" t="0"/>
          <a:stretch/>
        </p:blipFill>
        <p:spPr>
          <a:xfrm>
            <a:off x="539552" y="1131590"/>
            <a:ext cx="4032300" cy="2160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77" name="Google Shape;377;p33"/>
          <p:cNvSpPr txBox="1"/>
          <p:nvPr/>
        </p:nvSpPr>
        <p:spPr>
          <a:xfrm>
            <a:off x="4788024" y="1587444"/>
            <a:ext cx="403244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</p:txBody>
      </p:sp>
      <p:sp>
        <p:nvSpPr>
          <p:cNvPr id="378" name="Google Shape;378;p33"/>
          <p:cNvSpPr txBox="1"/>
          <p:nvPr/>
        </p:nvSpPr>
        <p:spPr>
          <a:xfrm>
            <a:off x="5508103" y="3323633"/>
            <a:ext cx="3312369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</p:txBody>
      </p:sp>
      <p:sp>
        <p:nvSpPr>
          <p:cNvPr id="379" name="Google Shape;379;p33"/>
          <p:cNvSpPr/>
          <p:nvPr/>
        </p:nvSpPr>
        <p:spPr>
          <a:xfrm rot="-5400000">
            <a:off x="4891978" y="3845952"/>
            <a:ext cx="431764" cy="432048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33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5760" r="5760" t="0"/>
          <a:stretch/>
        </p:blipFill>
        <p:spPr>
          <a:xfrm>
            <a:off x="539552" y="3291830"/>
            <a:ext cx="4032300" cy="1440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81" name="Google Shape;381;p33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382" name="Google Shape;382;p33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Image &amp; Content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p34"/>
          <p:cNvGrpSpPr/>
          <p:nvPr/>
        </p:nvGrpSpPr>
        <p:grpSpPr>
          <a:xfrm>
            <a:off x="3875369" y="3505140"/>
            <a:ext cx="1368152" cy="1368152"/>
            <a:chOff x="880261" y="1558098"/>
            <a:chExt cx="1656000" cy="1656000"/>
          </a:xfrm>
        </p:grpSpPr>
        <p:sp>
          <p:nvSpPr>
            <p:cNvPr id="388" name="Google Shape;388;p34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2B8FED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4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2B8FED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4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147486" name="adj1"/>
                <a:gd fmla="val 8915655" name="adj2"/>
                <a:gd fmla="val 13137" name="adj3"/>
              </a:avLst>
            </a:pr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" name="Google Shape;391;p34"/>
          <p:cNvSpPr/>
          <p:nvPr/>
        </p:nvSpPr>
        <p:spPr>
          <a:xfrm>
            <a:off x="3711724" y="1649639"/>
            <a:ext cx="575459" cy="1515617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4"/>
          <p:cNvSpPr/>
          <p:nvPr/>
        </p:nvSpPr>
        <p:spPr>
          <a:xfrm rot="10800000">
            <a:off x="4763641" y="1635646"/>
            <a:ext cx="717050" cy="1529609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3" name="Google Shape;393;p34"/>
          <p:cNvGrpSpPr/>
          <p:nvPr/>
        </p:nvGrpSpPr>
        <p:grpSpPr>
          <a:xfrm>
            <a:off x="626918" y="2171956"/>
            <a:ext cx="2000866" cy="1048024"/>
            <a:chOff x="803640" y="3362835"/>
            <a:chExt cx="2059657" cy="1048024"/>
          </a:xfrm>
        </p:grpSpPr>
        <p:sp>
          <p:nvSpPr>
            <p:cNvPr id="394" name="Google Shape;394;p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34"/>
          <p:cNvGrpSpPr/>
          <p:nvPr/>
        </p:nvGrpSpPr>
        <p:grpSpPr>
          <a:xfrm>
            <a:off x="6387558" y="2171956"/>
            <a:ext cx="2000866" cy="1048024"/>
            <a:chOff x="803640" y="3362835"/>
            <a:chExt cx="2059657" cy="1048024"/>
          </a:xfrm>
        </p:grpSpPr>
        <p:sp>
          <p:nvSpPr>
            <p:cNvPr id="397" name="Google Shape;397;p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" name="Google Shape;399;p34"/>
          <p:cNvSpPr txBox="1"/>
          <p:nvPr/>
        </p:nvSpPr>
        <p:spPr>
          <a:xfrm>
            <a:off x="626190" y="1421363"/>
            <a:ext cx="20015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Modern  PowerPoint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4"/>
          <p:cNvSpPr txBox="1"/>
          <p:nvPr/>
        </p:nvSpPr>
        <p:spPr>
          <a:xfrm>
            <a:off x="6387558" y="1419622"/>
            <a:ext cx="20015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Modern  PowerPoint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4"/>
          <p:cNvSpPr txBox="1"/>
          <p:nvPr/>
        </p:nvSpPr>
        <p:spPr>
          <a:xfrm>
            <a:off x="4158985" y="3950489"/>
            <a:ext cx="8009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4"/>
          <p:cNvSpPr/>
          <p:nvPr/>
        </p:nvSpPr>
        <p:spPr>
          <a:xfrm>
            <a:off x="755576" y="3363838"/>
            <a:ext cx="2816263" cy="1558484"/>
          </a:xfrm>
          <a:prstGeom prst="rightArrow">
            <a:avLst>
              <a:gd fmla="val 78163" name="adj1"/>
              <a:gd fmla="val 43898" name="adj2"/>
            </a:avLst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3" name="Google Shape;403;p34"/>
          <p:cNvGrpSpPr/>
          <p:nvPr/>
        </p:nvGrpSpPr>
        <p:grpSpPr>
          <a:xfrm>
            <a:off x="1043608" y="3711401"/>
            <a:ext cx="1776191" cy="863358"/>
            <a:chOff x="803640" y="3362835"/>
            <a:chExt cx="2059657" cy="863358"/>
          </a:xfrm>
        </p:grpSpPr>
        <p:sp>
          <p:nvSpPr>
            <p:cNvPr id="404" name="Google Shape;404;p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6" name="Google Shape;406;p34"/>
          <p:cNvSpPr txBox="1"/>
          <p:nvPr/>
        </p:nvSpPr>
        <p:spPr>
          <a:xfrm>
            <a:off x="5508104" y="3635248"/>
            <a:ext cx="332031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grpSp>
        <p:nvGrpSpPr>
          <p:cNvPr id="407" name="Google Shape;407;p34"/>
          <p:cNvGrpSpPr/>
          <p:nvPr/>
        </p:nvGrpSpPr>
        <p:grpSpPr>
          <a:xfrm>
            <a:off x="2811188" y="1396968"/>
            <a:ext cx="464668" cy="1768288"/>
            <a:chOff x="2811188" y="1396968"/>
            <a:chExt cx="464668" cy="2952328"/>
          </a:xfrm>
        </p:grpSpPr>
        <p:sp>
          <p:nvSpPr>
            <p:cNvPr id="408" name="Google Shape;408;p34"/>
            <p:cNvSpPr/>
            <p:nvPr/>
          </p:nvSpPr>
          <p:spPr>
            <a:xfrm>
              <a:off x="2811188" y="1396968"/>
              <a:ext cx="464668" cy="2952328"/>
            </a:xfrm>
            <a:prstGeom prst="rect">
              <a:avLst/>
            </a:prstGeom>
            <a:solidFill>
              <a:srgbClr val="2B8FED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4"/>
            <p:cNvSpPr/>
            <p:nvPr/>
          </p:nvSpPr>
          <p:spPr>
            <a:xfrm>
              <a:off x="2811188" y="3153364"/>
              <a:ext cx="464668" cy="1195932"/>
            </a:xfrm>
            <a:prstGeom prst="rect">
              <a:avLst/>
            </a:pr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0" name="Google Shape;410;p34"/>
          <p:cNvGrpSpPr/>
          <p:nvPr/>
        </p:nvGrpSpPr>
        <p:grpSpPr>
          <a:xfrm>
            <a:off x="5755944" y="1396968"/>
            <a:ext cx="464668" cy="1768288"/>
            <a:chOff x="2811188" y="1396968"/>
            <a:chExt cx="464668" cy="2952328"/>
          </a:xfrm>
        </p:grpSpPr>
        <p:sp>
          <p:nvSpPr>
            <p:cNvPr id="411" name="Google Shape;411;p34"/>
            <p:cNvSpPr/>
            <p:nvPr/>
          </p:nvSpPr>
          <p:spPr>
            <a:xfrm>
              <a:off x="2811188" y="1396968"/>
              <a:ext cx="464668" cy="2952328"/>
            </a:xfrm>
            <a:prstGeom prst="rect">
              <a:avLst/>
            </a:prstGeom>
            <a:solidFill>
              <a:srgbClr val="2B8FED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2811188" y="1915688"/>
              <a:ext cx="464668" cy="2433608"/>
            </a:xfrm>
            <a:prstGeom prst="rect">
              <a:avLst/>
            </a:pr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34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414" name="Google Shape;414;p34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5874" r="15874" t="0"/>
          <a:stretch/>
        </p:blipFill>
        <p:spPr>
          <a:xfrm>
            <a:off x="910339" y="1404993"/>
            <a:ext cx="3085500" cy="228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420" name="Google Shape;420;p35"/>
          <p:cNvGrpSpPr/>
          <p:nvPr/>
        </p:nvGrpSpPr>
        <p:grpSpPr>
          <a:xfrm>
            <a:off x="4715771" y="1458669"/>
            <a:ext cx="624015" cy="624015"/>
            <a:chOff x="5364088" y="2787774"/>
            <a:chExt cx="914400" cy="914400"/>
          </a:xfrm>
        </p:grpSpPr>
        <p:sp>
          <p:nvSpPr>
            <p:cNvPr id="421" name="Google Shape;421;p3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3" name="Google Shape;423;p35"/>
          <p:cNvSpPr/>
          <p:nvPr/>
        </p:nvSpPr>
        <p:spPr>
          <a:xfrm rot="-5400000">
            <a:off x="4896686" y="1631810"/>
            <a:ext cx="268444" cy="268619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4" name="Google Shape;424;p35"/>
          <p:cNvGrpSpPr/>
          <p:nvPr/>
        </p:nvGrpSpPr>
        <p:grpSpPr>
          <a:xfrm>
            <a:off x="4715771" y="2334794"/>
            <a:ext cx="624015" cy="624015"/>
            <a:chOff x="5364088" y="2787774"/>
            <a:chExt cx="914400" cy="914400"/>
          </a:xfrm>
        </p:grpSpPr>
        <p:sp>
          <p:nvSpPr>
            <p:cNvPr id="425" name="Google Shape;425;p3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7" name="Google Shape;427;p35"/>
          <p:cNvGrpSpPr/>
          <p:nvPr/>
        </p:nvGrpSpPr>
        <p:grpSpPr>
          <a:xfrm>
            <a:off x="4715771" y="3210918"/>
            <a:ext cx="624015" cy="624015"/>
            <a:chOff x="5364088" y="2787774"/>
            <a:chExt cx="914400" cy="914400"/>
          </a:xfrm>
        </p:grpSpPr>
        <p:sp>
          <p:nvSpPr>
            <p:cNvPr id="428" name="Google Shape;428;p3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0" name="Google Shape;430;p35"/>
          <p:cNvGrpSpPr/>
          <p:nvPr/>
        </p:nvGrpSpPr>
        <p:grpSpPr>
          <a:xfrm>
            <a:off x="5508104" y="1338997"/>
            <a:ext cx="3096344" cy="863358"/>
            <a:chOff x="803640" y="3362835"/>
            <a:chExt cx="2059657" cy="863358"/>
          </a:xfrm>
        </p:grpSpPr>
        <p:sp>
          <p:nvSpPr>
            <p:cNvPr id="431" name="Google Shape;431;p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35"/>
          <p:cNvSpPr/>
          <p:nvPr/>
        </p:nvSpPr>
        <p:spPr>
          <a:xfrm>
            <a:off x="4907103" y="2534644"/>
            <a:ext cx="249318" cy="208411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5"/>
          <p:cNvSpPr/>
          <p:nvPr/>
        </p:nvSpPr>
        <p:spPr>
          <a:xfrm>
            <a:off x="4893947" y="3404492"/>
            <a:ext cx="270085" cy="20746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5" name="Google Shape;435;p35"/>
          <p:cNvGrpSpPr/>
          <p:nvPr/>
        </p:nvGrpSpPr>
        <p:grpSpPr>
          <a:xfrm>
            <a:off x="5508104" y="2207770"/>
            <a:ext cx="3096344" cy="863358"/>
            <a:chOff x="803640" y="3362835"/>
            <a:chExt cx="2059657" cy="863358"/>
          </a:xfrm>
        </p:grpSpPr>
        <p:sp>
          <p:nvSpPr>
            <p:cNvPr id="436" name="Google Shape;436;p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" name="Google Shape;438;p35"/>
          <p:cNvGrpSpPr/>
          <p:nvPr/>
        </p:nvGrpSpPr>
        <p:grpSpPr>
          <a:xfrm>
            <a:off x="5508104" y="3076544"/>
            <a:ext cx="3096344" cy="863358"/>
            <a:chOff x="803640" y="3362835"/>
            <a:chExt cx="2059657" cy="863358"/>
          </a:xfrm>
        </p:grpSpPr>
        <p:sp>
          <p:nvSpPr>
            <p:cNvPr id="439" name="Google Shape;439;p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35"/>
          <p:cNvSpPr txBox="1"/>
          <p:nvPr/>
        </p:nvSpPr>
        <p:spPr>
          <a:xfrm>
            <a:off x="539192" y="4301683"/>
            <a:ext cx="806561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You can simply impress your audience and add a unique zing and appeal to your Presentations.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5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443" name="Google Shape;443;p35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Image &amp; Content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36"/>
          <p:cNvGrpSpPr/>
          <p:nvPr/>
        </p:nvGrpSpPr>
        <p:grpSpPr>
          <a:xfrm>
            <a:off x="467544" y="1563638"/>
            <a:ext cx="5205429" cy="3024336"/>
            <a:chOff x="635000" y="1382713"/>
            <a:chExt cx="7869238" cy="4572000"/>
          </a:xfrm>
        </p:grpSpPr>
        <p:sp>
          <p:nvSpPr>
            <p:cNvPr id="449" name="Google Shape;449;p36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6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6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3" name="Google Shape;453;p36"/>
          <p:cNvSpPr/>
          <p:nvPr/>
        </p:nvSpPr>
        <p:spPr>
          <a:xfrm>
            <a:off x="3881403" y="3879213"/>
            <a:ext cx="540000" cy="540000"/>
          </a:xfrm>
          <a:prstGeom prst="ellipse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6"/>
          <p:cNvSpPr/>
          <p:nvPr/>
        </p:nvSpPr>
        <p:spPr>
          <a:xfrm>
            <a:off x="527116" y="3440621"/>
            <a:ext cx="540000" cy="540000"/>
          </a:xfrm>
          <a:prstGeom prst="ellipse">
            <a:avLst/>
          </a:pr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5" name="Google Shape;455;p36"/>
          <p:cNvCxnSpPr>
            <a:stCxn id="454" idx="7"/>
          </p:cNvCxnSpPr>
          <p:nvPr/>
        </p:nvCxnSpPr>
        <p:spPr>
          <a:xfrm flipH="1" rot="10800000">
            <a:off x="988035" y="3045402"/>
            <a:ext cx="367500" cy="474300"/>
          </a:xfrm>
          <a:prstGeom prst="straightConnector1">
            <a:avLst/>
          </a:prstGeom>
          <a:noFill/>
          <a:ln cap="flat" cmpd="sng" w="25400">
            <a:solidFill>
              <a:srgbClr val="1CBBB4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56" name="Google Shape;456;p36"/>
          <p:cNvCxnSpPr>
            <a:stCxn id="453" idx="0"/>
          </p:cNvCxnSpPr>
          <p:nvPr/>
        </p:nvCxnSpPr>
        <p:spPr>
          <a:xfrm rot="10800000">
            <a:off x="4127703" y="3045513"/>
            <a:ext cx="23700" cy="833700"/>
          </a:xfrm>
          <a:prstGeom prst="straightConnector1">
            <a:avLst/>
          </a:prstGeom>
          <a:noFill/>
          <a:ln cap="flat" cmpd="sng" w="25400">
            <a:solidFill>
              <a:srgbClr val="FEB85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57" name="Google Shape;457;p36"/>
          <p:cNvSpPr/>
          <p:nvPr/>
        </p:nvSpPr>
        <p:spPr>
          <a:xfrm>
            <a:off x="3766278" y="2555449"/>
            <a:ext cx="713322" cy="713322"/>
          </a:xfrm>
          <a:prstGeom prst="ellipse">
            <a:avLst/>
          </a:prstGeom>
          <a:solidFill>
            <a:srgbClr val="26A1EB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36"/>
          <p:cNvSpPr/>
          <p:nvPr/>
        </p:nvSpPr>
        <p:spPr>
          <a:xfrm>
            <a:off x="1049058" y="2488346"/>
            <a:ext cx="780425" cy="780425"/>
          </a:xfrm>
          <a:prstGeom prst="ellipse">
            <a:avLst/>
          </a:prstGeom>
          <a:solidFill>
            <a:srgbClr val="3967DE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6"/>
          <p:cNvSpPr/>
          <p:nvPr/>
        </p:nvSpPr>
        <p:spPr>
          <a:xfrm>
            <a:off x="659225" y="3604702"/>
            <a:ext cx="275782" cy="211838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36"/>
          <p:cNvSpPr/>
          <p:nvPr/>
        </p:nvSpPr>
        <p:spPr>
          <a:xfrm>
            <a:off x="4027220" y="4042045"/>
            <a:ext cx="248367" cy="21433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36"/>
          <p:cNvSpPr txBox="1"/>
          <p:nvPr/>
        </p:nvSpPr>
        <p:spPr>
          <a:xfrm>
            <a:off x="3786111" y="2704740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36"/>
          <p:cNvSpPr txBox="1"/>
          <p:nvPr/>
        </p:nvSpPr>
        <p:spPr>
          <a:xfrm>
            <a:off x="1103238" y="2695730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36"/>
          <p:cNvSpPr/>
          <p:nvPr/>
        </p:nvSpPr>
        <p:spPr>
          <a:xfrm>
            <a:off x="6012160" y="1228046"/>
            <a:ext cx="2592288" cy="3719968"/>
          </a:xfrm>
          <a:prstGeom prst="rect">
            <a:avLst/>
          </a:prstGeom>
          <a:solidFill>
            <a:srgbClr val="26A1EB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6"/>
          <p:cNvSpPr/>
          <p:nvPr/>
        </p:nvSpPr>
        <p:spPr>
          <a:xfrm>
            <a:off x="6360169" y="3011541"/>
            <a:ext cx="444684" cy="226220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6"/>
          <p:cNvSpPr/>
          <p:nvPr/>
        </p:nvSpPr>
        <p:spPr>
          <a:xfrm>
            <a:off x="6394387" y="4106722"/>
            <a:ext cx="376248" cy="385770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6"/>
          <p:cNvSpPr/>
          <p:nvPr/>
        </p:nvSpPr>
        <p:spPr>
          <a:xfrm>
            <a:off x="6407499" y="1886069"/>
            <a:ext cx="350024" cy="256512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7" name="Google Shape;467;p36"/>
          <p:cNvGrpSpPr/>
          <p:nvPr/>
        </p:nvGrpSpPr>
        <p:grpSpPr>
          <a:xfrm>
            <a:off x="6948264" y="1445500"/>
            <a:ext cx="1466866" cy="1042846"/>
            <a:chOff x="2113657" y="4283314"/>
            <a:chExt cx="3647460" cy="1042846"/>
          </a:xfrm>
        </p:grpSpPr>
        <p:sp>
          <p:nvSpPr>
            <p:cNvPr id="468" name="Google Shape;468;p36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469" name="Google Shape;469;p3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36"/>
          <p:cNvGrpSpPr/>
          <p:nvPr/>
        </p:nvGrpSpPr>
        <p:grpSpPr>
          <a:xfrm>
            <a:off x="6948264" y="2604476"/>
            <a:ext cx="1466867" cy="1042846"/>
            <a:chOff x="2113657" y="4283314"/>
            <a:chExt cx="3647460" cy="1042846"/>
          </a:xfrm>
        </p:grpSpPr>
        <p:sp>
          <p:nvSpPr>
            <p:cNvPr id="471" name="Google Shape;471;p36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472" name="Google Shape;472;p3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3" name="Google Shape;473;p36"/>
          <p:cNvGrpSpPr/>
          <p:nvPr/>
        </p:nvGrpSpPr>
        <p:grpSpPr>
          <a:xfrm>
            <a:off x="6948264" y="3763452"/>
            <a:ext cx="1466867" cy="1042846"/>
            <a:chOff x="2113657" y="4283314"/>
            <a:chExt cx="3647460" cy="1042846"/>
          </a:xfrm>
        </p:grpSpPr>
        <p:sp>
          <p:nvSpPr>
            <p:cNvPr id="474" name="Google Shape;474;p36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475" name="Google Shape;475;p3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36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477" name="Google Shape;477;p36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3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841" r="12841" t="0"/>
          <a:stretch/>
        </p:blipFill>
        <p:spPr>
          <a:xfrm>
            <a:off x="2076170" y="521952"/>
            <a:ext cx="2447700" cy="166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83" name="Google Shape;483;p37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2841" r="12841" t="0"/>
          <a:stretch/>
        </p:blipFill>
        <p:spPr>
          <a:xfrm>
            <a:off x="6084168" y="2499742"/>
            <a:ext cx="2447700" cy="166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84" name="Google Shape;484;p37"/>
          <p:cNvSpPr/>
          <p:nvPr/>
        </p:nvSpPr>
        <p:spPr>
          <a:xfrm>
            <a:off x="1929408" y="3163589"/>
            <a:ext cx="576064" cy="576064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7"/>
          <p:cNvSpPr/>
          <p:nvPr/>
        </p:nvSpPr>
        <p:spPr>
          <a:xfrm>
            <a:off x="4932250" y="627534"/>
            <a:ext cx="576064" cy="576064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7"/>
          <p:cNvSpPr/>
          <p:nvPr/>
        </p:nvSpPr>
        <p:spPr>
          <a:xfrm>
            <a:off x="1907704" y="4110979"/>
            <a:ext cx="576064" cy="576064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37"/>
          <p:cNvSpPr/>
          <p:nvPr/>
        </p:nvSpPr>
        <p:spPr>
          <a:xfrm>
            <a:off x="4910546" y="1574924"/>
            <a:ext cx="576064" cy="576064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37"/>
          <p:cNvSpPr/>
          <p:nvPr/>
        </p:nvSpPr>
        <p:spPr>
          <a:xfrm>
            <a:off x="2066461" y="4270755"/>
            <a:ext cx="283243" cy="236769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7"/>
          <p:cNvSpPr/>
          <p:nvPr/>
        </p:nvSpPr>
        <p:spPr>
          <a:xfrm rot="8100000">
            <a:off x="2087497" y="3294607"/>
            <a:ext cx="259886" cy="259887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37"/>
          <p:cNvSpPr/>
          <p:nvPr/>
        </p:nvSpPr>
        <p:spPr>
          <a:xfrm rot="2700000">
            <a:off x="5121197" y="727651"/>
            <a:ext cx="198167" cy="37702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37"/>
          <p:cNvSpPr/>
          <p:nvPr/>
        </p:nvSpPr>
        <p:spPr>
          <a:xfrm>
            <a:off x="5051202" y="1736680"/>
            <a:ext cx="291602" cy="22398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2" name="Google Shape;492;p37"/>
          <p:cNvGrpSpPr/>
          <p:nvPr/>
        </p:nvGrpSpPr>
        <p:grpSpPr>
          <a:xfrm>
            <a:off x="5661901" y="1416995"/>
            <a:ext cx="3024336" cy="863358"/>
            <a:chOff x="803640" y="3362835"/>
            <a:chExt cx="2059657" cy="863358"/>
          </a:xfrm>
        </p:grpSpPr>
        <p:sp>
          <p:nvSpPr>
            <p:cNvPr id="493" name="Google Shape;493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" name="Google Shape;495;p37"/>
          <p:cNvGrpSpPr/>
          <p:nvPr/>
        </p:nvGrpSpPr>
        <p:grpSpPr>
          <a:xfrm>
            <a:off x="5661901" y="484482"/>
            <a:ext cx="3024336" cy="863358"/>
            <a:chOff x="803640" y="3362835"/>
            <a:chExt cx="2059657" cy="863358"/>
          </a:xfrm>
        </p:grpSpPr>
        <p:sp>
          <p:nvSpPr>
            <p:cNvPr id="496" name="Google Shape;496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8" name="Google Shape;498;p37"/>
          <p:cNvGrpSpPr/>
          <p:nvPr/>
        </p:nvGrpSpPr>
        <p:grpSpPr>
          <a:xfrm>
            <a:off x="2637565" y="3949799"/>
            <a:ext cx="3024336" cy="863358"/>
            <a:chOff x="803640" y="3362835"/>
            <a:chExt cx="2059657" cy="863358"/>
          </a:xfrm>
        </p:grpSpPr>
        <p:sp>
          <p:nvSpPr>
            <p:cNvPr id="499" name="Google Shape;499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1" name="Google Shape;501;p37"/>
          <p:cNvGrpSpPr/>
          <p:nvPr/>
        </p:nvGrpSpPr>
        <p:grpSpPr>
          <a:xfrm>
            <a:off x="2637565" y="3017286"/>
            <a:ext cx="3024336" cy="863358"/>
            <a:chOff x="803640" y="3362835"/>
            <a:chExt cx="2059657" cy="863358"/>
          </a:xfrm>
        </p:grpSpPr>
        <p:sp>
          <p:nvSpPr>
            <p:cNvPr id="502" name="Google Shape;502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37"/>
          <p:cNvSpPr txBox="1"/>
          <p:nvPr/>
        </p:nvSpPr>
        <p:spPr>
          <a:xfrm rot="-5400000">
            <a:off x="-1373303" y="2108214"/>
            <a:ext cx="4401648" cy="10082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8FED"/>
              </a:buClr>
              <a:buFont typeface="Arial"/>
              <a:buNone/>
            </a:pPr>
            <a:r>
              <a:rPr b="1" lang="en" sz="54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9" name="Google Shape;509;p38"/>
          <p:cNvGraphicFramePr/>
          <p:nvPr/>
        </p:nvGraphicFramePr>
        <p:xfrm>
          <a:off x="621441" y="144852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{4F728270-2F20-41E8-BF4D-10AF8AD74364}</a:tableStyleId>
              </a:tblPr>
              <a:tblGrid>
                <a:gridCol w="1330500"/>
                <a:gridCol w="1330500"/>
                <a:gridCol w="1330500"/>
                <a:gridCol w="1330500"/>
                <a:gridCol w="1330500"/>
                <a:gridCol w="1330500"/>
              </a:tblGrid>
              <a:tr h="283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83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</a:tr>
              <a:tr h="283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83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</a:tr>
              <a:tr h="283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83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0" name="Google Shape;510;p38"/>
          <p:cNvGraphicFramePr/>
          <p:nvPr/>
        </p:nvGraphicFramePr>
        <p:xfrm>
          <a:off x="539552" y="42891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{9D1AD4AE-6308-4505-8BC8-3CEC1B2B09F2}</a:tableStyleId>
              </a:tblPr>
              <a:tblGrid>
                <a:gridCol w="80649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2B8FED"/>
                    </a:solidFill>
                  </a:tcPr>
                </a:tc>
              </a:tr>
            </a:tbl>
          </a:graphicData>
        </a:graphic>
      </p:graphicFrame>
      <p:grpSp>
        <p:nvGrpSpPr>
          <p:cNvPr id="511" name="Google Shape;511;p38"/>
          <p:cNvGrpSpPr/>
          <p:nvPr/>
        </p:nvGrpSpPr>
        <p:grpSpPr>
          <a:xfrm>
            <a:off x="621440" y="3253942"/>
            <a:ext cx="1267227" cy="966197"/>
            <a:chOff x="4320399" y="1245513"/>
            <a:chExt cx="1884146" cy="966197"/>
          </a:xfrm>
        </p:grpSpPr>
        <p:sp>
          <p:nvSpPr>
            <p:cNvPr id="512" name="Google Shape;512;p3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513" name="Google Shape;513;p3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38"/>
          <p:cNvGrpSpPr/>
          <p:nvPr/>
        </p:nvGrpSpPr>
        <p:grpSpPr>
          <a:xfrm>
            <a:off x="2275154" y="3253942"/>
            <a:ext cx="1267227" cy="966197"/>
            <a:chOff x="4320399" y="1245513"/>
            <a:chExt cx="1884146" cy="966197"/>
          </a:xfrm>
        </p:grpSpPr>
        <p:sp>
          <p:nvSpPr>
            <p:cNvPr id="515" name="Google Shape;515;p3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516" name="Google Shape;516;p3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7" name="Google Shape;517;p38"/>
          <p:cNvGrpSpPr/>
          <p:nvPr/>
        </p:nvGrpSpPr>
        <p:grpSpPr>
          <a:xfrm>
            <a:off x="3928868" y="3253942"/>
            <a:ext cx="1267227" cy="966197"/>
            <a:chOff x="4320399" y="1245513"/>
            <a:chExt cx="1884146" cy="966197"/>
          </a:xfrm>
        </p:grpSpPr>
        <p:sp>
          <p:nvSpPr>
            <p:cNvPr id="518" name="Google Shape;518;p3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519" name="Google Shape;519;p3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5582582" y="3253942"/>
            <a:ext cx="1267227" cy="966197"/>
            <a:chOff x="4320399" y="1245513"/>
            <a:chExt cx="1884146" cy="966197"/>
          </a:xfrm>
        </p:grpSpPr>
        <p:sp>
          <p:nvSpPr>
            <p:cNvPr id="521" name="Google Shape;521;p3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522" name="Google Shape;522;p3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38"/>
          <p:cNvGrpSpPr/>
          <p:nvPr/>
        </p:nvGrpSpPr>
        <p:grpSpPr>
          <a:xfrm>
            <a:off x="7236296" y="3253942"/>
            <a:ext cx="1267227" cy="966197"/>
            <a:chOff x="4320399" y="1245513"/>
            <a:chExt cx="1884146" cy="966197"/>
          </a:xfrm>
        </p:grpSpPr>
        <p:sp>
          <p:nvSpPr>
            <p:cNvPr id="524" name="Google Shape;524;p3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525" name="Google Shape;525;p3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38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527" name="Google Shape;527;p38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Table Style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Google Shape;532;p39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7996" r="8005" t="0"/>
          <a:stretch/>
        </p:blipFill>
        <p:spPr>
          <a:xfrm>
            <a:off x="6912000" y="1851672"/>
            <a:ext cx="2232000" cy="28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33" name="Google Shape;533;p39"/>
          <p:cNvSpPr/>
          <p:nvPr/>
        </p:nvSpPr>
        <p:spPr>
          <a:xfrm>
            <a:off x="3213263" y="2196340"/>
            <a:ext cx="417410" cy="3907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4" name="Google Shape;534;p39"/>
          <p:cNvGrpSpPr/>
          <p:nvPr/>
        </p:nvGrpSpPr>
        <p:grpSpPr>
          <a:xfrm>
            <a:off x="2593876" y="2903182"/>
            <a:ext cx="1656184" cy="1483626"/>
            <a:chOff x="803640" y="3362835"/>
            <a:chExt cx="2059657" cy="1483626"/>
          </a:xfrm>
        </p:grpSpPr>
        <p:sp>
          <p:nvSpPr>
            <p:cNvPr id="535" name="Google Shape;535;p39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9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39"/>
          <p:cNvSpPr txBox="1"/>
          <p:nvPr/>
        </p:nvSpPr>
        <p:spPr>
          <a:xfrm>
            <a:off x="1496008" y="1155973"/>
            <a:ext cx="61519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 </a:t>
            </a:r>
            <a:endParaRPr/>
          </a:p>
        </p:txBody>
      </p:sp>
      <p:pic>
        <p:nvPicPr>
          <p:cNvPr id="538" name="Google Shape;538;p39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7996" r="8005" t="0"/>
          <a:stretch/>
        </p:blipFill>
        <p:spPr>
          <a:xfrm>
            <a:off x="4608000" y="1851672"/>
            <a:ext cx="2232000" cy="28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39" name="Google Shape;539;p39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7996" r="8005" t="0"/>
          <a:stretch/>
        </p:blipFill>
        <p:spPr>
          <a:xfrm>
            <a:off x="0" y="1851672"/>
            <a:ext cx="2232000" cy="288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40" name="Google Shape;540;p39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541" name="Google Shape;541;p39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F3F3F"/>
                </a:solidFill>
              </a:rPr>
              <a:t>Image &amp; Content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0"/>
          <p:cNvSpPr txBox="1"/>
          <p:nvPr/>
        </p:nvSpPr>
        <p:spPr>
          <a:xfrm>
            <a:off x="4529033" y="3788335"/>
            <a:ext cx="421943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547" name="Google Shape;547;p40"/>
          <p:cNvSpPr txBox="1"/>
          <p:nvPr/>
        </p:nvSpPr>
        <p:spPr>
          <a:xfrm>
            <a:off x="2781869" y="3788335"/>
            <a:ext cx="15568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0"/>
          <p:cNvSpPr txBox="1"/>
          <p:nvPr/>
        </p:nvSpPr>
        <p:spPr>
          <a:xfrm>
            <a:off x="539552" y="4025186"/>
            <a:ext cx="20519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40"/>
          <p:cNvSpPr txBox="1"/>
          <p:nvPr/>
        </p:nvSpPr>
        <p:spPr>
          <a:xfrm>
            <a:off x="643112" y="1998162"/>
            <a:ext cx="46127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550" name="Google Shape;550;p40"/>
          <p:cNvSpPr txBox="1"/>
          <p:nvPr/>
        </p:nvSpPr>
        <p:spPr>
          <a:xfrm>
            <a:off x="643112" y="1167165"/>
            <a:ext cx="29594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 Time Sale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40"/>
          <p:cNvSpPr/>
          <p:nvPr/>
        </p:nvSpPr>
        <p:spPr>
          <a:xfrm>
            <a:off x="1880074" y="2959465"/>
            <a:ext cx="691065" cy="691065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40"/>
          <p:cNvSpPr/>
          <p:nvPr/>
        </p:nvSpPr>
        <p:spPr>
          <a:xfrm>
            <a:off x="4344973" y="2959465"/>
            <a:ext cx="691065" cy="691065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40"/>
          <p:cNvSpPr/>
          <p:nvPr/>
        </p:nvSpPr>
        <p:spPr>
          <a:xfrm>
            <a:off x="647624" y="2959465"/>
            <a:ext cx="691065" cy="691065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40"/>
          <p:cNvSpPr/>
          <p:nvPr/>
        </p:nvSpPr>
        <p:spPr>
          <a:xfrm>
            <a:off x="3112524" y="2959465"/>
            <a:ext cx="691065" cy="691065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40"/>
          <p:cNvSpPr/>
          <p:nvPr/>
        </p:nvSpPr>
        <p:spPr>
          <a:xfrm>
            <a:off x="4545600" y="3189851"/>
            <a:ext cx="299807" cy="23029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40"/>
          <p:cNvSpPr/>
          <p:nvPr/>
        </p:nvSpPr>
        <p:spPr>
          <a:xfrm>
            <a:off x="2111446" y="3173473"/>
            <a:ext cx="304811" cy="263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40"/>
          <p:cNvSpPr/>
          <p:nvPr/>
        </p:nvSpPr>
        <p:spPr>
          <a:xfrm>
            <a:off x="856843" y="3185905"/>
            <a:ext cx="284937" cy="238185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40"/>
          <p:cNvSpPr/>
          <p:nvPr/>
        </p:nvSpPr>
        <p:spPr>
          <a:xfrm>
            <a:off x="3307389" y="3208702"/>
            <a:ext cx="317236" cy="208492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9" name="Google Shape;559;p40"/>
          <p:cNvGrpSpPr/>
          <p:nvPr/>
        </p:nvGrpSpPr>
        <p:grpSpPr>
          <a:xfrm>
            <a:off x="5348160" y="823028"/>
            <a:ext cx="3167585" cy="3167816"/>
            <a:chOff x="1034783" y="1188145"/>
            <a:chExt cx="2174912" cy="2175070"/>
          </a:xfrm>
        </p:grpSpPr>
        <p:sp>
          <p:nvSpPr>
            <p:cNvPr id="560" name="Google Shape;560;p40"/>
            <p:cNvSpPr/>
            <p:nvPr/>
          </p:nvSpPr>
          <p:spPr>
            <a:xfrm rot="-2794009">
              <a:off x="1351957" y="1507436"/>
              <a:ext cx="1540564" cy="1536488"/>
            </a:xfrm>
            <a:custGeom>
              <a:rect b="b" l="l" r="r" t="t"/>
              <a:pathLst>
                <a:path extrusionOk="0" h="120000" w="120000">
                  <a:moveTo>
                    <a:pt x="49028" y="120000"/>
                  </a:moveTo>
                  <a:lnTo>
                    <a:pt x="43315" y="114199"/>
                  </a:lnTo>
                  <a:cubicBezTo>
                    <a:pt x="51649" y="109526"/>
                    <a:pt x="57245" y="100595"/>
                    <a:pt x="57309" y="90331"/>
                  </a:cubicBezTo>
                  <a:lnTo>
                    <a:pt x="57458" y="66471"/>
                  </a:lnTo>
                  <a:lnTo>
                    <a:pt x="64329" y="59668"/>
                  </a:lnTo>
                  <a:lnTo>
                    <a:pt x="88126" y="59818"/>
                  </a:lnTo>
                  <a:cubicBezTo>
                    <a:pt x="99990" y="59892"/>
                    <a:pt x="110162" y="52495"/>
                    <a:pt x="114126" y="41992"/>
                  </a:cubicBezTo>
                  <a:lnTo>
                    <a:pt x="120000" y="47956"/>
                  </a:lnTo>
                  <a:cubicBezTo>
                    <a:pt x="114232" y="59758"/>
                    <a:pt x="102072" y="67775"/>
                    <a:pt x="88077" y="67687"/>
                  </a:cubicBezTo>
                  <a:lnTo>
                    <a:pt x="65158" y="67543"/>
                  </a:lnTo>
                  <a:lnTo>
                    <a:pt x="65158" y="90157"/>
                  </a:lnTo>
                  <a:cubicBezTo>
                    <a:pt x="65158" y="102657"/>
                    <a:pt x="58752" y="113657"/>
                    <a:pt x="49028" y="120000"/>
                  </a:cubicBezTo>
                  <a:close/>
                  <a:moveTo>
                    <a:pt x="0" y="70220"/>
                  </a:moveTo>
                  <a:cubicBezTo>
                    <a:pt x="6395" y="60706"/>
                    <a:pt x="17241" y="54449"/>
                    <a:pt x="29546" y="54449"/>
                  </a:cubicBezTo>
                  <a:lnTo>
                    <a:pt x="52546" y="54449"/>
                  </a:lnTo>
                  <a:lnTo>
                    <a:pt x="52688" y="31757"/>
                  </a:lnTo>
                  <a:cubicBezTo>
                    <a:pt x="52776" y="17725"/>
                    <a:pt x="60925" y="5634"/>
                    <a:pt x="72766" y="0"/>
                  </a:cubicBezTo>
                  <a:lnTo>
                    <a:pt x="78641" y="5964"/>
                  </a:lnTo>
                  <a:cubicBezTo>
                    <a:pt x="68117" y="9805"/>
                    <a:pt x="60612" y="19911"/>
                    <a:pt x="60537" y="31806"/>
                  </a:cubicBezTo>
                  <a:lnTo>
                    <a:pt x="60388" y="55666"/>
                  </a:lnTo>
                  <a:lnTo>
                    <a:pt x="53517" y="62470"/>
                  </a:lnTo>
                  <a:lnTo>
                    <a:pt x="29720" y="62320"/>
                  </a:lnTo>
                  <a:cubicBezTo>
                    <a:pt x="19484" y="62256"/>
                    <a:pt x="10506" y="67754"/>
                    <a:pt x="5741" y="76050"/>
                  </a:cubicBezTo>
                  <a:close/>
                </a:path>
              </a:pathLst>
            </a:cu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40"/>
            <p:cNvSpPr/>
            <p:nvPr/>
          </p:nvSpPr>
          <p:spPr>
            <a:xfrm rot="8100000">
              <a:off x="1923720" y="1666962"/>
              <a:ext cx="397008" cy="397008"/>
            </a:xfrm>
            <a:custGeom>
              <a:rect b="b" l="l" r="r" t="t"/>
              <a:pathLst>
                <a:path extrusionOk="0" h="120000" w="120000">
                  <a:moveTo>
                    <a:pt x="114102" y="120000"/>
                  </a:moveTo>
                  <a:lnTo>
                    <a:pt x="0" y="5897"/>
                  </a:lnTo>
                  <a:cubicBezTo>
                    <a:pt x="9288" y="1867"/>
                    <a:pt x="19540" y="0"/>
                    <a:pt x="30229" y="0"/>
                  </a:cubicBezTo>
                  <a:lnTo>
                    <a:pt x="120000" y="0"/>
                  </a:lnTo>
                  <a:lnTo>
                    <a:pt x="120000" y="89770"/>
                  </a:lnTo>
                  <a:cubicBezTo>
                    <a:pt x="120000" y="100459"/>
                    <a:pt x="118132" y="110711"/>
                    <a:pt x="114102" y="120000"/>
                  </a:cubicBezTo>
                  <a:close/>
                </a:path>
              </a:pathLst>
            </a:custGeom>
            <a:solidFill>
              <a:srgbClr val="3967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40"/>
            <p:cNvSpPr/>
            <p:nvPr/>
          </p:nvSpPr>
          <p:spPr>
            <a:xfrm rot="-2700000">
              <a:off x="1868073" y="2489383"/>
              <a:ext cx="539167" cy="536900"/>
            </a:xfrm>
            <a:custGeom>
              <a:rect b="b" l="l" r="r" t="t"/>
              <a:pathLst>
                <a:path extrusionOk="0" h="120000" w="120000">
                  <a:moveTo>
                    <a:pt x="35777" y="570"/>
                  </a:moveTo>
                  <a:cubicBezTo>
                    <a:pt x="77678" y="-6107"/>
                    <a:pt x="124951" y="47302"/>
                    <a:pt x="119581" y="83415"/>
                  </a:cubicBezTo>
                  <a:cubicBezTo>
                    <a:pt x="112585" y="99454"/>
                    <a:pt x="101388" y="114118"/>
                    <a:pt x="84888" y="120000"/>
                  </a:cubicBezTo>
                  <a:lnTo>
                    <a:pt x="0" y="34753"/>
                  </a:lnTo>
                  <a:cubicBezTo>
                    <a:pt x="5857" y="18183"/>
                    <a:pt x="19805" y="7595"/>
                    <a:pt x="35777" y="570"/>
                  </a:cubicBezTo>
                  <a:close/>
                </a:path>
              </a:pathLst>
            </a:custGeom>
            <a:solidFill>
              <a:srgbClr val="3967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1582164" y="1506260"/>
              <a:ext cx="1080120" cy="178526"/>
            </a:xfrm>
            <a:prstGeom prst="roundRect">
              <a:avLst>
                <a:gd fmla="val 50000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1582164" y="2895538"/>
              <a:ext cx="1080120" cy="178526"/>
            </a:xfrm>
            <a:prstGeom prst="roundRect">
              <a:avLst>
                <a:gd fmla="val 50000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5" name="Google Shape;565;p40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566" name="Google Shape;566;p40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/>
          <p:nvPr/>
        </p:nvSpPr>
        <p:spPr>
          <a:xfrm>
            <a:off x="1547664" y="0"/>
            <a:ext cx="7596336" cy="5164038"/>
          </a:xfrm>
          <a:prstGeom prst="rect">
            <a:avLst/>
          </a:prstGeom>
          <a:solidFill>
            <a:schemeClr val="lt1">
              <a:alpha val="5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3"/>
          <p:cNvSpPr txBox="1"/>
          <p:nvPr/>
        </p:nvSpPr>
        <p:spPr>
          <a:xfrm>
            <a:off x="1873048" y="274858"/>
            <a:ext cx="7163448" cy="7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8FED"/>
              </a:buClr>
              <a:buFont typeface="Arial"/>
              <a:buNone/>
            </a:pPr>
            <a:r>
              <a:rPr lang="en" sz="44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/>
          </a:p>
        </p:txBody>
      </p:sp>
      <p:sp>
        <p:nvSpPr>
          <p:cNvPr id="124" name="Google Shape;124;p23"/>
          <p:cNvSpPr txBox="1"/>
          <p:nvPr/>
        </p:nvSpPr>
        <p:spPr>
          <a:xfrm>
            <a:off x="1908720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3"/>
          <p:cNvSpPr txBox="1"/>
          <p:nvPr/>
        </p:nvSpPr>
        <p:spPr>
          <a:xfrm>
            <a:off x="1908720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/>
          <p:nvPr/>
        </p:nvSpPr>
        <p:spPr>
          <a:xfrm>
            <a:off x="1908720" y="2518473"/>
            <a:ext cx="331236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Please navigate to the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Make a copy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this copy will be created. So you will be able to edit, add or delete slides.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3"/>
          <p:cNvSpPr txBox="1"/>
          <p:nvPr/>
        </p:nvSpPr>
        <p:spPr>
          <a:xfrm>
            <a:off x="5581128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Edit in PowerPoint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5581128" y="2518473"/>
            <a:ext cx="33123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Navigate to the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Download as Microsoft PowerPoint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download a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.pptx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file. So you can open and edit in PowerPoint.</a:t>
            </a:r>
            <a:endParaRPr/>
          </a:p>
        </p:txBody>
      </p:sp>
      <p:sp>
        <p:nvSpPr>
          <p:cNvPr id="129" name="Google Shape;129;p23"/>
          <p:cNvSpPr txBox="1"/>
          <p:nvPr/>
        </p:nvSpPr>
        <p:spPr>
          <a:xfrm>
            <a:off x="1908720" y="4045009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1"/>
          <p:cNvSpPr/>
          <p:nvPr/>
        </p:nvSpPr>
        <p:spPr>
          <a:xfrm>
            <a:off x="511215" y="1611793"/>
            <a:ext cx="1296144" cy="1296144"/>
          </a:xfrm>
          <a:prstGeom prst="ellipse">
            <a:avLst/>
          </a:prstGeom>
          <a:noFill/>
          <a:ln cap="flat" cmpd="sng" w="254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1"/>
          <p:cNvSpPr/>
          <p:nvPr/>
        </p:nvSpPr>
        <p:spPr>
          <a:xfrm>
            <a:off x="1331640" y="1539785"/>
            <a:ext cx="576064" cy="576064"/>
          </a:xfrm>
          <a:prstGeom prst="ellipse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41"/>
          <p:cNvSpPr txBox="1"/>
          <p:nvPr/>
        </p:nvSpPr>
        <p:spPr>
          <a:xfrm>
            <a:off x="1432937" y="1570922"/>
            <a:ext cx="38504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41"/>
          <p:cNvSpPr/>
          <p:nvPr/>
        </p:nvSpPr>
        <p:spPr>
          <a:xfrm>
            <a:off x="2195736" y="1611793"/>
            <a:ext cx="1296144" cy="1296144"/>
          </a:xfrm>
          <a:prstGeom prst="ellipse">
            <a:avLst/>
          </a:prstGeom>
          <a:noFill/>
          <a:ln cap="flat" cmpd="sng" w="25400">
            <a:solidFill>
              <a:srgbClr val="3967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41"/>
          <p:cNvSpPr/>
          <p:nvPr/>
        </p:nvSpPr>
        <p:spPr>
          <a:xfrm>
            <a:off x="3016161" y="1539785"/>
            <a:ext cx="576064" cy="576064"/>
          </a:xfrm>
          <a:prstGeom prst="ellipse">
            <a:avLst/>
          </a:pr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41"/>
          <p:cNvSpPr txBox="1"/>
          <p:nvPr/>
        </p:nvSpPr>
        <p:spPr>
          <a:xfrm>
            <a:off x="3117458" y="1570922"/>
            <a:ext cx="38504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41"/>
          <p:cNvSpPr/>
          <p:nvPr/>
        </p:nvSpPr>
        <p:spPr>
          <a:xfrm>
            <a:off x="3880257" y="1611793"/>
            <a:ext cx="1296144" cy="1296144"/>
          </a:xfrm>
          <a:prstGeom prst="ellipse">
            <a:avLst/>
          </a:prstGeom>
          <a:noFill/>
          <a:ln cap="flat" cmpd="sng" w="254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41"/>
          <p:cNvSpPr/>
          <p:nvPr/>
        </p:nvSpPr>
        <p:spPr>
          <a:xfrm>
            <a:off x="4700682" y="1539785"/>
            <a:ext cx="576064" cy="576064"/>
          </a:xfrm>
          <a:prstGeom prst="ellipse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41"/>
          <p:cNvSpPr txBox="1"/>
          <p:nvPr/>
        </p:nvSpPr>
        <p:spPr>
          <a:xfrm>
            <a:off x="4801979" y="1570922"/>
            <a:ext cx="38504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41"/>
          <p:cNvSpPr/>
          <p:nvPr/>
        </p:nvSpPr>
        <p:spPr>
          <a:xfrm>
            <a:off x="5564778" y="1611793"/>
            <a:ext cx="1296144" cy="1296144"/>
          </a:xfrm>
          <a:prstGeom prst="ellipse">
            <a:avLst/>
          </a:prstGeom>
          <a:noFill/>
          <a:ln cap="flat" cmpd="sng" w="254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41"/>
          <p:cNvSpPr/>
          <p:nvPr/>
        </p:nvSpPr>
        <p:spPr>
          <a:xfrm>
            <a:off x="6385203" y="1539785"/>
            <a:ext cx="576064" cy="576064"/>
          </a:xfrm>
          <a:prstGeom prst="ellipse">
            <a:avLst/>
          </a:pr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41"/>
          <p:cNvSpPr txBox="1"/>
          <p:nvPr/>
        </p:nvSpPr>
        <p:spPr>
          <a:xfrm>
            <a:off x="6486500" y="1570922"/>
            <a:ext cx="38504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41"/>
          <p:cNvSpPr/>
          <p:nvPr/>
        </p:nvSpPr>
        <p:spPr>
          <a:xfrm>
            <a:off x="7249299" y="1611793"/>
            <a:ext cx="1296144" cy="1296144"/>
          </a:xfrm>
          <a:prstGeom prst="ellipse">
            <a:avLst/>
          </a:prstGeom>
          <a:noFill/>
          <a:ln cap="flat" cmpd="sng" w="254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41"/>
          <p:cNvSpPr/>
          <p:nvPr/>
        </p:nvSpPr>
        <p:spPr>
          <a:xfrm>
            <a:off x="8069724" y="1539785"/>
            <a:ext cx="576064" cy="576064"/>
          </a:xfrm>
          <a:prstGeom prst="ellipse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41"/>
          <p:cNvSpPr txBox="1"/>
          <p:nvPr/>
        </p:nvSpPr>
        <p:spPr>
          <a:xfrm>
            <a:off x="8171021" y="1570922"/>
            <a:ext cx="38504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41"/>
          <p:cNvSpPr/>
          <p:nvPr/>
        </p:nvSpPr>
        <p:spPr>
          <a:xfrm>
            <a:off x="5999793" y="2099369"/>
            <a:ext cx="385410" cy="36077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41"/>
          <p:cNvSpPr/>
          <p:nvPr/>
        </p:nvSpPr>
        <p:spPr>
          <a:xfrm>
            <a:off x="984880" y="2115849"/>
            <a:ext cx="345306" cy="344297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41"/>
          <p:cNvSpPr/>
          <p:nvPr/>
        </p:nvSpPr>
        <p:spPr>
          <a:xfrm>
            <a:off x="4343519" y="2075543"/>
            <a:ext cx="409255" cy="406988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41"/>
          <p:cNvSpPr/>
          <p:nvPr/>
        </p:nvSpPr>
        <p:spPr>
          <a:xfrm>
            <a:off x="2640771" y="2085303"/>
            <a:ext cx="406074" cy="406074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41"/>
          <p:cNvSpPr/>
          <p:nvPr/>
        </p:nvSpPr>
        <p:spPr>
          <a:xfrm rot="2700000">
            <a:off x="7768711" y="2033387"/>
            <a:ext cx="267881" cy="509658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1" name="Google Shape;591;p41"/>
          <p:cNvGrpSpPr/>
          <p:nvPr/>
        </p:nvGrpSpPr>
        <p:grpSpPr>
          <a:xfrm>
            <a:off x="342113" y="3198521"/>
            <a:ext cx="1699847" cy="1417356"/>
            <a:chOff x="803640" y="3362835"/>
            <a:chExt cx="2059657" cy="1417356"/>
          </a:xfrm>
        </p:grpSpPr>
        <p:sp>
          <p:nvSpPr>
            <p:cNvPr id="592" name="Google Shape;592;p4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4" name="Google Shape;594;p41"/>
          <p:cNvGrpSpPr/>
          <p:nvPr/>
        </p:nvGrpSpPr>
        <p:grpSpPr>
          <a:xfrm>
            <a:off x="2027072" y="3198521"/>
            <a:ext cx="1699847" cy="1417356"/>
            <a:chOff x="803640" y="3362835"/>
            <a:chExt cx="2059657" cy="1417356"/>
          </a:xfrm>
        </p:grpSpPr>
        <p:sp>
          <p:nvSpPr>
            <p:cNvPr id="595" name="Google Shape;595;p4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" name="Google Shape;597;p41"/>
          <p:cNvGrpSpPr/>
          <p:nvPr/>
        </p:nvGrpSpPr>
        <p:grpSpPr>
          <a:xfrm>
            <a:off x="3712031" y="3198521"/>
            <a:ext cx="1699847" cy="1417356"/>
            <a:chOff x="803640" y="3362835"/>
            <a:chExt cx="2059657" cy="1417356"/>
          </a:xfrm>
        </p:grpSpPr>
        <p:sp>
          <p:nvSpPr>
            <p:cNvPr id="598" name="Google Shape;598;p4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0" name="Google Shape;600;p41"/>
          <p:cNvGrpSpPr/>
          <p:nvPr/>
        </p:nvGrpSpPr>
        <p:grpSpPr>
          <a:xfrm>
            <a:off x="5396990" y="3198521"/>
            <a:ext cx="1699847" cy="1417356"/>
            <a:chOff x="803640" y="3362835"/>
            <a:chExt cx="2059657" cy="1417356"/>
          </a:xfrm>
        </p:grpSpPr>
        <p:sp>
          <p:nvSpPr>
            <p:cNvPr id="601" name="Google Shape;601;p4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41"/>
          <p:cNvGrpSpPr/>
          <p:nvPr/>
        </p:nvGrpSpPr>
        <p:grpSpPr>
          <a:xfrm>
            <a:off x="7081951" y="3198521"/>
            <a:ext cx="1699847" cy="1417356"/>
            <a:chOff x="803640" y="3362835"/>
            <a:chExt cx="2059657" cy="1417356"/>
          </a:xfrm>
        </p:grpSpPr>
        <p:sp>
          <p:nvSpPr>
            <p:cNvPr id="604" name="Google Shape;604;p4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6" name="Google Shape;606;p41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607" name="Google Shape;607;p41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4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2428" l="0" r="0" t="12428"/>
          <a:stretch/>
        </p:blipFill>
        <p:spPr>
          <a:xfrm>
            <a:off x="3218862" y="360001"/>
            <a:ext cx="2700000" cy="442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613" name="Google Shape;613;p42"/>
          <p:cNvGrpSpPr/>
          <p:nvPr/>
        </p:nvGrpSpPr>
        <p:grpSpPr>
          <a:xfrm>
            <a:off x="722907" y="1027262"/>
            <a:ext cx="1919111" cy="860885"/>
            <a:chOff x="1472558" y="998559"/>
            <a:chExt cx="2765965" cy="860885"/>
          </a:xfrm>
        </p:grpSpPr>
        <p:sp>
          <p:nvSpPr>
            <p:cNvPr id="614" name="Google Shape;614;p42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6" name="Google Shape;616;p42"/>
          <p:cNvGrpSpPr/>
          <p:nvPr/>
        </p:nvGrpSpPr>
        <p:grpSpPr>
          <a:xfrm>
            <a:off x="722907" y="2348566"/>
            <a:ext cx="1919111" cy="860885"/>
            <a:chOff x="1472558" y="998559"/>
            <a:chExt cx="2765965" cy="860885"/>
          </a:xfrm>
        </p:grpSpPr>
        <p:sp>
          <p:nvSpPr>
            <p:cNvPr id="617" name="Google Shape;617;p42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42"/>
          <p:cNvGrpSpPr/>
          <p:nvPr/>
        </p:nvGrpSpPr>
        <p:grpSpPr>
          <a:xfrm>
            <a:off x="722907" y="3725782"/>
            <a:ext cx="1919111" cy="860885"/>
            <a:chOff x="1472558" y="998559"/>
            <a:chExt cx="2765965" cy="860885"/>
          </a:xfrm>
        </p:grpSpPr>
        <p:sp>
          <p:nvSpPr>
            <p:cNvPr id="620" name="Google Shape;620;p42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2" name="Google Shape;622;p42"/>
          <p:cNvSpPr/>
          <p:nvPr/>
        </p:nvSpPr>
        <p:spPr>
          <a:xfrm>
            <a:off x="1515234" y="3298990"/>
            <a:ext cx="334457" cy="33725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42"/>
          <p:cNvSpPr/>
          <p:nvPr/>
        </p:nvSpPr>
        <p:spPr>
          <a:xfrm>
            <a:off x="1532187" y="1977686"/>
            <a:ext cx="300550" cy="281341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42"/>
          <p:cNvSpPr/>
          <p:nvPr/>
        </p:nvSpPr>
        <p:spPr>
          <a:xfrm>
            <a:off x="1524725" y="665473"/>
            <a:ext cx="315474" cy="27225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42"/>
          <p:cNvSpPr txBox="1"/>
          <p:nvPr/>
        </p:nvSpPr>
        <p:spPr>
          <a:xfrm>
            <a:off x="6163491" y="516617"/>
            <a:ext cx="2520280" cy="1551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/>
          </a:p>
        </p:txBody>
      </p:sp>
      <p:sp>
        <p:nvSpPr>
          <p:cNvPr id="626" name="Google Shape;626;p42"/>
          <p:cNvSpPr txBox="1"/>
          <p:nvPr/>
        </p:nvSpPr>
        <p:spPr>
          <a:xfrm>
            <a:off x="6192066" y="2028785"/>
            <a:ext cx="249139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42"/>
          <p:cNvSpPr txBox="1"/>
          <p:nvPr/>
        </p:nvSpPr>
        <p:spPr>
          <a:xfrm>
            <a:off x="6204376" y="2931791"/>
            <a:ext cx="2479395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2" name="Google Shape;632;p43"/>
          <p:cNvGraphicFramePr/>
          <p:nvPr/>
        </p:nvGraphicFramePr>
        <p:xfrm>
          <a:off x="827585" y="13476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{4F728270-2F20-41E8-BF4D-10AF8AD74364}</a:tableStyleId>
              </a:tblPr>
              <a:tblGrid>
                <a:gridCol w="205950"/>
                <a:gridCol w="382800"/>
                <a:gridCol w="861450"/>
                <a:gridCol w="205950"/>
              </a:tblGrid>
              <a:tr h="3365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 hMerge="1"/>
                <a:tc hMerge="1"/>
              </a:tr>
              <a:tr h="839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 u="none" cap="none" strike="noStrike">
                          <a:solidFill>
                            <a:srgbClr val="2B8FE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b="1" sz="3600" u="none" cap="none" strike="noStrike">
                        <a:solidFill>
                          <a:srgbClr val="2B8FE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2FC5F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33" name="Google Shape;633;p43"/>
          <p:cNvSpPr/>
          <p:nvPr/>
        </p:nvSpPr>
        <p:spPr>
          <a:xfrm>
            <a:off x="1001741" y="2627209"/>
            <a:ext cx="192627" cy="18031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43"/>
          <p:cNvSpPr/>
          <p:nvPr/>
        </p:nvSpPr>
        <p:spPr>
          <a:xfrm>
            <a:off x="989441" y="3408676"/>
            <a:ext cx="217226" cy="216024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43"/>
          <p:cNvSpPr/>
          <p:nvPr/>
        </p:nvSpPr>
        <p:spPr>
          <a:xfrm>
            <a:off x="1000470" y="3010517"/>
            <a:ext cx="195168" cy="195168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43"/>
          <p:cNvSpPr/>
          <p:nvPr/>
        </p:nvSpPr>
        <p:spPr>
          <a:xfrm>
            <a:off x="985104" y="3827690"/>
            <a:ext cx="225901" cy="17352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37" name="Google Shape;637;p43"/>
          <p:cNvGraphicFramePr/>
          <p:nvPr/>
        </p:nvGraphicFramePr>
        <p:xfrm>
          <a:off x="2771801" y="13476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{4F728270-2F20-41E8-BF4D-10AF8AD74364}</a:tableStyleId>
              </a:tblPr>
              <a:tblGrid>
                <a:gridCol w="205950"/>
                <a:gridCol w="382800"/>
                <a:gridCol w="861450"/>
                <a:gridCol w="205950"/>
              </a:tblGrid>
              <a:tr h="3365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 hMerge="1"/>
                <a:tc hMerge="1"/>
              </a:tr>
              <a:tr h="839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 u="none" cap="none" strike="noStrike">
                          <a:solidFill>
                            <a:srgbClr val="2B8FE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b="1" sz="3600" u="none" cap="none" strike="noStrike">
                        <a:solidFill>
                          <a:srgbClr val="2B8FE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2FC5F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38" name="Google Shape;638;p43"/>
          <p:cNvSpPr/>
          <p:nvPr/>
        </p:nvSpPr>
        <p:spPr>
          <a:xfrm>
            <a:off x="3066592" y="2627209"/>
            <a:ext cx="192627" cy="18031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43"/>
          <p:cNvSpPr/>
          <p:nvPr/>
        </p:nvSpPr>
        <p:spPr>
          <a:xfrm>
            <a:off x="3054292" y="3408676"/>
            <a:ext cx="217226" cy="216024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43"/>
          <p:cNvSpPr/>
          <p:nvPr/>
        </p:nvSpPr>
        <p:spPr>
          <a:xfrm>
            <a:off x="3065321" y="3010517"/>
            <a:ext cx="195168" cy="195168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43"/>
          <p:cNvSpPr/>
          <p:nvPr/>
        </p:nvSpPr>
        <p:spPr>
          <a:xfrm>
            <a:off x="3049955" y="3827690"/>
            <a:ext cx="225901" cy="17352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2" name="Google Shape;642;p43"/>
          <p:cNvGraphicFramePr/>
          <p:nvPr/>
        </p:nvGraphicFramePr>
        <p:xfrm>
          <a:off x="4716017" y="13476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{4F728270-2F20-41E8-BF4D-10AF8AD74364}</a:tableStyleId>
              </a:tblPr>
              <a:tblGrid>
                <a:gridCol w="205950"/>
                <a:gridCol w="382800"/>
                <a:gridCol w="861450"/>
                <a:gridCol w="205950"/>
              </a:tblGrid>
              <a:tr h="3365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 hMerge="1"/>
                <a:tc hMerge="1"/>
              </a:tr>
              <a:tr h="839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 u="none" cap="none" strike="noStrike">
                          <a:solidFill>
                            <a:srgbClr val="2B8FE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b="1" sz="3600" u="none" cap="none" strike="noStrike">
                        <a:solidFill>
                          <a:srgbClr val="2B8FE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2FC5F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43" name="Google Shape;643;p43"/>
          <p:cNvSpPr/>
          <p:nvPr/>
        </p:nvSpPr>
        <p:spPr>
          <a:xfrm>
            <a:off x="5010808" y="2627209"/>
            <a:ext cx="192627" cy="18031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43"/>
          <p:cNvSpPr/>
          <p:nvPr/>
        </p:nvSpPr>
        <p:spPr>
          <a:xfrm>
            <a:off x="4998508" y="3408676"/>
            <a:ext cx="217226" cy="216024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43"/>
          <p:cNvSpPr/>
          <p:nvPr/>
        </p:nvSpPr>
        <p:spPr>
          <a:xfrm>
            <a:off x="5009537" y="3010517"/>
            <a:ext cx="195168" cy="195168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43"/>
          <p:cNvSpPr/>
          <p:nvPr/>
        </p:nvSpPr>
        <p:spPr>
          <a:xfrm>
            <a:off x="4994171" y="3827690"/>
            <a:ext cx="225901" cy="17352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7" name="Google Shape;647;p43"/>
          <p:cNvGraphicFramePr/>
          <p:nvPr/>
        </p:nvGraphicFramePr>
        <p:xfrm>
          <a:off x="6660233" y="13476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{4F728270-2F20-41E8-BF4D-10AF8AD74364}</a:tableStyleId>
              </a:tblPr>
              <a:tblGrid>
                <a:gridCol w="205950"/>
                <a:gridCol w="382800"/>
                <a:gridCol w="861450"/>
                <a:gridCol w="205950"/>
              </a:tblGrid>
              <a:tr h="3365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 hMerge="1"/>
                <a:tc hMerge="1"/>
              </a:tr>
              <a:tr h="839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 u="none" cap="none" strike="noStrike">
                          <a:solidFill>
                            <a:srgbClr val="2B8FE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b="1" sz="3600" u="none" cap="none" strike="noStrike">
                        <a:solidFill>
                          <a:srgbClr val="2B8FE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2FC5F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3960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vMerge="1"/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/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B8FE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B8F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48" name="Google Shape;648;p43"/>
          <p:cNvSpPr/>
          <p:nvPr/>
        </p:nvSpPr>
        <p:spPr>
          <a:xfrm>
            <a:off x="6955024" y="2627209"/>
            <a:ext cx="192627" cy="18031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43"/>
          <p:cNvSpPr/>
          <p:nvPr/>
        </p:nvSpPr>
        <p:spPr>
          <a:xfrm>
            <a:off x="6942724" y="3408676"/>
            <a:ext cx="217226" cy="216024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43"/>
          <p:cNvSpPr/>
          <p:nvPr/>
        </p:nvSpPr>
        <p:spPr>
          <a:xfrm>
            <a:off x="6953753" y="3010517"/>
            <a:ext cx="195168" cy="195168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43"/>
          <p:cNvSpPr/>
          <p:nvPr/>
        </p:nvSpPr>
        <p:spPr>
          <a:xfrm>
            <a:off x="6938387" y="3827690"/>
            <a:ext cx="225901" cy="17352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43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653" name="Google Shape;653;p43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Table Style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8" name="Google Shape;658;p44"/>
          <p:cNvCxnSpPr/>
          <p:nvPr/>
        </p:nvCxnSpPr>
        <p:spPr>
          <a:xfrm>
            <a:off x="4399930" y="2283718"/>
            <a:ext cx="0" cy="2859782"/>
          </a:xfrm>
          <a:prstGeom prst="straightConnector1">
            <a:avLst/>
          </a:prstGeom>
          <a:noFill/>
          <a:ln cap="flat" cmpd="sng" w="31750">
            <a:solidFill>
              <a:srgbClr val="3967D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59" name="Google Shape;659;p44"/>
          <p:cNvCxnSpPr/>
          <p:nvPr/>
        </p:nvCxnSpPr>
        <p:spPr>
          <a:xfrm>
            <a:off x="5088207" y="2931790"/>
            <a:ext cx="0" cy="2211710"/>
          </a:xfrm>
          <a:prstGeom prst="straightConnector1">
            <a:avLst/>
          </a:prstGeom>
          <a:noFill/>
          <a:ln cap="flat" cmpd="sng" w="3175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0" name="Google Shape;660;p44"/>
          <p:cNvSpPr/>
          <p:nvPr/>
        </p:nvSpPr>
        <p:spPr>
          <a:xfrm>
            <a:off x="4003886" y="1491630"/>
            <a:ext cx="792088" cy="792088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3967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44"/>
          <p:cNvSpPr/>
          <p:nvPr/>
        </p:nvSpPr>
        <p:spPr>
          <a:xfrm>
            <a:off x="3687951" y="2787774"/>
            <a:ext cx="792088" cy="792088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44"/>
          <p:cNvSpPr/>
          <p:nvPr/>
        </p:nvSpPr>
        <p:spPr>
          <a:xfrm>
            <a:off x="4336023" y="3435846"/>
            <a:ext cx="792088" cy="792088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8CB3E3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44"/>
          <p:cNvSpPr/>
          <p:nvPr/>
        </p:nvSpPr>
        <p:spPr>
          <a:xfrm>
            <a:off x="4692163" y="2139702"/>
            <a:ext cx="792088" cy="792088"/>
          </a:xfrm>
          <a:prstGeom prst="ellipse">
            <a:avLst/>
          </a:prstGeom>
          <a:solidFill>
            <a:schemeClr val="lt1"/>
          </a:solidFill>
          <a:ln cap="flat" cmpd="sng" w="3175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44"/>
          <p:cNvSpPr txBox="1"/>
          <p:nvPr/>
        </p:nvSpPr>
        <p:spPr>
          <a:xfrm>
            <a:off x="3130959" y="1263054"/>
            <a:ext cx="80092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3967DE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600">
              <a:solidFill>
                <a:srgbClr val="3967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44"/>
          <p:cNvSpPr/>
          <p:nvPr/>
        </p:nvSpPr>
        <p:spPr>
          <a:xfrm>
            <a:off x="4245252" y="1742881"/>
            <a:ext cx="309356" cy="289586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44"/>
          <p:cNvSpPr/>
          <p:nvPr/>
        </p:nvSpPr>
        <p:spPr>
          <a:xfrm>
            <a:off x="3909564" y="3010353"/>
            <a:ext cx="348861" cy="34693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44"/>
          <p:cNvSpPr/>
          <p:nvPr/>
        </p:nvSpPr>
        <p:spPr>
          <a:xfrm>
            <a:off x="4931489" y="2379028"/>
            <a:ext cx="313435" cy="31343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44"/>
          <p:cNvSpPr/>
          <p:nvPr/>
        </p:nvSpPr>
        <p:spPr>
          <a:xfrm>
            <a:off x="4550670" y="3692553"/>
            <a:ext cx="362793" cy="27867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8CB3E3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44"/>
          <p:cNvSpPr txBox="1"/>
          <p:nvPr/>
        </p:nvSpPr>
        <p:spPr>
          <a:xfrm>
            <a:off x="5588063" y="1909026"/>
            <a:ext cx="80092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6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44"/>
          <p:cNvSpPr txBox="1"/>
          <p:nvPr/>
        </p:nvSpPr>
        <p:spPr>
          <a:xfrm>
            <a:off x="2794772" y="2554998"/>
            <a:ext cx="80092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26A1EB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600">
              <a:solidFill>
                <a:srgbClr val="26A1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44"/>
          <p:cNvSpPr txBox="1"/>
          <p:nvPr/>
        </p:nvSpPr>
        <p:spPr>
          <a:xfrm>
            <a:off x="5216171" y="3200970"/>
            <a:ext cx="80092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3600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2" name="Google Shape;672;p44"/>
          <p:cNvGrpSpPr/>
          <p:nvPr/>
        </p:nvGrpSpPr>
        <p:grpSpPr>
          <a:xfrm>
            <a:off x="5588062" y="2476111"/>
            <a:ext cx="3320320" cy="863358"/>
            <a:chOff x="803640" y="3362835"/>
            <a:chExt cx="2059657" cy="863358"/>
          </a:xfrm>
        </p:grpSpPr>
        <p:sp>
          <p:nvSpPr>
            <p:cNvPr id="673" name="Google Shape;673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44"/>
          <p:cNvGrpSpPr/>
          <p:nvPr/>
        </p:nvGrpSpPr>
        <p:grpSpPr>
          <a:xfrm>
            <a:off x="5204169" y="3796255"/>
            <a:ext cx="3320320" cy="863358"/>
            <a:chOff x="803640" y="3362835"/>
            <a:chExt cx="2059657" cy="863358"/>
          </a:xfrm>
        </p:grpSpPr>
        <p:sp>
          <p:nvSpPr>
            <p:cNvPr id="676" name="Google Shape;676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44"/>
          <p:cNvGrpSpPr/>
          <p:nvPr/>
        </p:nvGrpSpPr>
        <p:grpSpPr>
          <a:xfrm>
            <a:off x="611559" y="1829105"/>
            <a:ext cx="3320320" cy="863358"/>
            <a:chOff x="803640" y="3362835"/>
            <a:chExt cx="2059657" cy="863358"/>
          </a:xfrm>
        </p:grpSpPr>
        <p:sp>
          <p:nvSpPr>
            <p:cNvPr id="679" name="Google Shape;679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44"/>
          <p:cNvGrpSpPr/>
          <p:nvPr/>
        </p:nvGrpSpPr>
        <p:grpSpPr>
          <a:xfrm>
            <a:off x="271322" y="3149249"/>
            <a:ext cx="3320320" cy="863358"/>
            <a:chOff x="803640" y="3362835"/>
            <a:chExt cx="2059657" cy="863358"/>
          </a:xfrm>
        </p:grpSpPr>
        <p:sp>
          <p:nvSpPr>
            <p:cNvPr id="682" name="Google Shape;682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84" name="Google Shape;684;p44"/>
          <p:cNvCxnSpPr>
            <a:stCxn id="661" idx="4"/>
          </p:cNvCxnSpPr>
          <p:nvPr/>
        </p:nvCxnSpPr>
        <p:spPr>
          <a:xfrm>
            <a:off x="4083995" y="3579862"/>
            <a:ext cx="0" cy="1656300"/>
          </a:xfrm>
          <a:prstGeom prst="straightConnector1">
            <a:avLst/>
          </a:prstGeom>
          <a:noFill/>
          <a:ln cap="flat" cmpd="sng" w="3175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5" name="Google Shape;685;p44"/>
          <p:cNvCxnSpPr>
            <a:stCxn id="662" idx="4"/>
          </p:cNvCxnSpPr>
          <p:nvPr/>
        </p:nvCxnSpPr>
        <p:spPr>
          <a:xfrm>
            <a:off x="4732067" y="4227934"/>
            <a:ext cx="0" cy="915600"/>
          </a:xfrm>
          <a:prstGeom prst="straightConnector1">
            <a:avLst/>
          </a:prstGeom>
          <a:noFill/>
          <a:ln cap="flat" cmpd="sng" w="31750">
            <a:solidFill>
              <a:srgbClr val="8CB3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6" name="Google Shape;686;p44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687" name="Google Shape;687;p44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2" name="Google Shape;692;p4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723" r="2723" t="0"/>
          <a:stretch/>
        </p:blipFill>
        <p:spPr>
          <a:xfrm>
            <a:off x="6858000" y="698778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93" name="Google Shape;693;p45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723" r="2723" t="0"/>
          <a:stretch/>
        </p:blipFill>
        <p:spPr>
          <a:xfrm>
            <a:off x="4583048" y="2578606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94" name="Google Shape;694;p45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723" r="2723" t="0"/>
          <a:stretch/>
        </p:blipFill>
        <p:spPr>
          <a:xfrm>
            <a:off x="2297379" y="699542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95" name="Google Shape;695;p45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2722" r="2732" t="0"/>
          <a:stretch/>
        </p:blipFill>
        <p:spPr>
          <a:xfrm>
            <a:off x="0" y="2579370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96" name="Google Shape;696;p45"/>
          <p:cNvSpPr txBox="1"/>
          <p:nvPr/>
        </p:nvSpPr>
        <p:spPr>
          <a:xfrm>
            <a:off x="1475656" y="659787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45"/>
          <p:cNvSpPr txBox="1"/>
          <p:nvPr/>
        </p:nvSpPr>
        <p:spPr>
          <a:xfrm>
            <a:off x="2357489" y="2571750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45"/>
          <p:cNvSpPr txBox="1"/>
          <p:nvPr/>
        </p:nvSpPr>
        <p:spPr>
          <a:xfrm>
            <a:off x="5976611" y="659787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45"/>
          <p:cNvSpPr txBox="1"/>
          <p:nvPr/>
        </p:nvSpPr>
        <p:spPr>
          <a:xfrm>
            <a:off x="6948264" y="2571750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0" name="Google Shape;700;p45"/>
          <p:cNvGrpSpPr/>
          <p:nvPr/>
        </p:nvGrpSpPr>
        <p:grpSpPr>
          <a:xfrm>
            <a:off x="2392121" y="3213864"/>
            <a:ext cx="2110320" cy="1048024"/>
            <a:chOff x="803640" y="3362835"/>
            <a:chExt cx="2059657" cy="1048024"/>
          </a:xfrm>
        </p:grpSpPr>
        <p:sp>
          <p:nvSpPr>
            <p:cNvPr id="701" name="Google Shape;701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3" name="Google Shape;703;p45"/>
          <p:cNvGrpSpPr/>
          <p:nvPr/>
        </p:nvGrpSpPr>
        <p:grpSpPr>
          <a:xfrm>
            <a:off x="6948264" y="3213864"/>
            <a:ext cx="2110320" cy="1048024"/>
            <a:chOff x="803640" y="3362835"/>
            <a:chExt cx="2059657" cy="1048024"/>
          </a:xfrm>
        </p:grpSpPr>
        <p:sp>
          <p:nvSpPr>
            <p:cNvPr id="704" name="Google Shape;704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6" name="Google Shape;706;p45"/>
          <p:cNvGrpSpPr/>
          <p:nvPr/>
        </p:nvGrpSpPr>
        <p:grpSpPr>
          <a:xfrm>
            <a:off x="4644008" y="1384119"/>
            <a:ext cx="2110320" cy="1048024"/>
            <a:chOff x="803640" y="3362835"/>
            <a:chExt cx="2059657" cy="1048024"/>
          </a:xfrm>
        </p:grpSpPr>
        <p:sp>
          <p:nvSpPr>
            <p:cNvPr id="707" name="Google Shape;707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45"/>
          <p:cNvGrpSpPr/>
          <p:nvPr/>
        </p:nvGrpSpPr>
        <p:grpSpPr>
          <a:xfrm>
            <a:off x="94769" y="1384119"/>
            <a:ext cx="2110320" cy="1048024"/>
            <a:chOff x="803640" y="3362835"/>
            <a:chExt cx="2059657" cy="1048024"/>
          </a:xfrm>
        </p:grpSpPr>
        <p:sp>
          <p:nvSpPr>
            <p:cNvPr id="710" name="Google Shape;710;p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46"/>
          <p:cNvGrpSpPr/>
          <p:nvPr/>
        </p:nvGrpSpPr>
        <p:grpSpPr>
          <a:xfrm>
            <a:off x="3169495" y="1563638"/>
            <a:ext cx="2789110" cy="2789108"/>
            <a:chOff x="7099980" y="0"/>
            <a:chExt cx="2160242" cy="2160240"/>
          </a:xfrm>
        </p:grpSpPr>
        <p:sp>
          <p:nvSpPr>
            <p:cNvPr id="718" name="Google Shape;718;p46"/>
            <p:cNvSpPr/>
            <p:nvPr/>
          </p:nvSpPr>
          <p:spPr>
            <a:xfrm>
              <a:off x="7099980" y="0"/>
              <a:ext cx="2160240" cy="2160240"/>
            </a:xfrm>
            <a:prstGeom prst="pie">
              <a:avLst>
                <a:gd fmla="val 9756352" name="adj1"/>
                <a:gd fmla="val 14001791" name="adj2"/>
              </a:avLst>
            </a:prstGeom>
            <a:solidFill>
              <a:srgbClr val="26A1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46"/>
            <p:cNvSpPr/>
            <p:nvPr/>
          </p:nvSpPr>
          <p:spPr>
            <a:xfrm>
              <a:off x="7099981" y="0"/>
              <a:ext cx="2160240" cy="2160240"/>
            </a:xfrm>
            <a:prstGeom prst="pie">
              <a:avLst>
                <a:gd fmla="val 16195741" name="adj1"/>
                <a:gd fmla="val 3198240" name="adj2"/>
              </a:avLst>
            </a:prstGeom>
            <a:solidFill>
              <a:srgbClr val="3967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46"/>
            <p:cNvSpPr/>
            <p:nvPr/>
          </p:nvSpPr>
          <p:spPr>
            <a:xfrm>
              <a:off x="7099981" y="0"/>
              <a:ext cx="2160240" cy="2160240"/>
            </a:xfrm>
            <a:prstGeom prst="pie">
              <a:avLst>
                <a:gd fmla="val 3202160" name="adj1"/>
                <a:gd fmla="val 9753910" name="adj2"/>
              </a:avLst>
            </a:prstGeom>
            <a:solidFill>
              <a:srgbClr val="2B8F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46"/>
            <p:cNvSpPr/>
            <p:nvPr/>
          </p:nvSpPr>
          <p:spPr>
            <a:xfrm>
              <a:off x="7099981" y="0"/>
              <a:ext cx="2160240" cy="2160240"/>
            </a:xfrm>
            <a:prstGeom prst="pie">
              <a:avLst>
                <a:gd fmla="val 13994405" name="adj1"/>
                <a:gd fmla="val 16209472" name="adj2"/>
              </a:avLst>
            </a:prstGeom>
            <a:solidFill>
              <a:srgbClr val="2B8FED">
                <a:alpha val="6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46"/>
          <p:cNvSpPr txBox="1"/>
          <p:nvPr>
            <p:ph idx="1" type="body"/>
          </p:nvPr>
        </p:nvSpPr>
        <p:spPr>
          <a:xfrm>
            <a:off x="0" y="8372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Style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46"/>
          <p:cNvSpPr txBox="1"/>
          <p:nvPr>
            <p:ph idx="2" type="body"/>
          </p:nvPr>
        </p:nvSpPr>
        <p:spPr>
          <a:xfrm>
            <a:off x="0" y="65978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/>
          </a:p>
        </p:txBody>
      </p:sp>
      <p:sp>
        <p:nvSpPr>
          <p:cNvPr id="724" name="Google Shape;724;p46"/>
          <p:cNvSpPr txBox="1"/>
          <p:nvPr/>
        </p:nvSpPr>
        <p:spPr>
          <a:xfrm>
            <a:off x="5253335" y="2676465"/>
            <a:ext cx="7992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46"/>
          <p:cNvSpPr txBox="1"/>
          <p:nvPr/>
        </p:nvSpPr>
        <p:spPr>
          <a:xfrm>
            <a:off x="3793858" y="3793242"/>
            <a:ext cx="7992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46"/>
          <p:cNvSpPr txBox="1"/>
          <p:nvPr/>
        </p:nvSpPr>
        <p:spPr>
          <a:xfrm>
            <a:off x="3055288" y="2381816"/>
            <a:ext cx="7992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46"/>
          <p:cNvSpPr/>
          <p:nvPr/>
        </p:nvSpPr>
        <p:spPr>
          <a:xfrm>
            <a:off x="3672642" y="2060805"/>
            <a:ext cx="1703904" cy="1703904"/>
          </a:xfrm>
          <a:prstGeom prst="ellipse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46"/>
          <p:cNvSpPr/>
          <p:nvPr/>
        </p:nvSpPr>
        <p:spPr>
          <a:xfrm rot="-5400000">
            <a:off x="4217562" y="2581656"/>
            <a:ext cx="661771" cy="662202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9" name="Google Shape;729;p46"/>
          <p:cNvCxnSpPr/>
          <p:nvPr/>
        </p:nvCxnSpPr>
        <p:spPr>
          <a:xfrm>
            <a:off x="2979482" y="1430606"/>
            <a:ext cx="822000" cy="327900"/>
          </a:xfrm>
          <a:prstGeom prst="bentConnector3">
            <a:avLst>
              <a:gd fmla="val 101264" name="adj1"/>
            </a:avLst>
          </a:prstGeom>
          <a:noFill/>
          <a:ln cap="flat" cmpd="sng" w="25400">
            <a:solidFill>
              <a:srgbClr val="2B8FED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0" name="Google Shape;730;p46"/>
          <p:cNvCxnSpPr/>
          <p:nvPr/>
        </p:nvCxnSpPr>
        <p:spPr>
          <a:xfrm flipH="1">
            <a:off x="5354349" y="1430606"/>
            <a:ext cx="379800" cy="327900"/>
          </a:xfrm>
          <a:prstGeom prst="bentConnector3">
            <a:avLst>
              <a:gd fmla="val 100227" name="adj1"/>
            </a:avLst>
          </a:prstGeom>
          <a:noFill/>
          <a:ln cap="flat" cmpd="sng" w="25400">
            <a:solidFill>
              <a:srgbClr val="3967D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1" name="Google Shape;731;p46"/>
          <p:cNvCxnSpPr/>
          <p:nvPr/>
        </p:nvCxnSpPr>
        <p:spPr>
          <a:xfrm rot="-5400000">
            <a:off x="2866919" y="3357748"/>
            <a:ext cx="453900" cy="114600"/>
          </a:xfrm>
          <a:prstGeom prst="bentConnector2">
            <a:avLst/>
          </a:prstGeom>
          <a:noFill/>
          <a:ln cap="flat" cmpd="sng" w="254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2" name="Google Shape;732;p46"/>
          <p:cNvCxnSpPr/>
          <p:nvPr/>
        </p:nvCxnSpPr>
        <p:spPr>
          <a:xfrm flipH="1" rot="10800000">
            <a:off x="4571999" y="3845968"/>
            <a:ext cx="1565100" cy="558900"/>
          </a:xfrm>
          <a:prstGeom prst="bentConnector4">
            <a:avLst>
              <a:gd fmla="val 0" name="adj1"/>
              <a:gd fmla="val 0" name="adj2"/>
            </a:avLst>
          </a:prstGeom>
          <a:noFill/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3" name="Google Shape;733;p46"/>
          <p:cNvSpPr txBox="1"/>
          <p:nvPr/>
        </p:nvSpPr>
        <p:spPr>
          <a:xfrm>
            <a:off x="5992957" y="2541687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46"/>
          <p:cNvSpPr txBox="1"/>
          <p:nvPr/>
        </p:nvSpPr>
        <p:spPr>
          <a:xfrm>
            <a:off x="611560" y="2541687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46"/>
          <p:cNvSpPr txBox="1"/>
          <p:nvPr/>
        </p:nvSpPr>
        <p:spPr>
          <a:xfrm>
            <a:off x="5734148" y="1276717"/>
            <a:ext cx="2539483" cy="307777"/>
          </a:xfrm>
          <a:prstGeom prst="rect">
            <a:avLst/>
          </a:prstGeom>
          <a:solidFill>
            <a:srgbClr val="3967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46"/>
          <p:cNvSpPr txBox="1"/>
          <p:nvPr/>
        </p:nvSpPr>
        <p:spPr>
          <a:xfrm>
            <a:off x="439999" y="1276717"/>
            <a:ext cx="2539483" cy="307777"/>
          </a:xfrm>
          <a:prstGeom prst="rect">
            <a:avLst/>
          </a:prstGeom>
          <a:solidFill>
            <a:srgbClr val="2B8FED">
              <a:alpha val="6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46"/>
          <p:cNvSpPr txBox="1"/>
          <p:nvPr/>
        </p:nvSpPr>
        <p:spPr>
          <a:xfrm>
            <a:off x="6136973" y="3692074"/>
            <a:ext cx="2539483" cy="307777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46"/>
          <p:cNvSpPr txBox="1"/>
          <p:nvPr/>
        </p:nvSpPr>
        <p:spPr>
          <a:xfrm>
            <a:off x="497086" y="3488109"/>
            <a:ext cx="2539483" cy="307777"/>
          </a:xfrm>
          <a:prstGeom prst="rect">
            <a:avLst/>
          </a:prstGeom>
          <a:solidFill>
            <a:srgbClr val="26A1E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6"/>
          <p:cNvSpPr txBox="1"/>
          <p:nvPr/>
        </p:nvSpPr>
        <p:spPr>
          <a:xfrm>
            <a:off x="439999" y="1606029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46"/>
          <p:cNvSpPr txBox="1"/>
          <p:nvPr/>
        </p:nvSpPr>
        <p:spPr>
          <a:xfrm>
            <a:off x="497085" y="3805517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46"/>
          <p:cNvSpPr txBox="1"/>
          <p:nvPr/>
        </p:nvSpPr>
        <p:spPr>
          <a:xfrm>
            <a:off x="5735324" y="1606029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46"/>
          <p:cNvSpPr txBox="1"/>
          <p:nvPr/>
        </p:nvSpPr>
        <p:spPr>
          <a:xfrm>
            <a:off x="6136973" y="3999851"/>
            <a:ext cx="25394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46"/>
          <p:cNvSpPr txBox="1"/>
          <p:nvPr/>
        </p:nvSpPr>
        <p:spPr>
          <a:xfrm>
            <a:off x="3707904" y="1660695"/>
            <a:ext cx="7992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46"/>
          <p:cNvSpPr txBox="1"/>
          <p:nvPr>
            <p:ph idx="1" type="subTitle"/>
          </p:nvPr>
        </p:nvSpPr>
        <p:spPr>
          <a:xfrm>
            <a:off x="48832" y="18863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745" name="Google Shape;745;p46"/>
          <p:cNvSpPr txBox="1"/>
          <p:nvPr>
            <p:ph type="title"/>
          </p:nvPr>
        </p:nvSpPr>
        <p:spPr>
          <a:xfrm>
            <a:off x="35275" y="12980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47"/>
          <p:cNvSpPr/>
          <p:nvPr/>
        </p:nvSpPr>
        <p:spPr>
          <a:xfrm>
            <a:off x="1763688" y="1615543"/>
            <a:ext cx="1944216" cy="1944216"/>
          </a:xfrm>
          <a:prstGeom prst="blockArc">
            <a:avLst>
              <a:gd fmla="val 8533975" name="adj1"/>
              <a:gd fmla="val 2353433" name="adj2"/>
              <a:gd fmla="val 20895" name="adj3"/>
            </a:avLst>
          </a:prstGeom>
          <a:solidFill>
            <a:srgbClr val="2B8FED"/>
          </a:solidFill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7"/>
          <p:cNvSpPr/>
          <p:nvPr/>
        </p:nvSpPr>
        <p:spPr>
          <a:xfrm rot="10800000">
            <a:off x="563405" y="2571750"/>
            <a:ext cx="1944216" cy="1944216"/>
          </a:xfrm>
          <a:prstGeom prst="blockArc">
            <a:avLst>
              <a:gd fmla="val 8533975" name="adj1"/>
              <a:gd fmla="val 5741093" name="adj2"/>
              <a:gd fmla="val 21641" name="adj3"/>
            </a:avLst>
          </a:prstGeom>
          <a:solidFill>
            <a:schemeClr val="lt1"/>
          </a:solidFill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47"/>
          <p:cNvSpPr/>
          <p:nvPr/>
        </p:nvSpPr>
        <p:spPr>
          <a:xfrm rot="10800000">
            <a:off x="2963522" y="2571749"/>
            <a:ext cx="1944216" cy="1944216"/>
          </a:xfrm>
          <a:prstGeom prst="blockArc">
            <a:avLst>
              <a:gd fmla="val 5000214" name="adj1"/>
              <a:gd fmla="val 2353433" name="adj2"/>
              <a:gd fmla="val 20895" name="adj3"/>
            </a:avLst>
          </a:prstGeom>
          <a:solidFill>
            <a:schemeClr val="lt1"/>
          </a:solidFill>
          <a:ln cap="flat" cmpd="sng" w="254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7"/>
          <p:cNvSpPr/>
          <p:nvPr/>
        </p:nvSpPr>
        <p:spPr>
          <a:xfrm>
            <a:off x="2339752" y="2175706"/>
            <a:ext cx="792088" cy="792088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7"/>
          <p:cNvSpPr/>
          <p:nvPr/>
        </p:nvSpPr>
        <p:spPr>
          <a:xfrm>
            <a:off x="1139468" y="3147813"/>
            <a:ext cx="792088" cy="792088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7"/>
          <p:cNvSpPr/>
          <p:nvPr/>
        </p:nvSpPr>
        <p:spPr>
          <a:xfrm>
            <a:off x="3539585" y="3147762"/>
            <a:ext cx="792088" cy="792088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47"/>
          <p:cNvSpPr/>
          <p:nvPr/>
        </p:nvSpPr>
        <p:spPr>
          <a:xfrm>
            <a:off x="3724717" y="3430696"/>
            <a:ext cx="444684" cy="226220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7"/>
          <p:cNvSpPr/>
          <p:nvPr/>
        </p:nvSpPr>
        <p:spPr>
          <a:xfrm>
            <a:off x="2547672" y="2394766"/>
            <a:ext cx="376248" cy="385770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47"/>
          <p:cNvSpPr/>
          <p:nvPr/>
        </p:nvSpPr>
        <p:spPr>
          <a:xfrm>
            <a:off x="1360500" y="3431503"/>
            <a:ext cx="350024" cy="256512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47"/>
          <p:cNvSpPr/>
          <p:nvPr/>
        </p:nvSpPr>
        <p:spPr>
          <a:xfrm>
            <a:off x="5364096" y="1563638"/>
            <a:ext cx="72000" cy="9000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7"/>
          <p:cNvSpPr/>
          <p:nvPr/>
        </p:nvSpPr>
        <p:spPr>
          <a:xfrm>
            <a:off x="5364096" y="2661810"/>
            <a:ext cx="72000" cy="9000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7"/>
          <p:cNvSpPr/>
          <p:nvPr/>
        </p:nvSpPr>
        <p:spPr>
          <a:xfrm>
            <a:off x="5364096" y="3759982"/>
            <a:ext cx="72000" cy="9000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2" name="Google Shape;762;p47"/>
          <p:cNvGrpSpPr/>
          <p:nvPr/>
        </p:nvGrpSpPr>
        <p:grpSpPr>
          <a:xfrm>
            <a:off x="5738206" y="1581959"/>
            <a:ext cx="3010258" cy="863358"/>
            <a:chOff x="803640" y="3362835"/>
            <a:chExt cx="2059657" cy="863358"/>
          </a:xfrm>
        </p:grpSpPr>
        <p:sp>
          <p:nvSpPr>
            <p:cNvPr id="763" name="Google Shape;763;p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" name="Google Shape;765;p47"/>
          <p:cNvGrpSpPr/>
          <p:nvPr/>
        </p:nvGrpSpPr>
        <p:grpSpPr>
          <a:xfrm>
            <a:off x="5738206" y="2680131"/>
            <a:ext cx="3010258" cy="863358"/>
            <a:chOff x="803640" y="3362835"/>
            <a:chExt cx="2059657" cy="863358"/>
          </a:xfrm>
        </p:grpSpPr>
        <p:sp>
          <p:nvSpPr>
            <p:cNvPr id="766" name="Google Shape;766;p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8" name="Google Shape;768;p47"/>
          <p:cNvGrpSpPr/>
          <p:nvPr/>
        </p:nvGrpSpPr>
        <p:grpSpPr>
          <a:xfrm>
            <a:off x="5738206" y="3778303"/>
            <a:ext cx="3010258" cy="863358"/>
            <a:chOff x="803640" y="3362835"/>
            <a:chExt cx="2059657" cy="863358"/>
          </a:xfrm>
        </p:grpSpPr>
        <p:sp>
          <p:nvSpPr>
            <p:cNvPr id="769" name="Google Shape;769;p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1" name="Google Shape;771;p47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772" name="Google Shape;772;p47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" name="Google Shape;777;p4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1282" r="11282" t="0"/>
          <a:stretch/>
        </p:blipFill>
        <p:spPr>
          <a:xfrm>
            <a:off x="3265800" y="499869"/>
            <a:ext cx="2520000" cy="25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78" name="Google Shape;778;p48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116" r="2116" t="0"/>
          <a:stretch/>
        </p:blipFill>
        <p:spPr>
          <a:xfrm>
            <a:off x="4120829" y="3020149"/>
            <a:ext cx="1665000" cy="166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79" name="Google Shape;779;p48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116" r="2116" t="0"/>
          <a:stretch/>
        </p:blipFill>
        <p:spPr>
          <a:xfrm>
            <a:off x="5787349" y="1354898"/>
            <a:ext cx="1665000" cy="166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80" name="Google Shape;780;p48"/>
          <p:cNvSpPr txBox="1"/>
          <p:nvPr/>
        </p:nvSpPr>
        <p:spPr>
          <a:xfrm>
            <a:off x="419389" y="411510"/>
            <a:ext cx="280831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8FED"/>
              </a:buClr>
              <a:buFont typeface="Arial"/>
              <a:buNone/>
            </a:pPr>
            <a:r>
              <a:rPr b="1" lang="en" sz="2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2B8FED"/>
              </a:buClr>
              <a:buFont typeface="Arial"/>
              <a:buNone/>
            </a:pPr>
            <a:r>
              <a:rPr b="1" lang="en" sz="2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2B8FED"/>
              </a:buClr>
              <a:buFont typeface="Arial"/>
              <a:buNone/>
            </a:pPr>
            <a:r>
              <a:rPr b="1" lang="en" sz="2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48"/>
          <p:cNvSpPr txBox="1"/>
          <p:nvPr/>
        </p:nvSpPr>
        <p:spPr>
          <a:xfrm>
            <a:off x="466986" y="2061649"/>
            <a:ext cx="2664854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782" name="Google Shape;782;p48"/>
          <p:cNvSpPr txBox="1"/>
          <p:nvPr/>
        </p:nvSpPr>
        <p:spPr>
          <a:xfrm>
            <a:off x="5940152" y="547151"/>
            <a:ext cx="2808312" cy="800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3" name="Google Shape;783;p48"/>
          <p:cNvGrpSpPr/>
          <p:nvPr/>
        </p:nvGrpSpPr>
        <p:grpSpPr>
          <a:xfrm>
            <a:off x="7580883" y="1411708"/>
            <a:ext cx="1280242" cy="863358"/>
            <a:chOff x="803640" y="3362835"/>
            <a:chExt cx="2059657" cy="863358"/>
          </a:xfrm>
        </p:grpSpPr>
        <p:sp>
          <p:nvSpPr>
            <p:cNvPr id="784" name="Google Shape;784;p4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4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48"/>
          <p:cNvGrpSpPr/>
          <p:nvPr/>
        </p:nvGrpSpPr>
        <p:grpSpPr>
          <a:xfrm>
            <a:off x="5940152" y="3147814"/>
            <a:ext cx="1280242" cy="863358"/>
            <a:chOff x="803640" y="3362835"/>
            <a:chExt cx="2059657" cy="863358"/>
          </a:xfrm>
        </p:grpSpPr>
        <p:sp>
          <p:nvSpPr>
            <p:cNvPr id="787" name="Google Shape;787;p4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49"/>
          <p:cNvSpPr/>
          <p:nvPr/>
        </p:nvSpPr>
        <p:spPr>
          <a:xfrm>
            <a:off x="3713340" y="2202626"/>
            <a:ext cx="1728192" cy="1728192"/>
          </a:xfrm>
          <a:prstGeom prst="donut">
            <a:avLst>
              <a:gd fmla="val 7299" name="adj"/>
            </a:avLst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49"/>
          <p:cNvSpPr/>
          <p:nvPr/>
        </p:nvSpPr>
        <p:spPr>
          <a:xfrm>
            <a:off x="4271402" y="3507854"/>
            <a:ext cx="612068" cy="612068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49"/>
          <p:cNvSpPr/>
          <p:nvPr/>
        </p:nvSpPr>
        <p:spPr>
          <a:xfrm flipH="1" rot="-5400000">
            <a:off x="4228929" y="2664335"/>
            <a:ext cx="706640" cy="66548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49"/>
          <p:cNvSpPr/>
          <p:nvPr/>
        </p:nvSpPr>
        <p:spPr>
          <a:xfrm>
            <a:off x="4429790" y="3643901"/>
            <a:ext cx="284420" cy="339973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7" name="Google Shape;797;p49"/>
          <p:cNvCxnSpPr/>
          <p:nvPr/>
        </p:nvCxnSpPr>
        <p:spPr>
          <a:xfrm rot="10800000">
            <a:off x="2771800" y="3066722"/>
            <a:ext cx="941540" cy="0"/>
          </a:xfrm>
          <a:prstGeom prst="straightConnector1">
            <a:avLst/>
          </a:prstGeom>
          <a:noFill/>
          <a:ln cap="flat" cmpd="sng" w="12700">
            <a:solidFill>
              <a:srgbClr val="2B8FE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98" name="Google Shape;798;p49"/>
          <p:cNvCxnSpPr/>
          <p:nvPr/>
        </p:nvCxnSpPr>
        <p:spPr>
          <a:xfrm>
            <a:off x="5441532" y="3059579"/>
            <a:ext cx="943200" cy="0"/>
          </a:xfrm>
          <a:prstGeom prst="straightConnector1">
            <a:avLst/>
          </a:prstGeom>
          <a:noFill/>
          <a:ln cap="flat" cmpd="sng" w="12700">
            <a:solidFill>
              <a:srgbClr val="2B8FE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99" name="Google Shape;799;p49"/>
          <p:cNvCxnSpPr/>
          <p:nvPr/>
        </p:nvCxnSpPr>
        <p:spPr>
          <a:xfrm rot="10800000">
            <a:off x="2771800" y="1797258"/>
            <a:ext cx="1194628" cy="676052"/>
          </a:xfrm>
          <a:prstGeom prst="straightConnector1">
            <a:avLst/>
          </a:prstGeom>
          <a:noFill/>
          <a:ln cap="flat" cmpd="sng" w="12700">
            <a:solidFill>
              <a:srgbClr val="2B8FE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00" name="Google Shape;800;p49"/>
          <p:cNvCxnSpPr/>
          <p:nvPr/>
        </p:nvCxnSpPr>
        <p:spPr>
          <a:xfrm flipH="1" rot="10800000">
            <a:off x="5190104" y="1797258"/>
            <a:ext cx="1194628" cy="676052"/>
          </a:xfrm>
          <a:prstGeom prst="straightConnector1">
            <a:avLst/>
          </a:prstGeom>
          <a:noFill/>
          <a:ln cap="flat" cmpd="sng" w="12700">
            <a:solidFill>
              <a:srgbClr val="2B8FE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01" name="Google Shape;801;p49"/>
          <p:cNvCxnSpPr/>
          <p:nvPr/>
        </p:nvCxnSpPr>
        <p:spPr>
          <a:xfrm>
            <a:off x="5194087" y="3645848"/>
            <a:ext cx="1194628" cy="676052"/>
          </a:xfrm>
          <a:prstGeom prst="straightConnector1">
            <a:avLst/>
          </a:prstGeom>
          <a:noFill/>
          <a:ln cap="flat" cmpd="sng" w="12700">
            <a:solidFill>
              <a:srgbClr val="2B8FED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02" name="Google Shape;802;p49"/>
          <p:cNvCxnSpPr/>
          <p:nvPr/>
        </p:nvCxnSpPr>
        <p:spPr>
          <a:xfrm flipH="1">
            <a:off x="2775783" y="3645848"/>
            <a:ext cx="1194628" cy="676052"/>
          </a:xfrm>
          <a:prstGeom prst="straightConnector1">
            <a:avLst/>
          </a:prstGeom>
          <a:noFill/>
          <a:ln cap="flat" cmpd="sng" w="12700">
            <a:solidFill>
              <a:srgbClr val="2B8FED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803" name="Google Shape;803;p49"/>
          <p:cNvGrpSpPr/>
          <p:nvPr/>
        </p:nvGrpSpPr>
        <p:grpSpPr>
          <a:xfrm>
            <a:off x="395536" y="1273246"/>
            <a:ext cx="2250256" cy="1048024"/>
            <a:chOff x="803640" y="3362835"/>
            <a:chExt cx="2059657" cy="1048024"/>
          </a:xfrm>
        </p:grpSpPr>
        <p:sp>
          <p:nvSpPr>
            <p:cNvPr id="804" name="Google Shape;804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49"/>
          <p:cNvGrpSpPr/>
          <p:nvPr/>
        </p:nvGrpSpPr>
        <p:grpSpPr>
          <a:xfrm>
            <a:off x="395536" y="2535567"/>
            <a:ext cx="2250256" cy="1048024"/>
            <a:chOff x="803640" y="3362835"/>
            <a:chExt cx="2059657" cy="1048024"/>
          </a:xfrm>
        </p:grpSpPr>
        <p:sp>
          <p:nvSpPr>
            <p:cNvPr id="807" name="Google Shape;807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9" name="Google Shape;809;p49"/>
          <p:cNvGrpSpPr/>
          <p:nvPr/>
        </p:nvGrpSpPr>
        <p:grpSpPr>
          <a:xfrm>
            <a:off x="395536" y="3797888"/>
            <a:ext cx="2250256" cy="1048024"/>
            <a:chOff x="803640" y="3362835"/>
            <a:chExt cx="2059657" cy="1048024"/>
          </a:xfrm>
        </p:grpSpPr>
        <p:sp>
          <p:nvSpPr>
            <p:cNvPr id="810" name="Google Shape;810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49"/>
          <p:cNvGrpSpPr/>
          <p:nvPr/>
        </p:nvGrpSpPr>
        <p:grpSpPr>
          <a:xfrm>
            <a:off x="6516216" y="1275606"/>
            <a:ext cx="2250256" cy="1048024"/>
            <a:chOff x="803640" y="3362835"/>
            <a:chExt cx="2059657" cy="1048024"/>
          </a:xfrm>
        </p:grpSpPr>
        <p:sp>
          <p:nvSpPr>
            <p:cNvPr id="813" name="Google Shape;813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5" name="Google Shape;815;p49"/>
          <p:cNvGrpSpPr/>
          <p:nvPr/>
        </p:nvGrpSpPr>
        <p:grpSpPr>
          <a:xfrm>
            <a:off x="6516216" y="2537927"/>
            <a:ext cx="2250256" cy="1048024"/>
            <a:chOff x="803640" y="3362835"/>
            <a:chExt cx="2059657" cy="1048024"/>
          </a:xfrm>
        </p:grpSpPr>
        <p:sp>
          <p:nvSpPr>
            <p:cNvPr id="816" name="Google Shape;816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49"/>
          <p:cNvGrpSpPr/>
          <p:nvPr/>
        </p:nvGrpSpPr>
        <p:grpSpPr>
          <a:xfrm>
            <a:off x="6516216" y="3800248"/>
            <a:ext cx="2250256" cy="1048024"/>
            <a:chOff x="803640" y="3362835"/>
            <a:chExt cx="2059657" cy="1048024"/>
          </a:xfrm>
        </p:grpSpPr>
        <p:sp>
          <p:nvSpPr>
            <p:cNvPr id="819" name="Google Shape;819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1" name="Google Shape;821;p49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822" name="Google Shape;822;p49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7" name="Google Shape;827;p5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262" r="2253" t="0"/>
          <a:stretch/>
        </p:blipFill>
        <p:spPr>
          <a:xfrm>
            <a:off x="6516216" y="1361169"/>
            <a:ext cx="1945500" cy="3005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828" name="Google Shape;828;p50"/>
          <p:cNvSpPr txBox="1"/>
          <p:nvPr/>
        </p:nvSpPr>
        <p:spPr>
          <a:xfrm>
            <a:off x="4716016" y="1409484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2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50"/>
          <p:cNvSpPr txBox="1"/>
          <p:nvPr/>
        </p:nvSpPr>
        <p:spPr>
          <a:xfrm>
            <a:off x="535880" y="1419622"/>
            <a:ext cx="410445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830" name="Google Shape;830;p50"/>
          <p:cNvSpPr txBox="1"/>
          <p:nvPr/>
        </p:nvSpPr>
        <p:spPr>
          <a:xfrm>
            <a:off x="535880" y="2168374"/>
            <a:ext cx="561769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831" name="Google Shape;831;p50"/>
          <p:cNvSpPr/>
          <p:nvPr/>
        </p:nvSpPr>
        <p:spPr>
          <a:xfrm>
            <a:off x="4618932" y="3464518"/>
            <a:ext cx="791635" cy="791635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50"/>
          <p:cNvSpPr/>
          <p:nvPr/>
        </p:nvSpPr>
        <p:spPr>
          <a:xfrm>
            <a:off x="1120085" y="3534893"/>
            <a:ext cx="778642" cy="65088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50"/>
          <p:cNvSpPr/>
          <p:nvPr/>
        </p:nvSpPr>
        <p:spPr>
          <a:xfrm rot="-900000">
            <a:off x="2904388" y="3556728"/>
            <a:ext cx="708884" cy="607215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0"/>
          <p:cNvSpPr txBox="1"/>
          <p:nvPr/>
        </p:nvSpPr>
        <p:spPr>
          <a:xfrm>
            <a:off x="755576" y="4380262"/>
            <a:ext cx="1507659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50"/>
          <p:cNvSpPr txBox="1"/>
          <p:nvPr/>
        </p:nvSpPr>
        <p:spPr>
          <a:xfrm>
            <a:off x="2505000" y="4380262"/>
            <a:ext cx="1507659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50"/>
          <p:cNvSpPr txBox="1"/>
          <p:nvPr/>
        </p:nvSpPr>
        <p:spPr>
          <a:xfrm>
            <a:off x="4254424" y="4380262"/>
            <a:ext cx="1507659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0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838" name="Google Shape;838;p50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Image &amp; Content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/>
        </p:nvSpPr>
        <p:spPr>
          <a:xfrm>
            <a:off x="3563888" y="267494"/>
            <a:ext cx="558011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/>
          </a:p>
        </p:txBody>
      </p:sp>
      <p:sp>
        <p:nvSpPr>
          <p:cNvPr id="135" name="Google Shape;135;p24"/>
          <p:cNvSpPr/>
          <p:nvPr/>
        </p:nvSpPr>
        <p:spPr>
          <a:xfrm rot="-5400000">
            <a:off x="6165842" y="-1184143"/>
            <a:ext cx="540000" cy="548092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4"/>
          <p:cNvSpPr/>
          <p:nvPr/>
        </p:nvSpPr>
        <p:spPr>
          <a:xfrm>
            <a:off x="3744139" y="1322320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 txBox="1"/>
          <p:nvPr/>
        </p:nvSpPr>
        <p:spPr>
          <a:xfrm>
            <a:off x="3756343" y="1371654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1B4F6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800">
              <a:solidFill>
                <a:srgbClr val="61B4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 rot="-5400000">
            <a:off x="6249848" y="-407745"/>
            <a:ext cx="540000" cy="5312933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/>
          <p:nvPr/>
        </p:nvSpPr>
        <p:spPr>
          <a:xfrm>
            <a:off x="3903913" y="2014721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4"/>
          <p:cNvSpPr txBox="1"/>
          <p:nvPr/>
        </p:nvSpPr>
        <p:spPr>
          <a:xfrm>
            <a:off x="3930767" y="2064055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1B4F6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800">
              <a:solidFill>
                <a:srgbClr val="61B4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4"/>
          <p:cNvSpPr/>
          <p:nvPr/>
        </p:nvSpPr>
        <p:spPr>
          <a:xfrm rot="-5400000">
            <a:off x="6336478" y="403601"/>
            <a:ext cx="540000" cy="5075043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4"/>
          <p:cNvSpPr/>
          <p:nvPr/>
        </p:nvSpPr>
        <p:spPr>
          <a:xfrm>
            <a:off x="4117716" y="2707122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4"/>
          <p:cNvSpPr txBox="1"/>
          <p:nvPr/>
        </p:nvSpPr>
        <p:spPr>
          <a:xfrm>
            <a:off x="4142770" y="2756456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1B4F6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800">
              <a:solidFill>
                <a:srgbClr val="61B4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4"/>
          <p:cNvSpPr/>
          <p:nvPr/>
        </p:nvSpPr>
        <p:spPr>
          <a:xfrm rot="-5400000">
            <a:off x="6249843" y="977060"/>
            <a:ext cx="540000" cy="5312928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4"/>
          <p:cNvSpPr/>
          <p:nvPr/>
        </p:nvSpPr>
        <p:spPr>
          <a:xfrm>
            <a:off x="3903914" y="3399523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4"/>
          <p:cNvSpPr txBox="1"/>
          <p:nvPr/>
        </p:nvSpPr>
        <p:spPr>
          <a:xfrm>
            <a:off x="3909698" y="3448857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1B4F6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800">
              <a:solidFill>
                <a:srgbClr val="61B4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4"/>
          <p:cNvSpPr/>
          <p:nvPr/>
        </p:nvSpPr>
        <p:spPr>
          <a:xfrm rot="-5400000">
            <a:off x="6165843" y="1585461"/>
            <a:ext cx="540000" cy="548092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4"/>
          <p:cNvSpPr/>
          <p:nvPr/>
        </p:nvSpPr>
        <p:spPr>
          <a:xfrm>
            <a:off x="3744139" y="4091924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3738806" y="4141258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1B4F6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1800">
              <a:solidFill>
                <a:srgbClr val="61B4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4252683" y="1411124"/>
            <a:ext cx="413574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4"/>
          <p:cNvSpPr txBox="1"/>
          <p:nvPr/>
        </p:nvSpPr>
        <p:spPr>
          <a:xfrm>
            <a:off x="4396699" y="2103525"/>
            <a:ext cx="413574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4"/>
          <p:cNvSpPr txBox="1"/>
          <p:nvPr/>
        </p:nvSpPr>
        <p:spPr>
          <a:xfrm>
            <a:off x="4626269" y="2795926"/>
            <a:ext cx="39907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4"/>
          <p:cNvSpPr txBox="1"/>
          <p:nvPr/>
        </p:nvSpPr>
        <p:spPr>
          <a:xfrm>
            <a:off x="4396699" y="3488327"/>
            <a:ext cx="413574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4"/>
          <p:cNvSpPr txBox="1"/>
          <p:nvPr/>
        </p:nvSpPr>
        <p:spPr>
          <a:xfrm>
            <a:off x="4252683" y="4180728"/>
            <a:ext cx="413574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51"/>
          <p:cNvSpPr/>
          <p:nvPr/>
        </p:nvSpPr>
        <p:spPr>
          <a:xfrm>
            <a:off x="4990456" y="3136811"/>
            <a:ext cx="875099" cy="875099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1"/>
          <p:cNvSpPr/>
          <p:nvPr/>
        </p:nvSpPr>
        <p:spPr>
          <a:xfrm>
            <a:off x="5238182" y="3428550"/>
            <a:ext cx="379647" cy="291621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51"/>
          <p:cNvSpPr/>
          <p:nvPr/>
        </p:nvSpPr>
        <p:spPr>
          <a:xfrm>
            <a:off x="3742467" y="2848779"/>
            <a:ext cx="875099" cy="875099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51"/>
          <p:cNvSpPr/>
          <p:nvPr/>
        </p:nvSpPr>
        <p:spPr>
          <a:xfrm>
            <a:off x="4002926" y="3119778"/>
            <a:ext cx="385984" cy="333101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51"/>
          <p:cNvSpPr/>
          <p:nvPr/>
        </p:nvSpPr>
        <p:spPr>
          <a:xfrm>
            <a:off x="3179944" y="2126705"/>
            <a:ext cx="875099" cy="875099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1"/>
          <p:cNvSpPr/>
          <p:nvPr/>
        </p:nvSpPr>
        <p:spPr>
          <a:xfrm>
            <a:off x="3437085" y="2413447"/>
            <a:ext cx="360817" cy="301615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51"/>
          <p:cNvSpPr/>
          <p:nvPr/>
        </p:nvSpPr>
        <p:spPr>
          <a:xfrm>
            <a:off x="4517190" y="2388430"/>
            <a:ext cx="875099" cy="875099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1"/>
          <p:cNvSpPr/>
          <p:nvPr/>
        </p:nvSpPr>
        <p:spPr>
          <a:xfrm>
            <a:off x="4753880" y="2693972"/>
            <a:ext cx="401718" cy="26401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61B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1"/>
          <p:cNvSpPr/>
          <p:nvPr/>
        </p:nvSpPr>
        <p:spPr>
          <a:xfrm rot="-5400000">
            <a:off x="1739390" y="1535040"/>
            <a:ext cx="1291846" cy="2565676"/>
          </a:xfrm>
          <a:prstGeom prst="uturnArrow">
            <a:avLst>
              <a:gd fmla="val 18549" name="adj1"/>
              <a:gd fmla="val 15076" name="adj2"/>
              <a:gd fmla="val 27305" name="adj3"/>
              <a:gd fmla="val 47099" name="adj4"/>
              <a:gd fmla="val 77977" name="adj5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51"/>
          <p:cNvSpPr/>
          <p:nvPr/>
        </p:nvSpPr>
        <p:spPr>
          <a:xfrm rot="5400000">
            <a:off x="6115525" y="2044503"/>
            <a:ext cx="1291846" cy="2565676"/>
          </a:xfrm>
          <a:prstGeom prst="uturnArrow">
            <a:avLst>
              <a:gd fmla="val 18549" name="adj1"/>
              <a:gd fmla="val 15076" name="adj2"/>
              <a:gd fmla="val 27305" name="adj3"/>
              <a:gd fmla="val 47099" name="adj4"/>
              <a:gd fmla="val 77977" name="adj5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51"/>
          <p:cNvSpPr txBox="1"/>
          <p:nvPr/>
        </p:nvSpPr>
        <p:spPr>
          <a:xfrm>
            <a:off x="527396" y="3707522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51"/>
          <p:cNvSpPr txBox="1"/>
          <p:nvPr/>
        </p:nvSpPr>
        <p:spPr>
          <a:xfrm>
            <a:off x="527396" y="4027549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1"/>
          <p:cNvSpPr txBox="1"/>
          <p:nvPr/>
        </p:nvSpPr>
        <p:spPr>
          <a:xfrm>
            <a:off x="527396" y="4347576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51"/>
          <p:cNvSpPr txBox="1"/>
          <p:nvPr/>
        </p:nvSpPr>
        <p:spPr>
          <a:xfrm>
            <a:off x="5478610" y="1491630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1"/>
          <p:cNvSpPr txBox="1"/>
          <p:nvPr/>
        </p:nvSpPr>
        <p:spPr>
          <a:xfrm>
            <a:off x="5478610" y="1811657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1"/>
          <p:cNvSpPr txBox="1"/>
          <p:nvPr/>
        </p:nvSpPr>
        <p:spPr>
          <a:xfrm>
            <a:off x="5478610" y="2131684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1"/>
          <p:cNvSpPr txBox="1"/>
          <p:nvPr/>
        </p:nvSpPr>
        <p:spPr>
          <a:xfrm>
            <a:off x="1841407" y="2871014"/>
            <a:ext cx="1327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1"/>
          <p:cNvSpPr txBox="1"/>
          <p:nvPr/>
        </p:nvSpPr>
        <p:spPr>
          <a:xfrm>
            <a:off x="5940152" y="2982499"/>
            <a:ext cx="1327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51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862" name="Google Shape;862;p51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7" name="Google Shape;867;p52"/>
          <p:cNvGrpSpPr/>
          <p:nvPr/>
        </p:nvGrpSpPr>
        <p:grpSpPr>
          <a:xfrm>
            <a:off x="474862" y="1195814"/>
            <a:ext cx="3600397" cy="1425878"/>
            <a:chOff x="80902" y="1114177"/>
            <a:chExt cx="3303442" cy="1425878"/>
          </a:xfrm>
        </p:grpSpPr>
        <p:sp>
          <p:nvSpPr>
            <p:cNvPr id="868" name="Google Shape;868;p52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52"/>
            <p:cNvSpPr txBox="1"/>
            <p:nvPr/>
          </p:nvSpPr>
          <p:spPr>
            <a:xfrm>
              <a:off x="80902" y="1339726"/>
              <a:ext cx="329143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870" name="Google Shape;870;p52"/>
          <p:cNvSpPr/>
          <p:nvPr/>
        </p:nvSpPr>
        <p:spPr>
          <a:xfrm>
            <a:off x="544269" y="2748880"/>
            <a:ext cx="316434" cy="833409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52"/>
          <p:cNvSpPr/>
          <p:nvPr/>
        </p:nvSpPr>
        <p:spPr>
          <a:xfrm rot="10800000">
            <a:off x="495462" y="3720695"/>
            <a:ext cx="394292" cy="841103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52"/>
          <p:cNvSpPr txBox="1"/>
          <p:nvPr/>
        </p:nvSpPr>
        <p:spPr>
          <a:xfrm>
            <a:off x="984728" y="2873197"/>
            <a:ext cx="87993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967DE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r>
              <a:rPr b="1" lang="en" sz="1800">
                <a:solidFill>
                  <a:srgbClr val="3967DE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3967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52"/>
          <p:cNvSpPr txBox="1"/>
          <p:nvPr/>
        </p:nvSpPr>
        <p:spPr>
          <a:xfrm>
            <a:off x="1013779" y="3848859"/>
            <a:ext cx="87993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26A1EB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4" name="Google Shape;874;p52"/>
          <p:cNvGrpSpPr/>
          <p:nvPr/>
        </p:nvGrpSpPr>
        <p:grpSpPr>
          <a:xfrm>
            <a:off x="1893713" y="2718311"/>
            <a:ext cx="2417231" cy="894546"/>
            <a:chOff x="4320398" y="1245513"/>
            <a:chExt cx="2874451" cy="894546"/>
          </a:xfrm>
        </p:grpSpPr>
        <p:sp>
          <p:nvSpPr>
            <p:cNvPr id="875" name="Google Shape;875;p52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/>
            </a:p>
          </p:txBody>
        </p:sp>
        <p:sp>
          <p:nvSpPr>
            <p:cNvPr id="876" name="Google Shape;876;p5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7" name="Google Shape;877;p52"/>
          <p:cNvGrpSpPr/>
          <p:nvPr/>
        </p:nvGrpSpPr>
        <p:grpSpPr>
          <a:xfrm>
            <a:off x="1893714" y="3693973"/>
            <a:ext cx="2417231" cy="894546"/>
            <a:chOff x="4320398" y="1245513"/>
            <a:chExt cx="2874451" cy="894546"/>
          </a:xfrm>
        </p:grpSpPr>
        <p:sp>
          <p:nvSpPr>
            <p:cNvPr id="878" name="Google Shape;878;p52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/>
            </a:p>
          </p:txBody>
        </p:sp>
        <p:sp>
          <p:nvSpPr>
            <p:cNvPr id="879" name="Google Shape;879;p5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0" name="Google Shape;880;p52"/>
          <p:cNvGrpSpPr/>
          <p:nvPr/>
        </p:nvGrpSpPr>
        <p:grpSpPr>
          <a:xfrm>
            <a:off x="3931894" y="1635647"/>
            <a:ext cx="4899255" cy="2846450"/>
            <a:chOff x="635000" y="1382713"/>
            <a:chExt cx="7869238" cy="4572000"/>
          </a:xfrm>
        </p:grpSpPr>
        <p:sp>
          <p:nvSpPr>
            <p:cNvPr id="881" name="Google Shape;881;p52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52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52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52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2B8FED">
                <a:alpha val="4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5" name="Google Shape;885;p52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886" name="Google Shape;886;p52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891;p5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5539" l="0" r="0" t="5548"/>
          <a:stretch/>
        </p:blipFill>
        <p:spPr>
          <a:xfrm>
            <a:off x="3638459" y="1274642"/>
            <a:ext cx="1987200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892" name="Google Shape;892;p53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78" r="268" t="0"/>
          <a:stretch/>
        </p:blipFill>
        <p:spPr>
          <a:xfrm>
            <a:off x="5625165" y="1274642"/>
            <a:ext cx="1757100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893" name="Google Shape;893;p53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68" r="278" t="0"/>
          <a:stretch/>
        </p:blipFill>
        <p:spPr>
          <a:xfrm>
            <a:off x="7382123" y="1274642"/>
            <a:ext cx="1757100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894" name="Google Shape;894;p53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5539" l="0" r="0" t="5548"/>
          <a:stretch/>
        </p:blipFill>
        <p:spPr>
          <a:xfrm>
            <a:off x="3638459" y="2964646"/>
            <a:ext cx="1987200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895" name="Google Shape;895;p53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0" l="268" r="278" t="0"/>
          <a:stretch/>
        </p:blipFill>
        <p:spPr>
          <a:xfrm>
            <a:off x="5625165" y="2964646"/>
            <a:ext cx="1757100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896" name="Google Shape;896;p53"/>
          <p:cNvPicPr preferRelativeResize="0"/>
          <p:nvPr>
            <p:ph idx="7" type="pic"/>
          </p:nvPr>
        </p:nvPicPr>
        <p:blipFill rotWithShape="1">
          <a:blip r:embed="rId8">
            <a:alphaModFix/>
          </a:blip>
          <a:srcRect b="0" l="268" r="278" t="0"/>
          <a:stretch/>
        </p:blipFill>
        <p:spPr>
          <a:xfrm>
            <a:off x="7382123" y="2964646"/>
            <a:ext cx="1757100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897" name="Google Shape;897;p53"/>
          <p:cNvGrpSpPr/>
          <p:nvPr/>
        </p:nvGrpSpPr>
        <p:grpSpPr>
          <a:xfrm>
            <a:off x="378284" y="3107684"/>
            <a:ext cx="2932815" cy="1107996"/>
            <a:chOff x="1448989" y="1595280"/>
            <a:chExt cx="3030085" cy="1107996"/>
          </a:xfrm>
        </p:grpSpPr>
        <p:sp>
          <p:nvSpPr>
            <p:cNvPr id="898" name="Google Shape;898;p53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53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0" name="Google Shape;900;p53"/>
          <p:cNvSpPr/>
          <p:nvPr/>
        </p:nvSpPr>
        <p:spPr>
          <a:xfrm rot="-5400000">
            <a:off x="1513805" y="2067478"/>
            <a:ext cx="661771" cy="662202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53"/>
          <p:cNvSpPr txBox="1"/>
          <p:nvPr>
            <p:ph idx="1" type="subTitle"/>
          </p:nvPr>
        </p:nvSpPr>
        <p:spPr>
          <a:xfrm>
            <a:off x="13557" y="7117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902" name="Google Shape;902;p53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4000">
                <a:solidFill>
                  <a:srgbClr val="3F3F3F"/>
                </a:solidFill>
              </a:rPr>
              <a:t>Image &amp; Content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54"/>
          <p:cNvSpPr txBox="1"/>
          <p:nvPr/>
        </p:nvSpPr>
        <p:spPr>
          <a:xfrm rot="-5400000">
            <a:off x="-952325" y="2954609"/>
            <a:ext cx="3435548" cy="307777"/>
          </a:xfrm>
          <a:prstGeom prst="rect">
            <a:avLst/>
          </a:pr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4"/>
          <p:cNvSpPr txBox="1"/>
          <p:nvPr/>
        </p:nvSpPr>
        <p:spPr>
          <a:xfrm>
            <a:off x="1048289" y="1354171"/>
            <a:ext cx="3523711" cy="3508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4"/>
          <p:cNvSpPr txBox="1"/>
          <p:nvPr/>
        </p:nvSpPr>
        <p:spPr>
          <a:xfrm rot="-5400000">
            <a:off x="3152131" y="2954609"/>
            <a:ext cx="3435548" cy="307777"/>
          </a:xfrm>
          <a:prstGeom prst="rect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4"/>
          <p:cNvSpPr txBox="1"/>
          <p:nvPr/>
        </p:nvSpPr>
        <p:spPr>
          <a:xfrm>
            <a:off x="5152745" y="1354171"/>
            <a:ext cx="3523711" cy="3508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54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912" name="Google Shape;912;p54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55"/>
          <p:cNvSpPr txBox="1"/>
          <p:nvPr/>
        </p:nvSpPr>
        <p:spPr>
          <a:xfrm rot="-5400000">
            <a:off x="-952325" y="2948050"/>
            <a:ext cx="3435548" cy="307777"/>
          </a:xfrm>
          <a:prstGeom prst="rect">
            <a:avLst/>
          </a:prstGeom>
          <a:solidFill>
            <a:srgbClr val="3967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55"/>
          <p:cNvSpPr txBox="1"/>
          <p:nvPr/>
        </p:nvSpPr>
        <p:spPr>
          <a:xfrm>
            <a:off x="1048289" y="1347612"/>
            <a:ext cx="2160239" cy="3508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920" name="Google Shape;920;p55"/>
          <p:cNvSpPr txBox="1"/>
          <p:nvPr/>
        </p:nvSpPr>
        <p:spPr>
          <a:xfrm rot="-5400000">
            <a:off x="1773595" y="2948050"/>
            <a:ext cx="3435548" cy="307777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55"/>
          <p:cNvSpPr txBox="1"/>
          <p:nvPr/>
        </p:nvSpPr>
        <p:spPr>
          <a:xfrm>
            <a:off x="3774209" y="1347612"/>
            <a:ext cx="2160239" cy="3508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922" name="Google Shape;922;p55"/>
          <p:cNvSpPr txBox="1"/>
          <p:nvPr/>
        </p:nvSpPr>
        <p:spPr>
          <a:xfrm rot="-5400000">
            <a:off x="4499515" y="2948050"/>
            <a:ext cx="3435548" cy="307777"/>
          </a:xfrm>
          <a:prstGeom prst="rect">
            <a:avLst/>
          </a:pr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5"/>
          <p:cNvSpPr txBox="1"/>
          <p:nvPr/>
        </p:nvSpPr>
        <p:spPr>
          <a:xfrm>
            <a:off x="6500127" y="1347612"/>
            <a:ext cx="2160239" cy="35086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924" name="Google Shape;924;p55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925" name="Google Shape;925;p55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Columns Style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56"/>
          <p:cNvSpPr/>
          <p:nvPr/>
        </p:nvSpPr>
        <p:spPr>
          <a:xfrm>
            <a:off x="1547664" y="0"/>
            <a:ext cx="7596336" cy="5164038"/>
          </a:xfrm>
          <a:prstGeom prst="rect">
            <a:avLst/>
          </a:prstGeom>
          <a:solidFill>
            <a:schemeClr val="lt1">
              <a:alpha val="5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6"/>
          <p:cNvSpPr txBox="1"/>
          <p:nvPr/>
        </p:nvSpPr>
        <p:spPr>
          <a:xfrm>
            <a:off x="1835696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56"/>
          <p:cNvSpPr txBox="1"/>
          <p:nvPr/>
        </p:nvSpPr>
        <p:spPr>
          <a:xfrm>
            <a:off x="1835696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56"/>
          <p:cNvSpPr txBox="1"/>
          <p:nvPr/>
        </p:nvSpPr>
        <p:spPr>
          <a:xfrm>
            <a:off x="1835696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56"/>
          <p:cNvSpPr txBox="1"/>
          <p:nvPr/>
        </p:nvSpPr>
        <p:spPr>
          <a:xfrm>
            <a:off x="1835696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56"/>
          <p:cNvSpPr txBox="1"/>
          <p:nvPr/>
        </p:nvSpPr>
        <p:spPr>
          <a:xfrm>
            <a:off x="1835696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8FED"/>
              </a:buClr>
              <a:buFont typeface="Arial"/>
              <a:buNone/>
            </a:pPr>
            <a:r>
              <a:rPr b="1" lang="en" sz="40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936" name="Google Shape;936;p56"/>
          <p:cNvSpPr txBox="1"/>
          <p:nvPr/>
        </p:nvSpPr>
        <p:spPr>
          <a:xfrm>
            <a:off x="228825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6"/>
          <p:cNvSpPr txBox="1"/>
          <p:nvPr/>
        </p:nvSpPr>
        <p:spPr>
          <a:xfrm>
            <a:off x="1856211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7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7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7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5" name="Google Shape;945;p57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946" name="Google Shape;946;p57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57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57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57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0" name="Google Shape;950;p57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57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57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7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7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7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7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7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7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9" name="Google Shape;959;p57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960" name="Google Shape;960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2" name="Google Shape;962;p57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963" name="Google Shape;963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5" name="Google Shape;965;p57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966" name="Google Shape;966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8" name="Google Shape;968;p57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969" name="Google Shape;969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1" name="Google Shape;971;p57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57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7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7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7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7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7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7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7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7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7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7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7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7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7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7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57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7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7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7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7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7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7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7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57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57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57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57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57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58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8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58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58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8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8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58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58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58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58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58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8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58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8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8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8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8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8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8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8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8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58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58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58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58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58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58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58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58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58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58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58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58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58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8" name="Google Shape;1038;p58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1039" name="Google Shape;1039;p58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58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1" name="Google Shape;1041;p58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1042" name="Google Shape;1042;p58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58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58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5" name="Google Shape;1045;p58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58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58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58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58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58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58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58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58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58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B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59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59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59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59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59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59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59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9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9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9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9" name="Google Shape;1069;p59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070" name="Google Shape;1070;p59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59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59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59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4" name="Google Shape;1074;p59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59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59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7" name="Google Shape;1077;p59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78" name="Google Shape;1078;p59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59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0" name="Google Shape;1080;p59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59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59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59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59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59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59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59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59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59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59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59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59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59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59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59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59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59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59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59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59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59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59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59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59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59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59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59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59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59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59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C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5" name="Google Shape;1115;p60"/>
          <p:cNvGrpSpPr/>
          <p:nvPr/>
        </p:nvGrpSpPr>
        <p:grpSpPr>
          <a:xfrm>
            <a:off x="3976727" y="1912589"/>
            <a:ext cx="1174643" cy="2013391"/>
            <a:chOff x="930084" y="2610003"/>
            <a:chExt cx="1174643" cy="2013391"/>
          </a:xfrm>
        </p:grpSpPr>
        <p:sp>
          <p:nvSpPr>
            <p:cNvPr id="1116" name="Google Shape;1116;p60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2B8FED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60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43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143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237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60"/>
          <p:cNvGrpSpPr/>
          <p:nvPr/>
        </p:nvGrpSpPr>
        <p:grpSpPr>
          <a:xfrm>
            <a:off x="2619833" y="1912589"/>
            <a:ext cx="1174643" cy="2013391"/>
            <a:chOff x="930084" y="2610003"/>
            <a:chExt cx="1174643" cy="2013391"/>
          </a:xfrm>
        </p:grpSpPr>
        <p:sp>
          <p:nvSpPr>
            <p:cNvPr id="1119" name="Google Shape;1119;p60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3967DE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60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57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103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222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60"/>
          <p:cNvGrpSpPr/>
          <p:nvPr/>
        </p:nvGrpSpPr>
        <p:grpSpPr>
          <a:xfrm>
            <a:off x="5356137" y="1912589"/>
            <a:ext cx="1174643" cy="2013391"/>
            <a:chOff x="930084" y="2610003"/>
            <a:chExt cx="1174643" cy="2013391"/>
          </a:xfrm>
        </p:grpSpPr>
        <p:sp>
          <p:nvSpPr>
            <p:cNvPr id="1122" name="Google Shape;1122;p60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26A1EB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60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38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161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235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4" name="Google Shape;1124;p60"/>
          <p:cNvSpPr txBox="1"/>
          <p:nvPr>
            <p:ph type="title"/>
          </p:nvPr>
        </p:nvSpPr>
        <p:spPr>
          <a:xfrm>
            <a:off x="0" y="1234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idx="1" type="subTitle"/>
          </p:nvPr>
        </p:nvSpPr>
        <p:spPr>
          <a:xfrm>
            <a:off x="4022194" y="2704900"/>
            <a:ext cx="5121900" cy="3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160" name="Google Shape;160;p25"/>
          <p:cNvSpPr txBox="1"/>
          <p:nvPr>
            <p:ph type="title"/>
          </p:nvPr>
        </p:nvSpPr>
        <p:spPr>
          <a:xfrm>
            <a:off x="4014600" y="2138925"/>
            <a:ext cx="5121900" cy="5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/>
              <a:t>Section Break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26"/>
          <p:cNvGrpSpPr/>
          <p:nvPr/>
        </p:nvGrpSpPr>
        <p:grpSpPr>
          <a:xfrm>
            <a:off x="395535" y="2018914"/>
            <a:ext cx="5112568" cy="984884"/>
            <a:chOff x="3017860" y="4363106"/>
            <a:chExt cx="1654564" cy="984884"/>
          </a:xfrm>
        </p:grpSpPr>
        <p:sp>
          <p:nvSpPr>
            <p:cNvPr id="166" name="Google Shape;166;p26"/>
            <p:cNvSpPr txBox="1"/>
            <p:nvPr/>
          </p:nvSpPr>
          <p:spPr>
            <a:xfrm>
              <a:off x="3017860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Easy to change colors, photos and Text.  </a:t>
              </a:r>
              <a:endParaRPr/>
            </a:p>
          </p:txBody>
        </p:sp>
        <p:sp>
          <p:nvSpPr>
            <p:cNvPr id="167" name="Google Shape;167;p26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" name="Google Shape;168;p26"/>
          <p:cNvSpPr txBox="1"/>
          <p:nvPr>
            <p:ph idx="1" type="subTitle"/>
          </p:nvPr>
        </p:nvSpPr>
        <p:spPr>
          <a:xfrm>
            <a:off x="13557" y="4031751"/>
            <a:ext cx="9130500" cy="3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169" name="Google Shape;169;p26"/>
          <p:cNvSpPr txBox="1"/>
          <p:nvPr>
            <p:ph type="title"/>
          </p:nvPr>
        </p:nvSpPr>
        <p:spPr>
          <a:xfrm>
            <a:off x="0" y="3383025"/>
            <a:ext cx="9130500" cy="64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3967DE"/>
                </a:solidFill>
              </a:rPr>
              <a:t>Welcome!!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/>
          <p:nvPr/>
        </p:nvSpPr>
        <p:spPr>
          <a:xfrm>
            <a:off x="583302" y="1491582"/>
            <a:ext cx="609223" cy="609223"/>
          </a:xfrm>
          <a:prstGeom prst="ellipse">
            <a:avLst/>
          </a:prstGeom>
          <a:noFill/>
          <a:ln cap="flat" cmpd="sng" w="508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583302" y="2687121"/>
            <a:ext cx="609223" cy="609223"/>
          </a:xfrm>
          <a:prstGeom prst="ellipse">
            <a:avLst/>
          </a:prstGeom>
          <a:noFill/>
          <a:ln cap="flat" cmpd="sng" w="508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583302" y="3882659"/>
            <a:ext cx="609223" cy="609223"/>
          </a:xfrm>
          <a:prstGeom prst="ellipse">
            <a:avLst/>
          </a:prstGeom>
          <a:noFill/>
          <a:ln cap="flat" cmpd="sng" w="508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7"/>
          <p:cNvSpPr/>
          <p:nvPr/>
        </p:nvSpPr>
        <p:spPr>
          <a:xfrm>
            <a:off x="725272" y="1632193"/>
            <a:ext cx="325283" cy="32800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7"/>
          <p:cNvSpPr/>
          <p:nvPr/>
        </p:nvSpPr>
        <p:spPr>
          <a:xfrm rot="2700000">
            <a:off x="771788" y="3979080"/>
            <a:ext cx="232250" cy="41638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7"/>
          <p:cNvSpPr/>
          <p:nvPr/>
        </p:nvSpPr>
        <p:spPr>
          <a:xfrm>
            <a:off x="749711" y="2855005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7"/>
          <p:cNvSpPr/>
          <p:nvPr/>
        </p:nvSpPr>
        <p:spPr>
          <a:xfrm>
            <a:off x="3352765" y="1491581"/>
            <a:ext cx="609223" cy="609223"/>
          </a:xfrm>
          <a:prstGeom prst="ellipse">
            <a:avLst/>
          </a:prstGeom>
          <a:noFill/>
          <a:ln cap="flat" cmpd="sng" w="508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7"/>
          <p:cNvSpPr/>
          <p:nvPr/>
        </p:nvSpPr>
        <p:spPr>
          <a:xfrm>
            <a:off x="3352765" y="2687120"/>
            <a:ext cx="609223" cy="609223"/>
          </a:xfrm>
          <a:prstGeom prst="ellipse">
            <a:avLst/>
          </a:prstGeom>
          <a:noFill/>
          <a:ln cap="flat" cmpd="sng" w="508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7"/>
          <p:cNvSpPr/>
          <p:nvPr/>
        </p:nvSpPr>
        <p:spPr>
          <a:xfrm>
            <a:off x="3352765" y="3882658"/>
            <a:ext cx="609223" cy="609223"/>
          </a:xfrm>
          <a:prstGeom prst="ellipse">
            <a:avLst/>
          </a:prstGeom>
          <a:noFill/>
          <a:ln cap="flat" cmpd="sng" w="50800">
            <a:solidFill>
              <a:srgbClr val="26A1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7"/>
          <p:cNvSpPr/>
          <p:nvPr/>
        </p:nvSpPr>
        <p:spPr>
          <a:xfrm>
            <a:off x="3485702" y="1623120"/>
            <a:ext cx="343349" cy="34614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7"/>
          <p:cNvSpPr/>
          <p:nvPr/>
        </p:nvSpPr>
        <p:spPr>
          <a:xfrm rot="8100000">
            <a:off x="3508171" y="2850154"/>
            <a:ext cx="298411" cy="298411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7"/>
          <p:cNvSpPr/>
          <p:nvPr/>
        </p:nvSpPr>
        <p:spPr>
          <a:xfrm>
            <a:off x="3490298" y="4029455"/>
            <a:ext cx="348786" cy="30099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26A1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" name="Google Shape;186;p27"/>
          <p:cNvGrpSpPr/>
          <p:nvPr/>
        </p:nvGrpSpPr>
        <p:grpSpPr>
          <a:xfrm>
            <a:off x="1346899" y="1436138"/>
            <a:ext cx="1822145" cy="904775"/>
            <a:chOff x="1472558" y="998559"/>
            <a:chExt cx="2765965" cy="904775"/>
          </a:xfrm>
        </p:grpSpPr>
        <p:sp>
          <p:nvSpPr>
            <p:cNvPr id="187" name="Google Shape;187;p27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27"/>
          <p:cNvGrpSpPr/>
          <p:nvPr/>
        </p:nvGrpSpPr>
        <p:grpSpPr>
          <a:xfrm>
            <a:off x="1346899" y="2631677"/>
            <a:ext cx="1822145" cy="904775"/>
            <a:chOff x="1472558" y="998559"/>
            <a:chExt cx="2765965" cy="904775"/>
          </a:xfrm>
        </p:grpSpPr>
        <p:sp>
          <p:nvSpPr>
            <p:cNvPr id="190" name="Google Shape;190;p27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27"/>
          <p:cNvGrpSpPr/>
          <p:nvPr/>
        </p:nvGrpSpPr>
        <p:grpSpPr>
          <a:xfrm>
            <a:off x="1346899" y="3827215"/>
            <a:ext cx="1822145" cy="904775"/>
            <a:chOff x="1472558" y="998559"/>
            <a:chExt cx="2765965" cy="904775"/>
          </a:xfrm>
        </p:grpSpPr>
        <p:sp>
          <p:nvSpPr>
            <p:cNvPr id="193" name="Google Shape;193;p27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27"/>
          <p:cNvGrpSpPr/>
          <p:nvPr/>
        </p:nvGrpSpPr>
        <p:grpSpPr>
          <a:xfrm>
            <a:off x="4118007" y="1436137"/>
            <a:ext cx="1822145" cy="904775"/>
            <a:chOff x="1472558" y="998559"/>
            <a:chExt cx="2765965" cy="904775"/>
          </a:xfrm>
        </p:grpSpPr>
        <p:sp>
          <p:nvSpPr>
            <p:cNvPr id="196" name="Google Shape;196;p27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27"/>
          <p:cNvGrpSpPr/>
          <p:nvPr/>
        </p:nvGrpSpPr>
        <p:grpSpPr>
          <a:xfrm>
            <a:off x="4118007" y="2631676"/>
            <a:ext cx="1822145" cy="904775"/>
            <a:chOff x="1472558" y="998559"/>
            <a:chExt cx="2765965" cy="904775"/>
          </a:xfrm>
        </p:grpSpPr>
        <p:sp>
          <p:nvSpPr>
            <p:cNvPr id="199" name="Google Shape;199;p27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27"/>
          <p:cNvGrpSpPr/>
          <p:nvPr/>
        </p:nvGrpSpPr>
        <p:grpSpPr>
          <a:xfrm>
            <a:off x="4118007" y="3827214"/>
            <a:ext cx="1822145" cy="904775"/>
            <a:chOff x="1472558" y="998559"/>
            <a:chExt cx="2765965" cy="904775"/>
          </a:xfrm>
        </p:grpSpPr>
        <p:sp>
          <p:nvSpPr>
            <p:cNvPr id="202" name="Google Shape;202;p27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p27"/>
          <p:cNvSpPr txBox="1"/>
          <p:nvPr>
            <p:ph idx="1" type="subTitle"/>
          </p:nvPr>
        </p:nvSpPr>
        <p:spPr>
          <a:xfrm>
            <a:off x="378533" y="711725"/>
            <a:ext cx="7195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205" name="Google Shape;205;p27"/>
          <p:cNvSpPr txBox="1"/>
          <p:nvPr>
            <p:ph type="title"/>
          </p:nvPr>
        </p:nvSpPr>
        <p:spPr>
          <a:xfrm>
            <a:off x="367850" y="123475"/>
            <a:ext cx="7195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F3F3F"/>
                </a:solidFill>
              </a:rPr>
              <a:t>Our Services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649246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1" name="Google Shape;211;p28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39" r="139" t="0"/>
          <a:stretch/>
        </p:blipFill>
        <p:spPr>
          <a:xfrm>
            <a:off x="2720790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2" name="Google Shape;212;p28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39" r="139" t="0"/>
          <a:stretch/>
        </p:blipFill>
        <p:spPr>
          <a:xfrm>
            <a:off x="4792334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3" name="Google Shape;213;p28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139" r="139" t="0"/>
          <a:stretch/>
        </p:blipFill>
        <p:spPr>
          <a:xfrm>
            <a:off x="6863879" y="1275606"/>
            <a:ext cx="1648800" cy="1648800"/>
          </a:xfrm>
          <a:prstGeom prst="ellipse">
            <a:avLst/>
          </a:prstGeom>
          <a:solidFill>
            <a:srgbClr val="F2F2F2"/>
          </a:solidFill>
          <a:ln cap="flat" cmpd="sng" w="381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214" name="Google Shape;214;p28"/>
          <p:cNvGrpSpPr/>
          <p:nvPr/>
        </p:nvGrpSpPr>
        <p:grpSpPr>
          <a:xfrm>
            <a:off x="611560" y="3075806"/>
            <a:ext cx="1728192" cy="1648869"/>
            <a:chOff x="3779911" y="3327771"/>
            <a:chExt cx="1584177" cy="1648869"/>
          </a:xfrm>
        </p:grpSpPr>
        <p:sp>
          <p:nvSpPr>
            <p:cNvPr id="215" name="Google Shape;215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2B8FED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216" name="Google Shape;216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17" name="Google Shape;217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18;p28"/>
          <p:cNvGrpSpPr/>
          <p:nvPr/>
        </p:nvGrpSpPr>
        <p:grpSpPr>
          <a:xfrm>
            <a:off x="2682724" y="3075806"/>
            <a:ext cx="1728192" cy="1648869"/>
            <a:chOff x="3779911" y="3327771"/>
            <a:chExt cx="1584177" cy="1648869"/>
          </a:xfrm>
        </p:grpSpPr>
        <p:sp>
          <p:nvSpPr>
            <p:cNvPr id="219" name="Google Shape;219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2B8FED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220" name="Google Shape;220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21" name="Google Shape;221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4753888" y="3075806"/>
            <a:ext cx="1728192" cy="1648869"/>
            <a:chOff x="3779911" y="3327771"/>
            <a:chExt cx="1584177" cy="1648869"/>
          </a:xfrm>
        </p:grpSpPr>
        <p:sp>
          <p:nvSpPr>
            <p:cNvPr id="223" name="Google Shape;223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2B8FED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224" name="Google Shape;224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25" name="Google Shape;225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8"/>
          <p:cNvGrpSpPr/>
          <p:nvPr/>
        </p:nvGrpSpPr>
        <p:grpSpPr>
          <a:xfrm>
            <a:off x="6825051" y="3075806"/>
            <a:ext cx="1728192" cy="1648869"/>
            <a:chOff x="3779911" y="3327771"/>
            <a:chExt cx="1584177" cy="1648869"/>
          </a:xfrm>
        </p:grpSpPr>
        <p:sp>
          <p:nvSpPr>
            <p:cNvPr id="227" name="Google Shape;227;p28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rgbClr val="2B8FED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228" name="Google Shape;228;p28"/>
            <p:cNvSpPr txBox="1"/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  <p:sp>
          <p:nvSpPr>
            <p:cNvPr id="229" name="Google Shape;229;p2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28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231" name="Google Shape;231;p28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Our Team Layout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"/>
          <p:cNvSpPr/>
          <p:nvPr/>
        </p:nvSpPr>
        <p:spPr>
          <a:xfrm>
            <a:off x="53752" y="2499742"/>
            <a:ext cx="9036496" cy="36000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9"/>
          <p:cNvSpPr/>
          <p:nvPr/>
        </p:nvSpPr>
        <p:spPr>
          <a:xfrm>
            <a:off x="1230771" y="2440104"/>
            <a:ext cx="144016" cy="144016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9"/>
          <p:cNvSpPr/>
          <p:nvPr/>
        </p:nvSpPr>
        <p:spPr>
          <a:xfrm>
            <a:off x="2864445" y="2440104"/>
            <a:ext cx="144016" cy="144016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9"/>
          <p:cNvSpPr/>
          <p:nvPr/>
        </p:nvSpPr>
        <p:spPr>
          <a:xfrm>
            <a:off x="4498119" y="2440104"/>
            <a:ext cx="144016" cy="144016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9"/>
          <p:cNvSpPr/>
          <p:nvPr/>
        </p:nvSpPr>
        <p:spPr>
          <a:xfrm>
            <a:off x="6131793" y="2440104"/>
            <a:ext cx="144016" cy="144016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9"/>
          <p:cNvSpPr/>
          <p:nvPr/>
        </p:nvSpPr>
        <p:spPr>
          <a:xfrm>
            <a:off x="7765467" y="2440104"/>
            <a:ext cx="144016" cy="144016"/>
          </a:xfrm>
          <a:prstGeom prst="ellipse">
            <a:avLst/>
          </a:pr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946650" y="1851670"/>
            <a:ext cx="69762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2B8FED"/>
                </a:solidFill>
              </a:rPr>
              <a:t>5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2580324" y="1851670"/>
            <a:ext cx="69762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2B8FED"/>
                </a:solidFill>
              </a:rPr>
              <a:t>6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4213998" y="1851670"/>
            <a:ext cx="69762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2B8FED"/>
                </a:solidFill>
              </a:rPr>
              <a:t>7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9"/>
          <p:cNvSpPr txBox="1"/>
          <p:nvPr/>
        </p:nvSpPr>
        <p:spPr>
          <a:xfrm>
            <a:off x="5847672" y="1851670"/>
            <a:ext cx="69762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B8FE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2B8FED"/>
                </a:solidFill>
              </a:rPr>
              <a:t>8</a:t>
            </a:r>
            <a:endParaRPr b="1" sz="1800">
              <a:solidFill>
                <a:srgbClr val="2B8F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9"/>
          <p:cNvSpPr txBox="1"/>
          <p:nvPr/>
        </p:nvSpPr>
        <p:spPr>
          <a:xfrm>
            <a:off x="7385953" y="1851670"/>
            <a:ext cx="907079" cy="369332"/>
          </a:xfrm>
          <a:prstGeom prst="rect">
            <a:avLst/>
          </a:prstGeom>
          <a:solidFill>
            <a:srgbClr val="2B8F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chemeClr val="lt1"/>
                </a:solidFill>
              </a:rPr>
              <a:t>9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7" name="Google Shape;247;p29"/>
          <p:cNvGrpSpPr/>
          <p:nvPr/>
        </p:nvGrpSpPr>
        <p:grpSpPr>
          <a:xfrm>
            <a:off x="600024" y="3251918"/>
            <a:ext cx="1402807" cy="1048024"/>
            <a:chOff x="803640" y="3362835"/>
            <a:chExt cx="2059657" cy="1048024"/>
          </a:xfrm>
        </p:grpSpPr>
        <p:sp>
          <p:nvSpPr>
            <p:cNvPr id="248" name="Google Shape;248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" name="Google Shape;250;p29"/>
          <p:cNvGrpSpPr/>
          <p:nvPr/>
        </p:nvGrpSpPr>
        <p:grpSpPr>
          <a:xfrm>
            <a:off x="2234541" y="3251918"/>
            <a:ext cx="1402807" cy="1048024"/>
            <a:chOff x="803640" y="3362835"/>
            <a:chExt cx="2059657" cy="1048024"/>
          </a:xfrm>
        </p:grpSpPr>
        <p:sp>
          <p:nvSpPr>
            <p:cNvPr id="251" name="Google Shape;251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" name="Google Shape;253;p29"/>
          <p:cNvGrpSpPr/>
          <p:nvPr/>
        </p:nvGrpSpPr>
        <p:grpSpPr>
          <a:xfrm>
            <a:off x="3869058" y="3251918"/>
            <a:ext cx="1402807" cy="1048024"/>
            <a:chOff x="803640" y="3362835"/>
            <a:chExt cx="2059657" cy="1048024"/>
          </a:xfrm>
        </p:grpSpPr>
        <p:sp>
          <p:nvSpPr>
            <p:cNvPr id="254" name="Google Shape;254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" name="Google Shape;256;p29"/>
          <p:cNvGrpSpPr/>
          <p:nvPr/>
        </p:nvGrpSpPr>
        <p:grpSpPr>
          <a:xfrm>
            <a:off x="5503575" y="3251918"/>
            <a:ext cx="1402807" cy="1048024"/>
            <a:chOff x="803640" y="3362835"/>
            <a:chExt cx="2059657" cy="1048024"/>
          </a:xfrm>
        </p:grpSpPr>
        <p:sp>
          <p:nvSpPr>
            <p:cNvPr id="257" name="Google Shape;257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29"/>
          <p:cNvGrpSpPr/>
          <p:nvPr/>
        </p:nvGrpSpPr>
        <p:grpSpPr>
          <a:xfrm>
            <a:off x="7138090" y="3251918"/>
            <a:ext cx="1402807" cy="1048024"/>
            <a:chOff x="803640" y="3362835"/>
            <a:chExt cx="2059657" cy="1048024"/>
          </a:xfrm>
        </p:grpSpPr>
        <p:sp>
          <p:nvSpPr>
            <p:cNvPr id="260" name="Google Shape;260;p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2" name="Google Shape;262;p29"/>
          <p:cNvSpPr/>
          <p:nvPr/>
        </p:nvSpPr>
        <p:spPr>
          <a:xfrm>
            <a:off x="4432327" y="2790518"/>
            <a:ext cx="297162" cy="29964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9"/>
          <p:cNvSpPr/>
          <p:nvPr/>
        </p:nvSpPr>
        <p:spPr>
          <a:xfrm>
            <a:off x="6047835" y="2803528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9"/>
          <p:cNvSpPr/>
          <p:nvPr/>
        </p:nvSpPr>
        <p:spPr>
          <a:xfrm>
            <a:off x="7658485" y="2767268"/>
            <a:ext cx="343349" cy="34614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9"/>
          <p:cNvSpPr/>
          <p:nvPr/>
        </p:nvSpPr>
        <p:spPr>
          <a:xfrm>
            <a:off x="2788751" y="2815430"/>
            <a:ext cx="325230" cy="24982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9"/>
          <p:cNvSpPr/>
          <p:nvPr/>
        </p:nvSpPr>
        <p:spPr>
          <a:xfrm>
            <a:off x="1121619" y="2789841"/>
            <a:ext cx="348786" cy="30099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2B8F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9"/>
          <p:cNvSpPr txBox="1"/>
          <p:nvPr>
            <p:ph idx="1" type="subTitle"/>
          </p:nvPr>
        </p:nvSpPr>
        <p:spPr>
          <a:xfrm>
            <a:off x="13557" y="635525"/>
            <a:ext cx="9130500" cy="3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>
                <a:solidFill>
                  <a:srgbClr val="3F3F3F"/>
                </a:solidFill>
              </a:rPr>
              <a:t>Insert the title of your subtitle Here</a:t>
            </a:r>
            <a:endParaRPr/>
          </a:p>
        </p:txBody>
      </p:sp>
      <p:sp>
        <p:nvSpPr>
          <p:cNvPr id="268" name="Google Shape;268;p29"/>
          <p:cNvSpPr txBox="1"/>
          <p:nvPr>
            <p:ph type="title"/>
          </p:nvPr>
        </p:nvSpPr>
        <p:spPr>
          <a:xfrm>
            <a:off x="0" y="47275"/>
            <a:ext cx="91305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Timeline Style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9" r="39" t="0"/>
          <a:stretch/>
        </p:blipFill>
        <p:spPr>
          <a:xfrm>
            <a:off x="0" y="0"/>
            <a:ext cx="9144000" cy="25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74" name="Google Shape;274;p30"/>
          <p:cNvSpPr txBox="1"/>
          <p:nvPr/>
        </p:nvSpPr>
        <p:spPr>
          <a:xfrm>
            <a:off x="0" y="334031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 b="0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0"/>
          <p:cNvSpPr txBox="1"/>
          <p:nvPr/>
        </p:nvSpPr>
        <p:spPr>
          <a:xfrm>
            <a:off x="0" y="391637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Replaced with your own text.  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0"/>
          <p:cNvSpPr txBox="1"/>
          <p:nvPr/>
        </p:nvSpPr>
        <p:spPr>
          <a:xfrm>
            <a:off x="1907704" y="4227934"/>
            <a:ext cx="53285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</a:t>
            </a:r>
            <a:endParaRPr/>
          </a:p>
        </p:txBody>
      </p:sp>
      <p:pic>
        <p:nvPicPr>
          <p:cNvPr id="277" name="Google Shape;277;p30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39" r="139" t="0"/>
          <a:stretch/>
        </p:blipFill>
        <p:spPr>
          <a:xfrm>
            <a:off x="3869922" y="1869672"/>
            <a:ext cx="1404300" cy="1404300"/>
          </a:xfrm>
          <a:prstGeom prst="ellipse">
            <a:avLst/>
          </a:prstGeom>
          <a:solidFill>
            <a:schemeClr val="lt1"/>
          </a:solidFill>
          <a:ln cap="flat" cmpd="sng" w="88900">
            <a:solidFill>
              <a:srgbClr val="2B8FED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Custom 1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