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30" r:id="rId4"/>
    <p:sldId id="432" r:id="rId5"/>
    <p:sldId id="375" r:id="rId6"/>
    <p:sldId id="376" r:id="rId7"/>
    <p:sldId id="433" r:id="rId8"/>
    <p:sldId id="438" r:id="rId9"/>
    <p:sldId id="434" r:id="rId10"/>
    <p:sldId id="435" r:id="rId11"/>
    <p:sldId id="448" r:id="rId12"/>
    <p:sldId id="436" r:id="rId13"/>
    <p:sldId id="439" r:id="rId14"/>
    <p:sldId id="440" r:id="rId15"/>
    <p:sldId id="441" r:id="rId16"/>
    <p:sldId id="442" r:id="rId17"/>
    <p:sldId id="443" r:id="rId18"/>
    <p:sldId id="292" r:id="rId19"/>
    <p:sldId id="287" r:id="rId20"/>
    <p:sldId id="389" r:id="rId21"/>
    <p:sldId id="417" r:id="rId22"/>
    <p:sldId id="418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Calibri Light" panose="020F0302020204030204" pitchFamily="34" charset="0"/>
      <p:regular r:id="rId31"/>
      <p:italic r:id="rId32"/>
    </p:embeddedFont>
    <p:embeddedFont>
      <p:font typeface="Titan One" panose="02000000000000000000" pitchFamily="2" charset="0"/>
      <p:regular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B685"/>
    <a:srgbClr val="EB5F51"/>
    <a:srgbClr val="9CE4C3"/>
    <a:srgbClr val="D7F5E7"/>
    <a:srgbClr val="FFA814"/>
    <a:srgbClr val="C6F0DD"/>
    <a:srgbClr val="E6E6E6"/>
    <a:srgbClr val="72A607"/>
    <a:srgbClr val="005529"/>
    <a:srgbClr val="FF89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42" Type="http://schemas.openxmlformats.org/officeDocument/2006/relationships/image" Target="../media/image40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23.png"/><Relationship Id="rId18" Type="http://schemas.openxmlformats.org/officeDocument/2006/relationships/image" Target="../media/image32.svg"/><Relationship Id="rId3" Type="http://schemas.openxmlformats.org/officeDocument/2006/relationships/image" Target="../media/image1.png"/><Relationship Id="rId21" Type="http://schemas.openxmlformats.org/officeDocument/2006/relationships/image" Target="../media/image35.png"/><Relationship Id="rId7" Type="http://schemas.openxmlformats.org/officeDocument/2006/relationships/image" Target="../media/image53.png"/><Relationship Id="rId12" Type="http://schemas.openxmlformats.org/officeDocument/2006/relationships/image" Target="../media/image22.svg"/><Relationship Id="rId17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20" Type="http://schemas.openxmlformats.org/officeDocument/2006/relationships/image" Target="../media/image3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2.svg"/><Relationship Id="rId11" Type="http://schemas.openxmlformats.org/officeDocument/2006/relationships/image" Target="../media/image21.png"/><Relationship Id="rId24" Type="http://schemas.openxmlformats.org/officeDocument/2006/relationships/image" Target="../media/image40.svg"/><Relationship Id="rId5" Type="http://schemas.openxmlformats.org/officeDocument/2006/relationships/image" Target="../media/image51.png"/><Relationship Id="rId15" Type="http://schemas.openxmlformats.org/officeDocument/2006/relationships/image" Target="../media/image25.png"/><Relationship Id="rId23" Type="http://schemas.openxmlformats.org/officeDocument/2006/relationships/image" Target="../media/image39.png"/><Relationship Id="rId10" Type="http://schemas.openxmlformats.org/officeDocument/2006/relationships/image" Target="../media/image18.svg"/><Relationship Id="rId19" Type="http://schemas.openxmlformats.org/officeDocument/2006/relationships/image" Target="../media/image33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24.svg"/><Relationship Id="rId22" Type="http://schemas.openxmlformats.org/officeDocument/2006/relationships/image" Target="../media/image36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8.svg"/><Relationship Id="rId18" Type="http://schemas.openxmlformats.org/officeDocument/2006/relationships/image" Target="../media/image33.png"/><Relationship Id="rId26" Type="http://schemas.openxmlformats.org/officeDocument/2006/relationships/image" Target="../media/image2.svg"/><Relationship Id="rId3" Type="http://schemas.openxmlformats.org/officeDocument/2006/relationships/image" Target="../media/image42.svg"/><Relationship Id="rId21" Type="http://schemas.openxmlformats.org/officeDocument/2006/relationships/image" Target="../media/image36.svg"/><Relationship Id="rId7" Type="http://schemas.openxmlformats.org/officeDocument/2006/relationships/image" Target="../media/image44.svg"/><Relationship Id="rId12" Type="http://schemas.openxmlformats.org/officeDocument/2006/relationships/image" Target="../media/image17.png"/><Relationship Id="rId17" Type="http://schemas.openxmlformats.org/officeDocument/2006/relationships/image" Target="../media/image32.svg"/><Relationship Id="rId25" Type="http://schemas.openxmlformats.org/officeDocument/2006/relationships/image" Target="../media/image1.png"/><Relationship Id="rId2" Type="http://schemas.openxmlformats.org/officeDocument/2006/relationships/image" Target="../media/image41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46.svg"/><Relationship Id="rId24" Type="http://schemas.openxmlformats.org/officeDocument/2006/relationships/hyperlink" Target="http://www.pptmon.com/" TargetMode="External"/><Relationship Id="rId5" Type="http://schemas.openxmlformats.org/officeDocument/2006/relationships/image" Target="../media/image43.svg"/><Relationship Id="rId15" Type="http://schemas.openxmlformats.org/officeDocument/2006/relationships/image" Target="../media/image30.svg"/><Relationship Id="rId23" Type="http://schemas.openxmlformats.org/officeDocument/2006/relationships/image" Target="../media/image40.svg"/><Relationship Id="rId28" Type="http://schemas.openxmlformats.org/officeDocument/2006/relationships/image" Target="../media/image38.svg"/><Relationship Id="rId10" Type="http://schemas.openxmlformats.org/officeDocument/2006/relationships/image" Target="../media/image9.png"/><Relationship Id="rId19" Type="http://schemas.openxmlformats.org/officeDocument/2006/relationships/image" Target="../media/image34.svg"/><Relationship Id="rId4" Type="http://schemas.openxmlformats.org/officeDocument/2006/relationships/image" Target="../media/image3.png"/><Relationship Id="rId9" Type="http://schemas.openxmlformats.org/officeDocument/2006/relationships/image" Target="../media/image45.svg"/><Relationship Id="rId14" Type="http://schemas.openxmlformats.org/officeDocument/2006/relationships/image" Target="../media/image29.png"/><Relationship Id="rId22" Type="http://schemas.openxmlformats.org/officeDocument/2006/relationships/image" Target="../media/image39.png"/><Relationship Id="rId27" Type="http://schemas.openxmlformats.org/officeDocument/2006/relationships/image" Target="../media/image37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5.png"/><Relationship Id="rId18" Type="http://schemas.openxmlformats.org/officeDocument/2006/relationships/image" Target="../media/image32.svg"/><Relationship Id="rId3" Type="http://schemas.openxmlformats.org/officeDocument/2006/relationships/image" Target="../media/image1.png"/><Relationship Id="rId21" Type="http://schemas.openxmlformats.org/officeDocument/2006/relationships/image" Target="../media/image35.png"/><Relationship Id="rId7" Type="http://schemas.openxmlformats.org/officeDocument/2006/relationships/image" Target="../media/image15.png"/><Relationship Id="rId12" Type="http://schemas.openxmlformats.org/officeDocument/2006/relationships/image" Target="../media/image22.svg"/><Relationship Id="rId17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8.svg"/><Relationship Id="rId20" Type="http://schemas.openxmlformats.org/officeDocument/2006/relationships/image" Target="../media/image3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2.svg"/><Relationship Id="rId11" Type="http://schemas.openxmlformats.org/officeDocument/2006/relationships/image" Target="../media/image21.png"/><Relationship Id="rId24" Type="http://schemas.openxmlformats.org/officeDocument/2006/relationships/image" Target="../media/image40.svg"/><Relationship Id="rId5" Type="http://schemas.openxmlformats.org/officeDocument/2006/relationships/image" Target="../media/image51.png"/><Relationship Id="rId15" Type="http://schemas.openxmlformats.org/officeDocument/2006/relationships/image" Target="../media/image27.png"/><Relationship Id="rId23" Type="http://schemas.openxmlformats.org/officeDocument/2006/relationships/image" Target="../media/image39.png"/><Relationship Id="rId10" Type="http://schemas.openxmlformats.org/officeDocument/2006/relationships/image" Target="../media/image18.svg"/><Relationship Id="rId19" Type="http://schemas.openxmlformats.org/officeDocument/2006/relationships/image" Target="../media/image33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26.svg"/><Relationship Id="rId22" Type="http://schemas.openxmlformats.org/officeDocument/2006/relationships/image" Target="../media/image36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7.png"/><Relationship Id="rId18" Type="http://schemas.openxmlformats.org/officeDocument/2006/relationships/image" Target="../media/image34.svg"/><Relationship Id="rId3" Type="http://schemas.openxmlformats.org/officeDocument/2006/relationships/image" Target="../media/image1.png"/><Relationship Id="rId21" Type="http://schemas.openxmlformats.org/officeDocument/2006/relationships/image" Target="../media/image37.png"/><Relationship Id="rId7" Type="http://schemas.openxmlformats.org/officeDocument/2006/relationships/image" Target="../media/image17.png"/><Relationship Id="rId12" Type="http://schemas.openxmlformats.org/officeDocument/2006/relationships/image" Target="../media/image26.svg"/><Relationship Id="rId17" Type="http://schemas.openxmlformats.org/officeDocument/2006/relationships/image" Target="../media/image3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2.svg"/><Relationship Id="rId20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25.png"/><Relationship Id="rId24" Type="http://schemas.openxmlformats.org/officeDocument/2006/relationships/image" Target="../media/image40.svg"/><Relationship Id="rId5" Type="http://schemas.openxmlformats.org/officeDocument/2006/relationships/image" Target="../media/image53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48.svg"/><Relationship Id="rId19" Type="http://schemas.openxmlformats.org/officeDocument/2006/relationships/image" Target="../media/image35.png"/><Relationship Id="rId4" Type="http://schemas.openxmlformats.org/officeDocument/2006/relationships/image" Target="../media/image2.svg"/><Relationship Id="rId9" Type="http://schemas.openxmlformats.org/officeDocument/2006/relationships/image" Target="../media/image47.png"/><Relationship Id="rId14" Type="http://schemas.openxmlformats.org/officeDocument/2006/relationships/image" Target="../media/image28.svg"/><Relationship Id="rId22" Type="http://schemas.openxmlformats.org/officeDocument/2006/relationships/image" Target="../media/image38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9.png"/><Relationship Id="rId18" Type="http://schemas.openxmlformats.org/officeDocument/2006/relationships/image" Target="../media/image48.svg"/><Relationship Id="rId26" Type="http://schemas.openxmlformats.org/officeDocument/2006/relationships/image" Target="../media/image36.svg"/><Relationship Id="rId3" Type="http://schemas.openxmlformats.org/officeDocument/2006/relationships/image" Target="../media/image1.png"/><Relationship Id="rId21" Type="http://schemas.openxmlformats.org/officeDocument/2006/relationships/image" Target="../media/image31.png"/><Relationship Id="rId7" Type="http://schemas.openxmlformats.org/officeDocument/2006/relationships/image" Target="../media/image3.png"/><Relationship Id="rId12" Type="http://schemas.openxmlformats.org/officeDocument/2006/relationships/image" Target="../media/image45.svg"/><Relationship Id="rId17" Type="http://schemas.openxmlformats.org/officeDocument/2006/relationships/image" Target="../media/image47.png"/><Relationship Id="rId25" Type="http://schemas.openxmlformats.org/officeDocument/2006/relationships/image" Target="../media/image3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30.svg"/><Relationship Id="rId29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svg"/><Relationship Id="rId11" Type="http://schemas.openxmlformats.org/officeDocument/2006/relationships/image" Target="../media/image7.png"/><Relationship Id="rId24" Type="http://schemas.openxmlformats.org/officeDocument/2006/relationships/image" Target="../media/image34.svg"/><Relationship Id="rId5" Type="http://schemas.openxmlformats.org/officeDocument/2006/relationships/image" Target="../media/image41.png"/><Relationship Id="rId15" Type="http://schemas.openxmlformats.org/officeDocument/2006/relationships/image" Target="../media/image17.png"/><Relationship Id="rId23" Type="http://schemas.openxmlformats.org/officeDocument/2006/relationships/image" Target="../media/image33.png"/><Relationship Id="rId28" Type="http://schemas.openxmlformats.org/officeDocument/2006/relationships/image" Target="../media/image38.svg"/><Relationship Id="rId10" Type="http://schemas.openxmlformats.org/officeDocument/2006/relationships/image" Target="../media/image44.svg"/><Relationship Id="rId19" Type="http://schemas.openxmlformats.org/officeDocument/2006/relationships/image" Target="../media/image29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46.svg"/><Relationship Id="rId22" Type="http://schemas.openxmlformats.org/officeDocument/2006/relationships/image" Target="../media/image32.svg"/><Relationship Id="rId27" Type="http://schemas.openxmlformats.org/officeDocument/2006/relationships/image" Target="../media/image37.png"/><Relationship Id="rId30" Type="http://schemas.openxmlformats.org/officeDocument/2006/relationships/image" Target="../media/image40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9.png"/><Relationship Id="rId18" Type="http://schemas.openxmlformats.org/officeDocument/2006/relationships/image" Target="../media/image50.svg"/><Relationship Id="rId26" Type="http://schemas.openxmlformats.org/officeDocument/2006/relationships/image" Target="../media/image36.svg"/><Relationship Id="rId3" Type="http://schemas.openxmlformats.org/officeDocument/2006/relationships/image" Target="../media/image1.png"/><Relationship Id="rId21" Type="http://schemas.openxmlformats.org/officeDocument/2006/relationships/image" Target="../media/image31.png"/><Relationship Id="rId7" Type="http://schemas.openxmlformats.org/officeDocument/2006/relationships/image" Target="../media/image3.png"/><Relationship Id="rId12" Type="http://schemas.openxmlformats.org/officeDocument/2006/relationships/image" Target="../media/image45.svg"/><Relationship Id="rId17" Type="http://schemas.openxmlformats.org/officeDocument/2006/relationships/image" Target="../media/image49.png"/><Relationship Id="rId25" Type="http://schemas.openxmlformats.org/officeDocument/2006/relationships/image" Target="../media/image3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svg"/><Relationship Id="rId11" Type="http://schemas.openxmlformats.org/officeDocument/2006/relationships/image" Target="../media/image7.png"/><Relationship Id="rId24" Type="http://schemas.openxmlformats.org/officeDocument/2006/relationships/image" Target="../media/image34.svg"/><Relationship Id="rId5" Type="http://schemas.openxmlformats.org/officeDocument/2006/relationships/image" Target="../media/image41.png"/><Relationship Id="rId15" Type="http://schemas.openxmlformats.org/officeDocument/2006/relationships/image" Target="../media/image15.png"/><Relationship Id="rId23" Type="http://schemas.openxmlformats.org/officeDocument/2006/relationships/image" Target="../media/image33.png"/><Relationship Id="rId10" Type="http://schemas.openxmlformats.org/officeDocument/2006/relationships/image" Target="../media/image44.svg"/><Relationship Id="rId19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46.svg"/><Relationship Id="rId22" Type="http://schemas.openxmlformats.org/officeDocument/2006/relationships/image" Target="../media/image3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23.png"/><Relationship Id="rId18" Type="http://schemas.openxmlformats.org/officeDocument/2006/relationships/image" Target="../media/image32.svg"/><Relationship Id="rId3" Type="http://schemas.openxmlformats.org/officeDocument/2006/relationships/image" Target="../media/image1.png"/><Relationship Id="rId21" Type="http://schemas.openxmlformats.org/officeDocument/2006/relationships/image" Target="../media/image35.png"/><Relationship Id="rId7" Type="http://schemas.openxmlformats.org/officeDocument/2006/relationships/image" Target="../media/image53.png"/><Relationship Id="rId12" Type="http://schemas.openxmlformats.org/officeDocument/2006/relationships/image" Target="../media/image22.svg"/><Relationship Id="rId17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20" Type="http://schemas.openxmlformats.org/officeDocument/2006/relationships/image" Target="../media/image3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2.svg"/><Relationship Id="rId11" Type="http://schemas.openxmlformats.org/officeDocument/2006/relationships/image" Target="../media/image21.png"/><Relationship Id="rId24" Type="http://schemas.openxmlformats.org/officeDocument/2006/relationships/image" Target="../media/image40.svg"/><Relationship Id="rId5" Type="http://schemas.openxmlformats.org/officeDocument/2006/relationships/image" Target="../media/image51.png"/><Relationship Id="rId15" Type="http://schemas.openxmlformats.org/officeDocument/2006/relationships/image" Target="../media/image25.png"/><Relationship Id="rId23" Type="http://schemas.openxmlformats.org/officeDocument/2006/relationships/image" Target="../media/image39.png"/><Relationship Id="rId10" Type="http://schemas.openxmlformats.org/officeDocument/2006/relationships/image" Target="../media/image18.svg"/><Relationship Id="rId19" Type="http://schemas.openxmlformats.org/officeDocument/2006/relationships/image" Target="../media/image33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24.svg"/><Relationship Id="rId22" Type="http://schemas.openxmlformats.org/officeDocument/2006/relationships/image" Target="../media/image3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31.png"/><Relationship Id="rId18" Type="http://schemas.openxmlformats.org/officeDocument/2006/relationships/image" Target="../media/image36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20.svg"/><Relationship Id="rId17" Type="http://schemas.openxmlformats.org/officeDocument/2006/relationships/image" Target="../media/image3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4.svg"/><Relationship Id="rId20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5.sv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5" Type="http://schemas.openxmlformats.org/officeDocument/2006/relationships/image" Target="../media/image33.png"/><Relationship Id="rId10" Type="http://schemas.openxmlformats.org/officeDocument/2006/relationships/image" Target="../media/image18.svg"/><Relationship Id="rId19" Type="http://schemas.openxmlformats.org/officeDocument/2006/relationships/image" Target="../media/image37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3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3.png"/><Relationship Id="rId18" Type="http://schemas.openxmlformats.org/officeDocument/2006/relationships/image" Target="../media/image28.svg"/><Relationship Id="rId26" Type="http://schemas.openxmlformats.org/officeDocument/2006/relationships/image" Target="../media/image40.svg"/><Relationship Id="rId3" Type="http://schemas.openxmlformats.org/officeDocument/2006/relationships/image" Target="../media/image1.png"/><Relationship Id="rId21" Type="http://schemas.openxmlformats.org/officeDocument/2006/relationships/image" Target="../media/image33.png"/><Relationship Id="rId7" Type="http://schemas.openxmlformats.org/officeDocument/2006/relationships/image" Target="../media/image15.pn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5" Type="http://schemas.openxmlformats.org/officeDocument/2006/relationships/image" Target="../media/image3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2.svg"/><Relationship Id="rId11" Type="http://schemas.openxmlformats.org/officeDocument/2006/relationships/image" Target="../media/image21.png"/><Relationship Id="rId24" Type="http://schemas.openxmlformats.org/officeDocument/2006/relationships/image" Target="../media/image36.svg"/><Relationship Id="rId5" Type="http://schemas.openxmlformats.org/officeDocument/2006/relationships/image" Target="../media/image51.png"/><Relationship Id="rId15" Type="http://schemas.openxmlformats.org/officeDocument/2006/relationships/image" Target="../media/image25.png"/><Relationship Id="rId23" Type="http://schemas.openxmlformats.org/officeDocument/2006/relationships/image" Target="../media/image35.png"/><Relationship Id="rId10" Type="http://schemas.openxmlformats.org/officeDocument/2006/relationships/image" Target="../media/image18.svg"/><Relationship Id="rId19" Type="http://schemas.openxmlformats.org/officeDocument/2006/relationships/image" Target="../media/image31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24.svg"/><Relationship Id="rId22" Type="http://schemas.openxmlformats.org/officeDocument/2006/relationships/image" Target="../media/image3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5.png"/><Relationship Id="rId18" Type="http://schemas.openxmlformats.org/officeDocument/2006/relationships/image" Target="../media/image32.svg"/><Relationship Id="rId26" Type="http://schemas.openxmlformats.org/officeDocument/2006/relationships/image" Target="../media/image40.svg"/><Relationship Id="rId3" Type="http://schemas.openxmlformats.org/officeDocument/2006/relationships/image" Target="../media/image1.png"/><Relationship Id="rId21" Type="http://schemas.openxmlformats.org/officeDocument/2006/relationships/image" Target="../media/image35.png"/><Relationship Id="rId7" Type="http://schemas.openxmlformats.org/officeDocument/2006/relationships/image" Target="../media/image17.png"/><Relationship Id="rId12" Type="http://schemas.openxmlformats.org/officeDocument/2006/relationships/image" Target="../media/image48.sv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8.svg"/><Relationship Id="rId20" Type="http://schemas.openxmlformats.org/officeDocument/2006/relationships/image" Target="../media/image3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47.png"/><Relationship Id="rId24" Type="http://schemas.openxmlformats.org/officeDocument/2006/relationships/image" Target="../media/image38.svg"/><Relationship Id="rId5" Type="http://schemas.openxmlformats.org/officeDocument/2006/relationships/image" Target="../media/image53.png"/><Relationship Id="rId15" Type="http://schemas.openxmlformats.org/officeDocument/2006/relationships/image" Target="../media/image27.png"/><Relationship Id="rId23" Type="http://schemas.openxmlformats.org/officeDocument/2006/relationships/image" Target="../media/image37.png"/><Relationship Id="rId10" Type="http://schemas.openxmlformats.org/officeDocument/2006/relationships/image" Target="../media/image50.svg"/><Relationship Id="rId19" Type="http://schemas.openxmlformats.org/officeDocument/2006/relationships/image" Target="../media/image33.png"/><Relationship Id="rId4" Type="http://schemas.openxmlformats.org/officeDocument/2006/relationships/image" Target="../media/image2.svg"/><Relationship Id="rId9" Type="http://schemas.openxmlformats.org/officeDocument/2006/relationships/image" Target="../media/image49.png"/><Relationship Id="rId14" Type="http://schemas.openxmlformats.org/officeDocument/2006/relationships/image" Target="../media/image26.svg"/><Relationship Id="rId22" Type="http://schemas.openxmlformats.org/officeDocument/2006/relationships/image" Target="../media/image3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9.png"/><Relationship Id="rId18" Type="http://schemas.openxmlformats.org/officeDocument/2006/relationships/image" Target="../media/image30.svg"/><Relationship Id="rId26" Type="http://schemas.openxmlformats.org/officeDocument/2006/relationships/image" Target="../media/image38.svg"/><Relationship Id="rId3" Type="http://schemas.openxmlformats.org/officeDocument/2006/relationships/image" Target="../media/image1.png"/><Relationship Id="rId21" Type="http://schemas.openxmlformats.org/officeDocument/2006/relationships/image" Target="../media/image33.png"/><Relationship Id="rId7" Type="http://schemas.openxmlformats.org/officeDocument/2006/relationships/image" Target="../media/image3.png"/><Relationship Id="rId12" Type="http://schemas.openxmlformats.org/officeDocument/2006/relationships/image" Target="../media/image45.sv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svg"/><Relationship Id="rId11" Type="http://schemas.openxmlformats.org/officeDocument/2006/relationships/image" Target="../media/image7.png"/><Relationship Id="rId24" Type="http://schemas.openxmlformats.org/officeDocument/2006/relationships/image" Target="../media/image36.svg"/><Relationship Id="rId5" Type="http://schemas.openxmlformats.org/officeDocument/2006/relationships/image" Target="../media/image41.png"/><Relationship Id="rId15" Type="http://schemas.openxmlformats.org/officeDocument/2006/relationships/image" Target="../media/image17.png"/><Relationship Id="rId23" Type="http://schemas.openxmlformats.org/officeDocument/2006/relationships/image" Target="../media/image35.png"/><Relationship Id="rId28" Type="http://schemas.openxmlformats.org/officeDocument/2006/relationships/image" Target="../media/image40.svg"/><Relationship Id="rId10" Type="http://schemas.openxmlformats.org/officeDocument/2006/relationships/image" Target="../media/image44.svg"/><Relationship Id="rId19" Type="http://schemas.openxmlformats.org/officeDocument/2006/relationships/image" Target="../media/image31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46.svg"/><Relationship Id="rId22" Type="http://schemas.openxmlformats.org/officeDocument/2006/relationships/image" Target="../media/image34.svg"/><Relationship Id="rId27" Type="http://schemas.openxmlformats.org/officeDocument/2006/relationships/image" Target="../media/image39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9.png"/><Relationship Id="rId18" Type="http://schemas.openxmlformats.org/officeDocument/2006/relationships/image" Target="../media/image50.svg"/><Relationship Id="rId26" Type="http://schemas.openxmlformats.org/officeDocument/2006/relationships/image" Target="../media/image36.svg"/><Relationship Id="rId3" Type="http://schemas.openxmlformats.org/officeDocument/2006/relationships/image" Target="../media/image1.png"/><Relationship Id="rId21" Type="http://schemas.openxmlformats.org/officeDocument/2006/relationships/image" Target="../media/image31.png"/><Relationship Id="rId7" Type="http://schemas.openxmlformats.org/officeDocument/2006/relationships/image" Target="../media/image3.png"/><Relationship Id="rId12" Type="http://schemas.openxmlformats.org/officeDocument/2006/relationships/image" Target="../media/image45.svg"/><Relationship Id="rId17" Type="http://schemas.openxmlformats.org/officeDocument/2006/relationships/image" Target="../media/image49.png"/><Relationship Id="rId25" Type="http://schemas.openxmlformats.org/officeDocument/2006/relationships/image" Target="../media/image3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svg"/><Relationship Id="rId11" Type="http://schemas.openxmlformats.org/officeDocument/2006/relationships/image" Target="../media/image7.png"/><Relationship Id="rId24" Type="http://schemas.openxmlformats.org/officeDocument/2006/relationships/image" Target="../media/image34.svg"/><Relationship Id="rId5" Type="http://schemas.openxmlformats.org/officeDocument/2006/relationships/image" Target="../media/image41.png"/><Relationship Id="rId15" Type="http://schemas.openxmlformats.org/officeDocument/2006/relationships/image" Target="../media/image15.png"/><Relationship Id="rId23" Type="http://schemas.openxmlformats.org/officeDocument/2006/relationships/image" Target="../media/image33.png"/><Relationship Id="rId10" Type="http://schemas.openxmlformats.org/officeDocument/2006/relationships/image" Target="../media/image44.svg"/><Relationship Id="rId19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46.svg"/><Relationship Id="rId22" Type="http://schemas.openxmlformats.org/officeDocument/2006/relationships/image" Target="../media/image3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C29974A0-F87C-4E8E-979E-AC16A3FA65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002" r="29042"/>
          <a:stretch/>
        </p:blipFill>
        <p:spPr>
          <a:xfrm>
            <a:off x="9059739" y="0"/>
            <a:ext cx="3132259" cy="258354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1865E3C-B207-497E-9456-82955707B6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8873" t="33876"/>
          <a:stretch/>
        </p:blipFill>
        <p:spPr>
          <a:xfrm rot="16200000">
            <a:off x="478336" y="3907336"/>
            <a:ext cx="2472328" cy="342900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C89ACAF-327C-434B-8F71-988D2F723E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5744" b="59792"/>
          <a:stretch/>
        </p:blipFill>
        <p:spPr>
          <a:xfrm flipV="1">
            <a:off x="0" y="-1"/>
            <a:ext cx="5428343" cy="262861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386302B-0E9E-4B29-AC51-41301F2F70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17809" b="28718"/>
          <a:stretch/>
        </p:blipFill>
        <p:spPr>
          <a:xfrm>
            <a:off x="6908801" y="3577145"/>
            <a:ext cx="5283200" cy="3280856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F5BDCE15-8F46-4023-BE34-05B695E6326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95392" y="4366556"/>
            <a:ext cx="3696608" cy="2491444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B7B27317-CAD8-402D-B697-EA3BC682A54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0"/>
            <a:ext cx="2314786" cy="2278743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840519A-C08A-4EC9-B000-BCF074298C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6767" r="12195"/>
          <a:stretch/>
        </p:blipFill>
        <p:spPr>
          <a:xfrm>
            <a:off x="8098288" y="0"/>
            <a:ext cx="4093713" cy="2452914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1FC8691A-8132-4320-B9B4-6A679808C5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20083"/>
          <a:stretch/>
        </p:blipFill>
        <p:spPr>
          <a:xfrm>
            <a:off x="3068644" y="5450537"/>
            <a:ext cx="1199562" cy="1407464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14F69F47-3864-4D19-8116-ED4AD46FD4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11767"/>
          <a:stretch/>
        </p:blipFill>
        <p:spPr>
          <a:xfrm>
            <a:off x="-2" y="221045"/>
            <a:ext cx="4013543" cy="3032542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D4109A31-C94B-4705-88CF-661E53799E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13264" b="7156"/>
          <a:stretch/>
        </p:blipFill>
        <p:spPr>
          <a:xfrm>
            <a:off x="-36064" y="4513773"/>
            <a:ext cx="3362237" cy="2344228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2F821E37-32ED-49A5-A968-45DDD1179F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r="8475" b="8789"/>
          <a:stretch/>
        </p:blipFill>
        <p:spPr>
          <a:xfrm>
            <a:off x="8349485" y="4827981"/>
            <a:ext cx="3842516" cy="2030020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BB3B02CB-E677-4755-A798-6EAF3B4F83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22579"/>
          <a:stretch/>
        </p:blipFill>
        <p:spPr>
          <a:xfrm>
            <a:off x="4895055" y="0"/>
            <a:ext cx="1199562" cy="1056184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FF9FA641-9BE7-4145-B793-EBBD471189BB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024744" y="3579125"/>
            <a:ext cx="805588" cy="940833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0594AA23-543E-4B61-A5E1-1ED32084F15E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41050" y="3666735"/>
            <a:ext cx="882031" cy="870271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1E7B49FF-3443-4142-AB2A-A5D11554362E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246501" y="2149480"/>
            <a:ext cx="1023156" cy="1170161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9F78540C-978D-47FE-89B5-B3951872C0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r="15019"/>
          <a:stretch/>
        </p:blipFill>
        <p:spPr>
          <a:xfrm>
            <a:off x="10882778" y="2323747"/>
            <a:ext cx="1309220" cy="1311286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975F0E7D-D98A-40C6-89A9-EB142B431DF1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6704578" y="5856643"/>
            <a:ext cx="1423010" cy="81734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207CB34-BA54-4DCB-9045-CFED80C8E6DF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5004353" y="5856643"/>
            <a:ext cx="1023156" cy="89925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22B52-C8AD-4A50-9176-51BFE3BBB9C8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1104586" y="4160633"/>
            <a:ext cx="447631" cy="86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DEE4D36-80B6-479F-9FB8-2AAC7D61FDD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-1" y="0"/>
            <a:ext cx="4499429" cy="303253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822C124-9F58-46FB-8C18-4650B1C09E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9013371" y="3728865"/>
            <a:ext cx="3178629" cy="312913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4894E9C-88F6-4CCF-88CF-107CF66CF8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6961"/>
          <a:stretch/>
        </p:blipFill>
        <p:spPr>
          <a:xfrm>
            <a:off x="10852858" y="5726079"/>
            <a:ext cx="1055580" cy="113192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9C07974-81C4-4095-B2F4-749BB183BF7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0146" y="5280623"/>
            <a:ext cx="2324648" cy="151418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F6300C0-19E6-4C48-877E-644807C661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7042"/>
          <a:stretch/>
        </p:blipFill>
        <p:spPr>
          <a:xfrm>
            <a:off x="8305712" y="5726079"/>
            <a:ext cx="2296973" cy="113192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6CF206BD-6939-4D61-AD2D-9245D0597EC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85400" y="63194"/>
            <a:ext cx="806510" cy="91720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A83D5AF-4881-4088-B781-19165EC24B0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569296" y="5450848"/>
            <a:ext cx="687906" cy="786743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768E1AE-8E15-4D4E-984B-85FAF2E901E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3049" y="539589"/>
            <a:ext cx="1035812" cy="881626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D546C37-68A5-4492-8670-B3E988EF22A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795841" y="6307364"/>
            <a:ext cx="956743" cy="549534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02CCA7C3-9485-4093-89B2-75FC4C71540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877671" y="5844220"/>
            <a:ext cx="300959" cy="580421"/>
          </a:xfrm>
          <a:prstGeom prst="rect">
            <a:avLst/>
          </a:prstGeom>
        </p:spPr>
      </p:pic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39A7C490-949A-4E19-BBA4-40C1D1C0F9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624449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61700C70-7BAE-4FDF-A741-571CDDBF0D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46656" y="914400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06460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62E78309-0845-448A-B175-DFA545859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8942"/>
          <a:stretch/>
        </p:blipFill>
        <p:spPr>
          <a:xfrm flipH="1">
            <a:off x="3073664" y="-1"/>
            <a:ext cx="4709358" cy="102210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D1EE620-0EB3-41F2-B363-5D5447AA0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7733" r="21430"/>
          <a:stretch/>
        </p:blipFill>
        <p:spPr>
          <a:xfrm flipH="1">
            <a:off x="-1" y="0"/>
            <a:ext cx="2404532" cy="189037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B2A8184-DB82-4C4F-A2A6-96CE34FB23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8623" t="23356"/>
          <a:stretch/>
        </p:blipFill>
        <p:spPr>
          <a:xfrm flipH="1">
            <a:off x="10459119" y="0"/>
            <a:ext cx="1732881" cy="277222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7B12157-0E8E-4A21-B4A0-EB4057E21D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1051" b="67381"/>
          <a:stretch/>
        </p:blipFill>
        <p:spPr>
          <a:xfrm flipH="1">
            <a:off x="7972003" y="5287692"/>
            <a:ext cx="4219997" cy="157030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0C899143-DD98-47B8-A67B-C7EAB73D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29910" b="47100"/>
          <a:stretch/>
        </p:blipFill>
        <p:spPr>
          <a:xfrm flipH="1">
            <a:off x="-1" y="4967626"/>
            <a:ext cx="3497943" cy="189037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5EE060D-2671-46F8-99BA-18B12C3B59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24643"/>
          <a:stretch/>
        </p:blipFill>
        <p:spPr>
          <a:xfrm>
            <a:off x="193496" y="5690145"/>
            <a:ext cx="1055580" cy="116785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29F5F4E-9F11-49BA-ABB8-468BF18D7D5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832280" y="360071"/>
            <a:ext cx="593022" cy="58511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40CF168-5F17-4BEC-818E-8CB20103245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583110" y="5469224"/>
            <a:ext cx="1055579" cy="120724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F757FE7-5EF1-4059-A6CA-D5454A9DA538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36808" y="504374"/>
            <a:ext cx="1035812" cy="88162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84F0B534-B9BB-4411-BA9B-5D4304DB754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96887" y="157812"/>
            <a:ext cx="956743" cy="54953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6167EB96-1D10-4B51-A0C0-F41C90BF985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798462" y="182552"/>
            <a:ext cx="300959" cy="580421"/>
          </a:xfrm>
          <a:prstGeom prst="rect">
            <a:avLst/>
          </a:prstGeom>
        </p:spPr>
      </p:pic>
      <p:pic>
        <p:nvPicPr>
          <p:cNvPr id="4" name="Graphic 3">
            <a:hlinkClick r:id="rId2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5BB1D3CA-E608-4943-96ED-7FE22ACFD17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524724" y="6072846"/>
            <a:ext cx="687906" cy="604605"/>
          </a:xfrm>
          <a:prstGeom prst="rect">
            <a:avLst/>
          </a:prstGeom>
        </p:spPr>
      </p:pic>
      <p:sp>
        <p:nvSpPr>
          <p:cNvPr id="13" name="그림 개체 틀 11">
            <a:extLst>
              <a:ext uri="{FF2B5EF4-FFF2-40B4-BE49-F238E27FC236}">
                <a16:creationId xmlns:a16="http://schemas.microsoft.com/office/drawing/2014/main" id="{484ADD92-DA53-412D-B4D3-8ABF5D4814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5125" y="815975"/>
            <a:ext cx="2454276" cy="5370289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9692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DEE4D36-80B6-479F-9FB8-2AAC7D61FDD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" y="3825470"/>
            <a:ext cx="4499429" cy="303253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8D302BC6-B925-421F-9F2A-28694292C50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92571" y="3825470"/>
            <a:ext cx="4499429" cy="303253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D4F4531-6B78-4093-8814-841701DBF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732" y="177104"/>
            <a:ext cx="2459066" cy="138767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7E0A7E4-16F1-444E-9517-60FEB12454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5155"/>
          <a:stretch/>
        </p:blipFill>
        <p:spPr>
          <a:xfrm>
            <a:off x="2230340" y="5543109"/>
            <a:ext cx="1055580" cy="131489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BBF40B3-A5FC-4B2A-B0E0-DBB32AA01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223"/>
          <a:stretch/>
        </p:blipFill>
        <p:spPr>
          <a:xfrm>
            <a:off x="-1" y="5205616"/>
            <a:ext cx="2249713" cy="151418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9B05FD15-80D3-48EC-A451-39082AD895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99677" y="5882220"/>
            <a:ext cx="806510" cy="91720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217AEDE-6EF6-4C3D-A565-74C94B38CE3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02387" y="6059368"/>
            <a:ext cx="541627" cy="63255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49176C1-4D39-4454-A1B9-61DD493D1E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5265"/>
          <a:stretch/>
        </p:blipFill>
        <p:spPr>
          <a:xfrm>
            <a:off x="-1" y="1199606"/>
            <a:ext cx="514103" cy="78674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397EA2C3-610F-45AC-BE83-96ADD4D067F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120456" y="281638"/>
            <a:ext cx="1035812" cy="88162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5D364D30-8D8F-43B1-BC8A-1930988875B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163713" y="924839"/>
            <a:ext cx="956743" cy="54953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82BFF533-4CDB-4A30-B27E-8669B3A3B76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412140" y="6135336"/>
            <a:ext cx="300959" cy="580421"/>
          </a:xfrm>
          <a:prstGeom prst="rect">
            <a:avLst/>
          </a:prstGeom>
        </p:spPr>
      </p:pic>
      <p:sp>
        <p:nvSpPr>
          <p:cNvPr id="18" name="그림 개체 틀 5">
            <a:extLst>
              <a:ext uri="{FF2B5EF4-FFF2-40B4-BE49-F238E27FC236}">
                <a16:creationId xmlns:a16="http://schemas.microsoft.com/office/drawing/2014/main" id="{880F9890-4BB5-4FD4-B60D-236BC604E1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24553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3822C124-9F58-46FB-8C18-4650B1C09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9013371" y="3728865"/>
            <a:ext cx="3178629" cy="312913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4D3BB1FE-86F9-4F28-8AC0-A90D87B2630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1" y="3728865"/>
            <a:ext cx="3178629" cy="312913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864A29B-9F9A-43F6-ABA1-3ED1697DD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9175"/>
          <a:stretch/>
        </p:blipFill>
        <p:spPr>
          <a:xfrm>
            <a:off x="8791004" y="5760381"/>
            <a:ext cx="1055580" cy="109762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B4D5B26-CD5D-4A17-9609-0966359BEA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204" b="12227"/>
          <a:stretch/>
        </p:blipFill>
        <p:spPr>
          <a:xfrm>
            <a:off x="0" y="5063966"/>
            <a:ext cx="2133909" cy="179403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78F51DB-CB38-4BCD-BB2F-41F82BF103F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07591" y="554345"/>
            <a:ext cx="806510" cy="91720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255EF24-BB26-4D3E-B41C-3A6617F7ED4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011744" y="6057989"/>
            <a:ext cx="541627" cy="63255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B4DCCA3-43C7-4005-B809-4D13A61D5C4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167897" y="666462"/>
            <a:ext cx="687906" cy="78674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E818B09A-1890-47D0-8D75-7AB8D5EC545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36197" y="154830"/>
            <a:ext cx="1035812" cy="88162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930C043-26C1-40E8-A81A-3D56760F109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362090" y="237321"/>
            <a:ext cx="956743" cy="54953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A841F716-D092-4EA1-9B6C-1E75B9D574F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282869" y="6085941"/>
            <a:ext cx="687906" cy="60460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D358FEB-6426-400B-9180-C49E8A71A41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441742" y="5063966"/>
            <a:ext cx="300959" cy="580421"/>
          </a:xfrm>
          <a:prstGeom prst="rect">
            <a:avLst/>
          </a:prstGeom>
        </p:spPr>
      </p:pic>
      <p:sp>
        <p:nvSpPr>
          <p:cNvPr id="18" name="그림 개체 틀 8">
            <a:extLst>
              <a:ext uri="{FF2B5EF4-FFF2-40B4-BE49-F238E27FC236}">
                <a16:creationId xmlns:a16="http://schemas.microsoft.com/office/drawing/2014/main" id="{A19E1F92-2E5D-4B6D-900C-93729F214A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67468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41181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26C16FBC-447E-41C9-881F-93CF085EC0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8942"/>
          <a:stretch/>
        </p:blipFill>
        <p:spPr>
          <a:xfrm flipH="1">
            <a:off x="3073664" y="-1"/>
            <a:ext cx="4709358" cy="102210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6265701-DF6D-4AAD-8173-9E525C173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7733" r="21430"/>
          <a:stretch/>
        </p:blipFill>
        <p:spPr>
          <a:xfrm flipH="1">
            <a:off x="-1" y="0"/>
            <a:ext cx="2404532" cy="189037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A6FDF1C-7FD2-477D-993E-F8B007C4BB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8623" t="23356"/>
          <a:stretch/>
        </p:blipFill>
        <p:spPr>
          <a:xfrm flipH="1">
            <a:off x="10459119" y="0"/>
            <a:ext cx="1732881" cy="277222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EDB7C458-A732-4108-B630-A98E48113C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051" b="67381"/>
          <a:stretch/>
        </p:blipFill>
        <p:spPr>
          <a:xfrm flipH="1">
            <a:off x="7972003" y="5287692"/>
            <a:ext cx="4219997" cy="1570308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1DEAA3C-C8FB-4623-80EC-A29A45432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9910" b="47100"/>
          <a:stretch/>
        </p:blipFill>
        <p:spPr>
          <a:xfrm flipH="1">
            <a:off x="-1" y="4967626"/>
            <a:ext cx="3497943" cy="189037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1ABE1EE5-96A4-4B08-ADBC-425C2BBFB7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24643"/>
          <a:stretch/>
        </p:blipFill>
        <p:spPr>
          <a:xfrm>
            <a:off x="193496" y="5690145"/>
            <a:ext cx="1055580" cy="116785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65E0B870-0A0D-4CAF-83F2-FC9042455B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6374"/>
          <a:stretch/>
        </p:blipFill>
        <p:spPr>
          <a:xfrm>
            <a:off x="9361616" y="4944328"/>
            <a:ext cx="2708135" cy="1913672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541C0465-A2E4-4D16-8249-63B1CCB82A8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832280" y="360071"/>
            <a:ext cx="593022" cy="585116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2DEAB580-8C22-45F9-9097-3F0911B7CFC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583110" y="5469224"/>
            <a:ext cx="1055579" cy="1207243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B9D94AF9-EEC8-40A8-9382-450CE4F6E84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6808" y="504374"/>
            <a:ext cx="1035812" cy="88162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1C077DA4-F4D6-4D37-B422-7D1BBD3DDED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96887" y="157812"/>
            <a:ext cx="956743" cy="549534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B9BCC67D-7935-49CC-BAB9-D1E998836FF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524724" y="6072846"/>
            <a:ext cx="687906" cy="604605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B7A37FFA-CB25-41C2-A9F9-8840C67CEF7F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798462" y="182552"/>
            <a:ext cx="300959" cy="58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826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5D6B8137-6C00-47F2-9D9C-7BE4A7401F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8942"/>
          <a:stretch/>
        </p:blipFill>
        <p:spPr>
          <a:xfrm flipH="1" flipV="1">
            <a:off x="3073664" y="5835895"/>
            <a:ext cx="4709358" cy="102210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79E7446-D9BB-4051-9CD8-F5AB298950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7733" r="21430"/>
          <a:stretch/>
        </p:blipFill>
        <p:spPr>
          <a:xfrm flipH="1" flipV="1">
            <a:off x="-1" y="4967625"/>
            <a:ext cx="2404532" cy="189037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B9527ECA-9EE5-4EF6-BC3A-D2F7FABB6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8623" t="23356"/>
          <a:stretch/>
        </p:blipFill>
        <p:spPr>
          <a:xfrm flipH="1" flipV="1">
            <a:off x="10459119" y="4085770"/>
            <a:ext cx="1732881" cy="277222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14FECD3C-BD19-4534-BEAC-CD4C6542A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051" b="67381"/>
          <a:stretch/>
        </p:blipFill>
        <p:spPr>
          <a:xfrm flipH="1" flipV="1">
            <a:off x="7972003" y="-1"/>
            <a:ext cx="4219997" cy="1570308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5A8D070-56DC-46F6-A49E-39167484A1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9910" b="47100"/>
          <a:stretch/>
        </p:blipFill>
        <p:spPr>
          <a:xfrm flipH="1" flipV="1">
            <a:off x="-1" y="-1"/>
            <a:ext cx="3497943" cy="189037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002E349C-C286-48BE-AF38-3B2444CCC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14195"/>
          <a:stretch/>
        </p:blipFill>
        <p:spPr>
          <a:xfrm>
            <a:off x="10082001" y="111269"/>
            <a:ext cx="2109999" cy="138767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1949270C-56FC-42BB-99FF-C78751768D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18540" b="4345"/>
          <a:stretch/>
        </p:blipFill>
        <p:spPr>
          <a:xfrm flipH="1">
            <a:off x="-1" y="4592764"/>
            <a:ext cx="1919418" cy="226523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E885B2DF-2C4F-4F4E-B5E9-674C9BAD575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612633" y="6055653"/>
            <a:ext cx="541627" cy="632557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6FDBC9D5-8491-4383-A52A-547D085E10A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2888" y="391781"/>
            <a:ext cx="687906" cy="786743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B17076A1-F3AC-4A6C-ACFC-BC918CAE974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001941" y="5875376"/>
            <a:ext cx="1035812" cy="88162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25CE2318-E751-4157-9C1B-6F0711A1C6B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085833" y="5502065"/>
            <a:ext cx="956743" cy="5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412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DEE4D36-80B6-479F-9FB8-2AAC7D61FDD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-1" y="0"/>
            <a:ext cx="4499429" cy="303253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822C124-9F58-46FB-8C18-4650B1C09E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9013371" y="3728865"/>
            <a:ext cx="3178629" cy="312913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4894E9C-88F6-4CCF-88CF-107CF66CF8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6961"/>
          <a:stretch/>
        </p:blipFill>
        <p:spPr>
          <a:xfrm>
            <a:off x="10852858" y="5726079"/>
            <a:ext cx="1055580" cy="113192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9C07974-81C4-4095-B2F4-749BB183BF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21730"/>
          <a:stretch/>
        </p:blipFill>
        <p:spPr>
          <a:xfrm flipH="1">
            <a:off x="8472174" y="5672851"/>
            <a:ext cx="2324648" cy="118514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F6300C0-19E6-4C48-877E-644807C661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7042"/>
          <a:stretch/>
        </p:blipFill>
        <p:spPr>
          <a:xfrm flipH="1">
            <a:off x="90146" y="5726079"/>
            <a:ext cx="2296973" cy="113192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6CF206BD-6939-4D61-AD2D-9245D0597EC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85400" y="63194"/>
            <a:ext cx="806510" cy="91720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A83D5AF-4881-4088-B781-19165EC24B0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569296" y="5450848"/>
            <a:ext cx="687906" cy="786743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768E1AE-8E15-4D4E-984B-85FAF2E901E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3049" y="539589"/>
            <a:ext cx="1035812" cy="881626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D546C37-68A5-4492-8670-B3E988EF22A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103139" y="6313713"/>
            <a:ext cx="956743" cy="549534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02CCA7C3-9485-4093-89B2-75FC4C71540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089356" y="5884210"/>
            <a:ext cx="300959" cy="58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86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14FECD3C-BD19-4534-BEAC-CD4C6542A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1051" b="67381"/>
          <a:stretch/>
        </p:blipFill>
        <p:spPr>
          <a:xfrm>
            <a:off x="-1" y="5287692"/>
            <a:ext cx="4219997" cy="1570308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5A8D070-56DC-46F6-A49E-39167484A1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910" b="47100"/>
          <a:stretch/>
        </p:blipFill>
        <p:spPr>
          <a:xfrm>
            <a:off x="8694057" y="4967626"/>
            <a:ext cx="3497943" cy="189037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C1C6DB0-49FC-4CAD-A0E9-95C5D85E8F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9087" b="20116"/>
          <a:stretch/>
        </p:blipFill>
        <p:spPr>
          <a:xfrm>
            <a:off x="-1" y="5619995"/>
            <a:ext cx="854103" cy="123800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E556B96-67FE-4637-BD9C-1BF051A269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834" b="13308"/>
          <a:stretch/>
        </p:blipFill>
        <p:spPr>
          <a:xfrm flipH="1">
            <a:off x="10019188" y="5552182"/>
            <a:ext cx="2172810" cy="130581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6D5E1325-57EC-482D-A271-5B3B6DC100F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43461" y="6001504"/>
            <a:ext cx="687906" cy="786743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D42C580F-D824-4662-963D-5F760407AA9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172811" y="6049168"/>
            <a:ext cx="682872" cy="581223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96C9588-BC7C-409E-AA7C-9D1C2FA53DD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1119" y="6189579"/>
            <a:ext cx="956743" cy="54953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37A8693E-F512-402F-A159-E47590D5BD0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264484" y="6134508"/>
            <a:ext cx="687906" cy="60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321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DEE4D36-80B6-479F-9FB8-2AAC7D61FDD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" y="3825470"/>
            <a:ext cx="4499429" cy="303253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8D302BC6-B925-421F-9F2A-28694292C50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92571" y="3825470"/>
            <a:ext cx="4499429" cy="303253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D4F4531-6B78-4093-8814-841701DBF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732" y="177104"/>
            <a:ext cx="2459066" cy="138767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7E0A7E4-16F1-444E-9517-60FEB12454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5155"/>
          <a:stretch/>
        </p:blipFill>
        <p:spPr>
          <a:xfrm>
            <a:off x="2230340" y="5543109"/>
            <a:ext cx="1055580" cy="131489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BBF40B3-A5FC-4B2A-B0E0-DBB32AA01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223"/>
          <a:stretch/>
        </p:blipFill>
        <p:spPr>
          <a:xfrm>
            <a:off x="-1" y="5205616"/>
            <a:ext cx="2249713" cy="151418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BC344C-3089-4909-8C36-2913AF082C7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804063" y="5545063"/>
            <a:ext cx="2296973" cy="121767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9B05FD15-80D3-48EC-A451-39082AD8956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99677" y="5882220"/>
            <a:ext cx="806510" cy="91720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217AEDE-6EF6-4C3D-A565-74C94B38CE3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02387" y="6059368"/>
            <a:ext cx="541627" cy="63255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49176C1-4D39-4454-A1B9-61DD493D1E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265"/>
          <a:stretch/>
        </p:blipFill>
        <p:spPr>
          <a:xfrm>
            <a:off x="-1" y="1199606"/>
            <a:ext cx="514103" cy="78674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397EA2C3-610F-45AC-BE83-96ADD4D067F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120456" y="281638"/>
            <a:ext cx="1035812" cy="88162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5D364D30-8D8F-43B1-BC8A-1930988875B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163713" y="924839"/>
            <a:ext cx="956743" cy="54953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82BFF533-4CDB-4A30-B27E-8669B3A3B76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412140" y="6135336"/>
            <a:ext cx="300959" cy="58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576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3822C124-9F58-46FB-8C18-4650B1C09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9013371" y="3728865"/>
            <a:ext cx="3178629" cy="312913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4D3BB1FE-86F9-4F28-8AC0-A90D87B2630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1" y="3728865"/>
            <a:ext cx="3178629" cy="312913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864A29B-9F9A-43F6-ABA1-3ED1697DD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9175"/>
          <a:stretch/>
        </p:blipFill>
        <p:spPr>
          <a:xfrm>
            <a:off x="8791004" y="5760381"/>
            <a:ext cx="1055580" cy="109762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2817D8FA-4390-4BDD-88F5-9909AB91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8631"/>
          <a:stretch/>
        </p:blipFill>
        <p:spPr>
          <a:xfrm>
            <a:off x="10110184" y="5202275"/>
            <a:ext cx="2024640" cy="165572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B4D5B26-CD5D-4A17-9609-0966359BEA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1204" b="12227"/>
          <a:stretch/>
        </p:blipFill>
        <p:spPr>
          <a:xfrm>
            <a:off x="1" y="5316468"/>
            <a:ext cx="1833570" cy="154153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78F51DB-CB38-4BCD-BB2F-41F82BF103F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07591" y="554345"/>
            <a:ext cx="806510" cy="91720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255EF24-BB26-4D3E-B41C-3A6617F7ED4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011744" y="6057989"/>
            <a:ext cx="541627" cy="63255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B4DCCA3-43C7-4005-B809-4D13A61D5C4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167897" y="666462"/>
            <a:ext cx="687906" cy="78674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E818B09A-1890-47D0-8D75-7AB8D5EC54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36197" y="154830"/>
            <a:ext cx="1035812" cy="88162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930C043-26C1-40E8-A81A-3D56760F109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362090" y="237321"/>
            <a:ext cx="956743" cy="54953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A841F716-D092-4EA1-9B6C-1E75B9D574F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282869" y="6085941"/>
            <a:ext cx="687906" cy="60460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D358FEB-6426-400B-9180-C49E8A71A41A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441742" y="5063966"/>
            <a:ext cx="300959" cy="58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997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26C16FBC-447E-41C9-881F-93CF085EC0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8942"/>
          <a:stretch/>
        </p:blipFill>
        <p:spPr>
          <a:xfrm flipH="1">
            <a:off x="3073664" y="-1"/>
            <a:ext cx="4709358" cy="102210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6265701-DF6D-4AAD-8173-9E525C173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7733" r="21430"/>
          <a:stretch/>
        </p:blipFill>
        <p:spPr>
          <a:xfrm flipH="1">
            <a:off x="-1" y="0"/>
            <a:ext cx="2404532" cy="189037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A6FDF1C-7FD2-477D-993E-F8B007C4BB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8623" t="23356"/>
          <a:stretch/>
        </p:blipFill>
        <p:spPr>
          <a:xfrm flipH="1">
            <a:off x="10459119" y="0"/>
            <a:ext cx="1732881" cy="277222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EDB7C458-A732-4108-B630-A98E48113C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051" b="67381"/>
          <a:stretch/>
        </p:blipFill>
        <p:spPr>
          <a:xfrm flipH="1">
            <a:off x="7972003" y="5287692"/>
            <a:ext cx="4219997" cy="1570308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1DEAA3C-C8FB-4623-80EC-A29A45432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9910" b="47100"/>
          <a:stretch/>
        </p:blipFill>
        <p:spPr>
          <a:xfrm flipH="1">
            <a:off x="-1" y="4967626"/>
            <a:ext cx="3497943" cy="189037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1ABE1EE5-96A4-4B08-ADBC-425C2BBFB7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24643"/>
          <a:stretch/>
        </p:blipFill>
        <p:spPr>
          <a:xfrm>
            <a:off x="193496" y="5690145"/>
            <a:ext cx="1055580" cy="1167855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541C0465-A2E4-4D16-8249-63B1CCB82A8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832280" y="360071"/>
            <a:ext cx="593022" cy="585116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2DEAB580-8C22-45F9-9097-3F0911B7CFC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448089" y="5977121"/>
            <a:ext cx="734971" cy="840571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B9D94AF9-EEC8-40A8-9382-450CE4F6E84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6808" y="504374"/>
            <a:ext cx="1035812" cy="88162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1C077DA4-F4D6-4D37-B422-7D1BBD3DDED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96887" y="157812"/>
            <a:ext cx="956743" cy="549534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B9BCC67D-7935-49CC-BAB9-D1E998836FF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524724" y="6072846"/>
            <a:ext cx="687906" cy="604605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B7A37FFA-CB25-41C2-A9F9-8840C67CEF7F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798462" y="182552"/>
            <a:ext cx="300959" cy="580421"/>
          </a:xfrm>
          <a:prstGeom prst="rect">
            <a:avLst/>
          </a:prstGeom>
        </p:spPr>
      </p:pic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536A5D8D-B8D5-4F92-9A6A-B7F0B5FF08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81060" y="1228437"/>
            <a:ext cx="4416786" cy="4416786"/>
          </a:xfrm>
          <a:prstGeom prst="roundRect">
            <a:avLst>
              <a:gd name="adj" fmla="val 758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00317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5D6B8137-6C00-47F2-9D9C-7BE4A7401F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8942"/>
          <a:stretch/>
        </p:blipFill>
        <p:spPr>
          <a:xfrm flipH="1" flipV="1">
            <a:off x="3073664" y="5835895"/>
            <a:ext cx="4709358" cy="102210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79E7446-D9BB-4051-9CD8-F5AB298950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7733" r="21430"/>
          <a:stretch/>
        </p:blipFill>
        <p:spPr>
          <a:xfrm flipH="1" flipV="1">
            <a:off x="-1" y="4967625"/>
            <a:ext cx="2404532" cy="189037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B9527ECA-9EE5-4EF6-BC3A-D2F7FABB6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8623" t="23356"/>
          <a:stretch/>
        </p:blipFill>
        <p:spPr>
          <a:xfrm flipH="1" flipV="1">
            <a:off x="10459119" y="4085770"/>
            <a:ext cx="1732881" cy="277222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14FECD3C-BD19-4534-BEAC-CD4C6542A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051" b="67381"/>
          <a:stretch/>
        </p:blipFill>
        <p:spPr>
          <a:xfrm flipH="1" flipV="1">
            <a:off x="7972003" y="-1"/>
            <a:ext cx="4219997" cy="1570308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5A8D070-56DC-46F6-A49E-39167484A1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9910" b="47100"/>
          <a:stretch/>
        </p:blipFill>
        <p:spPr>
          <a:xfrm flipH="1" flipV="1">
            <a:off x="-1" y="-1"/>
            <a:ext cx="3497943" cy="189037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002E349C-C286-48BE-AF38-3B2444CCC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14195"/>
          <a:stretch/>
        </p:blipFill>
        <p:spPr>
          <a:xfrm>
            <a:off x="10082001" y="111269"/>
            <a:ext cx="2109999" cy="138767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1949270C-56FC-42BB-99FF-C78751768D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40030"/>
          <a:stretch/>
        </p:blipFill>
        <p:spPr>
          <a:xfrm>
            <a:off x="10778939" y="4414019"/>
            <a:ext cx="1413061" cy="236813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E885B2DF-2C4F-4F4E-B5E9-674C9BAD575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436804" y="6187520"/>
            <a:ext cx="541627" cy="632557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6FDBC9D5-8491-4383-A52A-547D085E10A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2888" y="391781"/>
            <a:ext cx="687906" cy="786743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B17076A1-F3AC-4A6C-ACFC-BC918CAE974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2932" y="5767052"/>
            <a:ext cx="1035812" cy="88162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25CE2318-E751-4157-9C1B-6F0711A1C6B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550049" y="6099144"/>
            <a:ext cx="956743" cy="549534"/>
          </a:xfrm>
          <a:prstGeom prst="rect">
            <a:avLst/>
          </a:prstGeom>
        </p:spPr>
      </p:pic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8B9A2093-2551-415B-8483-90D6A87776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79243" y="2033779"/>
            <a:ext cx="2361772" cy="236177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E3DE4B02-DF1B-4976-81B2-FA7B27EC3F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15114" y="2033779"/>
            <a:ext cx="2361772" cy="236177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834BBCBA-F57B-425E-AB64-EDB02FF251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50985" y="2033779"/>
            <a:ext cx="2361772" cy="236177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71654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F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687" r:id="rId14"/>
    <p:sldLayoutId id="2147483664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4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Titan+One" TargetMode="Externa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222E660-8F75-4CCF-80D2-2BCB84AEA404}"/>
              </a:ext>
            </a:extLst>
          </p:cNvPr>
          <p:cNvSpPr txBox="1"/>
          <p:nvPr userDrawn="1"/>
        </p:nvSpPr>
        <p:spPr>
          <a:xfrm>
            <a:off x="2535463" y="1914584"/>
            <a:ext cx="7121074" cy="2308324"/>
          </a:xfrm>
          <a:prstGeom prst="rect">
            <a:avLst/>
          </a:prstGeom>
          <a:noFill/>
          <a:effectLst>
            <a:outerShdw dist="889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dirty="0">
                <a:latin typeface="+mj-lt"/>
                <a:cs typeface="Arial" panose="020B0604020202020204" pitchFamily="34" charset="0"/>
              </a:rPr>
              <a:t>Dinosaur Stickers</a:t>
            </a:r>
            <a:endParaRPr lang="ko-KR" altLang="en-US" sz="7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B24A50-1592-49D5-A6BB-E2394A699076}"/>
              </a:ext>
            </a:extLst>
          </p:cNvPr>
          <p:cNvSpPr txBox="1"/>
          <p:nvPr userDrawn="1"/>
        </p:nvSpPr>
        <p:spPr>
          <a:xfrm>
            <a:off x="3972377" y="4451668"/>
            <a:ext cx="4247244" cy="491747"/>
          </a:xfrm>
          <a:prstGeom prst="roundRect">
            <a:avLst>
              <a:gd name="adj" fmla="val 50000"/>
            </a:avLst>
          </a:prstGeom>
          <a:solidFill>
            <a:srgbClr val="33B685"/>
          </a:solidFill>
          <a:ln>
            <a:noFill/>
          </a:ln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E05B38EA-0051-49E0-A85D-C1A9BE0B84CC}"/>
              </a:ext>
            </a:extLst>
          </p:cNvPr>
          <p:cNvSpPr/>
          <p:nvPr/>
        </p:nvSpPr>
        <p:spPr>
          <a:xfrm>
            <a:off x="6510568" y="12863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33B685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8117C2DA-D648-418A-9E25-CE68B22F6BA1}"/>
              </a:ext>
            </a:extLst>
          </p:cNvPr>
          <p:cNvSpPr/>
          <p:nvPr/>
        </p:nvSpPr>
        <p:spPr>
          <a:xfrm>
            <a:off x="2569033" y="12863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EB5F51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F05F6FED-8C03-466D-B72E-06AC6AE2266B}"/>
              </a:ext>
            </a:extLst>
          </p:cNvPr>
          <p:cNvSpPr/>
          <p:nvPr/>
        </p:nvSpPr>
        <p:spPr>
          <a:xfrm>
            <a:off x="1" y="1286326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33B685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0BE4C42-9A92-44F4-9DC7-F5129DEFF19F}"/>
              </a:ext>
            </a:extLst>
          </p:cNvPr>
          <p:cNvSpPr txBox="1"/>
          <p:nvPr/>
        </p:nvSpPr>
        <p:spPr>
          <a:xfrm>
            <a:off x="1011925" y="44397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F6F73A5D-A69A-48F6-B0AA-B095034208CE}"/>
              </a:ext>
            </a:extLst>
          </p:cNvPr>
          <p:cNvSpPr/>
          <p:nvPr/>
        </p:nvSpPr>
        <p:spPr>
          <a:xfrm>
            <a:off x="1011925" y="40615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FD6F3728-90C5-424F-B299-3C7252441911}"/>
              </a:ext>
            </a:extLst>
          </p:cNvPr>
          <p:cNvSpPr/>
          <p:nvPr/>
        </p:nvSpPr>
        <p:spPr>
          <a:xfrm>
            <a:off x="1011925" y="34943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0445D70-FA94-4FAA-91BD-2E865DCE99C0}"/>
              </a:ext>
            </a:extLst>
          </p:cNvPr>
          <p:cNvSpPr txBox="1"/>
          <p:nvPr/>
        </p:nvSpPr>
        <p:spPr>
          <a:xfrm>
            <a:off x="4959483" y="44397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4E4480D6-BC3A-48F3-B759-C813F1F3E6A5}"/>
              </a:ext>
            </a:extLst>
          </p:cNvPr>
          <p:cNvSpPr/>
          <p:nvPr/>
        </p:nvSpPr>
        <p:spPr>
          <a:xfrm>
            <a:off x="4959483" y="40615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330A9DA6-B5D7-499A-8772-928EE934121E}"/>
              </a:ext>
            </a:extLst>
          </p:cNvPr>
          <p:cNvSpPr/>
          <p:nvPr/>
        </p:nvSpPr>
        <p:spPr>
          <a:xfrm>
            <a:off x="4959483" y="34943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A5DF415-DD47-441B-B5A7-8A04C452C6BA}"/>
              </a:ext>
            </a:extLst>
          </p:cNvPr>
          <p:cNvSpPr txBox="1"/>
          <p:nvPr/>
        </p:nvSpPr>
        <p:spPr>
          <a:xfrm>
            <a:off x="8893182" y="44397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7D28EB81-B51F-46A8-99C2-86F6F55B456F}"/>
              </a:ext>
            </a:extLst>
          </p:cNvPr>
          <p:cNvSpPr/>
          <p:nvPr/>
        </p:nvSpPr>
        <p:spPr>
          <a:xfrm>
            <a:off x="8893182" y="40615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4F554C1E-778A-46F5-9BA0-E1270D03DA32}"/>
              </a:ext>
            </a:extLst>
          </p:cNvPr>
          <p:cNvSpPr/>
          <p:nvPr/>
        </p:nvSpPr>
        <p:spPr>
          <a:xfrm>
            <a:off x="8893182" y="34943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028798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1DA43A5-AE6C-44DF-B2A8-DCA1FD79DA8E}"/>
              </a:ext>
            </a:extLst>
          </p:cNvPr>
          <p:cNvSpPr txBox="1"/>
          <p:nvPr/>
        </p:nvSpPr>
        <p:spPr>
          <a:xfrm>
            <a:off x="1350770" y="506267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1E3D51B-B083-4883-B633-B19676210C3D}"/>
              </a:ext>
            </a:extLst>
          </p:cNvPr>
          <p:cNvSpPr/>
          <p:nvPr/>
        </p:nvSpPr>
        <p:spPr>
          <a:xfrm>
            <a:off x="1354660" y="457171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097126-4B93-404C-89F8-D937D396BA4D}"/>
              </a:ext>
            </a:extLst>
          </p:cNvPr>
          <p:cNvSpPr txBox="1"/>
          <p:nvPr/>
        </p:nvSpPr>
        <p:spPr>
          <a:xfrm>
            <a:off x="4684914" y="506267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D71BE65-8A50-403E-BE0F-C91BEBC9B83C}"/>
              </a:ext>
            </a:extLst>
          </p:cNvPr>
          <p:cNvSpPr/>
          <p:nvPr/>
        </p:nvSpPr>
        <p:spPr>
          <a:xfrm>
            <a:off x="4688804" y="457171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5B2B41-73ED-45F9-844C-A72859352038}"/>
              </a:ext>
            </a:extLst>
          </p:cNvPr>
          <p:cNvSpPr txBox="1"/>
          <p:nvPr/>
        </p:nvSpPr>
        <p:spPr>
          <a:xfrm>
            <a:off x="8015656" y="506267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2130DB3-4DF0-4F8F-BED4-6FEFA48079F6}"/>
              </a:ext>
            </a:extLst>
          </p:cNvPr>
          <p:cNvSpPr/>
          <p:nvPr/>
        </p:nvSpPr>
        <p:spPr>
          <a:xfrm>
            <a:off x="8019546" y="457171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757E3B-F624-4973-86DB-95F78F0E64DE}"/>
              </a:ext>
            </a:extLst>
          </p:cNvPr>
          <p:cNvSpPr txBox="1"/>
          <p:nvPr/>
        </p:nvSpPr>
        <p:spPr>
          <a:xfrm>
            <a:off x="2679700" y="1092822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A38E558-AA46-4750-8874-A47C4FAD28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34F36A86-BF23-4C40-B4D7-1EE595E481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ABF1E06B-1D4D-4C47-8D00-17266D1EC1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162767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B660C0D-8DEC-4CDA-B532-161E9C7967C1}"/>
              </a:ext>
            </a:extLst>
          </p:cNvPr>
          <p:cNvSpPr txBox="1"/>
          <p:nvPr/>
        </p:nvSpPr>
        <p:spPr>
          <a:xfrm>
            <a:off x="2120900" y="721713"/>
            <a:ext cx="795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그래픽 1">
            <a:extLst>
              <a:ext uri="{FF2B5EF4-FFF2-40B4-BE49-F238E27FC236}">
                <a16:creationId xmlns:a16="http://schemas.microsoft.com/office/drawing/2014/main" id="{902BB2B7-DBCF-4E25-95B3-797DAE1A4D54}"/>
              </a:ext>
            </a:extLst>
          </p:cNvPr>
          <p:cNvSpPr/>
          <p:nvPr/>
        </p:nvSpPr>
        <p:spPr>
          <a:xfrm>
            <a:off x="1781001" y="29844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25400" cap="rnd">
            <a:solidFill>
              <a:srgbClr val="33B68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0317F04B-082F-4692-B03B-EF248AAFFDEA}"/>
              </a:ext>
            </a:extLst>
          </p:cNvPr>
          <p:cNvSpPr/>
          <p:nvPr/>
        </p:nvSpPr>
        <p:spPr>
          <a:xfrm>
            <a:off x="1508644" y="2055118"/>
            <a:ext cx="1083248" cy="1083248"/>
          </a:xfrm>
          <a:prstGeom prst="ellipse">
            <a:avLst/>
          </a:prstGeom>
          <a:solidFill>
            <a:srgbClr val="D7F5E7"/>
          </a:solidFill>
          <a:ln w="127000" cap="rnd">
            <a:solidFill>
              <a:srgbClr val="33B68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01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73FC5677-974A-4B81-908E-F6B21B0A9020}"/>
              </a:ext>
            </a:extLst>
          </p:cNvPr>
          <p:cNvSpPr/>
          <p:nvPr/>
        </p:nvSpPr>
        <p:spPr>
          <a:xfrm>
            <a:off x="4179770" y="3379910"/>
            <a:ext cx="1083248" cy="1083248"/>
          </a:xfrm>
          <a:prstGeom prst="ellipse">
            <a:avLst/>
          </a:prstGeom>
          <a:solidFill>
            <a:srgbClr val="D7F5E7"/>
          </a:solidFill>
          <a:ln w="127000" cap="rnd">
            <a:solidFill>
              <a:srgbClr val="33B68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02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2A3E4D39-22D7-494E-B144-0B94F1E7A66D}"/>
              </a:ext>
            </a:extLst>
          </p:cNvPr>
          <p:cNvSpPr/>
          <p:nvPr/>
        </p:nvSpPr>
        <p:spPr>
          <a:xfrm>
            <a:off x="6826312" y="2055118"/>
            <a:ext cx="1083248" cy="1083248"/>
          </a:xfrm>
          <a:prstGeom prst="ellipse">
            <a:avLst/>
          </a:prstGeom>
          <a:solidFill>
            <a:srgbClr val="D7F5E7"/>
          </a:solidFill>
          <a:ln w="127000" cap="rnd">
            <a:solidFill>
              <a:srgbClr val="33B68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03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84EA3722-9ADE-4FF0-873D-9959363E3BCE}"/>
              </a:ext>
            </a:extLst>
          </p:cNvPr>
          <p:cNvSpPr/>
          <p:nvPr/>
        </p:nvSpPr>
        <p:spPr>
          <a:xfrm>
            <a:off x="9411272" y="3379910"/>
            <a:ext cx="1083248" cy="1083248"/>
          </a:xfrm>
          <a:prstGeom prst="ellipse">
            <a:avLst/>
          </a:prstGeom>
          <a:solidFill>
            <a:srgbClr val="D7F5E7"/>
          </a:solidFill>
          <a:ln w="127000" cap="rnd">
            <a:solidFill>
              <a:srgbClr val="33B68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04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8874ED-DA4A-4888-B76B-01B500EAA65D}"/>
              </a:ext>
            </a:extLst>
          </p:cNvPr>
          <p:cNvSpPr txBox="1"/>
          <p:nvPr/>
        </p:nvSpPr>
        <p:spPr>
          <a:xfrm>
            <a:off x="939597" y="420508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9A50110-2BA7-48B6-BE63-674D0E743AEE}"/>
              </a:ext>
            </a:extLst>
          </p:cNvPr>
          <p:cNvSpPr/>
          <p:nvPr/>
        </p:nvSpPr>
        <p:spPr>
          <a:xfrm>
            <a:off x="939597" y="38093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2CE4F5-62D3-474A-9BB8-C5F597A39E87}"/>
              </a:ext>
            </a:extLst>
          </p:cNvPr>
          <p:cNvSpPr txBox="1"/>
          <p:nvPr/>
        </p:nvSpPr>
        <p:spPr>
          <a:xfrm>
            <a:off x="3610723" y="5254286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D6DE3B4-D868-4A81-86E6-A5D7C5BAF854}"/>
              </a:ext>
            </a:extLst>
          </p:cNvPr>
          <p:cNvSpPr/>
          <p:nvPr/>
        </p:nvSpPr>
        <p:spPr>
          <a:xfrm>
            <a:off x="3610723" y="48585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4D3EF5-ABB0-4082-B87B-E603949F8C97}"/>
              </a:ext>
            </a:extLst>
          </p:cNvPr>
          <p:cNvSpPr txBox="1"/>
          <p:nvPr/>
        </p:nvSpPr>
        <p:spPr>
          <a:xfrm>
            <a:off x="6257265" y="420508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B8C713E-E321-4C1B-9312-74907F57E1F2}"/>
              </a:ext>
            </a:extLst>
          </p:cNvPr>
          <p:cNvSpPr/>
          <p:nvPr/>
        </p:nvSpPr>
        <p:spPr>
          <a:xfrm>
            <a:off x="6257265" y="38093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1FE744-8B38-4586-A3CA-8338457AB5B6}"/>
              </a:ext>
            </a:extLst>
          </p:cNvPr>
          <p:cNvSpPr txBox="1"/>
          <p:nvPr/>
        </p:nvSpPr>
        <p:spPr>
          <a:xfrm>
            <a:off x="8842225" y="5254286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770674D-FF8B-4166-8B31-F773B8499E17}"/>
              </a:ext>
            </a:extLst>
          </p:cNvPr>
          <p:cNvSpPr/>
          <p:nvPr/>
        </p:nvSpPr>
        <p:spPr>
          <a:xfrm>
            <a:off x="8842225" y="48585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6686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그래픽 35">
            <a:extLst>
              <a:ext uri="{FF2B5EF4-FFF2-40B4-BE49-F238E27FC236}">
                <a16:creationId xmlns:a16="http://schemas.microsoft.com/office/drawing/2014/main" id="{511EC476-776C-4637-9E8D-34730D2D3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259689" y="1583776"/>
            <a:ext cx="1908389" cy="218101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0B3DAE52-5AFA-4406-A18A-1A1052C2FD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090379" y="3645468"/>
            <a:ext cx="1908389" cy="218101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87049002-07B9-495D-B1B1-3AD2DE2ED8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3429001" y="3645469"/>
            <a:ext cx="1908389" cy="218101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AC1544F-5D4B-4CF7-BAB4-557B23EF0F8C}"/>
              </a:ext>
            </a:extLst>
          </p:cNvPr>
          <p:cNvSpPr txBox="1"/>
          <p:nvPr/>
        </p:nvSpPr>
        <p:spPr>
          <a:xfrm>
            <a:off x="2452663" y="2509184"/>
            <a:ext cx="152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2CCAB0E-9140-4FB8-875B-53CAAB60A954}"/>
              </a:ext>
            </a:extLst>
          </p:cNvPr>
          <p:cNvSpPr txBox="1"/>
          <p:nvPr/>
        </p:nvSpPr>
        <p:spPr>
          <a:xfrm>
            <a:off x="1283353" y="4591984"/>
            <a:ext cx="152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5937AFE-4EE1-42F3-8AE2-69B184400CEA}"/>
              </a:ext>
            </a:extLst>
          </p:cNvPr>
          <p:cNvSpPr txBox="1"/>
          <p:nvPr/>
        </p:nvSpPr>
        <p:spPr>
          <a:xfrm>
            <a:off x="3621975" y="4591984"/>
            <a:ext cx="152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98921AC-E1A3-4D2A-8DCA-47F18C9CE711}"/>
              </a:ext>
            </a:extLst>
          </p:cNvPr>
          <p:cNvSpPr txBox="1"/>
          <p:nvPr/>
        </p:nvSpPr>
        <p:spPr>
          <a:xfrm>
            <a:off x="6947609" y="2185454"/>
            <a:ext cx="43045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6FD0DD7-8992-4308-A3FA-FA41919DD594}"/>
              </a:ext>
            </a:extLst>
          </p:cNvPr>
          <p:cNvSpPr/>
          <p:nvPr/>
        </p:nvSpPr>
        <p:spPr>
          <a:xfrm>
            <a:off x="6946254" y="1796093"/>
            <a:ext cx="429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9A3B116-6720-46F8-A3D9-F054D57B2B20}"/>
              </a:ext>
            </a:extLst>
          </p:cNvPr>
          <p:cNvSpPr txBox="1"/>
          <p:nvPr/>
        </p:nvSpPr>
        <p:spPr>
          <a:xfrm>
            <a:off x="6947609" y="3711885"/>
            <a:ext cx="43045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C876646-A332-4E1F-AE4C-310F5D126D5A}"/>
              </a:ext>
            </a:extLst>
          </p:cNvPr>
          <p:cNvSpPr/>
          <p:nvPr/>
        </p:nvSpPr>
        <p:spPr>
          <a:xfrm>
            <a:off x="6946254" y="3322524"/>
            <a:ext cx="429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A559E17-EB09-45CB-B7F5-7EEC075A9332}"/>
              </a:ext>
            </a:extLst>
          </p:cNvPr>
          <p:cNvSpPr txBox="1"/>
          <p:nvPr/>
        </p:nvSpPr>
        <p:spPr>
          <a:xfrm>
            <a:off x="6947609" y="5238315"/>
            <a:ext cx="43045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B7BAA9A3-E76D-4802-94E2-259D83564A38}"/>
              </a:ext>
            </a:extLst>
          </p:cNvPr>
          <p:cNvSpPr/>
          <p:nvPr/>
        </p:nvSpPr>
        <p:spPr>
          <a:xfrm>
            <a:off x="6946254" y="4848954"/>
            <a:ext cx="429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C633C506-33D4-42AF-B6EB-C8EBD5F9648D}"/>
              </a:ext>
            </a:extLst>
          </p:cNvPr>
          <p:cNvSpPr/>
          <p:nvPr/>
        </p:nvSpPr>
        <p:spPr>
          <a:xfrm flipH="1" flipV="1">
            <a:off x="6485999" y="1865242"/>
            <a:ext cx="261812" cy="261812"/>
          </a:xfrm>
          <a:prstGeom prst="ellipse">
            <a:avLst/>
          </a:prstGeom>
          <a:solidFill>
            <a:srgbClr val="FFA81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186A1CFC-C119-4505-997C-49E749ED82EB}"/>
              </a:ext>
            </a:extLst>
          </p:cNvPr>
          <p:cNvSpPr/>
          <p:nvPr/>
        </p:nvSpPr>
        <p:spPr>
          <a:xfrm flipH="1" flipV="1">
            <a:off x="6485999" y="3391673"/>
            <a:ext cx="261812" cy="261812"/>
          </a:xfrm>
          <a:prstGeom prst="ellipse">
            <a:avLst/>
          </a:prstGeom>
          <a:solidFill>
            <a:srgbClr val="33B68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8F230CF6-7AB0-4080-A9A8-C6CDCB34684E}"/>
              </a:ext>
            </a:extLst>
          </p:cNvPr>
          <p:cNvSpPr/>
          <p:nvPr/>
        </p:nvSpPr>
        <p:spPr>
          <a:xfrm flipH="1" flipV="1">
            <a:off x="6485999" y="4918104"/>
            <a:ext cx="261812" cy="261812"/>
          </a:xfrm>
          <a:prstGeom prst="ellipse">
            <a:avLst/>
          </a:prstGeom>
          <a:solidFill>
            <a:srgbClr val="EB5F5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1170BFA-B570-4BDF-A3C4-1058B742B258}"/>
              </a:ext>
            </a:extLst>
          </p:cNvPr>
          <p:cNvSpPr txBox="1"/>
          <p:nvPr/>
        </p:nvSpPr>
        <p:spPr>
          <a:xfrm>
            <a:off x="2679700" y="544089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249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E770BE45-4284-4441-BDC7-A30404202E9E}"/>
              </a:ext>
            </a:extLst>
          </p:cNvPr>
          <p:cNvSpPr/>
          <p:nvPr/>
        </p:nvSpPr>
        <p:spPr>
          <a:xfrm>
            <a:off x="1246776" y="165768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33B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839BCFA0-BFE4-429B-9F41-E4E2BF6D2BFB}"/>
              </a:ext>
            </a:extLst>
          </p:cNvPr>
          <p:cNvSpPr/>
          <p:nvPr/>
        </p:nvSpPr>
        <p:spPr>
          <a:xfrm>
            <a:off x="4618037" y="165768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33B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D8CB1B7-1AA9-4E7E-875C-9DB4DE279763}"/>
              </a:ext>
            </a:extLst>
          </p:cNvPr>
          <p:cNvSpPr/>
          <p:nvPr/>
        </p:nvSpPr>
        <p:spPr>
          <a:xfrm>
            <a:off x="7989298" y="165768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33B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307F511-6391-4EB3-AF2D-AC9CBA6118D9}"/>
              </a:ext>
            </a:extLst>
          </p:cNvPr>
          <p:cNvSpPr/>
          <p:nvPr/>
        </p:nvSpPr>
        <p:spPr>
          <a:xfrm>
            <a:off x="1389856" y="271996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D7F5E7"/>
          </a:solidFill>
          <a:ln w="28575">
            <a:solidFill>
              <a:srgbClr val="33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8EEE10F-113D-464C-A9C4-9C846DBF4B41}"/>
              </a:ext>
            </a:extLst>
          </p:cNvPr>
          <p:cNvSpPr/>
          <p:nvPr/>
        </p:nvSpPr>
        <p:spPr>
          <a:xfrm>
            <a:off x="4761117" y="271996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D7F5E7"/>
          </a:solidFill>
          <a:ln w="28575">
            <a:solidFill>
              <a:srgbClr val="33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A02CB328-C41E-488C-9D4A-46448B8C7DDD}"/>
              </a:ext>
            </a:extLst>
          </p:cNvPr>
          <p:cNvSpPr/>
          <p:nvPr/>
        </p:nvSpPr>
        <p:spPr>
          <a:xfrm>
            <a:off x="8132378" y="271996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D7F5E7"/>
          </a:solidFill>
          <a:ln w="28575">
            <a:solidFill>
              <a:srgbClr val="33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815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8F6155E-0E24-4C67-AF39-549517AEBAC0}"/>
              </a:ext>
            </a:extLst>
          </p:cNvPr>
          <p:cNvSpPr txBox="1"/>
          <p:nvPr/>
        </p:nvSpPr>
        <p:spPr>
          <a:xfrm>
            <a:off x="1202918" y="3005490"/>
            <a:ext cx="4501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EA147F-1ECF-40F3-BD69-C6F5CF904A1A}"/>
              </a:ext>
            </a:extLst>
          </p:cNvPr>
          <p:cNvSpPr txBox="1"/>
          <p:nvPr/>
        </p:nvSpPr>
        <p:spPr>
          <a:xfrm>
            <a:off x="1202918" y="3462635"/>
            <a:ext cx="4501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194442-1759-4846-BD0B-2F69A0F47AC8}"/>
              </a:ext>
            </a:extLst>
          </p:cNvPr>
          <p:cNvSpPr txBox="1"/>
          <p:nvPr/>
        </p:nvSpPr>
        <p:spPr>
          <a:xfrm>
            <a:off x="1364441" y="4366393"/>
            <a:ext cx="4339764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A356C7-076F-46AD-BD44-067430CBD859}"/>
              </a:ext>
            </a:extLst>
          </p:cNvPr>
          <p:cNvSpPr txBox="1"/>
          <p:nvPr/>
        </p:nvSpPr>
        <p:spPr>
          <a:xfrm>
            <a:off x="1115099" y="1443609"/>
            <a:ext cx="3609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6FFAC2D-FB3B-4794-BE24-2F2EE8116F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1880D02-CED5-4A5B-9E6D-ECF77880FC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992708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래픽 17">
            <a:extLst>
              <a:ext uri="{FF2B5EF4-FFF2-40B4-BE49-F238E27FC236}">
                <a16:creationId xmlns:a16="http://schemas.microsoft.com/office/drawing/2014/main" id="{8E276C4B-9449-4DF6-BEAE-AC17AB3D9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658" y="2263425"/>
            <a:ext cx="498476" cy="49847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E618D7C-F33E-482B-89BF-8F83DBB0A17F}"/>
              </a:ext>
            </a:extLst>
          </p:cNvPr>
          <p:cNvSpPr txBox="1"/>
          <p:nvPr/>
        </p:nvSpPr>
        <p:spPr>
          <a:xfrm>
            <a:off x="2271908" y="2144449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AD2895A0-7A80-4E3C-B8D2-CFFD9AB0B167}"/>
              </a:ext>
            </a:extLst>
          </p:cNvPr>
          <p:cNvSpPr/>
          <p:nvPr/>
        </p:nvSpPr>
        <p:spPr>
          <a:xfrm>
            <a:off x="6364091" y="4093167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B5F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BF8DE5-6A5C-470D-938E-2FE81EA3D243}"/>
              </a:ext>
            </a:extLst>
          </p:cNvPr>
          <p:cNvSpPr txBox="1"/>
          <p:nvPr/>
        </p:nvSpPr>
        <p:spPr>
          <a:xfrm>
            <a:off x="7094733" y="2144449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ECEAC4-6747-4FE5-8486-990D8139B296}"/>
              </a:ext>
            </a:extLst>
          </p:cNvPr>
          <p:cNvSpPr txBox="1"/>
          <p:nvPr/>
        </p:nvSpPr>
        <p:spPr>
          <a:xfrm>
            <a:off x="2271908" y="3974887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071CDF-AC84-4AD6-89B8-8BFA2E383639}"/>
              </a:ext>
            </a:extLst>
          </p:cNvPr>
          <p:cNvSpPr txBox="1"/>
          <p:nvPr/>
        </p:nvSpPr>
        <p:spPr>
          <a:xfrm>
            <a:off x="7097186" y="3974887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E4F5E5C9-94A5-41B1-B9C9-49BAA7644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4483" y="2263122"/>
            <a:ext cx="498476" cy="498474"/>
          </a:xfrm>
          <a:prstGeom prst="rect">
            <a:avLst/>
          </a:prstGeom>
        </p:spPr>
      </p:pic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2BDB622B-0940-4906-80B9-301084625A92}"/>
              </a:ext>
            </a:extLst>
          </p:cNvPr>
          <p:cNvSpPr/>
          <p:nvPr/>
        </p:nvSpPr>
        <p:spPr>
          <a:xfrm>
            <a:off x="1538813" y="4093167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B5F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673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530C387-49BF-40BA-9D44-3E902B54F903}"/>
              </a:ext>
            </a:extLst>
          </p:cNvPr>
          <p:cNvCxnSpPr>
            <a:cxnSpLocks/>
          </p:cNvCxnSpPr>
          <p:nvPr/>
        </p:nvCxnSpPr>
        <p:spPr>
          <a:xfrm>
            <a:off x="1034806" y="2973649"/>
            <a:ext cx="10122387" cy="0"/>
          </a:xfrm>
          <a:prstGeom prst="line">
            <a:avLst/>
          </a:prstGeom>
          <a:ln w="60325" cap="rnd">
            <a:solidFill>
              <a:srgbClr val="33B685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3812391C-8F63-4C4F-A88D-118EA3C84E07}"/>
              </a:ext>
            </a:extLst>
          </p:cNvPr>
          <p:cNvSpPr/>
          <p:nvPr/>
        </p:nvSpPr>
        <p:spPr>
          <a:xfrm>
            <a:off x="1866956" y="2824480"/>
            <a:ext cx="323738" cy="323738"/>
          </a:xfrm>
          <a:prstGeom prst="ellipse">
            <a:avLst/>
          </a:prstGeom>
          <a:solidFill>
            <a:srgbClr val="D7F5E7"/>
          </a:solidFill>
          <a:ln w="127000">
            <a:solidFill>
              <a:srgbClr val="33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3F3560-CE91-4880-9FED-DD2C39B12FCC}"/>
              </a:ext>
            </a:extLst>
          </p:cNvPr>
          <p:cNvSpPr txBox="1"/>
          <p:nvPr/>
        </p:nvSpPr>
        <p:spPr>
          <a:xfrm>
            <a:off x="958850" y="3846495"/>
            <a:ext cx="2139950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A16384C-4951-482A-A50F-49B2E65D69DE}"/>
              </a:ext>
            </a:extLst>
          </p:cNvPr>
          <p:cNvSpPr/>
          <p:nvPr/>
        </p:nvSpPr>
        <p:spPr>
          <a:xfrm>
            <a:off x="958849" y="3398653"/>
            <a:ext cx="213995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/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7460A62-ED19-494C-BBC4-D7C8AC1AF476}"/>
              </a:ext>
            </a:extLst>
          </p:cNvPr>
          <p:cNvSpPr/>
          <p:nvPr/>
        </p:nvSpPr>
        <p:spPr>
          <a:xfrm>
            <a:off x="1110762" y="205739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57BC083C-A45B-49C3-A1D1-F27E63142570}"/>
              </a:ext>
            </a:extLst>
          </p:cNvPr>
          <p:cNvSpPr/>
          <p:nvPr/>
        </p:nvSpPr>
        <p:spPr>
          <a:xfrm>
            <a:off x="4578406" y="2824480"/>
            <a:ext cx="323738" cy="323738"/>
          </a:xfrm>
          <a:prstGeom prst="ellipse">
            <a:avLst/>
          </a:prstGeom>
          <a:solidFill>
            <a:srgbClr val="D7F5E7"/>
          </a:solidFill>
          <a:ln w="127000">
            <a:solidFill>
              <a:srgbClr val="33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D591E9-1A15-4DA8-83B3-D518B135D67C}"/>
              </a:ext>
            </a:extLst>
          </p:cNvPr>
          <p:cNvSpPr txBox="1"/>
          <p:nvPr/>
        </p:nvSpPr>
        <p:spPr>
          <a:xfrm>
            <a:off x="3670300" y="3846495"/>
            <a:ext cx="2139950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B1903D3-2F1A-40A3-ADBD-99CDDCD5C6F8}"/>
              </a:ext>
            </a:extLst>
          </p:cNvPr>
          <p:cNvSpPr/>
          <p:nvPr/>
        </p:nvSpPr>
        <p:spPr>
          <a:xfrm>
            <a:off x="3670299" y="3398653"/>
            <a:ext cx="213995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/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605D78D-38C8-474C-A0DE-409C4ED66B96}"/>
              </a:ext>
            </a:extLst>
          </p:cNvPr>
          <p:cNvSpPr/>
          <p:nvPr/>
        </p:nvSpPr>
        <p:spPr>
          <a:xfrm>
            <a:off x="3822212" y="205739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74107007-20CA-4F71-BE83-B3ECDAA4A0D8}"/>
              </a:ext>
            </a:extLst>
          </p:cNvPr>
          <p:cNvSpPr/>
          <p:nvPr/>
        </p:nvSpPr>
        <p:spPr>
          <a:xfrm>
            <a:off x="7289856" y="2824480"/>
            <a:ext cx="323738" cy="323738"/>
          </a:xfrm>
          <a:prstGeom prst="ellipse">
            <a:avLst/>
          </a:prstGeom>
          <a:solidFill>
            <a:srgbClr val="D7F5E7"/>
          </a:solidFill>
          <a:ln w="127000">
            <a:solidFill>
              <a:srgbClr val="33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5DDA4F-76CD-4445-B6B7-AF873488855F}"/>
              </a:ext>
            </a:extLst>
          </p:cNvPr>
          <p:cNvSpPr txBox="1"/>
          <p:nvPr/>
        </p:nvSpPr>
        <p:spPr>
          <a:xfrm>
            <a:off x="6381750" y="3846495"/>
            <a:ext cx="2139950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DDB4E32-BB91-412A-87A0-9D9100B099CC}"/>
              </a:ext>
            </a:extLst>
          </p:cNvPr>
          <p:cNvSpPr/>
          <p:nvPr/>
        </p:nvSpPr>
        <p:spPr>
          <a:xfrm>
            <a:off x="6381749" y="3398653"/>
            <a:ext cx="213995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/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3040E13-1F11-4E5B-896F-1945247E7662}"/>
              </a:ext>
            </a:extLst>
          </p:cNvPr>
          <p:cNvSpPr/>
          <p:nvPr/>
        </p:nvSpPr>
        <p:spPr>
          <a:xfrm>
            <a:off x="6533662" y="205739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F49C6DAC-F0A4-4231-B999-C4FDCCE1FB89}"/>
              </a:ext>
            </a:extLst>
          </p:cNvPr>
          <p:cNvSpPr/>
          <p:nvPr/>
        </p:nvSpPr>
        <p:spPr>
          <a:xfrm>
            <a:off x="10001306" y="2824480"/>
            <a:ext cx="323738" cy="323738"/>
          </a:xfrm>
          <a:prstGeom prst="ellipse">
            <a:avLst/>
          </a:prstGeom>
          <a:solidFill>
            <a:srgbClr val="D7F5E7"/>
          </a:solidFill>
          <a:ln w="127000">
            <a:solidFill>
              <a:srgbClr val="33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2607E7-8A2A-491C-93DD-AECB6DA74F58}"/>
              </a:ext>
            </a:extLst>
          </p:cNvPr>
          <p:cNvSpPr txBox="1"/>
          <p:nvPr/>
        </p:nvSpPr>
        <p:spPr>
          <a:xfrm>
            <a:off x="9093200" y="3846495"/>
            <a:ext cx="2139950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4706568-2729-463C-B115-BFFF8788912D}"/>
              </a:ext>
            </a:extLst>
          </p:cNvPr>
          <p:cNvSpPr/>
          <p:nvPr/>
        </p:nvSpPr>
        <p:spPr>
          <a:xfrm>
            <a:off x="9093199" y="3398653"/>
            <a:ext cx="213995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/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C792C97-5C12-4338-91D5-B1292A8BD2D8}"/>
              </a:ext>
            </a:extLst>
          </p:cNvPr>
          <p:cNvSpPr/>
          <p:nvPr/>
        </p:nvSpPr>
        <p:spPr>
          <a:xfrm>
            <a:off x="9245112" y="205739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336030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33B685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4E6DA8C9-BE1F-43C7-BA48-4EAA0D06707B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9CE4C3"/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EF3C3DC2-49C5-4D8E-A9A8-CD2B9000C3AF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7EBF3813-2990-4EA2-8F8E-87402F2C2144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E142873C-CDAA-489A-8652-6E808334F72E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9783DE5D-3426-40D0-A177-5F5324123E60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3B0672BE-2744-469A-B7D3-FA1942F7D483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92CF582B-A607-4B9F-93C1-EBD5AA06164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AA941FB6-51A3-401C-BD45-D4579DFC8E91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139D5E8E-C338-4D9E-AFFC-C8305488DCD8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546C2A80-040A-4891-9911-0E66F5D59061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DCC14D91-DE30-472D-B62C-E71EE03BFB3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E30F45AA-50A2-41EA-8B03-03AF556377B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6DE8F96A-8F55-4751-BC94-F72B591658EF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3F857F36-2DB6-416A-A89B-5311A605BAFD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AE3E99C1-11AC-4655-95E1-274F124E25A5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9127BD79-E41E-4560-AB79-A3CE2337B259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D52A107E-9DDF-4114-884A-6639BD700BD4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AA1B98CD-8B02-41AA-8C3F-63368F07426F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73EF7624-D9C5-4F0C-8877-5423E2F3199E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5A152F8A-433D-44E8-93EA-9644A1EECB84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6A49D3FF-9C05-41F3-B362-7914E026CF82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B80AF24D-9D86-4CEB-8623-A38471253CA8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60020295-62F1-4DD1-9278-25C1FD1831A2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CBD9C28D-AE0B-4233-8B84-D875D089349D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FCB749B4-C540-4000-8F04-079297ABE9EA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FEB5DBFF-8BF0-49F0-963D-AADD50358F44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96F63DD5-744E-49DC-B2C6-7A8A9A8BED2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CCEDC031-6776-4721-A9DD-D2CE04B6B40B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33217634-58E7-45E2-913C-2E73B896E62C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32258067-62B6-4CF8-9797-9ACEB08ED21A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5187BCC9-9251-4BB5-AEDD-0FB72E091890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6121CC98-3B19-4AB6-9DC6-89361B507E18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203BA855-BB31-45F0-BF39-BE2D5E5B7F27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9B7CAB22-EF04-47F1-BEAC-E6C24300F82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3A000EFC-51ED-46B3-93AC-586BDA19B32E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CA6B7419-34BC-4A68-9663-A198F5E05C1E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B23FB9C1-9E9A-441A-B700-9B43802EF7B9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479FCC8E-22E9-4C06-BA34-142AE2227797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9C975E0-E4E8-4ABA-B7E9-1D8396006016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EB97CC07-0C1F-48A7-B66C-F887F5029B8C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1FB007E7-C71A-4811-BC2D-0B3438A0009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8FF9250D-CB28-404A-9116-027D4D332204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DAEE3CA6-D087-485C-B89D-27A3A02573EE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953285E0-3FC7-4884-A378-47888E60D737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DA35FE3D-5499-4E6B-B03D-73EF82AFF1EC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6327D8CF-1309-43DA-95CD-6F7631FE03B9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606816C6-2584-4157-AF57-FFD62EDC4339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B192BDC7-EB5F-4DCD-8396-1D903AA223D0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B9982729-1A30-4FD4-84AD-BC36F36B319B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7280226B-AA6D-48D9-B1C6-BEF74C36145F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11F93F44-C907-41C9-8ACF-6C525ED5A8A2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59FA57AD-6B81-4A26-96F8-E1D51442156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3970CEAF-C971-46A0-91E6-A93BB451AE5A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9721127C-89B4-4E89-BFD9-5245900B552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1BB5A6AA-3FF5-4AFA-B416-AB1C6BB00FC5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7229DADE-2618-4753-B127-DAC636EEDF73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B9CA5CE2-F16E-4F2F-B28A-1A99A8DF2A7F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10293748-6EED-409B-BDBE-BC9E6C84A5EC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38BE1DE1-E66B-499B-BF78-482CE0A6A5B6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2ECDF72-6CE2-4710-AD14-6C4D3C1036CD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C54ACCE2-C6DB-44B9-9B42-407261F5DE48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72035E7E-2F9F-4BD2-A2E8-1649B0B5305B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93551FC7-6913-4962-9E01-4A36A9DB6A6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91E0CB94-0F3A-41C4-BB00-03B2E5E72037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2F7DB612-0D70-42AA-A0EE-26EA5B22483A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92A44EBA-34DA-4A8D-82AD-A45AAC85B9F7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87235BF-7B9D-4097-A16C-D581384A5F60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8D81CDB-ECE8-40CB-8323-F5E3883A21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0C0AEA2A-1ED8-456B-BC8D-C0E2990A40E1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1E773FF3-6337-4F0D-86C8-DB9E4DC0FB8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A1F39B0D-7FBC-42AD-81C4-3D13EE6CE5BC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C190AA6B-1155-4795-82F4-83AF72CD7878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ABDB925-039B-4778-9071-72EB04C7516B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5B79C71C-FB81-4346-A572-8BCE312C759C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CC43CE3B-4D34-4CBB-9A69-D0A76F38752E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59D13CD3-AEDA-43A2-AC7B-BB4494FC9BBE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905DAD7C-2209-4D98-BCBD-1CED37FB3FC5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CD1EDFCA-D6BF-4DC8-8756-5EE461E22FD2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BA6230E5-59E5-4B3F-B922-0828880DE356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7891952D-4256-44DD-BB76-FB0485C096B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75FE1BEA-C1F7-4FBA-83AB-E271CFBB05C3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2F2FDC8F-0DDB-4E98-B2E4-A9F69CB03920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C892678-49DD-4E39-934D-00DB849E337E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6225DFD6-4FAA-4AFC-93E1-A860734657B4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E4F891B3-D48C-4EC0-9850-7B44E17E7B40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9" name="자유형: 도형 448">
              <a:extLst>
                <a:ext uri="{FF2B5EF4-FFF2-40B4-BE49-F238E27FC236}">
                  <a16:creationId xmlns:a16="http://schemas.microsoft.com/office/drawing/2014/main" id="{A86AB208-37CB-4D33-BC03-D7D72CAC6701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7FCB37AB-3F3D-48A4-B103-A99D0F356BF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F94C4AD9-C17E-48FD-94C8-91AA65C55B38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0A0361C3-19FD-4456-A158-F540B1BB46DA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9538EC17-EF21-47C3-8F20-FD859CC2ED8D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7CF09E3A-2527-4BC3-A7AB-F72D63CB8CBE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8595C8FE-3089-403A-B6F5-DB437C73757F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31409C76-56ED-47ED-9664-5355381466E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0D1C172D-3750-4B9F-8DAB-FC748717387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9E13EA0F-CABF-43AA-8711-FC0A8E133198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27F33A95-4747-4370-BF74-8D30C8C2ABE7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C87671C1-A091-4E26-8F05-CEB4332A9C0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A651464D-3976-44C0-BC8E-55DE2E20EC64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6AF90DFF-8E5A-4592-9CC3-AEC782C69C2B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2D807D2A-D785-4363-BF4C-D9924ADB79B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44DA027F-9D78-4011-83A4-455B8C27AFAB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0DF5269-8E00-4FB8-AB3D-23DEFA7DF72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A44A8501-0225-4B6F-8644-9515276DB661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9E448D5C-547C-4665-9A5B-80EC1CB31AB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AE5BCD88-4CC8-4270-96B6-0C96DB6458B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1041C5B8-93D0-460F-9542-CDC8ADA94505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80B70F19-C3DC-47B3-AD4C-5FF571CA7B18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998A4442-84F0-44CF-879A-31EEE57D0DE1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F494C503-A2D4-4CA7-9D89-070DB290224D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AE87B1D5-A5EF-40D4-854E-53B1C044565C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7A1A4A7C-CAA6-4BE4-8564-07E1ADD1723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E78336E9-E73E-4422-905A-634A4EF87913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DA175E0C-4E94-4C40-98D4-8DC66F1CE1D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251ED284-4276-447B-B7B0-3C8CFC81557D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E16C1CEB-DF29-4B63-B276-56C3F8997142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1A9EEA0-660E-489A-9B4B-5F3FFC3781CF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307BFA98-74A9-4BF8-8611-89B4D36F5DB3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B0382101-37AB-4BEA-B8F5-325A5AFE7AD0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195BBD43-FFE2-41A9-BEA6-2D08131F3FB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2092493B-CDBF-4717-840C-2EB545B3F8F8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4" name="자유형: 도형 483">
              <a:extLst>
                <a:ext uri="{FF2B5EF4-FFF2-40B4-BE49-F238E27FC236}">
                  <a16:creationId xmlns:a16="http://schemas.microsoft.com/office/drawing/2014/main" id="{89497A97-8FCE-400E-AAB5-6B5B64DC4E09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5" name="자유형: 도형 484">
              <a:extLst>
                <a:ext uri="{FF2B5EF4-FFF2-40B4-BE49-F238E27FC236}">
                  <a16:creationId xmlns:a16="http://schemas.microsoft.com/office/drawing/2014/main" id="{ECCDF2E5-956E-46D6-8A83-EDC7FDC86E96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BBA83826-A158-4017-8FBE-B89E65677B1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E2CCF2A9-11C2-49F2-83F1-24D269593302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D57E7F30-A1BE-4425-84D4-E418B1C1890D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BEB1B280-AD3A-4C67-8DA4-6E798C4CA0A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33B685"/>
            </a:solidFill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53B8876C-9987-407E-92FF-BBD11DBE0471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ABED7395-40CD-40C4-9AFD-526C71DF51EC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EC646534-3CE6-48FB-BF34-25AC666AE3D8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31E81F65-FE4B-4490-B8D4-0452B958C52C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A3343A71-6DF1-4216-A85E-AC84B500157E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68288192-E476-4A73-B4AB-870DEEA70E23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33B685"/>
            </a:solidFill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D3F2C5B1-E6E9-4C57-80B3-D5AA637B4294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33B685"/>
            </a:solidFill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496F1AA8-93CC-42D6-AAFE-35C3D49D7E59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22B69EED-9C97-40F7-96D1-C433A017B775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05F8C808-AAEC-4A43-A3C9-24AD78D24002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49D68760-51D7-44DE-A388-5F66104F90D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EF03D037-88B8-4A9C-9F77-A7E06F0FDE93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BFADEF61-D145-4299-9599-0056FEF28BC6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84A2349E-ECC7-4F33-B1B2-38FA382F09A3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1F646380-0209-4A7F-8FDD-1D13DFBEABDD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2A5F6423-9A97-4E60-89FE-D3F5217A36E2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CC237D43-3C39-4799-B41A-1BA64C219359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689F1A0A-7CAE-4997-A492-B3606F1CB6BC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53B359FD-E7AE-4C34-9CC9-9C309050FE6E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3F1AE337-F2EC-489F-96FA-4AEABC3EAF1C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98A4843A-A78E-4F71-8184-4E9200855FCF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B60A2084-5368-42F0-8487-0AEBC9C5511A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19207BE4-5461-4548-9312-29572804538E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4342DD7C-814E-4BE3-9CC5-A26F0E1E2E9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1ED2C6F7-7640-47E7-A25C-6002C315A93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00B7FD87-FCE3-4826-99A3-DE8232099F44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33B685"/>
            </a:solidFill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A7AE31D8-5A95-419F-9FE8-01E1D60A3FE7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D7BDC895-29F0-4134-8A17-B1576B358739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8" name="자유형: 도형 517">
              <a:extLst>
                <a:ext uri="{FF2B5EF4-FFF2-40B4-BE49-F238E27FC236}">
                  <a16:creationId xmlns:a16="http://schemas.microsoft.com/office/drawing/2014/main" id="{7C2205BD-58A4-4C72-A4D6-98C8857F7AA3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9E621C72-A96D-4B5F-A6CC-ECEEB342B988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0A86900F-69C6-4647-93B1-2DF5A2F1DDE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20B1BAB3-DE91-4C8E-B49F-50C70EE3E3CB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41EC286F-BEED-49DB-9355-1BCA9D381B17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7263E250-F020-4038-AB93-F67E35BBFC6C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1E53D93B-D2C8-4A37-9CD2-32FE31DFED4F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2BF3CEB6-32FF-416C-932B-24618925CA12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795AC4FB-6824-44CF-9B6D-51393367F71A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50C16D14-3396-41BB-A202-42F7313FEF8F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9A9549A3-C9D7-4FB0-9470-47A0E4209665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4D707266-924F-4F56-A3B5-81A68F4546B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0A53E18E-122E-45ED-BAEA-75866BC987AC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0D70AF13-542E-453F-942B-11D10620D585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1C616901-21F1-454D-BC2F-17D25173534D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F99F165A-5819-4172-B1FD-CB506AABFC21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F963C417-1DC1-41E5-AC5D-323F5EFF0AAA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7D949666-16DF-4D6C-BA60-B1E95C572022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802FB342-449F-412B-B737-23747B5CDCE3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83C94AA6-A3D8-4048-9312-810A3B7777D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B05ADC59-2C67-4E1E-BA3D-B30A649C74B4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669F8360-B570-4B99-B6FB-7F42890AFAD2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D7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0" name="자유형: 도형 539">
            <a:extLst>
              <a:ext uri="{FF2B5EF4-FFF2-40B4-BE49-F238E27FC236}">
                <a16:creationId xmlns:a16="http://schemas.microsoft.com/office/drawing/2014/main" id="{BA023FF4-AE49-4FF2-8FF9-5153B2294894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B5F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1" name="자유형: 도형 540">
            <a:extLst>
              <a:ext uri="{FF2B5EF4-FFF2-40B4-BE49-F238E27FC236}">
                <a16:creationId xmlns:a16="http://schemas.microsoft.com/office/drawing/2014/main" id="{1818861B-8EE1-4841-8C92-97072CC3C435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B5F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2" name="자유형: 도형 541">
            <a:extLst>
              <a:ext uri="{FF2B5EF4-FFF2-40B4-BE49-F238E27FC236}">
                <a16:creationId xmlns:a16="http://schemas.microsoft.com/office/drawing/2014/main" id="{DC892A21-902C-4965-8B84-5B2B85001CF6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B5F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D5085DF5-B353-4CED-A612-32F61CA307CB}"/>
              </a:ext>
            </a:extLst>
          </p:cNvPr>
          <p:cNvSpPr txBox="1"/>
          <p:nvPr/>
        </p:nvSpPr>
        <p:spPr>
          <a:xfrm>
            <a:off x="2484726" y="439312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69F3CB99-727E-40CF-8BBB-A57C6D9A6A3D}"/>
              </a:ext>
            </a:extLst>
          </p:cNvPr>
          <p:cNvSpPr txBox="1"/>
          <p:nvPr/>
        </p:nvSpPr>
        <p:spPr>
          <a:xfrm>
            <a:off x="4356099" y="15022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1304868-AE70-4531-B3D9-2C0096AACEB3}"/>
              </a:ext>
            </a:extLst>
          </p:cNvPr>
          <p:cNvSpPr txBox="1"/>
          <p:nvPr/>
        </p:nvSpPr>
        <p:spPr>
          <a:xfrm>
            <a:off x="4356099" y="20721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34EBA95-1CCB-48B6-A6B6-70C82B12D66C}"/>
              </a:ext>
            </a:extLst>
          </p:cNvPr>
          <p:cNvSpPr txBox="1"/>
          <p:nvPr/>
        </p:nvSpPr>
        <p:spPr>
          <a:xfrm>
            <a:off x="2152373" y="44279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31A3BFC-513C-4734-A494-F26A06549993}"/>
              </a:ext>
            </a:extLst>
          </p:cNvPr>
          <p:cNvSpPr/>
          <p:nvPr/>
        </p:nvSpPr>
        <p:spPr>
          <a:xfrm>
            <a:off x="2152373" y="40085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344B49A-010E-4886-A0EB-D64F2128BA03}"/>
              </a:ext>
            </a:extLst>
          </p:cNvPr>
          <p:cNvSpPr/>
          <p:nvPr/>
        </p:nvSpPr>
        <p:spPr>
          <a:xfrm>
            <a:off x="2899623" y="3325188"/>
            <a:ext cx="99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atin typeface="+mj-lt"/>
              </a:rPr>
              <a:t>01</a:t>
            </a:r>
            <a:endParaRPr lang="ko-KR" altLang="en-US" sz="3600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7B608BB-D105-4572-A18B-73FFFA177B4C}"/>
              </a:ext>
            </a:extLst>
          </p:cNvPr>
          <p:cNvSpPr txBox="1"/>
          <p:nvPr/>
        </p:nvSpPr>
        <p:spPr>
          <a:xfrm>
            <a:off x="4860556" y="44279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9E66686C-C873-4C1D-AB46-CFCAF8618C46}"/>
              </a:ext>
            </a:extLst>
          </p:cNvPr>
          <p:cNvSpPr/>
          <p:nvPr/>
        </p:nvSpPr>
        <p:spPr>
          <a:xfrm>
            <a:off x="4860556" y="40085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5672120-55B2-4ECF-8D29-971BC5571ED4}"/>
              </a:ext>
            </a:extLst>
          </p:cNvPr>
          <p:cNvSpPr/>
          <p:nvPr/>
        </p:nvSpPr>
        <p:spPr>
          <a:xfrm>
            <a:off x="5594366" y="3325188"/>
            <a:ext cx="1120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atin typeface="+mj-lt"/>
              </a:rPr>
              <a:t>02</a:t>
            </a:r>
            <a:endParaRPr lang="ko-KR" altLang="en-US" sz="3600" dirty="0"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92DBD2E-B369-47A1-A148-1635271D140C}"/>
              </a:ext>
            </a:extLst>
          </p:cNvPr>
          <p:cNvSpPr txBox="1"/>
          <p:nvPr/>
        </p:nvSpPr>
        <p:spPr>
          <a:xfrm>
            <a:off x="7568739" y="44279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BE5D173-DD57-4131-9CD7-7F72AD47C14D}"/>
              </a:ext>
            </a:extLst>
          </p:cNvPr>
          <p:cNvSpPr/>
          <p:nvPr/>
        </p:nvSpPr>
        <p:spPr>
          <a:xfrm>
            <a:off x="7568739" y="40085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AB5417B-3B20-422B-BB86-F8403ADF32BC}"/>
              </a:ext>
            </a:extLst>
          </p:cNvPr>
          <p:cNvSpPr/>
          <p:nvPr/>
        </p:nvSpPr>
        <p:spPr>
          <a:xfrm>
            <a:off x="8303460" y="3325188"/>
            <a:ext cx="1112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atin typeface="+mj-lt"/>
              </a:rPr>
              <a:t>03</a:t>
            </a:r>
            <a:endParaRPr lang="ko-KR" alt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2CF4D46-1848-4A9F-A518-E76181D0D2AE}"/>
              </a:ext>
            </a:extLst>
          </p:cNvPr>
          <p:cNvSpPr txBox="1"/>
          <p:nvPr/>
        </p:nvSpPr>
        <p:spPr>
          <a:xfrm>
            <a:off x="1609219" y="3699532"/>
            <a:ext cx="50176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DDE553B-33D5-4149-A217-C277B6938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109" y="671735"/>
            <a:ext cx="3487672" cy="56710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3CBDBB-3960-4CAB-89BD-F1660FD65882}"/>
              </a:ext>
            </a:extLst>
          </p:cNvPr>
          <p:cNvSpPr txBox="1"/>
          <p:nvPr/>
        </p:nvSpPr>
        <p:spPr>
          <a:xfrm>
            <a:off x="1609219" y="2406871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 Mobile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F5ED91F-B94A-4B10-90C4-F6017710D0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FC800F0-D089-4807-81DC-8544B7B1B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57" y="801098"/>
            <a:ext cx="1545076" cy="1984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7CB8221D-D4A3-41CF-938E-731CFE86B6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834" b="1100"/>
          <a:stretch/>
        </p:blipFill>
        <p:spPr>
          <a:xfrm flipH="1">
            <a:off x="9568676" y="5059410"/>
            <a:ext cx="2623323" cy="179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E40349D-6DC9-42A0-900C-31AAEB60525D}"/>
              </a:ext>
            </a:extLst>
          </p:cNvPr>
          <p:cNvSpPr txBox="1"/>
          <p:nvPr/>
        </p:nvSpPr>
        <p:spPr>
          <a:xfrm>
            <a:off x="1034537" y="3462547"/>
            <a:ext cx="50176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CD03333-3A1A-4581-97A2-FDA651CEB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44FFCE-B36C-4A92-87C2-0CE12DDCB873}"/>
              </a:ext>
            </a:extLst>
          </p:cNvPr>
          <p:cNvSpPr txBox="1"/>
          <p:nvPr/>
        </p:nvSpPr>
        <p:spPr>
          <a:xfrm>
            <a:off x="1034537" y="2169886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 Tablet project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2ACF012-5C83-4191-B061-1815BA4EA2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6BE4A57-BA45-408B-9613-3FEAFB192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04063" y="5545063"/>
            <a:ext cx="2296973" cy="121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45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FF9BAB-4816-4B8E-8BCC-65B47051B55F}"/>
              </a:ext>
            </a:extLst>
          </p:cNvPr>
          <p:cNvSpPr txBox="1"/>
          <p:nvPr/>
        </p:nvSpPr>
        <p:spPr>
          <a:xfrm>
            <a:off x="682939" y="3353157"/>
            <a:ext cx="35262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230C2F8-2904-41C1-9FB9-366CC6C0E8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622300"/>
            <a:ext cx="8920843" cy="5613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1B3DE7E-A0AA-4A84-8939-41F5DE557345}"/>
              </a:ext>
            </a:extLst>
          </p:cNvPr>
          <p:cNvSpPr txBox="1"/>
          <p:nvPr/>
        </p:nvSpPr>
        <p:spPr>
          <a:xfrm>
            <a:off x="682939" y="2134185"/>
            <a:ext cx="3526205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 Desktop project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755B1F8-73FA-4ED7-8BC4-F3DF4A19B3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648DECC9-2C26-45EA-8106-A4B5BB5F4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2767"/>
          <a:stretch/>
        </p:blipFill>
        <p:spPr>
          <a:xfrm>
            <a:off x="9835724" y="4555389"/>
            <a:ext cx="2356276" cy="230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24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B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B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3744620" y="2536448"/>
            <a:ext cx="4702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3745406" y="3736777"/>
            <a:ext cx="4701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 </a:t>
            </a:r>
            <a:r>
              <a:rPr lang="en-US" altLang="ko-KR" sz="1600" dirty="0" err="1"/>
              <a:t>Etiam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aliquet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mi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lacinia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Titan One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999711" y="3570863"/>
            <a:ext cx="4294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https://fonts.google.com/specimen/Titan+One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69F3CB99-727E-40CF-8BBB-A57C6D9A6A3D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1304868-AE70-4531-B3D9-2C0096AACEB3}"/>
              </a:ext>
            </a:extLst>
          </p:cNvPr>
          <p:cNvSpPr txBox="1"/>
          <p:nvPr/>
        </p:nvSpPr>
        <p:spPr>
          <a:xfrm>
            <a:off x="4356099" y="18435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8452E7-BAB0-4DEF-9A29-FE9CC2E27E63}"/>
              </a:ext>
            </a:extLst>
          </p:cNvPr>
          <p:cNvSpPr txBox="1"/>
          <p:nvPr/>
        </p:nvSpPr>
        <p:spPr>
          <a:xfrm>
            <a:off x="4857864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AE5DE68-5416-4E94-9234-AFB6AFFF9B6F}"/>
              </a:ext>
            </a:extLst>
          </p:cNvPr>
          <p:cNvSpPr/>
          <p:nvPr/>
        </p:nvSpPr>
        <p:spPr>
          <a:xfrm>
            <a:off x="4857863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Lorem ipsum</a:t>
            </a:r>
            <a:endParaRPr lang="ko-KR" altLang="en-US" sz="2000" b="1" dirty="0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C5078831-5040-4A61-ABAA-F26925785D46}"/>
              </a:ext>
            </a:extLst>
          </p:cNvPr>
          <p:cNvSpPr/>
          <p:nvPr/>
        </p:nvSpPr>
        <p:spPr>
          <a:xfrm>
            <a:off x="5532539" y="2891696"/>
            <a:ext cx="1126490" cy="1126488"/>
          </a:xfrm>
          <a:prstGeom prst="ellipse">
            <a:avLst/>
          </a:prstGeom>
          <a:solidFill>
            <a:srgbClr val="33B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B5B92E7D-68DC-43FB-9AA6-AEF849AE9D74}"/>
              </a:ext>
            </a:extLst>
          </p:cNvPr>
          <p:cNvGrpSpPr/>
          <p:nvPr/>
        </p:nvGrpSpPr>
        <p:grpSpPr>
          <a:xfrm>
            <a:off x="5903494" y="3250001"/>
            <a:ext cx="385248" cy="395186"/>
            <a:chOff x="2772242" y="1560385"/>
            <a:chExt cx="376198" cy="385905"/>
          </a:xfrm>
          <a:solidFill>
            <a:srgbClr val="D7F5E7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6323DA6-64D2-4684-8D51-8717D8B4ED0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A6A5C7A-DBCD-46E5-BE32-A2D296E81BB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822E4C7-B9DB-4631-9427-2A7BDDE1F80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77A13C1-9DF2-4EE7-A596-25D01FFF8CA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D4D93200-0C29-4F0C-8235-832C64221412}"/>
              </a:ext>
            </a:extLst>
          </p:cNvPr>
          <p:cNvSpPr txBox="1"/>
          <p:nvPr/>
        </p:nvSpPr>
        <p:spPr>
          <a:xfrm>
            <a:off x="1765983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6D38D39-36F9-4B3D-91F0-03D753ACFDAD}"/>
              </a:ext>
            </a:extLst>
          </p:cNvPr>
          <p:cNvSpPr/>
          <p:nvPr/>
        </p:nvSpPr>
        <p:spPr>
          <a:xfrm>
            <a:off x="1765982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Lorem ipsum</a:t>
            </a:r>
            <a:endParaRPr lang="ko-KR" altLang="en-US" sz="2000" b="1" dirty="0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BC178B9D-B0B2-4E5F-8460-B6BBDE858AD1}"/>
              </a:ext>
            </a:extLst>
          </p:cNvPr>
          <p:cNvSpPr/>
          <p:nvPr/>
        </p:nvSpPr>
        <p:spPr>
          <a:xfrm>
            <a:off x="2440225" y="2891696"/>
            <a:ext cx="1126490" cy="1126488"/>
          </a:xfrm>
          <a:prstGeom prst="ellipse">
            <a:avLst/>
          </a:prstGeom>
          <a:solidFill>
            <a:srgbClr val="33B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17A6B469-680B-40AB-9E84-C93F36CF600E}"/>
              </a:ext>
            </a:extLst>
          </p:cNvPr>
          <p:cNvGrpSpPr/>
          <p:nvPr/>
        </p:nvGrpSpPr>
        <p:grpSpPr>
          <a:xfrm>
            <a:off x="2852281" y="3245978"/>
            <a:ext cx="302376" cy="403232"/>
            <a:chOff x="3471472" y="902398"/>
            <a:chExt cx="295275" cy="393763"/>
          </a:xfrm>
          <a:solidFill>
            <a:srgbClr val="D7F5E7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2D25AB90-47A9-40A7-B135-B299D0A3EAD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BB91361B-7033-42B7-A01E-7A1F05F62EA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6D8F9917-373C-4D2E-B155-4CE00E55E0B9}"/>
              </a:ext>
            </a:extLst>
          </p:cNvPr>
          <p:cNvSpPr txBox="1"/>
          <p:nvPr/>
        </p:nvSpPr>
        <p:spPr>
          <a:xfrm>
            <a:off x="7949746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ABE86E1-EFF3-41F6-A839-A6904753C857}"/>
              </a:ext>
            </a:extLst>
          </p:cNvPr>
          <p:cNvSpPr/>
          <p:nvPr/>
        </p:nvSpPr>
        <p:spPr>
          <a:xfrm>
            <a:off x="7949745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Lorem ipsum</a:t>
            </a:r>
            <a:endParaRPr lang="ko-KR" altLang="en-US" sz="2000" b="1" dirty="0"/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C9F28EB8-0995-4519-A69A-B6A54E7AABF2}"/>
              </a:ext>
            </a:extLst>
          </p:cNvPr>
          <p:cNvSpPr/>
          <p:nvPr/>
        </p:nvSpPr>
        <p:spPr>
          <a:xfrm>
            <a:off x="8624854" y="2891696"/>
            <a:ext cx="1126490" cy="1126488"/>
          </a:xfrm>
          <a:prstGeom prst="ellipse">
            <a:avLst/>
          </a:prstGeom>
          <a:solidFill>
            <a:srgbClr val="33B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DEA2FD6E-B12C-4070-B710-A155AE433CF1}"/>
              </a:ext>
            </a:extLst>
          </p:cNvPr>
          <p:cNvGrpSpPr/>
          <p:nvPr/>
        </p:nvGrpSpPr>
        <p:grpSpPr>
          <a:xfrm>
            <a:off x="8970837" y="3247636"/>
            <a:ext cx="399918" cy="399916"/>
            <a:chOff x="752656" y="1562597"/>
            <a:chExt cx="390525" cy="390525"/>
          </a:xfrm>
          <a:solidFill>
            <a:srgbClr val="D7F5E7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B4604EF-80AA-4B6A-9A61-201DEB96B56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EEED1EBA-DB72-4139-9B08-C3A0F9E594F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BFD98F-345F-484A-9543-6FED2C3ACB1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49B35386-B264-4268-A53F-E8515202540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8E5733F-C02C-4F18-9488-B8EF0875C49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302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3154287F-BB9C-4ED1-B1D7-A706A3947B3B}"/>
              </a:ext>
            </a:extLst>
          </p:cNvPr>
          <p:cNvSpPr txBox="1"/>
          <p:nvPr/>
        </p:nvSpPr>
        <p:spPr>
          <a:xfrm>
            <a:off x="3441700" y="2339533"/>
            <a:ext cx="530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4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B2F1BD-23C2-4A76-8E31-913B49B757AB}"/>
              </a:ext>
            </a:extLst>
          </p:cNvPr>
          <p:cNvSpPr txBox="1"/>
          <p:nvPr/>
        </p:nvSpPr>
        <p:spPr>
          <a:xfrm>
            <a:off x="3448648" y="3817447"/>
            <a:ext cx="5294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906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4EF8797-0D55-4C27-AD96-13425F82E966}"/>
              </a:ext>
            </a:extLst>
          </p:cNvPr>
          <p:cNvSpPr txBox="1"/>
          <p:nvPr/>
        </p:nvSpPr>
        <p:spPr>
          <a:xfrm>
            <a:off x="1701800" y="1838276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23E741-18FF-4F56-98CD-29904570EF54}"/>
              </a:ext>
            </a:extLst>
          </p:cNvPr>
          <p:cNvSpPr txBox="1"/>
          <p:nvPr/>
        </p:nvSpPr>
        <p:spPr>
          <a:xfrm>
            <a:off x="1227668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DD0F02-4B8F-438A-9BFB-846FA36FAC42}"/>
              </a:ext>
            </a:extLst>
          </p:cNvPr>
          <p:cNvSpPr/>
          <p:nvPr/>
        </p:nvSpPr>
        <p:spPr>
          <a:xfrm>
            <a:off x="1227667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4CBC692-AAE1-4135-A8A9-C1E0E09B012E}"/>
              </a:ext>
            </a:extLst>
          </p:cNvPr>
          <p:cNvSpPr/>
          <p:nvPr/>
        </p:nvSpPr>
        <p:spPr>
          <a:xfrm>
            <a:off x="1227667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D71B42-F34E-430C-B0D3-3FA50A90AA0C}"/>
              </a:ext>
            </a:extLst>
          </p:cNvPr>
          <p:cNvSpPr txBox="1"/>
          <p:nvPr/>
        </p:nvSpPr>
        <p:spPr>
          <a:xfrm>
            <a:off x="3725336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930F2E8-B231-45C1-B23A-CDA1E8417AE4}"/>
              </a:ext>
            </a:extLst>
          </p:cNvPr>
          <p:cNvSpPr/>
          <p:nvPr/>
        </p:nvSpPr>
        <p:spPr>
          <a:xfrm>
            <a:off x="3725335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C8BBCE8-AA95-4E3B-8EE7-AAC1BF745655}"/>
              </a:ext>
            </a:extLst>
          </p:cNvPr>
          <p:cNvSpPr/>
          <p:nvPr/>
        </p:nvSpPr>
        <p:spPr>
          <a:xfrm>
            <a:off x="3725335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352793-A676-42E1-82F3-C9D673FE537D}"/>
              </a:ext>
            </a:extLst>
          </p:cNvPr>
          <p:cNvSpPr txBox="1"/>
          <p:nvPr/>
        </p:nvSpPr>
        <p:spPr>
          <a:xfrm>
            <a:off x="6223004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F159684-712B-4284-A690-C952ACD67F1E}"/>
              </a:ext>
            </a:extLst>
          </p:cNvPr>
          <p:cNvSpPr/>
          <p:nvPr/>
        </p:nvSpPr>
        <p:spPr>
          <a:xfrm>
            <a:off x="6223003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7F562A4-6EF1-4566-A888-699E5E1F5496}"/>
              </a:ext>
            </a:extLst>
          </p:cNvPr>
          <p:cNvSpPr/>
          <p:nvPr/>
        </p:nvSpPr>
        <p:spPr>
          <a:xfrm>
            <a:off x="6223003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B0DE07-6C49-4ECB-8EE3-8119DC381FD9}"/>
              </a:ext>
            </a:extLst>
          </p:cNvPr>
          <p:cNvSpPr txBox="1"/>
          <p:nvPr/>
        </p:nvSpPr>
        <p:spPr>
          <a:xfrm>
            <a:off x="8720672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4E70513-5792-4483-95BE-FAFEDAD01760}"/>
              </a:ext>
            </a:extLst>
          </p:cNvPr>
          <p:cNvSpPr/>
          <p:nvPr/>
        </p:nvSpPr>
        <p:spPr>
          <a:xfrm>
            <a:off x="8720671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8DF0530-4485-43FE-8FEE-51A6B06B0B97}"/>
              </a:ext>
            </a:extLst>
          </p:cNvPr>
          <p:cNvSpPr/>
          <p:nvPr/>
        </p:nvSpPr>
        <p:spPr>
          <a:xfrm>
            <a:off x="8720671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64195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66BBC572-2BCC-4FCC-A2CD-6BB32B38F6B9}"/>
              </a:ext>
            </a:extLst>
          </p:cNvPr>
          <p:cNvSpPr txBox="1"/>
          <p:nvPr/>
        </p:nvSpPr>
        <p:spPr>
          <a:xfrm>
            <a:off x="1524695" y="3080774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331A53-BC09-44F5-8AF3-253AAD0FD2AF}"/>
              </a:ext>
            </a:extLst>
          </p:cNvPr>
          <p:cNvSpPr txBox="1"/>
          <p:nvPr/>
        </p:nvSpPr>
        <p:spPr>
          <a:xfrm>
            <a:off x="1524695" y="3502562"/>
            <a:ext cx="41862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3EC417-777B-442F-95E5-2FF5E3B0FECB}"/>
              </a:ext>
            </a:extLst>
          </p:cNvPr>
          <p:cNvSpPr txBox="1"/>
          <p:nvPr/>
        </p:nvSpPr>
        <p:spPr>
          <a:xfrm>
            <a:off x="1524695" y="4631049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Duis </a:t>
            </a:r>
            <a:r>
              <a:rPr lang="en-US" altLang="ko-KR" sz="2000" dirty="0" err="1"/>
              <a:t>aute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irure</a:t>
            </a:r>
            <a:r>
              <a:rPr lang="en-US" altLang="ko-KR" sz="2000" dirty="0"/>
              <a:t> dolor in </a:t>
            </a:r>
            <a:r>
              <a:rPr lang="en-US" altLang="ko-KR" sz="2000" dirty="0" err="1"/>
              <a:t>reprehenderit</a:t>
            </a:r>
            <a:endParaRPr lang="en-US" altLang="ko-KR" sz="2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BD37BC8-07B0-4B99-AAB9-32D796968B87}"/>
              </a:ext>
            </a:extLst>
          </p:cNvPr>
          <p:cNvSpPr txBox="1"/>
          <p:nvPr/>
        </p:nvSpPr>
        <p:spPr>
          <a:xfrm>
            <a:off x="1524695" y="5058503"/>
            <a:ext cx="4186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9FDBE7-3648-400D-A60C-ECF41476142D}"/>
              </a:ext>
            </a:extLst>
          </p:cNvPr>
          <p:cNvSpPr txBox="1"/>
          <p:nvPr/>
        </p:nvSpPr>
        <p:spPr>
          <a:xfrm>
            <a:off x="1115098" y="1443609"/>
            <a:ext cx="5527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51E8B2C-88F3-45EC-9506-F60B61C15E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E6B4921-1AC6-4933-8536-52859EC53C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374"/>
          <a:stretch/>
        </p:blipFill>
        <p:spPr>
          <a:xfrm>
            <a:off x="9361616" y="4944328"/>
            <a:ext cx="2708135" cy="191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8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EC608BA-1656-4502-8AF6-E6DD5084BFD2}"/>
              </a:ext>
            </a:extLst>
          </p:cNvPr>
          <p:cNvSpPr txBox="1"/>
          <p:nvPr/>
        </p:nvSpPr>
        <p:spPr>
          <a:xfrm>
            <a:off x="2679700" y="1092822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4924E7-3068-436B-B466-0AD3D392F0A0}"/>
              </a:ext>
            </a:extLst>
          </p:cNvPr>
          <p:cNvSpPr txBox="1"/>
          <p:nvPr/>
        </p:nvSpPr>
        <p:spPr>
          <a:xfrm>
            <a:off x="1505214" y="296447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5A392CD-45D1-4493-9151-4AC6D0ABF62A}"/>
              </a:ext>
            </a:extLst>
          </p:cNvPr>
          <p:cNvSpPr/>
          <p:nvPr/>
        </p:nvSpPr>
        <p:spPr>
          <a:xfrm>
            <a:off x="1505214" y="24700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ABCE0B-58F4-4B5C-B510-FAF6475B58C0}"/>
              </a:ext>
            </a:extLst>
          </p:cNvPr>
          <p:cNvSpPr txBox="1"/>
          <p:nvPr/>
        </p:nvSpPr>
        <p:spPr>
          <a:xfrm>
            <a:off x="1505214" y="49495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12CCF8A-22FC-48FF-BA69-BE2C9824EF2B}"/>
              </a:ext>
            </a:extLst>
          </p:cNvPr>
          <p:cNvSpPr/>
          <p:nvPr/>
        </p:nvSpPr>
        <p:spPr>
          <a:xfrm>
            <a:off x="1505214" y="44551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DB9C7BE-7D8C-44CD-A560-D81D3295E257}"/>
              </a:ext>
            </a:extLst>
          </p:cNvPr>
          <p:cNvSpPr txBox="1"/>
          <p:nvPr/>
        </p:nvSpPr>
        <p:spPr>
          <a:xfrm>
            <a:off x="6654801" y="296447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102DF61-36F5-47EB-A42B-BE839BE38316}"/>
              </a:ext>
            </a:extLst>
          </p:cNvPr>
          <p:cNvSpPr/>
          <p:nvPr/>
        </p:nvSpPr>
        <p:spPr>
          <a:xfrm>
            <a:off x="6654801" y="24700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768872-C6D5-4B1B-8178-49C33E96495C}"/>
              </a:ext>
            </a:extLst>
          </p:cNvPr>
          <p:cNvSpPr txBox="1"/>
          <p:nvPr/>
        </p:nvSpPr>
        <p:spPr>
          <a:xfrm>
            <a:off x="6654801" y="49495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99F5FDF-2556-42C3-9628-FADB9D393393}"/>
              </a:ext>
            </a:extLst>
          </p:cNvPr>
          <p:cNvSpPr/>
          <p:nvPr/>
        </p:nvSpPr>
        <p:spPr>
          <a:xfrm>
            <a:off x="6654801" y="44551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9E1F6AE8-52E3-4F0B-A93C-9E62C33FF44C}"/>
              </a:ext>
            </a:extLst>
          </p:cNvPr>
          <p:cNvCxnSpPr/>
          <p:nvPr/>
        </p:nvCxnSpPr>
        <p:spPr>
          <a:xfrm>
            <a:off x="1409700" y="4013200"/>
            <a:ext cx="9277087" cy="0"/>
          </a:xfrm>
          <a:prstGeom prst="line">
            <a:avLst/>
          </a:prstGeom>
          <a:ln w="9525" cap="rnd">
            <a:solidFill>
              <a:srgbClr val="D3C9C5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652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래픽 28">
            <a:extLst>
              <a:ext uri="{FF2B5EF4-FFF2-40B4-BE49-F238E27FC236}">
                <a16:creationId xmlns:a16="http://schemas.microsoft.com/office/drawing/2014/main" id="{714746FC-92DE-497A-810A-2D62BAF98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28298" y="2246098"/>
            <a:ext cx="417454" cy="303082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207827D5-A432-49E3-A781-06CD212D9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6247" y="2246097"/>
            <a:ext cx="417454" cy="30308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2C42CFB-DDCE-4CE5-9A8B-D63A7C308501}"/>
              </a:ext>
            </a:extLst>
          </p:cNvPr>
          <p:cNvSpPr txBox="1"/>
          <p:nvPr/>
        </p:nvSpPr>
        <p:spPr>
          <a:xfrm>
            <a:off x="2545752" y="2397638"/>
            <a:ext cx="71004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Lorem ipsum dolor sit </a:t>
            </a:r>
            <a:r>
              <a:rPr lang="en-US" altLang="ko-KR" sz="2800" dirty="0" err="1"/>
              <a:t>amet</a:t>
            </a:r>
            <a:r>
              <a:rPr lang="en-US" altLang="ko-KR" sz="2800" dirty="0"/>
              <a:t>, </a:t>
            </a:r>
            <a:r>
              <a:rPr lang="en-US" altLang="ko-KR" sz="2800" dirty="0" err="1"/>
              <a:t>consectetur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adipiscing</a:t>
            </a:r>
            <a:r>
              <a:rPr lang="en-US" altLang="ko-KR" sz="2800" dirty="0"/>
              <a:t> </a:t>
            </a:r>
            <a:r>
              <a:rPr lang="en-US" altLang="ko-KR" sz="2800" dirty="0" err="1"/>
              <a:t>elit</a:t>
            </a:r>
            <a:r>
              <a:rPr lang="en-US" altLang="ko-KR" sz="2800" dirty="0"/>
              <a:t>, sed do </a:t>
            </a:r>
            <a:r>
              <a:rPr lang="en-US" altLang="ko-KR" sz="2800" dirty="0" err="1"/>
              <a:t>eiusmod</a:t>
            </a:r>
            <a:r>
              <a:rPr lang="en-US" altLang="ko-KR" sz="2800" dirty="0"/>
              <a:t> </a:t>
            </a:r>
            <a:r>
              <a:rPr lang="en-US" altLang="ko-KR" sz="2800" dirty="0" err="1"/>
              <a:t>tempor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incididunt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ut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labore</a:t>
            </a:r>
            <a:r>
              <a:rPr lang="en-US" altLang="ko-KR" sz="2800" dirty="0"/>
              <a:t> et dolore magna </a:t>
            </a:r>
            <a:r>
              <a:rPr lang="en-US" altLang="ko-KR" sz="2800" dirty="0" err="1"/>
              <a:t>aliqua</a:t>
            </a:r>
            <a:r>
              <a:rPr lang="en-US" altLang="ko-KR" sz="2800" dirty="0"/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F5A0A4-1E52-422D-80C1-FBF7C95CF491}"/>
              </a:ext>
            </a:extLst>
          </p:cNvPr>
          <p:cNvSpPr txBox="1"/>
          <p:nvPr/>
        </p:nvSpPr>
        <p:spPr>
          <a:xfrm>
            <a:off x="2545752" y="4150238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/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3854895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5B727E-B9FF-41BE-8A5F-825FFED68EB0}"/>
              </a:ext>
            </a:extLst>
          </p:cNvPr>
          <p:cNvSpPr txBox="1"/>
          <p:nvPr/>
        </p:nvSpPr>
        <p:spPr>
          <a:xfrm>
            <a:off x="2126547" y="4540592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3A1D496-5113-4857-8DF0-CA0B922B4DEA}"/>
              </a:ext>
            </a:extLst>
          </p:cNvPr>
          <p:cNvSpPr/>
          <p:nvPr/>
        </p:nvSpPr>
        <p:spPr>
          <a:xfrm>
            <a:off x="2129949" y="4049631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927DD5-4AA7-406B-89BF-809A7D59B210}"/>
              </a:ext>
            </a:extLst>
          </p:cNvPr>
          <p:cNvSpPr txBox="1"/>
          <p:nvPr/>
        </p:nvSpPr>
        <p:spPr>
          <a:xfrm>
            <a:off x="6925045" y="4540592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EE5E27A-0605-4B67-95C4-D42B7E6DC74C}"/>
              </a:ext>
            </a:extLst>
          </p:cNvPr>
          <p:cNvSpPr/>
          <p:nvPr/>
        </p:nvSpPr>
        <p:spPr>
          <a:xfrm>
            <a:off x="6928447" y="4049631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7" name="그래픽 13">
            <a:extLst>
              <a:ext uri="{FF2B5EF4-FFF2-40B4-BE49-F238E27FC236}">
                <a16:creationId xmlns:a16="http://schemas.microsoft.com/office/drawing/2014/main" id="{F7FE21C0-6EB9-4658-A3F9-AB21AC3C55EF}"/>
              </a:ext>
            </a:extLst>
          </p:cNvPr>
          <p:cNvSpPr/>
          <p:nvPr/>
        </p:nvSpPr>
        <p:spPr>
          <a:xfrm>
            <a:off x="3184049" y="24569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33B685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그래픽 13">
            <a:extLst>
              <a:ext uri="{FF2B5EF4-FFF2-40B4-BE49-F238E27FC236}">
                <a16:creationId xmlns:a16="http://schemas.microsoft.com/office/drawing/2014/main" id="{B215C7D5-0E62-4EB8-BD4E-4660FDBF0717}"/>
              </a:ext>
            </a:extLst>
          </p:cNvPr>
          <p:cNvSpPr/>
          <p:nvPr/>
        </p:nvSpPr>
        <p:spPr>
          <a:xfrm>
            <a:off x="7982548" y="24569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33B685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CF7428-233C-45C3-9752-097DF7710408}"/>
              </a:ext>
            </a:extLst>
          </p:cNvPr>
          <p:cNvSpPr txBox="1"/>
          <p:nvPr/>
        </p:nvSpPr>
        <p:spPr>
          <a:xfrm>
            <a:off x="2679700" y="1092822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9111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tan One - Calibri Light">
      <a:majorFont>
        <a:latin typeface="Titan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0A700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rgbClr val="D3C9C5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3250</TotalTime>
  <Words>1169</Words>
  <Application>Microsoft Office PowerPoint</Application>
  <PresentationFormat>와이드스크린</PresentationFormat>
  <Paragraphs>174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Titan One</vt:lpstr>
      <vt:lpstr>Calibri Light</vt:lpstr>
      <vt:lpstr>Arial</vt:lpstr>
      <vt:lpstr>Arial Unicode MS</vt:lpstr>
      <vt:lpstr>맑은 고딕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253</cp:revision>
  <dcterms:created xsi:type="dcterms:W3CDTF">2019-04-06T05:20:47Z</dcterms:created>
  <dcterms:modified xsi:type="dcterms:W3CDTF">2020-12-08T05:30:49Z</dcterms:modified>
</cp:coreProperties>
</file>