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aleway"/>
      <p:regular r:id="rId32"/>
      <p:bold r:id="rId33"/>
      <p:italic r:id="rId34"/>
      <p:boldItalic r:id="rId35"/>
    </p:embeddedFont>
    <p:embeddedFont>
      <p:font typeface="Playfair Display"/>
      <p:regular r:id="rId36"/>
      <p:bold r:id="rId37"/>
      <p:italic r:id="rId38"/>
      <p:boldItalic r:id="rId39"/>
    </p:embeddedFont>
    <p:embeddedFont>
      <p:font typeface="Almendra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8BA7A92-B3D4-41D8-A715-9B1500494081}">
  <a:tblStyle styleId="{88BA7A92-B3D4-41D8-A715-9B15004940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lmendra-regular.fntdata"/><Relationship Id="rId20" Type="http://schemas.openxmlformats.org/officeDocument/2006/relationships/slide" Target="slides/slide15.xml"/><Relationship Id="rId42" Type="http://schemas.openxmlformats.org/officeDocument/2006/relationships/font" Target="fonts/Almendra-italic.fntdata"/><Relationship Id="rId41" Type="http://schemas.openxmlformats.org/officeDocument/2006/relationships/font" Target="fonts/Almendra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Almendra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bold.fntdata"/><Relationship Id="rId10" Type="http://schemas.openxmlformats.org/officeDocument/2006/relationships/slide" Target="slides/slide5.xml"/><Relationship Id="rId32" Type="http://schemas.openxmlformats.org/officeDocument/2006/relationships/font" Target="fonts/Raleway-regular.fntdata"/><Relationship Id="rId13" Type="http://schemas.openxmlformats.org/officeDocument/2006/relationships/slide" Target="slides/slide8.xml"/><Relationship Id="rId35" Type="http://schemas.openxmlformats.org/officeDocument/2006/relationships/font" Target="fonts/Raleway-boldItalic.fntdata"/><Relationship Id="rId12" Type="http://schemas.openxmlformats.org/officeDocument/2006/relationships/slide" Target="slides/slide7.xml"/><Relationship Id="rId34" Type="http://schemas.openxmlformats.org/officeDocument/2006/relationships/font" Target="fonts/Raleway-italic.fntdata"/><Relationship Id="rId15" Type="http://schemas.openxmlformats.org/officeDocument/2006/relationships/slide" Target="slides/slide10.xml"/><Relationship Id="rId37" Type="http://schemas.openxmlformats.org/officeDocument/2006/relationships/font" Target="fonts/PlayfairDisplay-bold.fntdata"/><Relationship Id="rId14" Type="http://schemas.openxmlformats.org/officeDocument/2006/relationships/slide" Target="slides/slide9.xml"/><Relationship Id="rId36" Type="http://schemas.openxmlformats.org/officeDocument/2006/relationships/font" Target="fonts/PlayfairDisplay-regular.fntdata"/><Relationship Id="rId17" Type="http://schemas.openxmlformats.org/officeDocument/2006/relationships/slide" Target="slides/slide12.xml"/><Relationship Id="rId39" Type="http://schemas.openxmlformats.org/officeDocument/2006/relationships/font" Target="fonts/PlayfairDisplay-boldItalic.fntdata"/><Relationship Id="rId16" Type="http://schemas.openxmlformats.org/officeDocument/2006/relationships/slide" Target="slides/slide11.xml"/><Relationship Id="rId38" Type="http://schemas.openxmlformats.org/officeDocument/2006/relationships/font" Target="fonts/PlayfairDisplay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D0E0E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hyperlink" Target="http://www.google.com/sheets/about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Relationship Id="rId4" Type="http://schemas.openxmlformats.org/officeDocument/2006/relationships/image" Target="../media/image22.png"/><Relationship Id="rId5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png"/><Relationship Id="rId4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Relationship Id="rId4" Type="http://schemas.openxmlformats.org/officeDocument/2006/relationships/image" Target="../media/image31.jpg"/><Relationship Id="rId5" Type="http://schemas.openxmlformats.org/officeDocument/2006/relationships/image" Target="../media/image2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png"/><Relationship Id="rId4" Type="http://schemas.openxmlformats.org/officeDocument/2006/relationships/image" Target="../media/image32.png"/><Relationship Id="rId5" Type="http://schemas.openxmlformats.org/officeDocument/2006/relationships/image" Target="../media/image3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png"/><Relationship Id="rId4" Type="http://schemas.openxmlformats.org/officeDocument/2006/relationships/image" Target="../media/image3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iconfinder.com" TargetMode="External"/><Relationship Id="rId5" Type="http://schemas.openxmlformats.org/officeDocument/2006/relationships/hyperlink" Target="http://www.slidespower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0" y="3974725"/>
            <a:ext cx="9144000" cy="7926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00000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PRESENTATION TITLE</a:t>
            </a:r>
            <a:endParaRPr b="1"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INFOGRAPHIC DIAGRAM</a:t>
            </a:r>
            <a:endParaRPr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37" name="Google Shape;137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6D9EEB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FFFFFF"/>
                </a:solidFill>
                <a:latin typeface="Almendra"/>
                <a:ea typeface="Almendra"/>
                <a:cs typeface="Almendra"/>
                <a:sym typeface="Almendra"/>
              </a:rPr>
              <a:t>LOREM IPSUM</a:t>
            </a:r>
            <a:endParaRPr b="1" sz="1600">
              <a:solidFill>
                <a:srgbClr val="FFFFFF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Almendra"/>
                <a:ea typeface="Almendra"/>
                <a:cs typeface="Almendra"/>
                <a:sym typeface="Almendra"/>
              </a:rPr>
              <a:t>Eodem modo typi, qui nunc nobis videntur parum clari.</a:t>
            </a:r>
            <a:endParaRPr sz="1600">
              <a:solidFill>
                <a:srgbClr val="FFFFFF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C9DAF8"/>
          </a:solidFill>
          <a:ln cap="flat" cmpd="sng" w="9525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LOREM IPSUM</a:t>
            </a:r>
            <a:endParaRPr b="1" sz="16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Eodem modo typi, qui nunc nobis videntur parum clari.</a:t>
            </a:r>
            <a:endParaRPr sz="16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5460405" y="1624650"/>
            <a:ext cx="2463300" cy="2319900"/>
          </a:xfrm>
          <a:prstGeom prst="flowChartConnector">
            <a:avLst/>
          </a:prstGeom>
          <a:solidFill>
            <a:srgbClr val="1C4587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FFFFFF"/>
                </a:solidFill>
                <a:latin typeface="Almendra"/>
                <a:ea typeface="Almendra"/>
                <a:cs typeface="Almendra"/>
                <a:sym typeface="Almendra"/>
              </a:rPr>
              <a:t>LOREM IPSUM</a:t>
            </a:r>
            <a:endParaRPr b="1" sz="1600">
              <a:solidFill>
                <a:srgbClr val="FFFFFF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Almendra"/>
                <a:ea typeface="Almendra"/>
                <a:cs typeface="Almendra"/>
                <a:sym typeface="Almendra"/>
              </a:rPr>
              <a:t>Eodem modo typi, qui nunc nobis videntur parum clari.</a:t>
            </a:r>
            <a:endParaRPr sz="1600">
              <a:solidFill>
                <a:srgbClr val="FFFFFF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Montañas, Invierno, Paisaje, Nieve, Naturaleza" id="145" name="Google Shape;145;p23"/>
          <p:cNvPicPr preferRelativeResize="0"/>
          <p:nvPr/>
        </p:nvPicPr>
        <p:blipFill rotWithShape="1">
          <a:blip r:embed="rId3">
            <a:alphaModFix/>
          </a:blip>
          <a:srcRect b="78125" l="0" r="0" t="0"/>
          <a:stretch/>
        </p:blipFill>
        <p:spPr>
          <a:xfrm>
            <a:off x="0" y="0"/>
            <a:ext cx="9144001" cy="13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3"/>
          <p:cNvSpPr txBox="1"/>
          <p:nvPr>
            <p:ph type="title"/>
          </p:nvPr>
        </p:nvSpPr>
        <p:spPr>
          <a:xfrm>
            <a:off x="328800" y="570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THREE COLUMN TEXT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447700" y="1333500"/>
            <a:ext cx="2570700" cy="24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Less is More</a:t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The less information you give, better remember your audience. Create shorts and concise messages.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3062700" y="1333500"/>
            <a:ext cx="2733900" cy="24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Use the Contrast. </a:t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The contrast gives you the option to call attention to what you want to highlight. Use the size, colour, composition. </a:t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5840900" y="1333450"/>
            <a:ext cx="2855400" cy="24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Use a good Slide. </a:t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You must choose a template that suits the type of work your are about to submit.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descr="Montañas, Invierno, Paisaje, Nieve, Naturaleza" id="150" name="Google Shape;150;p23"/>
          <p:cNvPicPr preferRelativeResize="0"/>
          <p:nvPr/>
        </p:nvPicPr>
        <p:blipFill rotWithShape="1">
          <a:blip r:embed="rId3">
            <a:alphaModFix/>
          </a:blip>
          <a:srcRect b="15937" l="0" r="0" t="62187"/>
          <a:stretch/>
        </p:blipFill>
        <p:spPr>
          <a:xfrm>
            <a:off x="0" y="3810000"/>
            <a:ext cx="9144001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4"/>
          <p:cNvSpPr txBox="1"/>
          <p:nvPr>
            <p:ph type="title"/>
          </p:nvPr>
        </p:nvSpPr>
        <p:spPr>
          <a:xfrm>
            <a:off x="294475" y="12344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USE GOOD IMAGES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7" name="Google Shape;157;p24"/>
          <p:cNvSpPr txBox="1"/>
          <p:nvPr/>
        </p:nvSpPr>
        <p:spPr>
          <a:xfrm>
            <a:off x="334575" y="1913152"/>
            <a:ext cx="43878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A good image in your presentation is worth a thousand words.</a:t>
            </a:r>
            <a:endParaRPr sz="24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Choose good themes for your presentations.</a:t>
            </a:r>
            <a:endParaRPr sz="24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descr="Montaña, Frío, La Nieve, Invierno, Cubierta De Nieve" id="158" name="Google Shape;158;p24"/>
          <p:cNvPicPr preferRelativeResize="0"/>
          <p:nvPr/>
        </p:nvPicPr>
        <p:blipFill rotWithShape="1">
          <a:blip r:embed="rId3">
            <a:alphaModFix/>
          </a:blip>
          <a:srcRect b="0" l="0" r="47182" t="17776"/>
          <a:stretch/>
        </p:blipFill>
        <p:spPr>
          <a:xfrm>
            <a:off x="4591050" y="400050"/>
            <a:ext cx="4074750" cy="42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rona, Estética, Ramas, Escarcha, Invierno" id="163" name="Google Shape;163;p25"/>
          <p:cNvPicPr preferRelativeResize="0"/>
          <p:nvPr/>
        </p:nvPicPr>
        <p:blipFill rotWithShape="1">
          <a:blip r:embed="rId3">
            <a:alphaModFix/>
          </a:blip>
          <a:srcRect b="0" l="0" r="0" t="1562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5"/>
          <p:cNvSpPr txBox="1"/>
          <p:nvPr/>
        </p:nvSpPr>
        <p:spPr>
          <a:xfrm>
            <a:off x="1616100" y="179300"/>
            <a:ext cx="5911800" cy="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With a good image you can explain a complex concept in a simple way.</a:t>
            </a:r>
            <a:endParaRPr sz="18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6"/>
          <p:cNvSpPr txBox="1"/>
          <p:nvPr>
            <p:ph type="title"/>
          </p:nvPr>
        </p:nvSpPr>
        <p:spPr>
          <a:xfrm>
            <a:off x="471675" y="439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USE TABLES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2" name="Google Shape;172;p26"/>
          <p:cNvSpPr txBox="1"/>
          <p:nvPr/>
        </p:nvSpPr>
        <p:spPr>
          <a:xfrm>
            <a:off x="471675" y="1077900"/>
            <a:ext cx="3900000" cy="7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The tables are very useful for displaying information ordered.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graphicFrame>
        <p:nvGraphicFramePr>
          <p:cNvPr id="173" name="Google Shape;173;p26"/>
          <p:cNvGraphicFramePr/>
          <p:nvPr/>
        </p:nvGraphicFramePr>
        <p:xfrm>
          <a:off x="1918463" y="2383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{88BA7A92-B3D4-41D8-A715-9B1500494081}</a:tableStyleId>
              </a:tblPr>
              <a:tblGrid>
                <a:gridCol w="1344300"/>
                <a:gridCol w="1690400"/>
                <a:gridCol w="1562600"/>
                <a:gridCol w="1216825"/>
              </a:tblGrid>
              <a:tr h="775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CAPITAL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CITIZENS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(Millions)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CURRENCY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05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MEXICO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CIUDAD DE MEXICO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122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PESO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BRASIL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BRASILIA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208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DOLLAR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GERMANY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BERLIN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82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Almendra"/>
                          <a:ea typeface="Almendra"/>
                          <a:cs typeface="Almendra"/>
                          <a:sym typeface="Almendra"/>
                        </a:rPr>
                        <a:t>EURO</a:t>
                      </a:r>
                      <a:endParaRPr sz="1600">
                        <a:solidFill>
                          <a:srgbClr val="990000"/>
                        </a:solidFill>
                        <a:latin typeface="Almendra"/>
                        <a:ea typeface="Almendra"/>
                        <a:cs typeface="Almendra"/>
                        <a:sym typeface="Almendr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table icon" id="174" name="Google Shape;17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8250" y="622200"/>
            <a:ext cx="1167300" cy="11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7"/>
          <p:cNvSpPr txBox="1"/>
          <p:nvPr>
            <p:ph type="title"/>
          </p:nvPr>
        </p:nvSpPr>
        <p:spPr>
          <a:xfrm>
            <a:off x="328125" y="504725"/>
            <a:ext cx="377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USE CHARTS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81" name="Google Shape;181;p27"/>
          <p:cNvSpPr txBox="1"/>
          <p:nvPr/>
        </p:nvSpPr>
        <p:spPr>
          <a:xfrm>
            <a:off x="328125" y="1677725"/>
            <a:ext cx="3779100" cy="7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Graphics help us to understand the relationships between numerical values.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descr="Nieve, Invierno, Pista, Finlandés, Esquí" id="182" name="Google Shape;182;p27"/>
          <p:cNvPicPr preferRelativeResize="0"/>
          <p:nvPr/>
        </p:nvPicPr>
        <p:blipFill rotWithShape="1">
          <a:blip r:embed="rId3">
            <a:alphaModFix/>
          </a:blip>
          <a:srcRect b="0" l="34955" r="0" t="0"/>
          <a:stretch/>
        </p:blipFill>
        <p:spPr>
          <a:xfrm>
            <a:off x="4107225" y="0"/>
            <a:ext cx="50367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fico-google-slides.png" id="183" name="Google Shape;18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3475" y="2921000"/>
            <a:ext cx="2688394" cy="1789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8"/>
          <p:cNvSpPr txBox="1"/>
          <p:nvPr>
            <p:ph type="title"/>
          </p:nvPr>
        </p:nvSpPr>
        <p:spPr>
          <a:xfrm>
            <a:off x="211075" y="21032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USE CHARTS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90" name="Google Shape;190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1713" y="864478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 txBox="1"/>
          <p:nvPr/>
        </p:nvSpPr>
        <p:spPr>
          <a:xfrm>
            <a:off x="2817612" y="4093700"/>
            <a:ext cx="35088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You can insert graphs from </a:t>
            </a:r>
            <a:r>
              <a:rPr lang="en-GB" u="sng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Google Sheets 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9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FLOW CHARTS</a:t>
            </a:r>
            <a:endParaRPr sz="3000">
              <a:solidFill>
                <a:srgbClr val="99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8" name="Google Shape;198;p29"/>
          <p:cNvSpPr txBox="1"/>
          <p:nvPr/>
        </p:nvSpPr>
        <p:spPr>
          <a:xfrm>
            <a:off x="351675" y="2772975"/>
            <a:ext cx="4383900" cy="10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Flowcharts are used to graphically represent the flow or sequences of simple routines.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id="199" name="Google Shape;199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4491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a-flujo-google-slides.png" id="200" name="Google Shape;20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1175" y="509538"/>
            <a:ext cx="3748024" cy="37421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phic icon" id="201" name="Google Shape;20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539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rtografía, Continentes, La Tierra, Geografía, Mundo" id="206" name="Google Shape;20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8062"/>
            <a:ext cx="9144000" cy="512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MAPS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31"/>
          <p:cNvSpPr txBox="1"/>
          <p:nvPr>
            <p:ph type="title"/>
          </p:nvPr>
        </p:nvSpPr>
        <p:spPr>
          <a:xfrm>
            <a:off x="351675" y="253242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TECHNOLOGY PRESENTATIONS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5" name="Google Shape;215;p31"/>
          <p:cNvSpPr txBox="1"/>
          <p:nvPr/>
        </p:nvSpPr>
        <p:spPr>
          <a:xfrm>
            <a:off x="391775" y="3211125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Below we provide a set of slides for your Apps or Web presentations.</a:t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descr="google-slide-tecnologia.png" id="216" name="Google Shape;21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676" y="293750"/>
            <a:ext cx="1700775" cy="1876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daptive, browser, design, graphic, responsive, website icon" id="217" name="Google Shape;21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2475" y="293750"/>
            <a:ext cx="1876725" cy="187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1975" y="424314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INSTRUCTIONS FOR USE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1137900" y="1143903"/>
            <a:ext cx="7694400" cy="30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Open this document in Google Slides, or click on the button “use this template”. To do this you must be logged in with your google.</a:t>
            </a:r>
            <a:endParaRPr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EDIT IN GOOGLE SLIDES</a:t>
            </a:r>
            <a:endParaRPr b="1"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Open File menu and select make a copy.</a:t>
            </a:r>
            <a:endParaRPr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That will open a copy of this template in your google drive you can edit, add or delete.</a:t>
            </a:r>
            <a:endParaRPr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EDIT IN POWERPOINT</a:t>
            </a:r>
            <a:endParaRPr b="1"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Open File menu and select Download as a Microsoft Powerpoint. You will download a PPTX file that you can edit in Powerpoint.</a:t>
            </a:r>
            <a:endParaRPr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871" y="2285400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1185" y="35598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1687625" y="4284175"/>
            <a:ext cx="45966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For further information, go to  https://www.slidespower.com/</a:t>
            </a:r>
            <a:endParaRPr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3" name="Google Shape;223;p32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24" name="Google Shape;224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5" name="Google Shape;225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6" name="Google Shape;226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Introduce your app using this template.</a:t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You can change the picture or introduce a text.</a:t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id="227" name="Google Shape;22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Introduce your app using this template.</a:t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You can change the picture or introduce a text.</a:t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id="234" name="Google Shape;234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" name="Google Shape;235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36" name="Google Shape;236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7" name="Google Shape;237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4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TABLET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4" name="Google Shape;244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Introduce your app using this template.</a:t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You can change the picture or introduce a text.</a:t>
            </a:r>
            <a:endParaRPr sz="22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descr="Fondo-para-presentaciones-tecnológica.png" id="245" name="Google Shape;245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744400" y="1305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4"/>
          <p:cNvSpPr txBox="1"/>
          <p:nvPr/>
        </p:nvSpPr>
        <p:spPr>
          <a:xfrm>
            <a:off x="5018302" y="2244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FFFFFF"/>
                </a:solidFill>
                <a:latin typeface="Almendra"/>
                <a:ea typeface="Almendra"/>
                <a:cs typeface="Almendra"/>
                <a:sym typeface="Almendra"/>
              </a:rPr>
              <a:t>www.slidespower.com</a:t>
            </a:r>
            <a:endParaRPr sz="2200">
              <a:solidFill>
                <a:srgbClr val="FFFFFF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id="247" name="Google Shape;247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Nieve, La Naturaleza De La, Paisaje, Cielo" id="253" name="Google Shape;253;p35"/>
          <p:cNvPicPr preferRelativeResize="0"/>
          <p:nvPr/>
        </p:nvPicPr>
        <p:blipFill rotWithShape="1">
          <a:blip r:embed="rId3">
            <a:alphaModFix amt="39000"/>
          </a:blip>
          <a:srcRect b="-303" l="0" r="0" t="15929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5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FINAL </a:t>
            </a: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CONCLUSIONS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55" name="Google Shape;255;p35"/>
          <p:cNvSpPr txBox="1"/>
          <p:nvPr/>
        </p:nvSpPr>
        <p:spPr>
          <a:xfrm>
            <a:off x="351675" y="109760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We proceed to make a summary of the main points discussed in the presentation.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256" name="Google Shape;256;p35"/>
          <p:cNvSpPr txBox="1"/>
          <p:nvPr/>
        </p:nvSpPr>
        <p:spPr>
          <a:xfrm>
            <a:off x="484450" y="227290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FONTS</a:t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It is important to use fonts that read well, without being in bold. Example: helvética.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257" name="Google Shape;257;p35"/>
          <p:cNvSpPr txBox="1"/>
          <p:nvPr/>
        </p:nvSpPr>
        <p:spPr>
          <a:xfrm>
            <a:off x="2613950" y="227290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DESIGN</a:t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A well-designed template is an ideal way to communicate a message simply and clearly.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258" name="Google Shape;258;p35"/>
          <p:cNvSpPr txBox="1"/>
          <p:nvPr/>
        </p:nvSpPr>
        <p:spPr>
          <a:xfrm>
            <a:off x="4693050" y="227290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TIME PER SLIDE</a:t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In a quality slideshow, the time of exposure should not exceed 30 seconds.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259" name="Google Shape;259;p35"/>
          <p:cNvSpPr txBox="1"/>
          <p:nvPr/>
        </p:nvSpPr>
        <p:spPr>
          <a:xfrm>
            <a:off x="6863050" y="227290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PREPARATION</a:t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260" name="Google Shape;260;p35"/>
          <p:cNvSpPr/>
          <p:nvPr/>
        </p:nvSpPr>
        <p:spPr>
          <a:xfrm>
            <a:off x="4844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1" name="Google Shape;261;p35"/>
          <p:cNvSpPr/>
          <p:nvPr/>
        </p:nvSpPr>
        <p:spPr>
          <a:xfrm>
            <a:off x="2613950" y="2171950"/>
            <a:ext cx="1503900" cy="100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2" name="Google Shape;262;p35"/>
          <p:cNvSpPr/>
          <p:nvPr/>
        </p:nvSpPr>
        <p:spPr>
          <a:xfrm>
            <a:off x="4693050" y="2171950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63" name="Google Shape;263;p35"/>
          <p:cNvSpPr/>
          <p:nvPr/>
        </p:nvSpPr>
        <p:spPr>
          <a:xfrm>
            <a:off x="68630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6"/>
          <p:cNvSpPr/>
          <p:nvPr/>
        </p:nvSpPr>
        <p:spPr>
          <a:xfrm>
            <a:off x="652863" y="1796892"/>
            <a:ext cx="7838270" cy="154971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F1C23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990000"/>
                </a:solidFill>
                <a:latin typeface="Carter One"/>
              </a:rPr>
              <a:t>Thank 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7"/>
          <p:cNvSpPr txBox="1"/>
          <p:nvPr/>
        </p:nvSpPr>
        <p:spPr>
          <a:xfrm>
            <a:off x="478395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lmendra"/>
              <a:buChar char="•"/>
            </a:pPr>
            <a:r>
              <a:rPr lang="en-GB" sz="16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El Arte de presentar.(Gonzalo Álvarez Marañón)</a:t>
            </a:r>
            <a:endParaRPr sz="16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lmendra"/>
              <a:buChar char="•"/>
            </a:pPr>
            <a:r>
              <a:rPr lang="en-GB" sz="16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Google Images.</a:t>
            </a:r>
            <a:endParaRPr sz="16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600"/>
              <a:buFont typeface="Almendra"/>
              <a:buChar char="•"/>
            </a:pPr>
            <a:r>
              <a:rPr lang="en-GB" sz="16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Prof. Reynel A. Llanes Belett.</a:t>
            </a:r>
            <a:endParaRPr sz="16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276" name="Google Shape;276;p37"/>
          <p:cNvSpPr txBox="1"/>
          <p:nvPr/>
        </p:nvSpPr>
        <p:spPr>
          <a:xfrm>
            <a:off x="86900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BIBLIOGRAPHY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8"/>
          <p:cNvSpPr txBox="1"/>
          <p:nvPr/>
        </p:nvSpPr>
        <p:spPr>
          <a:xfrm>
            <a:off x="4527675" y="794700"/>
            <a:ext cx="4128000" cy="32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Almendra"/>
              <a:buChar char="●"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FONT</a:t>
            </a: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: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 	</a:t>
            </a: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Playfair Display, Almendra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Almendra"/>
              <a:buChar char="●"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IMAGES: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Almendra"/>
              <a:buChar char="●"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ICONS: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Almendra"/>
              <a:buChar char="●"/>
            </a:pPr>
            <a:r>
              <a:rPr lang="en-GB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TEMPLATE PRESENTATION DESIGN </a:t>
            </a:r>
            <a:r>
              <a:rPr lang="en-GB" u="sng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283" name="Google Shape;283;p38"/>
          <p:cNvSpPr txBox="1"/>
          <p:nvPr/>
        </p:nvSpPr>
        <p:spPr>
          <a:xfrm>
            <a:off x="727675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PRESENTATION DESIGN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4674975" y="2566650"/>
            <a:ext cx="4089900" cy="1558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My Name: </a:t>
            </a:r>
            <a:r>
              <a:rPr b="1"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Name &amp; Surname</a:t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Email: </a:t>
            </a:r>
            <a:r>
              <a:rPr b="1"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slidespower@gmail.com</a:t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Phone: </a:t>
            </a:r>
            <a:r>
              <a:rPr b="1"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+1 123 45 67 89</a:t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pic>
        <p:nvPicPr>
          <p:cNvPr descr="Hombre De La Nieve, La Nieve, Invierno, Frío, Invernal" id="72" name="Google Shape;72;p15"/>
          <p:cNvPicPr preferRelativeResize="0"/>
          <p:nvPr/>
        </p:nvPicPr>
        <p:blipFill rotWithShape="1">
          <a:blip r:embed="rId3">
            <a:alphaModFix/>
          </a:blip>
          <a:srcRect b="0" l="14926" r="44863" t="0"/>
          <a:stretch/>
        </p:blipFill>
        <p:spPr>
          <a:xfrm>
            <a:off x="1" y="0"/>
            <a:ext cx="36768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redes sociales png"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5900" y="649500"/>
            <a:ext cx="3600450" cy="174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 txBox="1"/>
          <p:nvPr>
            <p:ph type="ctrTitle"/>
          </p:nvPr>
        </p:nvSpPr>
        <p:spPr>
          <a:xfrm>
            <a:off x="51300" y="133350"/>
            <a:ext cx="9144000" cy="116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TITLE TO INTRODUCE THE FOLLOWING SLIDES</a:t>
            </a:r>
            <a:endParaRPr sz="36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descr="Cuerno Áspera, Alpine, Montañas Tannheimer, Montaña" id="80" name="Google Shape;80;p16"/>
          <p:cNvPicPr preferRelativeResize="0"/>
          <p:nvPr/>
        </p:nvPicPr>
        <p:blipFill rotWithShape="1">
          <a:blip r:embed="rId3">
            <a:alphaModFix/>
          </a:blip>
          <a:srcRect b="0" l="0" r="0" t="31483"/>
          <a:stretch/>
        </p:blipFill>
        <p:spPr>
          <a:xfrm>
            <a:off x="-9075" y="1619253"/>
            <a:ext cx="9144000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>
            <p:ph idx="1" type="subTitle"/>
          </p:nvPr>
        </p:nvSpPr>
        <p:spPr>
          <a:xfrm>
            <a:off x="51300" y="1619250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“How to make a good presentation”</a:t>
            </a:r>
            <a:endParaRPr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7"/>
          <p:cNvSpPr txBox="1"/>
          <p:nvPr>
            <p:ph idx="1" type="subTitle"/>
          </p:nvPr>
        </p:nvSpPr>
        <p:spPr>
          <a:xfrm>
            <a:off x="133500" y="0"/>
            <a:ext cx="2695500" cy="31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To build a good presentation is essential to make a good design of the slides, </a:t>
            </a:r>
            <a:r>
              <a:rPr lang="en-GB" sz="18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endParaRPr sz="18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8" name="Google Shape;88;p1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5</a:t>
            </a:r>
            <a:endParaRPr/>
          </a:p>
        </p:txBody>
      </p:sp>
      <p:pic>
        <p:nvPicPr>
          <p:cNvPr descr="Invernal, Árbol, Escarcha, Rama, Con Hielo" id="89" name="Google Shape;89;p17"/>
          <p:cNvPicPr preferRelativeResize="0"/>
          <p:nvPr/>
        </p:nvPicPr>
        <p:blipFill rotWithShape="1">
          <a:blip r:embed="rId3">
            <a:alphaModFix/>
          </a:blip>
          <a:srcRect b="0" l="30937" r="30937" t="15618"/>
          <a:stretch/>
        </p:blipFill>
        <p:spPr>
          <a:xfrm>
            <a:off x="2828925" y="0"/>
            <a:ext cx="348615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vernal, Árbol, Escarcha, Rama, Con Hielo" id="90" name="Google Shape;90;p17"/>
          <p:cNvPicPr preferRelativeResize="0"/>
          <p:nvPr/>
        </p:nvPicPr>
        <p:blipFill rotWithShape="1">
          <a:blip r:embed="rId4">
            <a:alphaModFix/>
          </a:blip>
          <a:srcRect b="6" l="0" r="0" t="67806"/>
          <a:stretch/>
        </p:blipFill>
        <p:spPr>
          <a:xfrm>
            <a:off x="0" y="3181350"/>
            <a:ext cx="9144001" cy="196214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6315075" y="0"/>
            <a:ext cx="2695500" cy="31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GB" sz="18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this help us to communicate our message in a clear and simple way and thus guarantee to the success of the presentation.</a:t>
            </a:r>
            <a:endParaRPr sz="18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8"/>
          <p:cNvSpPr txBox="1"/>
          <p:nvPr>
            <p:ph idx="1" type="subTitle"/>
          </p:nvPr>
        </p:nvSpPr>
        <p:spPr>
          <a:xfrm>
            <a:off x="535950" y="1316050"/>
            <a:ext cx="4474200" cy="303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Almendra"/>
              <a:buChar char="•"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Choose a clean background to avoid distracting.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Almendra"/>
              <a:buChar char="•"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Transmit only one idea per slide 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Almendra"/>
              <a:buChar char="•"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Do not overload slides, just 6 or 7 lines.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Almendra"/>
              <a:buChar char="•"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Each line no more than 7 words.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990000"/>
              </a:buClr>
              <a:buSzPts val="1800"/>
              <a:buFont typeface="Almendra"/>
              <a:buChar char="•"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Is preferable that the audience listen to your, rather that read to the presentation.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98" name="Google Shape;98;p1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6</a:t>
            </a:r>
            <a:endParaRPr/>
          </a:p>
        </p:txBody>
      </p:sp>
      <p:pic>
        <p:nvPicPr>
          <p:cNvPr descr="Ama Dablam, Himalaya, Montaña, Pico, Nepal, Cumbre" id="99" name="Google Shape;99;p18"/>
          <p:cNvPicPr preferRelativeResize="0"/>
          <p:nvPr/>
        </p:nvPicPr>
        <p:blipFill rotWithShape="1">
          <a:blip r:embed="rId3">
            <a:alphaModFix/>
          </a:blip>
          <a:srcRect b="0" l="46042" r="0" t="0"/>
          <a:stretch/>
        </p:blipFill>
        <p:spPr>
          <a:xfrm>
            <a:off x="5010150" y="0"/>
            <a:ext cx="416804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>
            <p:ph type="ctrTitle"/>
          </p:nvPr>
        </p:nvSpPr>
        <p:spPr>
          <a:xfrm>
            <a:off x="535950" y="268725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TOPICS TO TALK ABOUT</a:t>
            </a:r>
            <a:endParaRPr sz="24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nvernal, Montaña, La Nieve, La Nieve Del Paisaje" id="106" name="Google Shape;10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750"/>
            <a:ext cx="9144000" cy="5134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9"/>
          <p:cNvSpPr txBox="1"/>
          <p:nvPr>
            <p:ph type="ctrTitle"/>
          </p:nvPr>
        </p:nvSpPr>
        <p:spPr>
          <a:xfrm>
            <a:off x="311700" y="393775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</a:t>
            </a:r>
            <a:r>
              <a:rPr lang="en-GB" sz="36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IDEA</a:t>
            </a:r>
            <a:endParaRPr sz="36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08" name="Google Shape;108;p19"/>
          <p:cNvSpPr txBox="1"/>
          <p:nvPr>
            <p:ph idx="1" type="subTitle"/>
          </p:nvPr>
        </p:nvSpPr>
        <p:spPr>
          <a:xfrm>
            <a:off x="311700" y="1507550"/>
            <a:ext cx="8520600" cy="11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4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Define the main idea that will be the focus of your presentation, and use icons or illustrations to attract the attention of your audience.</a:t>
            </a:r>
            <a:endParaRPr sz="24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/>
        </p:nvSpPr>
        <p:spPr>
          <a:xfrm>
            <a:off x="49120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</a:t>
            </a: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CONTEXT</a:t>
            </a:r>
            <a:endParaRPr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4" name="Google Shape;114;p20"/>
          <p:cNvSpPr txBox="1"/>
          <p:nvPr/>
        </p:nvSpPr>
        <p:spPr>
          <a:xfrm>
            <a:off x="4290875" y="1667850"/>
            <a:ext cx="45918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There are 3.605 ski stations in the world</a:t>
            </a:r>
            <a:endParaRPr sz="20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Colorado is the main State in USA to ski</a:t>
            </a:r>
            <a:endParaRPr sz="20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United States has 447 ski stations</a:t>
            </a:r>
            <a:endParaRPr b="1" sz="1800">
              <a:solidFill>
                <a:srgbClr val="99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15" name="Google Shape;115;p20"/>
          <p:cNvCxnSpPr/>
          <p:nvPr/>
        </p:nvCxnSpPr>
        <p:spPr>
          <a:xfrm>
            <a:off x="5204700" y="3139625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skiing, sport icon"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2575" y="3010575"/>
            <a:ext cx="496200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kiing icon" id="117" name="Google Shape;11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2575" y="2209800"/>
            <a:ext cx="496200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squí, Esquí De Fondo, Invierno, La Nieve, Deporte" id="118" name="Google Shape;118;p20"/>
          <p:cNvPicPr preferRelativeResize="0"/>
          <p:nvPr/>
        </p:nvPicPr>
        <p:blipFill rotWithShape="1">
          <a:blip r:embed="rId5">
            <a:alphaModFix/>
          </a:blip>
          <a:srcRect b="0" l="31559" r="31559" t="0"/>
          <a:stretch/>
        </p:blipFill>
        <p:spPr>
          <a:xfrm>
            <a:off x="0" y="0"/>
            <a:ext cx="3754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0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Hielo, Glaciar, Nieve, Frío, Invierno, Viajes" id="125" name="Google Shape;125;p21"/>
          <p:cNvPicPr preferRelativeResize="0"/>
          <p:nvPr/>
        </p:nvPicPr>
        <p:blipFill rotWithShape="1">
          <a:blip r:embed="rId3">
            <a:alphaModFix/>
          </a:blip>
          <a:srcRect b="15304" l="0" r="0" t="19065"/>
          <a:stretch/>
        </p:blipFill>
        <p:spPr>
          <a:xfrm>
            <a:off x="0" y="1143000"/>
            <a:ext cx="9144001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1"/>
          <p:cNvSpPr/>
          <p:nvPr/>
        </p:nvSpPr>
        <p:spPr>
          <a:xfrm>
            <a:off x="311700" y="1622550"/>
            <a:ext cx="8520600" cy="197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99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TWO COLUMNS TEXT</a:t>
            </a:r>
            <a:endParaRPr b="1" sz="3000">
              <a:solidFill>
                <a:srgbClr val="99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311700" y="1622550"/>
            <a:ext cx="4179900" cy="197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Text Size</a:t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The text should be readable from the end of the auditorium, so choose a well readable font and use a minimum size of 24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sp>
        <p:nvSpPr>
          <p:cNvPr id="129" name="Google Shape;129;p21"/>
          <p:cNvSpPr txBox="1"/>
          <p:nvPr>
            <p:ph idx="2" type="body"/>
          </p:nvPr>
        </p:nvSpPr>
        <p:spPr>
          <a:xfrm>
            <a:off x="4652400" y="1622550"/>
            <a:ext cx="4179900" cy="197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Margins around text</a:t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990000"/>
                </a:solidFill>
                <a:latin typeface="Almendra"/>
                <a:ea typeface="Almendra"/>
                <a:cs typeface="Almendra"/>
                <a:sym typeface="Almendra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990000"/>
              </a:solidFill>
              <a:latin typeface="Almendra"/>
              <a:ea typeface="Almendra"/>
              <a:cs typeface="Almendra"/>
              <a:sym typeface="Almendra"/>
            </a:endParaRPr>
          </a:p>
        </p:txBody>
      </p:sp>
      <p:cxnSp>
        <p:nvCxnSpPr>
          <p:cNvPr id="130" name="Google Shape;130;p21"/>
          <p:cNvCxnSpPr/>
          <p:nvPr/>
        </p:nvCxnSpPr>
        <p:spPr>
          <a:xfrm>
            <a:off x="4572000" y="1549938"/>
            <a:ext cx="0" cy="204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