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66" r:id="rId2"/>
    <p:sldId id="264" r:id="rId3"/>
    <p:sldId id="257" r:id="rId4"/>
    <p:sldId id="258" r:id="rId5"/>
    <p:sldId id="260" r:id="rId6"/>
    <p:sldId id="265" r:id="rId7"/>
    <p:sldId id="263" r:id="rId8"/>
    <p:sldId id="267" r:id="rId9"/>
    <p:sldId id="268" r:id="rId10"/>
    <p:sldId id="269" r:id="rId1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2B3A22"/>
    <a:srgbClr val="996633"/>
    <a:srgbClr val="D4D7CD"/>
    <a:srgbClr val="CDD1C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981" autoAdjust="0"/>
    <p:restoredTop sz="94660"/>
  </p:normalViewPr>
  <p:slideViewPr>
    <p:cSldViewPr snapToGrid="0" showGuides="1">
      <p:cViewPr varScale="1">
        <p:scale>
          <a:sx n="158" d="100"/>
          <a:sy n="158" d="100"/>
        </p:scale>
        <p:origin x="116" y="164"/>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8" name="Picture Placeholder 7"/>
          <p:cNvSpPr>
            <a:spLocks noGrp="1"/>
          </p:cNvSpPr>
          <p:nvPr>
            <p:ph type="pic" sz="quarter" idx="10"/>
          </p:nvPr>
        </p:nvSpPr>
        <p:spPr>
          <a:xfrm>
            <a:off x="0" y="0"/>
            <a:ext cx="12192000" cy="6858000"/>
          </a:xfrm>
        </p:spPr>
        <p:txBody>
          <a:bodyPr/>
          <a:lstStyle/>
          <a:p>
            <a:endParaRPr lang="en-US"/>
          </a:p>
        </p:txBody>
      </p:sp>
    </p:spTree>
    <p:extLst>
      <p:ext uri="{BB962C8B-B14F-4D97-AF65-F5344CB8AC3E}">
        <p14:creationId xmlns:p14="http://schemas.microsoft.com/office/powerpoint/2010/main" val="57989266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46C3D0F-2849-440D-A8C6-521DE1521DA5}" type="datetimeFigureOut">
              <a:rPr lang="en-US" smtClean="0"/>
              <a:t>11/18/2019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5EB4A05-42BA-4A77-B07A-2375A89F2CB1}" type="slidenum">
              <a:rPr lang="en-US" smtClean="0"/>
              <a:t>‹#›</a:t>
            </a:fld>
            <a:endParaRPr lang="en-US"/>
          </a:p>
        </p:txBody>
      </p:sp>
    </p:spTree>
    <p:extLst>
      <p:ext uri="{BB962C8B-B14F-4D97-AF65-F5344CB8AC3E}">
        <p14:creationId xmlns:p14="http://schemas.microsoft.com/office/powerpoint/2010/main" val="290988290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46C3D0F-2849-440D-A8C6-521DE1521DA5}" type="datetimeFigureOut">
              <a:rPr lang="en-US" smtClean="0"/>
              <a:t>11/18/2019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5EB4A05-42BA-4A77-B07A-2375A89F2CB1}" type="slidenum">
              <a:rPr lang="en-US" smtClean="0"/>
              <a:t>‹#›</a:t>
            </a:fld>
            <a:endParaRPr lang="en-US"/>
          </a:p>
        </p:txBody>
      </p:sp>
    </p:spTree>
    <p:extLst>
      <p:ext uri="{BB962C8B-B14F-4D97-AF65-F5344CB8AC3E}">
        <p14:creationId xmlns:p14="http://schemas.microsoft.com/office/powerpoint/2010/main" val="159135205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34_Custom Layout">
    <p:bg>
      <p:bgPr>
        <a:blipFill dpi="0" rotWithShape="1">
          <a:blip r:embed="rId2">
            <a:lum/>
          </a:blip>
          <a:srcRect/>
          <a:stretch>
            <a:fillRect t="-6000" b="-6000"/>
          </a:stretch>
        </a:blipFill>
        <a:effectLst/>
      </p:bgPr>
    </p:bg>
    <p:spTree>
      <p:nvGrpSpPr>
        <p:cNvPr id="1" name=""/>
        <p:cNvGrpSpPr/>
        <p:nvPr/>
      </p:nvGrpSpPr>
      <p:grpSpPr>
        <a:xfrm>
          <a:off x="0" y="0"/>
          <a:ext cx="0" cy="0"/>
          <a:chOff x="0" y="0"/>
          <a:chExt cx="0" cy="0"/>
        </a:xfrm>
      </p:grpSpPr>
      <p:sp>
        <p:nvSpPr>
          <p:cNvPr id="3" name="Picture Placeholder 2"/>
          <p:cNvSpPr>
            <a:spLocks noGrp="1"/>
          </p:cNvSpPr>
          <p:nvPr>
            <p:ph type="pic" sz="quarter" idx="10"/>
          </p:nvPr>
        </p:nvSpPr>
        <p:spPr>
          <a:xfrm>
            <a:off x="0" y="0"/>
            <a:ext cx="6096000" cy="6858000"/>
          </a:xfrm>
        </p:spPr>
        <p:txBody>
          <a:bodyPr rtlCol="0">
            <a:normAutofit/>
          </a:bodyPr>
          <a:lstStyle/>
          <a:p>
            <a:pPr lvl="0"/>
            <a:endParaRPr lang="en-US" noProof="0"/>
          </a:p>
        </p:txBody>
      </p:sp>
    </p:spTree>
    <p:extLst>
      <p:ext uri="{BB962C8B-B14F-4D97-AF65-F5344CB8AC3E}">
        <p14:creationId xmlns:p14="http://schemas.microsoft.com/office/powerpoint/2010/main" val="2323739806"/>
      </p:ext>
    </p:extLst>
  </p:cSld>
  <p:clrMapOvr>
    <a:masterClrMapping/>
  </p:clrMapOvr>
  <p:extLst>
    <p:ext uri="{DCECCB84-F9BA-43D5-87BE-67443E8EF086}">
      <p15:sldGuideLst xmlns:p15="http://schemas.microsoft.com/office/powerpoint/2012/main">
        <p15:guide id="1" pos="3840" userDrawn="1">
          <p15:clr>
            <a:srgbClr val="FBAE40"/>
          </p15:clr>
        </p15:guide>
        <p15:guide id="2" orient="horz" pos="2160"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1_Content with Caption">
    <p:bg>
      <p:bgPr>
        <a:solidFill>
          <a:srgbClr val="F2F2F2">
            <a:alpha val="50195"/>
          </a:srgbClr>
        </a:solidFill>
        <a:effectLst/>
      </p:bgPr>
    </p:bg>
    <p:spTree>
      <p:nvGrpSpPr>
        <p:cNvPr id="1" name=""/>
        <p:cNvGrpSpPr/>
        <p:nvPr/>
      </p:nvGrpSpPr>
      <p:grpSpPr>
        <a:xfrm>
          <a:off x="0" y="0"/>
          <a:ext cx="0" cy="0"/>
          <a:chOff x="0" y="0"/>
          <a:chExt cx="0" cy="0"/>
        </a:xfrm>
      </p:grpSpPr>
      <p:sp>
        <p:nvSpPr>
          <p:cNvPr id="9" name="Picture Placeholder 8"/>
          <p:cNvSpPr>
            <a:spLocks noGrp="1"/>
          </p:cNvSpPr>
          <p:nvPr>
            <p:ph type="pic" sz="quarter" idx="10"/>
          </p:nvPr>
        </p:nvSpPr>
        <p:spPr>
          <a:xfrm>
            <a:off x="492125" y="450850"/>
            <a:ext cx="4487863" cy="5851525"/>
          </a:xfrm>
        </p:spPr>
        <p:txBody>
          <a:bodyPr rtlCol="0">
            <a:normAutofit/>
          </a:bodyPr>
          <a:lstStyle/>
          <a:p>
            <a:pPr lvl="0"/>
            <a:endParaRPr lang="en-US" noProof="0"/>
          </a:p>
        </p:txBody>
      </p:sp>
      <p:sp>
        <p:nvSpPr>
          <p:cNvPr id="6" name="Picture Placeholder 5"/>
          <p:cNvSpPr>
            <a:spLocks noGrp="1"/>
          </p:cNvSpPr>
          <p:nvPr>
            <p:ph type="pic" sz="quarter" idx="11"/>
          </p:nvPr>
        </p:nvSpPr>
        <p:spPr>
          <a:xfrm>
            <a:off x="3489818" y="1208001"/>
            <a:ext cx="3880022" cy="4337222"/>
          </a:xfrm>
          <a:custGeom>
            <a:avLst/>
            <a:gdLst>
              <a:gd name="connsiteX0" fmla="*/ 547047 w 3880022"/>
              <a:gd name="connsiteY0" fmla="*/ 614336 h 4337222"/>
              <a:gd name="connsiteX1" fmla="*/ 3348683 w 3880022"/>
              <a:gd name="connsiteY1" fmla="*/ 614336 h 4337222"/>
              <a:gd name="connsiteX2" fmla="*/ 3348683 w 3880022"/>
              <a:gd name="connsiteY2" fmla="*/ 3746101 h 4337222"/>
              <a:gd name="connsiteX3" fmla="*/ 547047 w 3880022"/>
              <a:gd name="connsiteY3" fmla="*/ 3746101 h 4337222"/>
              <a:gd name="connsiteX4" fmla="*/ 374050 w 3880022"/>
              <a:gd name="connsiteY4" fmla="*/ 418126 h 4337222"/>
              <a:gd name="connsiteX5" fmla="*/ 374050 w 3880022"/>
              <a:gd name="connsiteY5" fmla="*/ 3919095 h 4337222"/>
              <a:gd name="connsiteX6" fmla="*/ 3505971 w 3880022"/>
              <a:gd name="connsiteY6" fmla="*/ 3919095 h 4337222"/>
              <a:gd name="connsiteX7" fmla="*/ 3505971 w 3880022"/>
              <a:gd name="connsiteY7" fmla="*/ 418126 h 4337222"/>
              <a:gd name="connsiteX8" fmla="*/ 0 w 3880022"/>
              <a:gd name="connsiteY8" fmla="*/ 0 h 4337222"/>
              <a:gd name="connsiteX9" fmla="*/ 3880022 w 3880022"/>
              <a:gd name="connsiteY9" fmla="*/ 0 h 4337222"/>
              <a:gd name="connsiteX10" fmla="*/ 3880022 w 3880022"/>
              <a:gd name="connsiteY10" fmla="*/ 4337222 h 4337222"/>
              <a:gd name="connsiteX11" fmla="*/ 0 w 3880022"/>
              <a:gd name="connsiteY11" fmla="*/ 4337222 h 43372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880022" h="4337222">
                <a:moveTo>
                  <a:pt x="547047" y="614336"/>
                </a:moveTo>
                <a:lnTo>
                  <a:pt x="3348683" y="614336"/>
                </a:lnTo>
                <a:lnTo>
                  <a:pt x="3348683" y="3746101"/>
                </a:lnTo>
                <a:lnTo>
                  <a:pt x="547047" y="3746101"/>
                </a:lnTo>
                <a:close/>
                <a:moveTo>
                  <a:pt x="374050" y="418126"/>
                </a:moveTo>
                <a:lnTo>
                  <a:pt x="374050" y="3919095"/>
                </a:lnTo>
                <a:lnTo>
                  <a:pt x="3505971" y="3919095"/>
                </a:lnTo>
                <a:lnTo>
                  <a:pt x="3505971" y="418126"/>
                </a:lnTo>
                <a:close/>
                <a:moveTo>
                  <a:pt x="0" y="0"/>
                </a:moveTo>
                <a:lnTo>
                  <a:pt x="3880022" y="0"/>
                </a:lnTo>
                <a:lnTo>
                  <a:pt x="3880022" y="4337222"/>
                </a:lnTo>
                <a:lnTo>
                  <a:pt x="0" y="4337222"/>
                </a:lnTo>
                <a:close/>
              </a:path>
            </a:pathLst>
          </a:custGeom>
        </p:spPr>
        <p:txBody>
          <a:bodyPr rtlCol="0">
            <a:noAutofit/>
          </a:bodyPr>
          <a:lstStyle/>
          <a:p>
            <a:pPr lvl="0"/>
            <a:endParaRPr lang="en-US" noProof="0" dirty="0"/>
          </a:p>
        </p:txBody>
      </p:sp>
    </p:spTree>
    <p:extLst>
      <p:ext uri="{BB962C8B-B14F-4D97-AF65-F5344CB8AC3E}">
        <p14:creationId xmlns:p14="http://schemas.microsoft.com/office/powerpoint/2010/main" val="334551431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Custom Layout">
    <p:spTree>
      <p:nvGrpSpPr>
        <p:cNvPr id="1" name=""/>
        <p:cNvGrpSpPr/>
        <p:nvPr/>
      </p:nvGrpSpPr>
      <p:grpSpPr>
        <a:xfrm>
          <a:off x="0" y="0"/>
          <a:ext cx="0" cy="0"/>
          <a:chOff x="0" y="0"/>
          <a:chExt cx="0" cy="0"/>
        </a:xfrm>
      </p:grpSpPr>
      <p:sp>
        <p:nvSpPr>
          <p:cNvPr id="7" name="Picture Placeholder 6"/>
          <p:cNvSpPr>
            <a:spLocks noGrp="1"/>
          </p:cNvSpPr>
          <p:nvPr>
            <p:ph type="pic" sz="quarter" idx="10"/>
          </p:nvPr>
        </p:nvSpPr>
        <p:spPr>
          <a:xfrm>
            <a:off x="0" y="0"/>
            <a:ext cx="12192000" cy="6858000"/>
          </a:xfrm>
        </p:spPr>
        <p:txBody>
          <a:bodyPr rtlCol="0">
            <a:normAutofit/>
          </a:bodyPr>
          <a:lstStyle/>
          <a:p>
            <a:pPr lvl="0"/>
            <a:endParaRPr lang="en-US" noProof="0"/>
          </a:p>
        </p:txBody>
      </p:sp>
      <p:sp>
        <p:nvSpPr>
          <p:cNvPr id="11" name="Picture Placeholder 10"/>
          <p:cNvSpPr>
            <a:spLocks noGrp="1"/>
          </p:cNvSpPr>
          <p:nvPr>
            <p:ph type="pic" sz="quarter" idx="11"/>
          </p:nvPr>
        </p:nvSpPr>
        <p:spPr>
          <a:xfrm>
            <a:off x="401445" y="858643"/>
            <a:ext cx="5694555" cy="5408341"/>
          </a:xfrm>
          <a:custGeom>
            <a:avLst/>
            <a:gdLst>
              <a:gd name="connsiteX0" fmla="*/ 0 w 3296152"/>
              <a:gd name="connsiteY0" fmla="*/ 0 h 2923671"/>
              <a:gd name="connsiteX1" fmla="*/ 3296152 w 3296152"/>
              <a:gd name="connsiteY1" fmla="*/ 0 h 2923671"/>
              <a:gd name="connsiteX2" fmla="*/ 3296152 w 3296152"/>
              <a:gd name="connsiteY2" fmla="*/ 2923671 h 2923671"/>
              <a:gd name="connsiteX3" fmla="*/ 0 w 3296152"/>
              <a:gd name="connsiteY3" fmla="*/ 2923671 h 2923671"/>
            </a:gdLst>
            <a:ahLst/>
            <a:cxnLst>
              <a:cxn ang="0">
                <a:pos x="connsiteX0" y="connsiteY0"/>
              </a:cxn>
              <a:cxn ang="0">
                <a:pos x="connsiteX1" y="connsiteY1"/>
              </a:cxn>
              <a:cxn ang="0">
                <a:pos x="connsiteX2" y="connsiteY2"/>
              </a:cxn>
              <a:cxn ang="0">
                <a:pos x="connsiteX3" y="connsiteY3"/>
              </a:cxn>
            </a:cxnLst>
            <a:rect l="l" t="t" r="r" b="b"/>
            <a:pathLst>
              <a:path w="3296152" h="2923671">
                <a:moveTo>
                  <a:pt x="0" y="0"/>
                </a:moveTo>
                <a:lnTo>
                  <a:pt x="3296152" y="0"/>
                </a:lnTo>
                <a:lnTo>
                  <a:pt x="3296152" y="2923671"/>
                </a:lnTo>
                <a:lnTo>
                  <a:pt x="0" y="2923671"/>
                </a:lnTo>
                <a:close/>
              </a:path>
            </a:pathLst>
          </a:custGeom>
        </p:spPr>
        <p:txBody>
          <a:bodyPr rtlCol="0">
            <a:noAutofit/>
          </a:bodyPr>
          <a:lstStyle/>
          <a:p>
            <a:pPr lvl="0"/>
            <a:endParaRPr lang="en-US" noProof="0"/>
          </a:p>
        </p:txBody>
      </p:sp>
    </p:spTree>
    <p:extLst>
      <p:ext uri="{BB962C8B-B14F-4D97-AF65-F5344CB8AC3E}">
        <p14:creationId xmlns:p14="http://schemas.microsoft.com/office/powerpoint/2010/main" val="1417023484"/>
      </p:ext>
    </p:extLst>
  </p:cSld>
  <p:clrMapOvr>
    <a:masterClrMapping/>
  </p:clrMapOvr>
  <p:extLst>
    <p:ext uri="{DCECCB84-F9BA-43D5-87BE-67443E8EF086}">
      <p15:sldGuideLst xmlns:p15="http://schemas.microsoft.com/office/powerpoint/2012/main">
        <p15:guide id="1" pos="3840" userDrawn="1">
          <p15:clr>
            <a:srgbClr val="FBAE40"/>
          </p15:clr>
        </p15:guide>
        <p15:guide id="2" orient="horz" pos="2160" userDrawn="1">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1_Section Header">
    <p:spTree>
      <p:nvGrpSpPr>
        <p:cNvPr id="1" name=""/>
        <p:cNvGrpSpPr/>
        <p:nvPr/>
      </p:nvGrpSpPr>
      <p:grpSpPr>
        <a:xfrm>
          <a:off x="0" y="0"/>
          <a:ext cx="0" cy="0"/>
          <a:chOff x="0" y="0"/>
          <a:chExt cx="0" cy="0"/>
        </a:xfrm>
      </p:grpSpPr>
      <p:sp>
        <p:nvSpPr>
          <p:cNvPr id="8" name="Picture Placeholder 7"/>
          <p:cNvSpPr>
            <a:spLocks noGrp="1"/>
          </p:cNvSpPr>
          <p:nvPr>
            <p:ph type="pic" sz="quarter" idx="10"/>
          </p:nvPr>
        </p:nvSpPr>
        <p:spPr>
          <a:xfrm>
            <a:off x="0" y="0"/>
            <a:ext cx="12192000" cy="6858000"/>
          </a:xfrm>
        </p:spPr>
        <p:txBody>
          <a:bodyPr rtlCol="0">
            <a:normAutofit/>
          </a:bodyPr>
          <a:lstStyle/>
          <a:p>
            <a:pPr lvl="0"/>
            <a:endParaRPr lang="en-US" noProof="0"/>
          </a:p>
        </p:txBody>
      </p:sp>
    </p:spTree>
    <p:extLst>
      <p:ext uri="{BB962C8B-B14F-4D97-AF65-F5344CB8AC3E}">
        <p14:creationId xmlns:p14="http://schemas.microsoft.com/office/powerpoint/2010/main" val="146216276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43_Custom Layout">
    <p:spTree>
      <p:nvGrpSpPr>
        <p:cNvPr id="1" name=""/>
        <p:cNvGrpSpPr/>
        <p:nvPr/>
      </p:nvGrpSpPr>
      <p:grpSpPr>
        <a:xfrm>
          <a:off x="0" y="0"/>
          <a:ext cx="0" cy="0"/>
          <a:chOff x="0" y="0"/>
          <a:chExt cx="0" cy="0"/>
        </a:xfrm>
      </p:grpSpPr>
      <p:sp>
        <p:nvSpPr>
          <p:cNvPr id="7" name="Picture Placeholder 6"/>
          <p:cNvSpPr>
            <a:spLocks noGrp="1"/>
          </p:cNvSpPr>
          <p:nvPr>
            <p:ph type="pic" sz="quarter" idx="10"/>
          </p:nvPr>
        </p:nvSpPr>
        <p:spPr>
          <a:xfrm>
            <a:off x="0" y="0"/>
            <a:ext cx="12192000" cy="6858000"/>
          </a:xfrm>
        </p:spPr>
        <p:txBody>
          <a:bodyPr/>
          <a:lstStyle/>
          <a:p>
            <a:endParaRPr lang="id-ID"/>
          </a:p>
        </p:txBody>
      </p:sp>
    </p:spTree>
    <p:extLst>
      <p:ext uri="{BB962C8B-B14F-4D97-AF65-F5344CB8AC3E}">
        <p14:creationId xmlns:p14="http://schemas.microsoft.com/office/powerpoint/2010/main" val="37944134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53_Custom Layout">
    <p:spTree>
      <p:nvGrpSpPr>
        <p:cNvPr id="1" name=""/>
        <p:cNvGrpSpPr/>
        <p:nvPr/>
      </p:nvGrpSpPr>
      <p:grpSpPr>
        <a:xfrm>
          <a:off x="0" y="0"/>
          <a:ext cx="0" cy="0"/>
          <a:chOff x="0" y="0"/>
          <a:chExt cx="0" cy="0"/>
        </a:xfrm>
      </p:grpSpPr>
      <p:sp>
        <p:nvSpPr>
          <p:cNvPr id="7" name="Picture Placeholder 6"/>
          <p:cNvSpPr>
            <a:spLocks noGrp="1"/>
          </p:cNvSpPr>
          <p:nvPr>
            <p:ph type="pic" sz="quarter" idx="10"/>
          </p:nvPr>
        </p:nvSpPr>
        <p:spPr>
          <a:xfrm>
            <a:off x="2862090" y="130176"/>
            <a:ext cx="6448424" cy="6597647"/>
          </a:xfrm>
        </p:spPr>
        <p:txBody>
          <a:bodyPr/>
          <a:lstStyle/>
          <a:p>
            <a:endParaRPr lang="fr-CA"/>
          </a:p>
        </p:txBody>
      </p:sp>
      <p:sp>
        <p:nvSpPr>
          <p:cNvPr id="8" name="Picture Placeholder 6"/>
          <p:cNvSpPr>
            <a:spLocks noGrp="1"/>
          </p:cNvSpPr>
          <p:nvPr>
            <p:ph type="pic" sz="quarter" idx="11" hasCustomPrompt="1"/>
          </p:nvPr>
        </p:nvSpPr>
        <p:spPr>
          <a:xfrm>
            <a:off x="131591" y="136175"/>
            <a:ext cx="2587624" cy="6597647"/>
          </a:xfrm>
        </p:spPr>
        <p:txBody>
          <a:bodyPr/>
          <a:lstStyle>
            <a:lvl1pPr>
              <a:defRPr/>
            </a:lvl1pPr>
          </a:lstStyle>
          <a:p>
            <a:r>
              <a:rPr lang="en-CA"/>
              <a:t> Picture</a:t>
            </a:r>
            <a:endParaRPr lang="fr-CA"/>
          </a:p>
        </p:txBody>
      </p:sp>
      <p:sp>
        <p:nvSpPr>
          <p:cNvPr id="6" name="Freeform 5"/>
          <p:cNvSpPr>
            <a:spLocks noGrp="1"/>
          </p:cNvSpPr>
          <p:nvPr>
            <p:ph type="pic" sz="quarter" idx="12"/>
          </p:nvPr>
        </p:nvSpPr>
        <p:spPr>
          <a:xfrm>
            <a:off x="9453389" y="130176"/>
            <a:ext cx="2616200" cy="6597647"/>
          </a:xfrm>
          <a:custGeom>
            <a:avLst/>
            <a:gdLst>
              <a:gd name="connsiteX0" fmla="*/ 0 w 2616200"/>
              <a:gd name="connsiteY0" fmla="*/ 3365499 h 6597647"/>
              <a:gd name="connsiteX1" fmla="*/ 2616200 w 2616200"/>
              <a:gd name="connsiteY1" fmla="*/ 3365499 h 6597647"/>
              <a:gd name="connsiteX2" fmla="*/ 2616200 w 2616200"/>
              <a:gd name="connsiteY2" fmla="*/ 6597647 h 6597647"/>
              <a:gd name="connsiteX3" fmla="*/ 0 w 2616200"/>
              <a:gd name="connsiteY3" fmla="*/ 6597647 h 6597647"/>
              <a:gd name="connsiteX4" fmla="*/ 0 w 2616200"/>
              <a:gd name="connsiteY4" fmla="*/ 0 h 6597647"/>
              <a:gd name="connsiteX5" fmla="*/ 2616200 w 2616200"/>
              <a:gd name="connsiteY5" fmla="*/ 0 h 6597647"/>
              <a:gd name="connsiteX6" fmla="*/ 2616200 w 2616200"/>
              <a:gd name="connsiteY6" fmla="*/ 3207384 h 6597647"/>
              <a:gd name="connsiteX7" fmla="*/ 0 w 2616200"/>
              <a:gd name="connsiteY7" fmla="*/ 3207384 h 65976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16200" h="6597647">
                <a:moveTo>
                  <a:pt x="0" y="3365499"/>
                </a:moveTo>
                <a:lnTo>
                  <a:pt x="2616200" y="3365499"/>
                </a:lnTo>
                <a:lnTo>
                  <a:pt x="2616200" y="6597647"/>
                </a:lnTo>
                <a:lnTo>
                  <a:pt x="0" y="6597647"/>
                </a:lnTo>
                <a:close/>
                <a:moveTo>
                  <a:pt x="0" y="0"/>
                </a:moveTo>
                <a:lnTo>
                  <a:pt x="2616200" y="0"/>
                </a:lnTo>
                <a:lnTo>
                  <a:pt x="2616200" y="3207384"/>
                </a:lnTo>
                <a:lnTo>
                  <a:pt x="0" y="3207384"/>
                </a:lnTo>
                <a:close/>
              </a:path>
            </a:pathLst>
          </a:custGeom>
        </p:spPr>
        <p:txBody>
          <a:bodyPr wrap="square">
            <a:noAutofit/>
          </a:bodyPr>
          <a:lstStyle/>
          <a:p>
            <a:endParaRPr lang="fr-CA"/>
          </a:p>
        </p:txBody>
      </p:sp>
    </p:spTree>
    <p:extLst>
      <p:ext uri="{BB962C8B-B14F-4D97-AF65-F5344CB8AC3E}">
        <p14:creationId xmlns:p14="http://schemas.microsoft.com/office/powerpoint/2010/main" val="3561062707"/>
      </p:ext>
    </p:extLst>
  </p:cSld>
  <p:clrMapOvr>
    <a:masterClrMapping/>
  </p:clrMapOvr>
  <p:transition spd="slow">
    <p:push dir="u"/>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15_Custom Layout">
    <p:spTree>
      <p:nvGrpSpPr>
        <p:cNvPr id="1" name=""/>
        <p:cNvGrpSpPr/>
        <p:nvPr/>
      </p:nvGrpSpPr>
      <p:grpSpPr>
        <a:xfrm>
          <a:off x="0" y="0"/>
          <a:ext cx="0" cy="0"/>
          <a:chOff x="0" y="0"/>
          <a:chExt cx="0" cy="0"/>
        </a:xfrm>
      </p:grpSpPr>
      <p:sp>
        <p:nvSpPr>
          <p:cNvPr id="5" name="Picture Placeholder 4"/>
          <p:cNvSpPr>
            <a:spLocks noGrp="1"/>
          </p:cNvSpPr>
          <p:nvPr>
            <p:ph type="pic" sz="quarter" idx="10" hasCustomPrompt="1"/>
          </p:nvPr>
        </p:nvSpPr>
        <p:spPr>
          <a:xfrm>
            <a:off x="7300912" y="-1"/>
            <a:ext cx="4891088" cy="6858001"/>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Drag and Drop Image Here</a:t>
            </a:r>
          </a:p>
          <a:p>
            <a:endParaRPr lang="en-US" dirty="0"/>
          </a:p>
        </p:txBody>
      </p:sp>
    </p:spTree>
    <p:extLst>
      <p:ext uri="{BB962C8B-B14F-4D97-AF65-F5344CB8AC3E}">
        <p14:creationId xmlns:p14="http://schemas.microsoft.com/office/powerpoint/2010/main" val="2225451988"/>
      </p:ext>
    </p:extLst>
  </p:cSld>
  <p:clrMapOvr>
    <a:masterClrMapping/>
  </p:clrMapOvr>
  <p:transition spd="slow" advClick="0">
    <p:wipe/>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24_Title Slide">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9ED4895A-DB8B-4F2B-B67B-C5A125240A35}"/>
              </a:ext>
            </a:extLst>
          </p:cNvPr>
          <p:cNvSpPr>
            <a:spLocks noGrp="1"/>
          </p:cNvSpPr>
          <p:nvPr>
            <p:ph type="pic" sz="quarter" idx="10"/>
          </p:nvPr>
        </p:nvSpPr>
        <p:spPr>
          <a:xfrm>
            <a:off x="0" y="0"/>
            <a:ext cx="12192000" cy="6858000"/>
          </a:xfrm>
        </p:spPr>
        <p:txBody>
          <a:bodyPr/>
          <a:lstStyle/>
          <a:p>
            <a:endParaRPr lang="en-US"/>
          </a:p>
        </p:txBody>
      </p:sp>
    </p:spTree>
    <p:extLst>
      <p:ext uri="{BB962C8B-B14F-4D97-AF65-F5344CB8AC3E}">
        <p14:creationId xmlns:p14="http://schemas.microsoft.com/office/powerpoint/2010/main" val="4614758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46C3D0F-2849-440D-A8C6-521DE1521DA5}" type="datetimeFigureOut">
              <a:rPr lang="en-US" smtClean="0"/>
              <a:t>11/18/2019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5EB4A05-42BA-4A77-B07A-2375A89F2CB1}" type="slidenum">
              <a:rPr lang="en-US" smtClean="0"/>
              <a:t>‹#›</a:t>
            </a:fld>
            <a:endParaRPr lang="en-US"/>
          </a:p>
        </p:txBody>
      </p:sp>
    </p:spTree>
    <p:extLst>
      <p:ext uri="{BB962C8B-B14F-4D97-AF65-F5344CB8AC3E}">
        <p14:creationId xmlns:p14="http://schemas.microsoft.com/office/powerpoint/2010/main" val="408350166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946C3D0F-2849-440D-A8C6-521DE1521DA5}" type="datetimeFigureOut">
              <a:rPr lang="en-US" smtClean="0"/>
              <a:t>11/18/2019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5EB4A05-42BA-4A77-B07A-2375A89F2CB1}" type="slidenum">
              <a:rPr lang="en-US" smtClean="0"/>
              <a:t>‹#›</a:t>
            </a:fld>
            <a:endParaRPr lang="en-US"/>
          </a:p>
        </p:txBody>
      </p:sp>
    </p:spTree>
    <p:extLst>
      <p:ext uri="{BB962C8B-B14F-4D97-AF65-F5344CB8AC3E}">
        <p14:creationId xmlns:p14="http://schemas.microsoft.com/office/powerpoint/2010/main" val="316878923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946C3D0F-2849-440D-A8C6-521DE1521DA5}" type="datetimeFigureOut">
              <a:rPr lang="en-US" smtClean="0"/>
              <a:t>11/18/2019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5EB4A05-42BA-4A77-B07A-2375A89F2CB1}" type="slidenum">
              <a:rPr lang="en-US" smtClean="0"/>
              <a:t>‹#›</a:t>
            </a:fld>
            <a:endParaRPr lang="en-US"/>
          </a:p>
        </p:txBody>
      </p:sp>
    </p:spTree>
    <p:extLst>
      <p:ext uri="{BB962C8B-B14F-4D97-AF65-F5344CB8AC3E}">
        <p14:creationId xmlns:p14="http://schemas.microsoft.com/office/powerpoint/2010/main" val="264269575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946C3D0F-2849-440D-A8C6-521DE1521DA5}" type="datetimeFigureOut">
              <a:rPr lang="en-US" smtClean="0"/>
              <a:t>11/18/2019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5EB4A05-42BA-4A77-B07A-2375A89F2CB1}" type="slidenum">
              <a:rPr lang="en-US" smtClean="0"/>
              <a:t>‹#›</a:t>
            </a:fld>
            <a:endParaRPr lang="en-US"/>
          </a:p>
        </p:txBody>
      </p:sp>
    </p:spTree>
    <p:extLst>
      <p:ext uri="{BB962C8B-B14F-4D97-AF65-F5344CB8AC3E}">
        <p14:creationId xmlns:p14="http://schemas.microsoft.com/office/powerpoint/2010/main" val="284417487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946C3D0F-2849-440D-A8C6-521DE1521DA5}" type="datetimeFigureOut">
              <a:rPr lang="en-US" smtClean="0"/>
              <a:t>11/18/2019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5EB4A05-42BA-4A77-B07A-2375A89F2CB1}" type="slidenum">
              <a:rPr lang="en-US" smtClean="0"/>
              <a:t>‹#›</a:t>
            </a:fld>
            <a:endParaRPr lang="en-US"/>
          </a:p>
        </p:txBody>
      </p:sp>
    </p:spTree>
    <p:extLst>
      <p:ext uri="{BB962C8B-B14F-4D97-AF65-F5344CB8AC3E}">
        <p14:creationId xmlns:p14="http://schemas.microsoft.com/office/powerpoint/2010/main" val="11208916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46C3D0F-2849-440D-A8C6-521DE1521DA5}" type="datetimeFigureOut">
              <a:rPr lang="en-US" smtClean="0"/>
              <a:t>11/18/2019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5EB4A05-42BA-4A77-B07A-2375A89F2CB1}" type="slidenum">
              <a:rPr lang="en-US" smtClean="0"/>
              <a:t>‹#›</a:t>
            </a:fld>
            <a:endParaRPr lang="en-US"/>
          </a:p>
        </p:txBody>
      </p:sp>
    </p:spTree>
    <p:extLst>
      <p:ext uri="{BB962C8B-B14F-4D97-AF65-F5344CB8AC3E}">
        <p14:creationId xmlns:p14="http://schemas.microsoft.com/office/powerpoint/2010/main" val="37736686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946C3D0F-2849-440D-A8C6-521DE1521DA5}" type="datetimeFigureOut">
              <a:rPr lang="en-US" smtClean="0"/>
              <a:t>11/18/2019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5EB4A05-42BA-4A77-B07A-2375A89F2CB1}" type="slidenum">
              <a:rPr lang="en-US" smtClean="0"/>
              <a:t>‹#›</a:t>
            </a:fld>
            <a:endParaRPr lang="en-US"/>
          </a:p>
        </p:txBody>
      </p:sp>
    </p:spTree>
    <p:extLst>
      <p:ext uri="{BB962C8B-B14F-4D97-AF65-F5344CB8AC3E}">
        <p14:creationId xmlns:p14="http://schemas.microsoft.com/office/powerpoint/2010/main" val="253109498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946C3D0F-2849-440D-A8C6-521DE1521DA5}" type="datetimeFigureOut">
              <a:rPr lang="en-US" smtClean="0"/>
              <a:t>11/18/2019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5EB4A05-42BA-4A77-B07A-2375A89F2CB1}" type="slidenum">
              <a:rPr lang="en-US" smtClean="0"/>
              <a:t>‹#›</a:t>
            </a:fld>
            <a:endParaRPr lang="en-US"/>
          </a:p>
        </p:txBody>
      </p:sp>
    </p:spTree>
    <p:extLst>
      <p:ext uri="{BB962C8B-B14F-4D97-AF65-F5344CB8AC3E}">
        <p14:creationId xmlns:p14="http://schemas.microsoft.com/office/powerpoint/2010/main" val="323030419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46C3D0F-2849-440D-A8C6-521DE1521DA5}" type="datetimeFigureOut">
              <a:rPr lang="en-US" smtClean="0"/>
              <a:t>11/18/2019</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5EB4A05-42BA-4A77-B07A-2375A89F2CB1}" type="slidenum">
              <a:rPr lang="en-US" smtClean="0"/>
              <a:t>‹#›</a:t>
            </a:fld>
            <a:endParaRPr lang="en-US"/>
          </a:p>
        </p:txBody>
      </p:sp>
    </p:spTree>
    <p:extLst>
      <p:ext uri="{BB962C8B-B14F-4D97-AF65-F5344CB8AC3E}">
        <p14:creationId xmlns:p14="http://schemas.microsoft.com/office/powerpoint/2010/main" val="256128076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3" r:id="rId14"/>
    <p:sldLayoutId id="2147483666" r:id="rId15"/>
    <p:sldLayoutId id="2147483667" r:id="rId16"/>
    <p:sldLayoutId id="2147483668" r:id="rId17"/>
    <p:sldLayoutId id="2147483669" r:id="rId18"/>
    <p:sldLayoutId id="2147483670" r:id="rId19"/>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6.xml"/></Relationships>
</file>

<file path=ppt/slides/_rels/slide3.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4.jpg"/><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4.jpg"/><Relationship Id="rId1" Type="http://schemas.openxmlformats.org/officeDocument/2006/relationships/slideLayout" Target="../slideLayouts/slideLayout13.xml"/><Relationship Id="rId4" Type="http://schemas.openxmlformats.org/officeDocument/2006/relationships/image" Target="../media/image6.jpeg"/></Relationships>
</file>

<file path=ppt/slides/_rels/slide5.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14.xml"/></Relationships>
</file>

<file path=ppt/slides/_rels/slide6.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4.jpg"/><Relationship Id="rId1" Type="http://schemas.openxmlformats.org/officeDocument/2006/relationships/slideLayout" Target="../slideLayouts/slideLayout17.xml"/><Relationship Id="rId5" Type="http://schemas.openxmlformats.org/officeDocument/2006/relationships/image" Target="../media/image11.jpeg"/><Relationship Id="rId4" Type="http://schemas.openxmlformats.org/officeDocument/2006/relationships/image" Target="../media/image10.jpeg"/></Relationships>
</file>

<file path=ppt/slides/_rels/slide7.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12.jpeg"/><Relationship Id="rId1" Type="http://schemas.openxmlformats.org/officeDocument/2006/relationships/slideLayout" Target="../slideLayouts/slideLayout15.xml"/></Relationships>
</file>

<file path=ppt/slides/_rels/slide8.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image" Target="../media/image4.jpg"/><Relationship Id="rId1" Type="http://schemas.openxmlformats.org/officeDocument/2006/relationships/slideLayout" Target="../slideLayouts/slideLayout18.xml"/></Relationships>
</file>

<file path=ppt/slides/_rels/slide9.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12.jpeg"/><Relationship Id="rId1" Type="http://schemas.openxmlformats.org/officeDocument/2006/relationships/slideLayout" Target="../slideLayouts/slideLayout1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Placeholder 2"/>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t="10637" b="10637"/>
          <a:stretch>
            <a:fillRect/>
          </a:stretch>
        </p:blipFill>
        <p:spPr/>
      </p:pic>
      <p:sp>
        <p:nvSpPr>
          <p:cNvPr id="4" name="Rectangle 3"/>
          <p:cNvSpPr/>
          <p:nvPr/>
        </p:nvSpPr>
        <p:spPr>
          <a:xfrm>
            <a:off x="0" y="0"/>
            <a:ext cx="12192000" cy="6858000"/>
          </a:xfrm>
          <a:prstGeom prst="rect">
            <a:avLst/>
          </a:prstGeom>
          <a:solidFill>
            <a:srgbClr val="2B3A22">
              <a:alpha val="48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p:cNvSpPr txBox="1"/>
          <p:nvPr/>
        </p:nvSpPr>
        <p:spPr>
          <a:xfrm>
            <a:off x="4562707" y="2999678"/>
            <a:ext cx="3066585" cy="584775"/>
          </a:xfrm>
          <a:prstGeom prst="rect">
            <a:avLst/>
          </a:prstGeom>
          <a:noFill/>
        </p:spPr>
        <p:txBody>
          <a:bodyPr wrap="square" rtlCol="0">
            <a:spAutoFit/>
          </a:bodyPr>
          <a:lstStyle/>
          <a:p>
            <a:pPr algn="ctr"/>
            <a:r>
              <a:rPr lang="en-US" sz="3200" dirty="0">
                <a:solidFill>
                  <a:schemeClr val="bg1"/>
                </a:solidFill>
                <a:latin typeface="Arial Black" panose="020B0A04020102020204" pitchFamily="34" charset="0"/>
              </a:rPr>
              <a:t>LOGOHERE</a:t>
            </a:r>
          </a:p>
        </p:txBody>
      </p:sp>
      <p:sp>
        <p:nvSpPr>
          <p:cNvPr id="6" name="Rectangle 5"/>
          <p:cNvSpPr/>
          <p:nvPr/>
        </p:nvSpPr>
        <p:spPr>
          <a:xfrm>
            <a:off x="3298902" y="3456214"/>
            <a:ext cx="5594195" cy="276999"/>
          </a:xfrm>
          <a:prstGeom prst="rect">
            <a:avLst/>
          </a:prstGeom>
        </p:spPr>
        <p:txBody>
          <a:bodyPr wrap="square">
            <a:spAutoFit/>
          </a:bodyPr>
          <a:lstStyle/>
          <a:p>
            <a:pPr algn="ctr"/>
            <a:r>
              <a:rPr lang="id-ID" sz="1200" dirty="0">
                <a:solidFill>
                  <a:schemeClr val="bg1"/>
                </a:solidFill>
                <a:latin typeface="Arial Narrow" panose="020B0606020202030204" pitchFamily="34" charset="0"/>
              </a:rPr>
              <a:t>Lorem ipsum dolor sit amet, consectetur adipiscing elit. In id elit sit amet nulla vulputate pulvinar</a:t>
            </a:r>
            <a:endParaRPr lang="en-US" sz="1200" dirty="0">
              <a:latin typeface="Arial Narrow" panose="020B0606020202030204" pitchFamily="34" charset="0"/>
            </a:endParaRPr>
          </a:p>
        </p:txBody>
      </p:sp>
    </p:spTree>
    <p:extLst>
      <p:ext uri="{BB962C8B-B14F-4D97-AF65-F5344CB8AC3E}">
        <p14:creationId xmlns:p14="http://schemas.microsoft.com/office/powerpoint/2010/main" val="197861657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sp>
        <p:nvSpPr>
          <p:cNvPr id="2" name="Rectangle 1"/>
          <p:cNvSpPr/>
          <p:nvPr/>
        </p:nvSpPr>
        <p:spPr>
          <a:xfrm>
            <a:off x="0" y="0"/>
            <a:ext cx="12192000" cy="6858000"/>
          </a:xfrm>
          <a:prstGeom prst="rect">
            <a:avLst/>
          </a:prstGeom>
          <a:solidFill>
            <a:srgbClr val="2B3A22">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p:cNvSpPr txBox="1"/>
          <p:nvPr/>
        </p:nvSpPr>
        <p:spPr>
          <a:xfrm>
            <a:off x="4557132" y="3345366"/>
            <a:ext cx="3077735" cy="584775"/>
          </a:xfrm>
          <a:prstGeom prst="rect">
            <a:avLst/>
          </a:prstGeom>
          <a:noFill/>
        </p:spPr>
        <p:txBody>
          <a:bodyPr wrap="square" rtlCol="0">
            <a:spAutoFit/>
          </a:bodyPr>
          <a:lstStyle/>
          <a:p>
            <a:pPr algn="ctr"/>
            <a:r>
              <a:rPr lang="en-US" sz="3200" dirty="0">
                <a:solidFill>
                  <a:schemeClr val="bg1"/>
                </a:solidFill>
                <a:latin typeface="Arial Black" panose="020B0A04020102020204" pitchFamily="34" charset="0"/>
              </a:rPr>
              <a:t>THANK YOU</a:t>
            </a:r>
          </a:p>
        </p:txBody>
      </p:sp>
    </p:spTree>
    <p:extLst>
      <p:ext uri="{BB962C8B-B14F-4D97-AF65-F5344CB8AC3E}">
        <p14:creationId xmlns:p14="http://schemas.microsoft.com/office/powerpoint/2010/main" val="92285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Placeholder 18"/>
          <p:cNvPicPr>
            <a:picLocks noGrp="1" noChangeAspect="1"/>
          </p:cNvPicPr>
          <p:nvPr>
            <p:ph type="pic" sz="quarter" idx="10"/>
          </p:nvPr>
        </p:nvPicPr>
        <p:blipFill>
          <a:blip r:embed="rId2" cstate="print">
            <a:extLst>
              <a:ext uri="{28A0092B-C50C-407E-A947-70E740481C1C}">
                <a14:useLocalDpi xmlns:a14="http://schemas.microsoft.com/office/drawing/2010/main" val="0"/>
              </a:ext>
            </a:extLst>
          </a:blip>
          <a:srcRect t="7865" b="7865"/>
          <a:stretch>
            <a:fillRect/>
          </a:stretch>
        </p:blipFill>
        <p:spPr/>
      </p:pic>
      <p:sp>
        <p:nvSpPr>
          <p:cNvPr id="10" name="Regular Pentagon 4"/>
          <p:cNvSpPr/>
          <p:nvPr/>
        </p:nvSpPr>
        <p:spPr>
          <a:xfrm>
            <a:off x="5638801" y="1638300"/>
            <a:ext cx="6184900" cy="5219700"/>
          </a:xfrm>
          <a:custGeom>
            <a:avLst/>
            <a:gdLst>
              <a:gd name="connsiteX0" fmla="*/ 4 w 3517900"/>
              <a:gd name="connsiteY0" fmla="*/ 1203037 h 3149600"/>
              <a:gd name="connsiteX1" fmla="*/ 1758950 w 3517900"/>
              <a:gd name="connsiteY1" fmla="*/ 0 h 3149600"/>
              <a:gd name="connsiteX2" fmla="*/ 3517896 w 3517900"/>
              <a:gd name="connsiteY2" fmla="*/ 1203037 h 3149600"/>
              <a:gd name="connsiteX3" fmla="*/ 2846039 w 3517900"/>
              <a:gd name="connsiteY3" fmla="*/ 3149592 h 3149600"/>
              <a:gd name="connsiteX4" fmla="*/ 671861 w 3517900"/>
              <a:gd name="connsiteY4" fmla="*/ 3149592 h 3149600"/>
              <a:gd name="connsiteX5" fmla="*/ 4 w 3517900"/>
              <a:gd name="connsiteY5" fmla="*/ 1203037 h 3149600"/>
              <a:gd name="connsiteX0" fmla="*/ 0 w 3200392"/>
              <a:gd name="connsiteY0" fmla="*/ 2180937 h 3149592"/>
              <a:gd name="connsiteX1" fmla="*/ 1441446 w 3200392"/>
              <a:gd name="connsiteY1" fmla="*/ 0 h 3149592"/>
              <a:gd name="connsiteX2" fmla="*/ 3200392 w 3200392"/>
              <a:gd name="connsiteY2" fmla="*/ 1203037 h 3149592"/>
              <a:gd name="connsiteX3" fmla="*/ 2528535 w 3200392"/>
              <a:gd name="connsiteY3" fmla="*/ 3149592 h 3149592"/>
              <a:gd name="connsiteX4" fmla="*/ 354357 w 3200392"/>
              <a:gd name="connsiteY4" fmla="*/ 3149592 h 3149592"/>
              <a:gd name="connsiteX5" fmla="*/ 0 w 3200392"/>
              <a:gd name="connsiteY5" fmla="*/ 2180937 h 3149592"/>
              <a:gd name="connsiteX0" fmla="*/ 0 w 2819392"/>
              <a:gd name="connsiteY0" fmla="*/ 2180937 h 3149592"/>
              <a:gd name="connsiteX1" fmla="*/ 1441446 w 2819392"/>
              <a:gd name="connsiteY1" fmla="*/ 0 h 3149592"/>
              <a:gd name="connsiteX2" fmla="*/ 2819392 w 2819392"/>
              <a:gd name="connsiteY2" fmla="*/ 2282537 h 3149592"/>
              <a:gd name="connsiteX3" fmla="*/ 2528535 w 2819392"/>
              <a:gd name="connsiteY3" fmla="*/ 3149592 h 3149592"/>
              <a:gd name="connsiteX4" fmla="*/ 354357 w 2819392"/>
              <a:gd name="connsiteY4" fmla="*/ 3149592 h 3149592"/>
              <a:gd name="connsiteX5" fmla="*/ 0 w 2819392"/>
              <a:gd name="connsiteY5" fmla="*/ 2180937 h 3149592"/>
              <a:gd name="connsiteX0" fmla="*/ 0 w 3121002"/>
              <a:gd name="connsiteY0" fmla="*/ 2261696 h 3149592"/>
              <a:gd name="connsiteX1" fmla="*/ 1743056 w 3121002"/>
              <a:gd name="connsiteY1" fmla="*/ 0 h 3149592"/>
              <a:gd name="connsiteX2" fmla="*/ 3121002 w 3121002"/>
              <a:gd name="connsiteY2" fmla="*/ 2282537 h 3149592"/>
              <a:gd name="connsiteX3" fmla="*/ 2830145 w 3121002"/>
              <a:gd name="connsiteY3" fmla="*/ 3149592 h 3149592"/>
              <a:gd name="connsiteX4" fmla="*/ 655967 w 3121002"/>
              <a:gd name="connsiteY4" fmla="*/ 3149592 h 3149592"/>
              <a:gd name="connsiteX5" fmla="*/ 0 w 3121002"/>
              <a:gd name="connsiteY5" fmla="*/ 2261696 h 3149592"/>
              <a:gd name="connsiteX0" fmla="*/ 0 w 3488179"/>
              <a:gd name="connsiteY0" fmla="*/ 2261696 h 3149592"/>
              <a:gd name="connsiteX1" fmla="*/ 1743056 w 3488179"/>
              <a:gd name="connsiteY1" fmla="*/ 0 h 3149592"/>
              <a:gd name="connsiteX2" fmla="*/ 3488179 w 3488179"/>
              <a:gd name="connsiteY2" fmla="*/ 2282537 h 3149592"/>
              <a:gd name="connsiteX3" fmla="*/ 2830145 w 3488179"/>
              <a:gd name="connsiteY3" fmla="*/ 3149592 h 3149592"/>
              <a:gd name="connsiteX4" fmla="*/ 655967 w 3488179"/>
              <a:gd name="connsiteY4" fmla="*/ 3149592 h 3149592"/>
              <a:gd name="connsiteX5" fmla="*/ 0 w 3488179"/>
              <a:gd name="connsiteY5" fmla="*/ 2261696 h 3149592"/>
              <a:gd name="connsiteX0" fmla="*/ 0 w 2832506"/>
              <a:gd name="connsiteY0" fmla="*/ 2261696 h 3149592"/>
              <a:gd name="connsiteX1" fmla="*/ 1743056 w 2832506"/>
              <a:gd name="connsiteY1" fmla="*/ 0 h 3149592"/>
              <a:gd name="connsiteX2" fmla="*/ 2832506 w 2832506"/>
              <a:gd name="connsiteY2" fmla="*/ 2228698 h 3149592"/>
              <a:gd name="connsiteX3" fmla="*/ 2830145 w 2832506"/>
              <a:gd name="connsiteY3" fmla="*/ 3149592 h 3149592"/>
              <a:gd name="connsiteX4" fmla="*/ 655967 w 2832506"/>
              <a:gd name="connsiteY4" fmla="*/ 3149592 h 3149592"/>
              <a:gd name="connsiteX5" fmla="*/ 0 w 2832506"/>
              <a:gd name="connsiteY5" fmla="*/ 2261696 h 31495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832506" h="3149592">
                <a:moveTo>
                  <a:pt x="0" y="2261696"/>
                </a:moveTo>
                <a:lnTo>
                  <a:pt x="1743056" y="0"/>
                </a:lnTo>
                <a:lnTo>
                  <a:pt x="2832506" y="2228698"/>
                </a:lnTo>
                <a:lnTo>
                  <a:pt x="2830145" y="3149592"/>
                </a:lnTo>
                <a:lnTo>
                  <a:pt x="655967" y="3149592"/>
                </a:lnTo>
                <a:lnTo>
                  <a:pt x="0" y="2261696"/>
                </a:lnTo>
                <a:close/>
              </a:path>
            </a:pathLst>
          </a:custGeom>
          <a:noFill/>
          <a:ln w="19050">
            <a:solidFill>
              <a:srgbClr val="2B3A22">
                <a:alpha val="61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11" name="Regular Pentagon 4"/>
          <p:cNvSpPr/>
          <p:nvPr/>
        </p:nvSpPr>
        <p:spPr>
          <a:xfrm>
            <a:off x="5270503" y="1638300"/>
            <a:ext cx="6184900" cy="5219700"/>
          </a:xfrm>
          <a:custGeom>
            <a:avLst/>
            <a:gdLst>
              <a:gd name="connsiteX0" fmla="*/ 4 w 3517900"/>
              <a:gd name="connsiteY0" fmla="*/ 1203037 h 3149600"/>
              <a:gd name="connsiteX1" fmla="*/ 1758950 w 3517900"/>
              <a:gd name="connsiteY1" fmla="*/ 0 h 3149600"/>
              <a:gd name="connsiteX2" fmla="*/ 3517896 w 3517900"/>
              <a:gd name="connsiteY2" fmla="*/ 1203037 h 3149600"/>
              <a:gd name="connsiteX3" fmla="*/ 2846039 w 3517900"/>
              <a:gd name="connsiteY3" fmla="*/ 3149592 h 3149600"/>
              <a:gd name="connsiteX4" fmla="*/ 671861 w 3517900"/>
              <a:gd name="connsiteY4" fmla="*/ 3149592 h 3149600"/>
              <a:gd name="connsiteX5" fmla="*/ 4 w 3517900"/>
              <a:gd name="connsiteY5" fmla="*/ 1203037 h 3149600"/>
              <a:gd name="connsiteX0" fmla="*/ 0 w 3200392"/>
              <a:gd name="connsiteY0" fmla="*/ 2180937 h 3149592"/>
              <a:gd name="connsiteX1" fmla="*/ 1441446 w 3200392"/>
              <a:gd name="connsiteY1" fmla="*/ 0 h 3149592"/>
              <a:gd name="connsiteX2" fmla="*/ 3200392 w 3200392"/>
              <a:gd name="connsiteY2" fmla="*/ 1203037 h 3149592"/>
              <a:gd name="connsiteX3" fmla="*/ 2528535 w 3200392"/>
              <a:gd name="connsiteY3" fmla="*/ 3149592 h 3149592"/>
              <a:gd name="connsiteX4" fmla="*/ 354357 w 3200392"/>
              <a:gd name="connsiteY4" fmla="*/ 3149592 h 3149592"/>
              <a:gd name="connsiteX5" fmla="*/ 0 w 3200392"/>
              <a:gd name="connsiteY5" fmla="*/ 2180937 h 3149592"/>
              <a:gd name="connsiteX0" fmla="*/ 0 w 2819392"/>
              <a:gd name="connsiteY0" fmla="*/ 2180937 h 3149592"/>
              <a:gd name="connsiteX1" fmla="*/ 1441446 w 2819392"/>
              <a:gd name="connsiteY1" fmla="*/ 0 h 3149592"/>
              <a:gd name="connsiteX2" fmla="*/ 2819392 w 2819392"/>
              <a:gd name="connsiteY2" fmla="*/ 2282537 h 3149592"/>
              <a:gd name="connsiteX3" fmla="*/ 2528535 w 2819392"/>
              <a:gd name="connsiteY3" fmla="*/ 3149592 h 3149592"/>
              <a:gd name="connsiteX4" fmla="*/ 354357 w 2819392"/>
              <a:gd name="connsiteY4" fmla="*/ 3149592 h 3149592"/>
              <a:gd name="connsiteX5" fmla="*/ 0 w 2819392"/>
              <a:gd name="connsiteY5" fmla="*/ 2180937 h 3149592"/>
              <a:gd name="connsiteX0" fmla="*/ 0 w 3121002"/>
              <a:gd name="connsiteY0" fmla="*/ 2261696 h 3149592"/>
              <a:gd name="connsiteX1" fmla="*/ 1743056 w 3121002"/>
              <a:gd name="connsiteY1" fmla="*/ 0 h 3149592"/>
              <a:gd name="connsiteX2" fmla="*/ 3121002 w 3121002"/>
              <a:gd name="connsiteY2" fmla="*/ 2282537 h 3149592"/>
              <a:gd name="connsiteX3" fmla="*/ 2830145 w 3121002"/>
              <a:gd name="connsiteY3" fmla="*/ 3149592 h 3149592"/>
              <a:gd name="connsiteX4" fmla="*/ 655967 w 3121002"/>
              <a:gd name="connsiteY4" fmla="*/ 3149592 h 3149592"/>
              <a:gd name="connsiteX5" fmla="*/ 0 w 3121002"/>
              <a:gd name="connsiteY5" fmla="*/ 2261696 h 3149592"/>
              <a:gd name="connsiteX0" fmla="*/ 0 w 3488179"/>
              <a:gd name="connsiteY0" fmla="*/ 2261696 h 3149592"/>
              <a:gd name="connsiteX1" fmla="*/ 1743056 w 3488179"/>
              <a:gd name="connsiteY1" fmla="*/ 0 h 3149592"/>
              <a:gd name="connsiteX2" fmla="*/ 3488179 w 3488179"/>
              <a:gd name="connsiteY2" fmla="*/ 2282537 h 3149592"/>
              <a:gd name="connsiteX3" fmla="*/ 2830145 w 3488179"/>
              <a:gd name="connsiteY3" fmla="*/ 3149592 h 3149592"/>
              <a:gd name="connsiteX4" fmla="*/ 655967 w 3488179"/>
              <a:gd name="connsiteY4" fmla="*/ 3149592 h 3149592"/>
              <a:gd name="connsiteX5" fmla="*/ 0 w 3488179"/>
              <a:gd name="connsiteY5" fmla="*/ 2261696 h 3149592"/>
              <a:gd name="connsiteX0" fmla="*/ 0 w 2832506"/>
              <a:gd name="connsiteY0" fmla="*/ 2261696 h 3149592"/>
              <a:gd name="connsiteX1" fmla="*/ 1743056 w 2832506"/>
              <a:gd name="connsiteY1" fmla="*/ 0 h 3149592"/>
              <a:gd name="connsiteX2" fmla="*/ 2832506 w 2832506"/>
              <a:gd name="connsiteY2" fmla="*/ 2228698 h 3149592"/>
              <a:gd name="connsiteX3" fmla="*/ 2830145 w 2832506"/>
              <a:gd name="connsiteY3" fmla="*/ 3149592 h 3149592"/>
              <a:gd name="connsiteX4" fmla="*/ 655967 w 2832506"/>
              <a:gd name="connsiteY4" fmla="*/ 3149592 h 3149592"/>
              <a:gd name="connsiteX5" fmla="*/ 0 w 2832506"/>
              <a:gd name="connsiteY5" fmla="*/ 2261696 h 31495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832506" h="3149592">
                <a:moveTo>
                  <a:pt x="0" y="2261696"/>
                </a:moveTo>
                <a:lnTo>
                  <a:pt x="1743056" y="0"/>
                </a:lnTo>
                <a:lnTo>
                  <a:pt x="2832506" y="2228698"/>
                </a:lnTo>
                <a:lnTo>
                  <a:pt x="2830145" y="3149592"/>
                </a:lnTo>
                <a:lnTo>
                  <a:pt x="655967" y="3149592"/>
                </a:lnTo>
                <a:lnTo>
                  <a:pt x="0" y="2261696"/>
                </a:lnTo>
                <a:close/>
              </a:path>
            </a:pathLst>
          </a:custGeom>
          <a:noFill/>
          <a:ln w="57150">
            <a:solidFill>
              <a:srgbClr val="2B3A22">
                <a:alpha val="80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5" name="Regular Pentagon 4"/>
          <p:cNvSpPr/>
          <p:nvPr/>
        </p:nvSpPr>
        <p:spPr>
          <a:xfrm>
            <a:off x="6019801" y="1651000"/>
            <a:ext cx="6184900" cy="5219700"/>
          </a:xfrm>
          <a:custGeom>
            <a:avLst/>
            <a:gdLst>
              <a:gd name="connsiteX0" fmla="*/ 4 w 3517900"/>
              <a:gd name="connsiteY0" fmla="*/ 1203037 h 3149600"/>
              <a:gd name="connsiteX1" fmla="*/ 1758950 w 3517900"/>
              <a:gd name="connsiteY1" fmla="*/ 0 h 3149600"/>
              <a:gd name="connsiteX2" fmla="*/ 3517896 w 3517900"/>
              <a:gd name="connsiteY2" fmla="*/ 1203037 h 3149600"/>
              <a:gd name="connsiteX3" fmla="*/ 2846039 w 3517900"/>
              <a:gd name="connsiteY3" fmla="*/ 3149592 h 3149600"/>
              <a:gd name="connsiteX4" fmla="*/ 671861 w 3517900"/>
              <a:gd name="connsiteY4" fmla="*/ 3149592 h 3149600"/>
              <a:gd name="connsiteX5" fmla="*/ 4 w 3517900"/>
              <a:gd name="connsiteY5" fmla="*/ 1203037 h 3149600"/>
              <a:gd name="connsiteX0" fmla="*/ 0 w 3200392"/>
              <a:gd name="connsiteY0" fmla="*/ 2180937 h 3149592"/>
              <a:gd name="connsiteX1" fmla="*/ 1441446 w 3200392"/>
              <a:gd name="connsiteY1" fmla="*/ 0 h 3149592"/>
              <a:gd name="connsiteX2" fmla="*/ 3200392 w 3200392"/>
              <a:gd name="connsiteY2" fmla="*/ 1203037 h 3149592"/>
              <a:gd name="connsiteX3" fmla="*/ 2528535 w 3200392"/>
              <a:gd name="connsiteY3" fmla="*/ 3149592 h 3149592"/>
              <a:gd name="connsiteX4" fmla="*/ 354357 w 3200392"/>
              <a:gd name="connsiteY4" fmla="*/ 3149592 h 3149592"/>
              <a:gd name="connsiteX5" fmla="*/ 0 w 3200392"/>
              <a:gd name="connsiteY5" fmla="*/ 2180937 h 3149592"/>
              <a:gd name="connsiteX0" fmla="*/ 0 w 2819392"/>
              <a:gd name="connsiteY0" fmla="*/ 2180937 h 3149592"/>
              <a:gd name="connsiteX1" fmla="*/ 1441446 w 2819392"/>
              <a:gd name="connsiteY1" fmla="*/ 0 h 3149592"/>
              <a:gd name="connsiteX2" fmla="*/ 2819392 w 2819392"/>
              <a:gd name="connsiteY2" fmla="*/ 2282537 h 3149592"/>
              <a:gd name="connsiteX3" fmla="*/ 2528535 w 2819392"/>
              <a:gd name="connsiteY3" fmla="*/ 3149592 h 3149592"/>
              <a:gd name="connsiteX4" fmla="*/ 354357 w 2819392"/>
              <a:gd name="connsiteY4" fmla="*/ 3149592 h 3149592"/>
              <a:gd name="connsiteX5" fmla="*/ 0 w 2819392"/>
              <a:gd name="connsiteY5" fmla="*/ 2180937 h 3149592"/>
              <a:gd name="connsiteX0" fmla="*/ 0 w 3121002"/>
              <a:gd name="connsiteY0" fmla="*/ 2261696 h 3149592"/>
              <a:gd name="connsiteX1" fmla="*/ 1743056 w 3121002"/>
              <a:gd name="connsiteY1" fmla="*/ 0 h 3149592"/>
              <a:gd name="connsiteX2" fmla="*/ 3121002 w 3121002"/>
              <a:gd name="connsiteY2" fmla="*/ 2282537 h 3149592"/>
              <a:gd name="connsiteX3" fmla="*/ 2830145 w 3121002"/>
              <a:gd name="connsiteY3" fmla="*/ 3149592 h 3149592"/>
              <a:gd name="connsiteX4" fmla="*/ 655967 w 3121002"/>
              <a:gd name="connsiteY4" fmla="*/ 3149592 h 3149592"/>
              <a:gd name="connsiteX5" fmla="*/ 0 w 3121002"/>
              <a:gd name="connsiteY5" fmla="*/ 2261696 h 3149592"/>
              <a:gd name="connsiteX0" fmla="*/ 0 w 3488179"/>
              <a:gd name="connsiteY0" fmla="*/ 2261696 h 3149592"/>
              <a:gd name="connsiteX1" fmla="*/ 1743056 w 3488179"/>
              <a:gd name="connsiteY1" fmla="*/ 0 h 3149592"/>
              <a:gd name="connsiteX2" fmla="*/ 3488179 w 3488179"/>
              <a:gd name="connsiteY2" fmla="*/ 2282537 h 3149592"/>
              <a:gd name="connsiteX3" fmla="*/ 2830145 w 3488179"/>
              <a:gd name="connsiteY3" fmla="*/ 3149592 h 3149592"/>
              <a:gd name="connsiteX4" fmla="*/ 655967 w 3488179"/>
              <a:gd name="connsiteY4" fmla="*/ 3149592 h 3149592"/>
              <a:gd name="connsiteX5" fmla="*/ 0 w 3488179"/>
              <a:gd name="connsiteY5" fmla="*/ 2261696 h 3149592"/>
              <a:gd name="connsiteX0" fmla="*/ 0 w 2832506"/>
              <a:gd name="connsiteY0" fmla="*/ 2261696 h 3149592"/>
              <a:gd name="connsiteX1" fmla="*/ 1743056 w 2832506"/>
              <a:gd name="connsiteY1" fmla="*/ 0 h 3149592"/>
              <a:gd name="connsiteX2" fmla="*/ 2832506 w 2832506"/>
              <a:gd name="connsiteY2" fmla="*/ 2228698 h 3149592"/>
              <a:gd name="connsiteX3" fmla="*/ 2830145 w 2832506"/>
              <a:gd name="connsiteY3" fmla="*/ 3149592 h 3149592"/>
              <a:gd name="connsiteX4" fmla="*/ 655967 w 2832506"/>
              <a:gd name="connsiteY4" fmla="*/ 3149592 h 3149592"/>
              <a:gd name="connsiteX5" fmla="*/ 0 w 2832506"/>
              <a:gd name="connsiteY5" fmla="*/ 2261696 h 31495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832506" h="3149592">
                <a:moveTo>
                  <a:pt x="0" y="2261696"/>
                </a:moveTo>
                <a:lnTo>
                  <a:pt x="1743056" y="0"/>
                </a:lnTo>
                <a:lnTo>
                  <a:pt x="2832506" y="2228698"/>
                </a:lnTo>
                <a:lnTo>
                  <a:pt x="2830145" y="3149592"/>
                </a:lnTo>
                <a:lnTo>
                  <a:pt x="655967" y="3149592"/>
                </a:lnTo>
                <a:lnTo>
                  <a:pt x="0" y="2261696"/>
                </a:lnTo>
                <a:close/>
              </a:path>
            </a:pathLst>
          </a:custGeom>
          <a:solidFill>
            <a:srgbClr val="2B3A22">
              <a:alpha val="8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7" name="Rectangle 6"/>
          <p:cNvSpPr/>
          <p:nvPr/>
        </p:nvSpPr>
        <p:spPr>
          <a:xfrm>
            <a:off x="7079707" y="4893937"/>
            <a:ext cx="3837337" cy="1200329"/>
          </a:xfrm>
          <a:prstGeom prst="rect">
            <a:avLst/>
          </a:prstGeom>
        </p:spPr>
        <p:txBody>
          <a:bodyPr wrap="square">
            <a:spAutoFit/>
          </a:bodyPr>
          <a:lstStyle/>
          <a:p>
            <a:pPr algn="just"/>
            <a:r>
              <a:rPr lang="id-ID" sz="1200" dirty="0">
                <a:solidFill>
                  <a:schemeClr val="bg1"/>
                </a:solidFill>
                <a:latin typeface="Arial Narrow" panose="020B0606020202030204" pitchFamily="34" charset="0"/>
              </a:rPr>
              <a:t>Lorem ipsum dolor sit amet, consectetur adipiscing elit. In id elit sit amet nulla vulputate pulvinar. Nullam aliquet justo eu libero tincidunt, at ultricies ex pellentesque. Sed quis lorem faucibus nisl dapibus pretium non quis quam. Vivamus nec iaculis libero. Aenean ultrices, mi sed mollis suscipit, diam ipsum fermentum leo, non malesuada justo massa vitae ex</a:t>
            </a:r>
          </a:p>
        </p:txBody>
      </p:sp>
      <p:sp>
        <p:nvSpPr>
          <p:cNvPr id="8" name="TextBox 7"/>
          <p:cNvSpPr txBox="1"/>
          <p:nvPr/>
        </p:nvSpPr>
        <p:spPr>
          <a:xfrm>
            <a:off x="7067006" y="4572333"/>
            <a:ext cx="3229371" cy="430887"/>
          </a:xfrm>
          <a:prstGeom prst="rect">
            <a:avLst/>
          </a:prstGeom>
          <a:noFill/>
        </p:spPr>
        <p:txBody>
          <a:bodyPr wrap="square" lIns="91440" tIns="0" rIns="91440" bIns="0" rtlCol="0">
            <a:spAutoFit/>
          </a:bodyPr>
          <a:lstStyle/>
          <a:p>
            <a:pPr algn="r"/>
            <a:r>
              <a:rPr lang="en-US" sz="2800" b="1" dirty="0">
                <a:solidFill>
                  <a:schemeClr val="bg1"/>
                </a:solidFill>
                <a:latin typeface="Arial Black" panose="020B0A04020102020204" pitchFamily="34" charset="0"/>
                <a:ea typeface="Open Sans" panose="020B0606030504020204" pitchFamily="34" charset="0"/>
                <a:cs typeface="Open Sans" panose="020B0606030504020204" pitchFamily="34" charset="0"/>
              </a:rPr>
              <a:t>HEADING HERE</a:t>
            </a:r>
          </a:p>
        </p:txBody>
      </p:sp>
    </p:spTree>
    <p:extLst>
      <p:ext uri="{BB962C8B-B14F-4D97-AF65-F5344CB8AC3E}">
        <p14:creationId xmlns:p14="http://schemas.microsoft.com/office/powerpoint/2010/main" val="323309480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sp>
        <p:nvSpPr>
          <p:cNvPr id="15" name="Rectangle 14"/>
          <p:cNvSpPr/>
          <p:nvPr/>
        </p:nvSpPr>
        <p:spPr>
          <a:xfrm>
            <a:off x="0" y="0"/>
            <a:ext cx="12192000" cy="6858000"/>
          </a:xfrm>
          <a:prstGeom prst="rect">
            <a:avLst/>
          </a:prstGeom>
          <a:solidFill>
            <a:srgbClr val="2B3A22">
              <a:alpha val="38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 name="Picture Placeholder 13"/>
          <p:cNvPicPr>
            <a:picLocks noGrp="1" noChangeAspect="1"/>
          </p:cNvPicPr>
          <p:nvPr>
            <p:ph type="pic" sz="quarter" idx="10"/>
          </p:nvPr>
        </p:nvPicPr>
        <p:blipFill>
          <a:blip r:embed="rId3">
            <a:extLst>
              <a:ext uri="{28A0092B-C50C-407E-A947-70E740481C1C}">
                <a14:useLocalDpi xmlns:a14="http://schemas.microsoft.com/office/drawing/2010/main" val="0"/>
              </a:ext>
            </a:extLst>
          </a:blip>
          <a:srcRect l="22222" r="22222"/>
          <a:stretch>
            <a:fillRect/>
          </a:stretch>
        </p:blipFill>
        <p:spPr/>
      </p:pic>
      <p:sp>
        <p:nvSpPr>
          <p:cNvPr id="13" name="Rounded Rectangle 12"/>
          <p:cNvSpPr/>
          <p:nvPr/>
        </p:nvSpPr>
        <p:spPr>
          <a:xfrm>
            <a:off x="6968703" y="2592659"/>
            <a:ext cx="4264092" cy="1717288"/>
          </a:xfrm>
          <a:prstGeom prst="roundRect">
            <a:avLst/>
          </a:prstGeom>
          <a:solidFill>
            <a:srgbClr val="2B3A22"/>
          </a:solidFill>
          <a:ln>
            <a:noFill/>
          </a:ln>
          <a:effectLst>
            <a:outerShdw blurRad="635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7359587" y="3035721"/>
            <a:ext cx="3721164" cy="1200329"/>
          </a:xfrm>
          <a:prstGeom prst="rect">
            <a:avLst/>
          </a:prstGeom>
        </p:spPr>
        <p:txBody>
          <a:bodyPr wrap="square">
            <a:spAutoFit/>
          </a:bodyPr>
          <a:lstStyle/>
          <a:p>
            <a:pPr algn="just"/>
            <a:r>
              <a:rPr lang="id-ID" sz="1200" dirty="0">
                <a:solidFill>
                  <a:schemeClr val="bg1"/>
                </a:solidFill>
                <a:latin typeface="Arial Narrow" panose="020B0606020202030204" pitchFamily="34" charset="0"/>
              </a:rPr>
              <a:t>Lorem ipsum dolor sit amet, consectetur adipiscing elit. In id elit sit amet nulla vulputate pulvinar. Nullam aliquet justo eu libero tincidunt, at ultricies ex pellentesque. Sed quis lorem faucibus nisl dapibus pretium non quis quam. Vivamus nec iaculis libero. Aenean ultrices, mi sed mollis suscipit, diam ipsum fermentum leo, non malesuada justo massa vitae ex</a:t>
            </a:r>
          </a:p>
        </p:txBody>
      </p:sp>
      <p:sp>
        <p:nvSpPr>
          <p:cNvPr id="2" name="TextBox 1"/>
          <p:cNvSpPr txBox="1"/>
          <p:nvPr/>
        </p:nvSpPr>
        <p:spPr>
          <a:xfrm>
            <a:off x="7311637" y="2614961"/>
            <a:ext cx="3769113" cy="523220"/>
          </a:xfrm>
          <a:prstGeom prst="rect">
            <a:avLst/>
          </a:prstGeom>
          <a:noFill/>
        </p:spPr>
        <p:txBody>
          <a:bodyPr wrap="square" rtlCol="0">
            <a:spAutoFit/>
          </a:bodyPr>
          <a:lstStyle/>
          <a:p>
            <a:r>
              <a:rPr lang="en-US" sz="2800" dirty="0">
                <a:solidFill>
                  <a:schemeClr val="bg1"/>
                </a:solidFill>
                <a:latin typeface="Arial Black" panose="020B0A04020102020204" pitchFamily="34" charset="0"/>
              </a:rPr>
              <a:t>HEADING HERE</a:t>
            </a:r>
          </a:p>
        </p:txBody>
      </p:sp>
    </p:spTree>
    <p:extLst>
      <p:ext uri="{BB962C8B-B14F-4D97-AF65-F5344CB8AC3E}">
        <p14:creationId xmlns:p14="http://schemas.microsoft.com/office/powerpoint/2010/main" val="1815659582"/>
      </p:ext>
    </p:extLst>
  </p:cSld>
  <p:clrMapOvr>
    <a:masterClrMapping/>
  </p:clrMapOvr>
  <p:transition spd="slow">
    <p:fade/>
  </p:transition>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sp>
        <p:nvSpPr>
          <p:cNvPr id="6" name="Rectangle 5"/>
          <p:cNvSpPr/>
          <p:nvPr/>
        </p:nvSpPr>
        <p:spPr>
          <a:xfrm>
            <a:off x="0" y="0"/>
            <a:ext cx="12192000" cy="6858000"/>
          </a:xfrm>
          <a:prstGeom prst="rect">
            <a:avLst/>
          </a:prstGeom>
          <a:solidFill>
            <a:schemeClr val="tx1">
              <a:alpha val="4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ounded Rectangle 6"/>
          <p:cNvSpPr/>
          <p:nvPr/>
        </p:nvSpPr>
        <p:spPr>
          <a:xfrm>
            <a:off x="7724232" y="2614962"/>
            <a:ext cx="3844711" cy="1778618"/>
          </a:xfrm>
          <a:prstGeom prst="roundRect">
            <a:avLst/>
          </a:prstGeom>
          <a:solidFill>
            <a:srgbClr val="2B3A22">
              <a:alpha val="81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Placeholder 2"/>
          <p:cNvPicPr>
            <a:picLocks noGrp="1" noChangeAspect="1"/>
          </p:cNvPicPr>
          <p:nvPr>
            <p:ph type="pic" sz="quarter" idx="10"/>
          </p:nvPr>
        </p:nvPicPr>
        <p:blipFill>
          <a:blip r:embed="rId3">
            <a:extLst>
              <a:ext uri="{28A0092B-C50C-407E-A947-70E740481C1C}">
                <a14:useLocalDpi xmlns:a14="http://schemas.microsoft.com/office/drawing/2010/main" val="0"/>
              </a:ext>
            </a:extLst>
          </a:blip>
          <a:srcRect l="26033" r="26033"/>
          <a:stretch>
            <a:fillRect/>
          </a:stretch>
        </p:blipFill>
        <p:spPr/>
      </p:pic>
      <p:pic>
        <p:nvPicPr>
          <p:cNvPr id="4" name="Picture Placeholder 3"/>
          <p:cNvPicPr>
            <a:picLocks noGrp="1" noChangeAspect="1"/>
          </p:cNvPicPr>
          <p:nvPr>
            <p:ph type="pic" sz="quarter" idx="11"/>
          </p:nvPr>
        </p:nvPicPr>
        <p:blipFill>
          <a:blip r:embed="rId4" cstate="print">
            <a:extLst>
              <a:ext uri="{28A0092B-C50C-407E-A947-70E740481C1C}">
                <a14:useLocalDpi xmlns:a14="http://schemas.microsoft.com/office/drawing/2010/main" val="0"/>
              </a:ext>
            </a:extLst>
          </a:blip>
          <a:srcRect l="20141" r="20141"/>
          <a:stretch>
            <a:fillRect/>
          </a:stretch>
        </p:blipFill>
        <p:spPr>
          <a:xfrm>
            <a:off x="3489325" y="1208088"/>
            <a:ext cx="3879850" cy="4337050"/>
          </a:xfrm>
          <a:custGeom>
            <a:avLst/>
            <a:gdLst>
              <a:gd name="T0" fmla="*/ 547047 w 3880022"/>
              <a:gd name="T1" fmla="*/ 614336 h 4337222"/>
              <a:gd name="T2" fmla="*/ 3348683 w 3880022"/>
              <a:gd name="T3" fmla="*/ 614336 h 4337222"/>
              <a:gd name="T4" fmla="*/ 3348683 w 3880022"/>
              <a:gd name="T5" fmla="*/ 3746101 h 4337222"/>
              <a:gd name="T6" fmla="*/ 547047 w 3880022"/>
              <a:gd name="T7" fmla="*/ 3746101 h 4337222"/>
              <a:gd name="T8" fmla="*/ 374050 w 3880022"/>
              <a:gd name="T9" fmla="*/ 418126 h 4337222"/>
              <a:gd name="T10" fmla="*/ 374050 w 3880022"/>
              <a:gd name="T11" fmla="*/ 3919095 h 4337222"/>
              <a:gd name="T12" fmla="*/ 3505971 w 3880022"/>
              <a:gd name="T13" fmla="*/ 3919095 h 4337222"/>
              <a:gd name="T14" fmla="*/ 3505971 w 3880022"/>
              <a:gd name="T15" fmla="*/ 418126 h 4337222"/>
              <a:gd name="T16" fmla="*/ 0 w 3880022"/>
              <a:gd name="T17" fmla="*/ 0 h 4337222"/>
              <a:gd name="T18" fmla="*/ 3880022 w 3880022"/>
              <a:gd name="T19" fmla="*/ 0 h 4337222"/>
              <a:gd name="T20" fmla="*/ 3880022 w 3880022"/>
              <a:gd name="T21" fmla="*/ 4337222 h 4337222"/>
              <a:gd name="T22" fmla="*/ 0 w 3880022"/>
              <a:gd name="T23" fmla="*/ 4337222 h 4337222"/>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3880022" h="4337222">
                <a:moveTo>
                  <a:pt x="547047" y="614336"/>
                </a:moveTo>
                <a:lnTo>
                  <a:pt x="3348683" y="614336"/>
                </a:lnTo>
                <a:lnTo>
                  <a:pt x="3348683" y="3746101"/>
                </a:lnTo>
                <a:lnTo>
                  <a:pt x="547047" y="3746101"/>
                </a:lnTo>
                <a:lnTo>
                  <a:pt x="547047" y="614336"/>
                </a:lnTo>
                <a:close/>
                <a:moveTo>
                  <a:pt x="374050" y="418126"/>
                </a:moveTo>
                <a:lnTo>
                  <a:pt x="374050" y="3919095"/>
                </a:lnTo>
                <a:lnTo>
                  <a:pt x="3505971" y="3919095"/>
                </a:lnTo>
                <a:lnTo>
                  <a:pt x="3505971" y="418126"/>
                </a:lnTo>
                <a:lnTo>
                  <a:pt x="374050" y="418126"/>
                </a:lnTo>
                <a:close/>
                <a:moveTo>
                  <a:pt x="0" y="0"/>
                </a:moveTo>
                <a:lnTo>
                  <a:pt x="3880022" y="0"/>
                </a:lnTo>
                <a:lnTo>
                  <a:pt x="3880022" y="4337222"/>
                </a:lnTo>
                <a:lnTo>
                  <a:pt x="0" y="4337222"/>
                </a:lnTo>
                <a:lnTo>
                  <a:pt x="0" y="0"/>
                </a:lnTo>
                <a:close/>
              </a:path>
            </a:pathLst>
          </a:custGeom>
        </p:spPr>
      </p:pic>
      <p:sp>
        <p:nvSpPr>
          <p:cNvPr id="11" name="Rectangle 10"/>
          <p:cNvSpPr/>
          <p:nvPr/>
        </p:nvSpPr>
        <p:spPr>
          <a:xfrm>
            <a:off x="7847780" y="3102628"/>
            <a:ext cx="3602062" cy="1200329"/>
          </a:xfrm>
          <a:prstGeom prst="rect">
            <a:avLst/>
          </a:prstGeom>
        </p:spPr>
        <p:txBody>
          <a:bodyPr wrap="square">
            <a:spAutoFit/>
          </a:bodyPr>
          <a:lstStyle/>
          <a:p>
            <a:pPr algn="just"/>
            <a:r>
              <a:rPr lang="id-ID" sz="1200" dirty="0">
                <a:solidFill>
                  <a:schemeClr val="bg1"/>
                </a:solidFill>
                <a:latin typeface="Arial Narrow" panose="020B0606020202030204" pitchFamily="34" charset="0"/>
              </a:rPr>
              <a:t>Lorem ipsum dolor sit amet, consectetur adipiscing elit. In id elit sit amet nulla vulputate pulvinar. Nullam aliquet justo eu libero tincidunt, at ultricies ex pellentesque. Sed quis lorem faucibus nisl dapibus pretium non quis quam. Vivamus nec iaculis libero. Aenean ultrices, mi sed mollis suscipit, diam ipsum fermentum leo, non malesuada justo massa vitae ex</a:t>
            </a:r>
          </a:p>
        </p:txBody>
      </p:sp>
      <p:sp>
        <p:nvSpPr>
          <p:cNvPr id="12" name="TextBox 11"/>
          <p:cNvSpPr txBox="1"/>
          <p:nvPr/>
        </p:nvSpPr>
        <p:spPr>
          <a:xfrm>
            <a:off x="7799830" y="2681868"/>
            <a:ext cx="3769113" cy="523220"/>
          </a:xfrm>
          <a:prstGeom prst="rect">
            <a:avLst/>
          </a:prstGeom>
          <a:noFill/>
        </p:spPr>
        <p:txBody>
          <a:bodyPr wrap="square" rtlCol="0">
            <a:spAutoFit/>
          </a:bodyPr>
          <a:lstStyle/>
          <a:p>
            <a:r>
              <a:rPr lang="en-US" sz="2800" dirty="0">
                <a:solidFill>
                  <a:schemeClr val="bg1"/>
                </a:solidFill>
                <a:latin typeface="Arial Black" panose="020B0A04020102020204" pitchFamily="34" charset="0"/>
              </a:rPr>
              <a:t>HEADING HERE</a:t>
            </a:r>
          </a:p>
        </p:txBody>
      </p:sp>
    </p:spTree>
    <p:extLst>
      <p:ext uri="{BB962C8B-B14F-4D97-AF65-F5344CB8AC3E}">
        <p14:creationId xmlns:p14="http://schemas.microsoft.com/office/powerpoint/2010/main" val="159338960"/>
      </p:ext>
    </p:extLst>
  </p:cSld>
  <p:clrMapOvr>
    <a:masterClrMapping/>
  </p:clrMapOvr>
  <p:transition spd="slow">
    <p:blinds dir="vert"/>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Placeholder 15"/>
          <p:cNvPicPr>
            <a:picLocks noGrp="1" noChangeAspect="1"/>
          </p:cNvPicPr>
          <p:nvPr>
            <p:ph type="pic" sz="quarter" idx="10"/>
          </p:nvPr>
        </p:nvPicPr>
        <p:blipFill>
          <a:blip r:embed="rId2" cstate="print">
            <a:extLst>
              <a:ext uri="{28A0092B-C50C-407E-A947-70E740481C1C}">
                <a14:useLocalDpi xmlns:a14="http://schemas.microsoft.com/office/drawing/2010/main" val="0"/>
              </a:ext>
            </a:extLst>
          </a:blip>
          <a:srcRect t="7798" b="7798"/>
          <a:stretch>
            <a:fillRect/>
          </a:stretch>
        </p:blipFill>
        <p:spPr/>
      </p:pic>
      <p:sp>
        <p:nvSpPr>
          <p:cNvPr id="17" name="Rectangle 16"/>
          <p:cNvSpPr/>
          <p:nvPr/>
        </p:nvSpPr>
        <p:spPr>
          <a:xfrm>
            <a:off x="0" y="0"/>
            <a:ext cx="12192000" cy="6858000"/>
          </a:xfrm>
          <a:prstGeom prst="rect">
            <a:avLst/>
          </a:prstGeom>
          <a:solidFill>
            <a:srgbClr val="2B3A22">
              <a:alpha val="66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8" name="Picture Placeholder 27"/>
          <p:cNvPicPr>
            <a:picLocks noGrp="1" noChangeAspect="1"/>
          </p:cNvPicPr>
          <p:nvPr>
            <p:ph type="pic" sz="quarter" idx="11"/>
          </p:nvPr>
        </p:nvPicPr>
        <p:blipFill>
          <a:blip r:embed="rId3" cstate="print">
            <a:extLst>
              <a:ext uri="{28A0092B-C50C-407E-A947-70E740481C1C}">
                <a14:useLocalDpi xmlns:a14="http://schemas.microsoft.com/office/drawing/2010/main" val="0"/>
              </a:ext>
            </a:extLst>
          </a:blip>
          <a:srcRect l="14859" r="14859"/>
          <a:stretch>
            <a:fillRect/>
          </a:stretch>
        </p:blipFill>
        <p:spPr/>
      </p:pic>
      <p:sp>
        <p:nvSpPr>
          <p:cNvPr id="30" name="Rounded Rectangle 29"/>
          <p:cNvSpPr/>
          <p:nvPr/>
        </p:nvSpPr>
        <p:spPr>
          <a:xfrm>
            <a:off x="7036420" y="3724508"/>
            <a:ext cx="3936380" cy="2052120"/>
          </a:xfrm>
          <a:prstGeom prst="roundRect">
            <a:avLst/>
          </a:prstGeom>
          <a:solidFill>
            <a:srgbClr val="2B3A22">
              <a:alpha val="66000"/>
            </a:srgbClr>
          </a:solidFill>
          <a:ln>
            <a:noFill/>
          </a:ln>
          <a:effectLst>
            <a:outerShdw blurRad="635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ounded Rectangle 17"/>
          <p:cNvSpPr/>
          <p:nvPr/>
        </p:nvSpPr>
        <p:spPr>
          <a:xfrm>
            <a:off x="7036420" y="1204332"/>
            <a:ext cx="3936380" cy="2052120"/>
          </a:xfrm>
          <a:prstGeom prst="roundRect">
            <a:avLst/>
          </a:prstGeom>
          <a:solidFill>
            <a:srgbClr val="2B3A22">
              <a:alpha val="66000"/>
            </a:srgbClr>
          </a:solidFill>
          <a:ln>
            <a:noFill/>
          </a:ln>
          <a:effectLst>
            <a:outerShdw blurRad="635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p:cNvSpPr/>
          <p:nvPr/>
        </p:nvSpPr>
        <p:spPr>
          <a:xfrm>
            <a:off x="7425495" y="1715095"/>
            <a:ext cx="3204404" cy="1384995"/>
          </a:xfrm>
          <a:prstGeom prst="rect">
            <a:avLst/>
          </a:prstGeom>
        </p:spPr>
        <p:txBody>
          <a:bodyPr wrap="square">
            <a:spAutoFit/>
          </a:bodyPr>
          <a:lstStyle/>
          <a:p>
            <a:pPr algn="just"/>
            <a:r>
              <a:rPr lang="id-ID" sz="1200" dirty="0">
                <a:solidFill>
                  <a:schemeClr val="bg1"/>
                </a:solidFill>
                <a:latin typeface="Arial Narrow" panose="020B0606020202030204" pitchFamily="34" charset="0"/>
              </a:rPr>
              <a:t>Lorem ipsum dolor sit amet, consectetur adipiscing elit. In id elit sit amet nulla vulputate pulvinar. Nullam aliquet justo eu libero tincidunt, at ultricies ex pellentesque. Sed quis lorem faucibus nisl dapibus pretium non quis quam. Vivamus nec iaculis libero. Aenean ultrices, mi sed mollis suscipit, diam ipsum fermentum leo, non malesuada justo massa vitae ex</a:t>
            </a:r>
          </a:p>
        </p:txBody>
      </p:sp>
      <p:sp>
        <p:nvSpPr>
          <p:cNvPr id="15" name="TextBox 14"/>
          <p:cNvSpPr txBox="1"/>
          <p:nvPr/>
        </p:nvSpPr>
        <p:spPr>
          <a:xfrm>
            <a:off x="7392043" y="1353504"/>
            <a:ext cx="3237856" cy="523220"/>
          </a:xfrm>
          <a:prstGeom prst="rect">
            <a:avLst/>
          </a:prstGeom>
          <a:noFill/>
        </p:spPr>
        <p:txBody>
          <a:bodyPr wrap="square" rtlCol="0">
            <a:spAutoFit/>
          </a:bodyPr>
          <a:lstStyle/>
          <a:p>
            <a:r>
              <a:rPr lang="en-US" sz="2800" dirty="0">
                <a:solidFill>
                  <a:schemeClr val="bg1"/>
                </a:solidFill>
                <a:latin typeface="Arial Black" panose="020B0A04020102020204" pitchFamily="34" charset="0"/>
              </a:rPr>
              <a:t>HEADING HERE</a:t>
            </a:r>
          </a:p>
        </p:txBody>
      </p:sp>
      <p:sp>
        <p:nvSpPr>
          <p:cNvPr id="22" name="Rectangle 21"/>
          <p:cNvSpPr/>
          <p:nvPr/>
        </p:nvSpPr>
        <p:spPr>
          <a:xfrm>
            <a:off x="7425495" y="4224365"/>
            <a:ext cx="3204404" cy="1384995"/>
          </a:xfrm>
          <a:prstGeom prst="rect">
            <a:avLst/>
          </a:prstGeom>
        </p:spPr>
        <p:txBody>
          <a:bodyPr wrap="square">
            <a:spAutoFit/>
          </a:bodyPr>
          <a:lstStyle/>
          <a:p>
            <a:pPr algn="just"/>
            <a:r>
              <a:rPr lang="id-ID" sz="1200" dirty="0">
                <a:solidFill>
                  <a:schemeClr val="bg1"/>
                </a:solidFill>
                <a:latin typeface="Arial Narrow" panose="020B0606020202030204" pitchFamily="34" charset="0"/>
              </a:rPr>
              <a:t>Lorem ipsum dolor sit amet, consectetur adipiscing elit. In id elit sit amet nulla vulputate pulvinar. Nullam aliquet justo eu libero tincidunt, at ultricies ex pellentesque. Sed quis lorem faucibus nisl dapibus pretium non quis quam. Vivamus nec iaculis libero. Aenean ultrices, mi sed mollis suscipit, diam ipsum fermentum leo, non malesuada justo massa vitae ex</a:t>
            </a:r>
          </a:p>
        </p:txBody>
      </p:sp>
      <p:sp>
        <p:nvSpPr>
          <p:cNvPr id="23" name="TextBox 22"/>
          <p:cNvSpPr txBox="1"/>
          <p:nvPr/>
        </p:nvSpPr>
        <p:spPr>
          <a:xfrm>
            <a:off x="7392042" y="3862774"/>
            <a:ext cx="3237857" cy="523220"/>
          </a:xfrm>
          <a:prstGeom prst="rect">
            <a:avLst/>
          </a:prstGeom>
          <a:noFill/>
        </p:spPr>
        <p:txBody>
          <a:bodyPr wrap="square" rtlCol="0">
            <a:spAutoFit/>
          </a:bodyPr>
          <a:lstStyle/>
          <a:p>
            <a:r>
              <a:rPr lang="en-US" sz="2800" dirty="0">
                <a:solidFill>
                  <a:schemeClr val="bg1"/>
                </a:solidFill>
                <a:latin typeface="Arial Black" panose="020B0A04020102020204" pitchFamily="34" charset="0"/>
              </a:rPr>
              <a:t>HEADING HERE</a:t>
            </a:r>
          </a:p>
        </p:txBody>
      </p:sp>
    </p:spTree>
    <p:extLst>
      <p:ext uri="{BB962C8B-B14F-4D97-AF65-F5344CB8AC3E}">
        <p14:creationId xmlns:p14="http://schemas.microsoft.com/office/powerpoint/2010/main" val="2308859603"/>
      </p:ext>
    </p:extLst>
  </p:cSld>
  <p:clrMapOvr>
    <a:masterClrMapping/>
  </p:clrMapOvr>
  <p:transition spd="slow">
    <p:checker/>
  </p:transition>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pic>
        <p:nvPicPr>
          <p:cNvPr id="15" name="Picture Placeholder 14"/>
          <p:cNvPicPr>
            <a:picLocks noGrp="1" noChangeAspect="1"/>
          </p:cNvPicPr>
          <p:nvPr>
            <p:ph type="pic" sz="quarter" idx="10"/>
          </p:nvPr>
        </p:nvPicPr>
        <p:blipFill>
          <a:blip r:embed="rId3" cstate="print">
            <a:extLst>
              <a:ext uri="{28A0092B-C50C-407E-A947-70E740481C1C}">
                <a14:useLocalDpi xmlns:a14="http://schemas.microsoft.com/office/drawing/2010/main" val="0"/>
              </a:ext>
            </a:extLst>
          </a:blip>
          <a:srcRect l="17632" r="17632"/>
          <a:stretch>
            <a:fillRect/>
          </a:stretch>
        </p:blipFill>
        <p:spPr/>
      </p:pic>
      <p:sp>
        <p:nvSpPr>
          <p:cNvPr id="9" name="Rectangle 8"/>
          <p:cNvSpPr/>
          <p:nvPr/>
        </p:nvSpPr>
        <p:spPr>
          <a:xfrm>
            <a:off x="131590" y="130176"/>
            <a:ext cx="11937999" cy="6597647"/>
          </a:xfrm>
          <a:prstGeom prst="rect">
            <a:avLst/>
          </a:prstGeom>
          <a:solidFill>
            <a:schemeClr val="tx1">
              <a:alpha val="6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6" name="Picture Placeholder 15"/>
          <p:cNvPicPr>
            <a:picLocks noGrp="1" noChangeAspect="1"/>
          </p:cNvPicPr>
          <p:nvPr>
            <p:ph type="pic" sz="quarter" idx="11"/>
          </p:nvPr>
        </p:nvPicPr>
        <p:blipFill rotWithShape="1">
          <a:blip r:embed="rId4" cstate="print">
            <a:extLst>
              <a:ext uri="{28A0092B-C50C-407E-A947-70E740481C1C}">
                <a14:useLocalDpi xmlns:a14="http://schemas.microsoft.com/office/drawing/2010/main" val="0"/>
              </a:ext>
            </a:extLst>
          </a:blip>
          <a:srcRect l="51126" t="-169" r="22692" b="169"/>
          <a:stretch/>
        </p:blipFill>
        <p:spPr>
          <a:xfrm>
            <a:off x="131591" y="136176"/>
            <a:ext cx="2587624" cy="6591648"/>
          </a:xfrm>
        </p:spPr>
      </p:pic>
      <p:pic>
        <p:nvPicPr>
          <p:cNvPr id="17" name="Picture Placeholder 16"/>
          <p:cNvPicPr>
            <a:picLocks noGrp="1" noChangeAspect="1"/>
          </p:cNvPicPr>
          <p:nvPr>
            <p:ph type="pic" sz="quarter" idx="12"/>
          </p:nvPr>
        </p:nvPicPr>
        <p:blipFill rotWithShape="1">
          <a:blip r:embed="rId5" cstate="print">
            <a:extLst>
              <a:ext uri="{28A0092B-C50C-407E-A947-70E740481C1C}">
                <a14:useLocalDpi xmlns:a14="http://schemas.microsoft.com/office/drawing/2010/main" val="0"/>
              </a:ext>
            </a:extLst>
          </a:blip>
          <a:srcRect l="27173" t="338" r="46355" b="-338"/>
          <a:stretch/>
        </p:blipFill>
        <p:spPr/>
      </p:pic>
      <p:sp>
        <p:nvSpPr>
          <p:cNvPr id="10" name="TextBox 8"/>
          <p:cNvSpPr txBox="1">
            <a:spLocks noChangeArrowheads="1"/>
          </p:cNvSpPr>
          <p:nvPr/>
        </p:nvSpPr>
        <p:spPr bwMode="auto">
          <a:xfrm>
            <a:off x="4592946" y="2659017"/>
            <a:ext cx="3248063"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n-US" altLang="en-US" sz="2800" dirty="0">
                <a:solidFill>
                  <a:schemeClr val="bg1"/>
                </a:solidFill>
                <a:latin typeface="Arial Black" panose="020B0A04020102020204" pitchFamily="34" charset="0"/>
                <a:ea typeface="Mongolian Baiti" panose="03000500000000000000" pitchFamily="66" charset="0"/>
                <a:cs typeface="Mongolian Baiti" panose="03000500000000000000" pitchFamily="66" charset="0"/>
              </a:rPr>
              <a:t>HEADING HERE</a:t>
            </a:r>
          </a:p>
        </p:txBody>
      </p:sp>
      <p:sp>
        <p:nvSpPr>
          <p:cNvPr id="11" name="TextBox 11"/>
          <p:cNvSpPr txBox="1">
            <a:spLocks noChangeArrowheads="1"/>
          </p:cNvSpPr>
          <p:nvPr/>
        </p:nvSpPr>
        <p:spPr bwMode="auto">
          <a:xfrm>
            <a:off x="4730126" y="3096684"/>
            <a:ext cx="4058425"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just"/>
            <a:r>
              <a:rPr lang="id-ID" sz="1200" dirty="0">
                <a:solidFill>
                  <a:schemeClr val="bg1"/>
                </a:solidFill>
                <a:latin typeface="Arial Narrow" panose="020B0606020202030204" pitchFamily="34" charset="0"/>
              </a:rPr>
              <a:t>Lorem ipsum dolor sit amet, consectetur adipiscing elit. In id elit sit amet nulla vulputate pulvinar. Nullam aliquet justo eu libero tincidunt, at ultricies ex pellentesque. Sed quis lorem faucibus nisl dapibus pretium non quis quam. Vivamus nec iaculis libero. Aenean ultrices, mi sed mollis suscipit, diam ipsum fermentum leo, non malesuada justo massa vitae ex</a:t>
            </a:r>
          </a:p>
        </p:txBody>
      </p:sp>
      <p:sp>
        <p:nvSpPr>
          <p:cNvPr id="18" name="Rectangle 17"/>
          <p:cNvSpPr/>
          <p:nvPr/>
        </p:nvSpPr>
        <p:spPr>
          <a:xfrm>
            <a:off x="131590" y="130176"/>
            <a:ext cx="2587625" cy="6597647"/>
          </a:xfrm>
          <a:prstGeom prst="rect">
            <a:avLst/>
          </a:prstGeom>
          <a:solidFill>
            <a:schemeClr val="tx1">
              <a:alpha val="4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p:cNvSpPr/>
          <p:nvPr/>
        </p:nvSpPr>
        <p:spPr>
          <a:xfrm>
            <a:off x="9447694" y="130176"/>
            <a:ext cx="2607607" cy="6597647"/>
          </a:xfrm>
          <a:prstGeom prst="rect">
            <a:avLst/>
          </a:prstGeom>
          <a:solidFill>
            <a:schemeClr val="tx1">
              <a:alpha val="4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554125198"/>
      </p:ext>
    </p:extLst>
  </p:cSld>
  <p:clrMapOvr>
    <a:masterClrMapping/>
  </p:clrMapOvr>
  <p:transition spd="slow">
    <p:push dir="u"/>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Placeholder 10"/>
          <p:cNvPicPr>
            <a:picLocks noGrp="1" noChangeAspect="1"/>
          </p:cNvPicPr>
          <p:nvPr>
            <p:ph type="pic" sz="quarter" idx="10"/>
          </p:nvPr>
        </p:nvPicPr>
        <p:blipFill>
          <a:blip r:embed="rId2" cstate="print">
            <a:extLst>
              <a:ext uri="{28A0092B-C50C-407E-A947-70E740481C1C}">
                <a14:useLocalDpi xmlns:a14="http://schemas.microsoft.com/office/drawing/2010/main" val="0"/>
              </a:ext>
            </a:extLst>
          </a:blip>
          <a:srcRect t="7869" b="7869"/>
          <a:stretch>
            <a:fillRect/>
          </a:stretch>
        </p:blipFill>
        <p:spPr/>
      </p:pic>
      <p:sp>
        <p:nvSpPr>
          <p:cNvPr id="12" name="Rectangle 11"/>
          <p:cNvSpPr/>
          <p:nvPr/>
        </p:nvSpPr>
        <p:spPr>
          <a:xfrm>
            <a:off x="0" y="0"/>
            <a:ext cx="12192000" cy="6858000"/>
          </a:xfrm>
          <a:prstGeom prst="rect">
            <a:avLst/>
          </a:prstGeom>
          <a:solidFill>
            <a:srgbClr val="2B3A22">
              <a:alpha val="4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p:cNvSpPr/>
          <p:nvPr/>
        </p:nvSpPr>
        <p:spPr>
          <a:xfrm>
            <a:off x="517525" y="1274763"/>
            <a:ext cx="4764088" cy="4776787"/>
          </a:xfrm>
          <a:prstGeom prst="rect">
            <a:avLst/>
          </a:prstGeom>
          <a:blipFill>
            <a:blip r:embed="rId3"/>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3" name="Rounded Rectangle 2"/>
          <p:cNvSpPr/>
          <p:nvPr/>
        </p:nvSpPr>
        <p:spPr>
          <a:xfrm>
            <a:off x="947853" y="2698595"/>
            <a:ext cx="3947532" cy="2051825"/>
          </a:xfrm>
          <a:prstGeom prst="roundRect">
            <a:avLst>
              <a:gd name="adj" fmla="val 16667"/>
            </a:avLst>
          </a:prstGeom>
          <a:solidFill>
            <a:srgbClr val="2B3A22">
              <a:alpha val="71000"/>
            </a:srgbClr>
          </a:solidFill>
          <a:ln>
            <a:noFill/>
          </a:ln>
          <a:effectLst>
            <a:outerShdw blurRad="635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p:cNvSpPr/>
          <p:nvPr/>
        </p:nvSpPr>
        <p:spPr>
          <a:xfrm>
            <a:off x="769938" y="1503363"/>
            <a:ext cx="4283075" cy="4271962"/>
          </a:xfrm>
          <a:prstGeom prst="rect">
            <a:avLst/>
          </a:prstGeom>
          <a:noFill/>
          <a:ln w="38100">
            <a:solidFill>
              <a:srgbClr val="2B3A2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7" name="Rectangle 6"/>
          <p:cNvSpPr>
            <a:spLocks/>
          </p:cNvSpPr>
          <p:nvPr/>
        </p:nvSpPr>
        <p:spPr bwMode="auto">
          <a:xfrm>
            <a:off x="1232363" y="2998113"/>
            <a:ext cx="3138913" cy="430887"/>
          </a:xfrm>
          <a:prstGeom prst="rect">
            <a:avLst/>
          </a:prstGeom>
          <a:noFill/>
          <a:ln>
            <a:noFill/>
          </a:ln>
          <a:extLst>
            <a:ext uri="{909E8E84-426E-40dd-AFC4-6F175D3DCCD1}"/>
            <a:ext uri="{91240B29-F687-4f45-9708-019B960494DF}"/>
          </a:extLst>
        </p:spPr>
        <p:txBody>
          <a:bodyPr wrap="square" lIns="0" tIns="0" rIns="0" bIns="0">
            <a:spAutoFit/>
          </a:bodyPr>
          <a:lstStyle/>
          <a:p>
            <a:pPr defTabSz="4572000" eaLnBrk="1" fontAlgn="auto" hangingPunct="1">
              <a:spcBef>
                <a:spcPts val="0"/>
              </a:spcBef>
              <a:spcAft>
                <a:spcPts val="0"/>
              </a:spcAft>
              <a:defRPr/>
            </a:pPr>
            <a:r>
              <a:rPr lang="en-US" sz="2800" b="1" dirty="0">
                <a:solidFill>
                  <a:schemeClr val="bg1"/>
                </a:solidFill>
                <a:latin typeface="Arial Black" panose="020B0A04020102020204" pitchFamily="34" charset="0"/>
                <a:ea typeface="Playfair Display SC" charset="0"/>
                <a:cs typeface="Playfair Display SC" charset="0"/>
                <a:sym typeface="Bebas Neue" charset="0"/>
              </a:rPr>
              <a:t>HEADING HERE</a:t>
            </a:r>
          </a:p>
        </p:txBody>
      </p:sp>
      <p:sp>
        <p:nvSpPr>
          <p:cNvPr id="10" name="TextBox 11"/>
          <p:cNvSpPr txBox="1">
            <a:spLocks noChangeArrowheads="1"/>
          </p:cNvSpPr>
          <p:nvPr/>
        </p:nvSpPr>
        <p:spPr bwMode="auto">
          <a:xfrm>
            <a:off x="1232363" y="3401122"/>
            <a:ext cx="3355201" cy="11079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just"/>
            <a:r>
              <a:rPr lang="id-ID" sz="1200" dirty="0">
                <a:solidFill>
                  <a:schemeClr val="bg1"/>
                </a:solidFill>
                <a:latin typeface="Arial Narrow" panose="020B0606020202030204" pitchFamily="34" charset="0"/>
              </a:rPr>
              <a:t>Lorem ipsum dolor sit amet, consectetur adipiscing elit. In id elit sit amet nulla vulputate pulvinar. Nullam aliquet justo eu libero tincidunt, at ultricies ex pellentesque. Sed quis lorem faucibus nisl dapibus pretium non quis quam. Vivamus nec iaculis libero. Aenean ultrices, mi sed mollis suscipit, diam ipsum fermentum leo, non malesuada justo massa vitae ex</a:t>
            </a:r>
          </a:p>
        </p:txBody>
      </p:sp>
    </p:spTree>
    <p:extLst>
      <p:ext uri="{BB962C8B-B14F-4D97-AF65-F5344CB8AC3E}">
        <p14:creationId xmlns:p14="http://schemas.microsoft.com/office/powerpoint/2010/main" val="722458520"/>
      </p:ext>
    </p:extLst>
  </p:cSld>
  <p:clrMapOvr>
    <a:masterClrMapping/>
  </p:clrMapOvr>
  <p:transition spd="slow">
    <p:randomBar dir="vert"/>
  </p:transition>
</p:sld>
</file>

<file path=ppt/slides/slide8.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p:cNvGrpSpPr/>
        <p:nvPr/>
      </p:nvGrpSpPr>
      <p:grpSpPr>
        <a:xfrm>
          <a:off x="0" y="0"/>
          <a:ext cx="0" cy="0"/>
          <a:chOff x="0" y="0"/>
          <a:chExt cx="0" cy="0"/>
        </a:xfrm>
      </p:grpSpPr>
      <p:sp>
        <p:nvSpPr>
          <p:cNvPr id="6" name="Rectangle: Rounded Corners 5">
            <a:extLst>
              <a:ext uri="{FF2B5EF4-FFF2-40B4-BE49-F238E27FC236}">
                <a16:creationId xmlns:a16="http://schemas.microsoft.com/office/drawing/2014/main" id="{7B8D5A18-AA52-4CC1-9EA2-57CF018C3635}"/>
              </a:ext>
            </a:extLst>
          </p:cNvPr>
          <p:cNvSpPr/>
          <p:nvPr/>
        </p:nvSpPr>
        <p:spPr>
          <a:xfrm>
            <a:off x="914401" y="846664"/>
            <a:ext cx="6712526" cy="5164671"/>
          </a:xfrm>
          <a:prstGeom prst="roundRect">
            <a:avLst>
              <a:gd name="adj" fmla="val 6350"/>
            </a:avLst>
          </a:prstGeom>
          <a:solidFill>
            <a:srgbClr val="2B3A22">
              <a:alpha val="72000"/>
            </a:srgbClr>
          </a:solidFill>
          <a:ln>
            <a:noFill/>
          </a:ln>
          <a:effectLst>
            <a:outerShdw blurRad="1079500" dist="469900" dir="5400000" sx="102000" sy="102000" algn="ctr" rotWithShape="0">
              <a:prstClr val="black">
                <a:alpha val="29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Placeholder 2"/>
          <p:cNvPicPr>
            <a:picLocks noGrp="1" noChangeAspect="1"/>
          </p:cNvPicPr>
          <p:nvPr>
            <p:ph type="pic" sz="quarter" idx="10"/>
          </p:nvPr>
        </p:nvPicPr>
        <p:blipFill rotWithShape="1">
          <a:blip r:embed="rId3" cstate="print">
            <a:extLst>
              <a:ext uri="{28A0092B-C50C-407E-A947-70E740481C1C}">
                <a14:useLocalDpi xmlns:a14="http://schemas.microsoft.com/office/drawing/2010/main" val="0"/>
              </a:ext>
            </a:extLst>
          </a:blip>
          <a:srcRect l="13944" r="39584"/>
          <a:stretch/>
        </p:blipFill>
        <p:spPr/>
      </p:pic>
      <p:sp>
        <p:nvSpPr>
          <p:cNvPr id="4" name="Rectangle 3"/>
          <p:cNvSpPr/>
          <p:nvPr/>
        </p:nvSpPr>
        <p:spPr>
          <a:xfrm>
            <a:off x="7300912" y="-1"/>
            <a:ext cx="4891088" cy="6858001"/>
          </a:xfrm>
          <a:prstGeom prst="rect">
            <a:avLst/>
          </a:prstGeom>
          <a:solidFill>
            <a:srgbClr val="2B3A22">
              <a:alpha val="4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p:cNvSpPr/>
          <p:nvPr/>
        </p:nvSpPr>
        <p:spPr>
          <a:xfrm>
            <a:off x="1808503" y="2400844"/>
            <a:ext cx="4631760" cy="1015663"/>
          </a:xfrm>
          <a:prstGeom prst="rect">
            <a:avLst/>
          </a:prstGeom>
        </p:spPr>
        <p:txBody>
          <a:bodyPr wrap="square">
            <a:spAutoFit/>
          </a:bodyPr>
          <a:lstStyle/>
          <a:p>
            <a:pPr algn="just"/>
            <a:r>
              <a:rPr lang="id-ID" sz="1200" dirty="0">
                <a:solidFill>
                  <a:schemeClr val="bg1"/>
                </a:solidFill>
                <a:latin typeface="Arial Narrow" panose="020B0606020202030204" pitchFamily="34" charset="0"/>
              </a:rPr>
              <a:t>Lorem ipsum dolor sit amet, consectetur adipiscing elit. In id elit sit amet nulla vulputate pulvinar. Nullam aliquet justo eu libero tincidunt, at ultricies ex pellentesque. Sed quis lorem faucibus nisl dapibus pretium non quis quam. Vivamus nec iaculis libero. Aenean ultrices, mi sed mollis suscipit, diam ipsum fermentum leo, non malesuada justo massa vitae ex</a:t>
            </a:r>
          </a:p>
        </p:txBody>
      </p:sp>
      <p:sp>
        <p:nvSpPr>
          <p:cNvPr id="25" name="TextBox 24"/>
          <p:cNvSpPr txBox="1"/>
          <p:nvPr/>
        </p:nvSpPr>
        <p:spPr>
          <a:xfrm>
            <a:off x="1775051" y="2039253"/>
            <a:ext cx="3237856" cy="523220"/>
          </a:xfrm>
          <a:prstGeom prst="rect">
            <a:avLst/>
          </a:prstGeom>
          <a:noFill/>
        </p:spPr>
        <p:txBody>
          <a:bodyPr wrap="square" rtlCol="0">
            <a:spAutoFit/>
          </a:bodyPr>
          <a:lstStyle/>
          <a:p>
            <a:r>
              <a:rPr lang="en-US" sz="2800" dirty="0">
                <a:solidFill>
                  <a:schemeClr val="bg1"/>
                </a:solidFill>
                <a:latin typeface="Arial Black" panose="020B0A04020102020204" pitchFamily="34" charset="0"/>
              </a:rPr>
              <a:t>HEADING HERE</a:t>
            </a:r>
          </a:p>
        </p:txBody>
      </p:sp>
      <p:sp>
        <p:nvSpPr>
          <p:cNvPr id="26" name="Rectangle 25"/>
          <p:cNvSpPr/>
          <p:nvPr/>
        </p:nvSpPr>
        <p:spPr>
          <a:xfrm>
            <a:off x="1808503" y="3332008"/>
            <a:ext cx="4631760" cy="1015663"/>
          </a:xfrm>
          <a:prstGeom prst="rect">
            <a:avLst/>
          </a:prstGeom>
        </p:spPr>
        <p:txBody>
          <a:bodyPr wrap="square">
            <a:spAutoFit/>
          </a:bodyPr>
          <a:lstStyle/>
          <a:p>
            <a:pPr algn="just"/>
            <a:r>
              <a:rPr lang="id-ID" sz="1200" dirty="0">
                <a:solidFill>
                  <a:schemeClr val="bg1"/>
                </a:solidFill>
                <a:latin typeface="Arial Narrow" panose="020B0606020202030204" pitchFamily="34" charset="0"/>
              </a:rPr>
              <a:t>Lorem ipsum dolor sit amet, consectetur adipiscing elit. In id elit sit amet nulla vulputate pulvinar. Nullam aliquet justo eu libero tincidunt, at ultricies ex pellentesque. Sed quis lorem faucibus nisl dapibus pretium non quis quam. Vivamus nec iaculis libero. Aenean ultrices, mi sed mollis suscipit, diam ipsum fermentum leo, non malesuada justo massa vitae ex</a:t>
            </a:r>
          </a:p>
        </p:txBody>
      </p:sp>
    </p:spTree>
    <p:extLst>
      <p:ext uri="{BB962C8B-B14F-4D97-AF65-F5344CB8AC3E}">
        <p14:creationId xmlns:p14="http://schemas.microsoft.com/office/powerpoint/2010/main" val="144479394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p:cNvPicPr>
            <a:picLocks noGrp="1" noChangeAspect="1"/>
          </p:cNvPicPr>
          <p:nvPr>
            <p:ph type="pic" sz="quarter" idx="10"/>
          </p:nvPr>
        </p:nvPicPr>
        <p:blipFill>
          <a:blip r:embed="rId2" cstate="print">
            <a:extLst>
              <a:ext uri="{28A0092B-C50C-407E-A947-70E740481C1C}">
                <a14:useLocalDpi xmlns:a14="http://schemas.microsoft.com/office/drawing/2010/main" val="0"/>
              </a:ext>
            </a:extLst>
          </a:blip>
          <a:srcRect t="7869" b="7869"/>
          <a:stretch>
            <a:fillRect/>
          </a:stretch>
        </p:blipFill>
        <p:spPr/>
      </p:pic>
      <p:sp>
        <p:nvSpPr>
          <p:cNvPr id="18" name="Rectangle 17"/>
          <p:cNvSpPr/>
          <p:nvPr/>
        </p:nvSpPr>
        <p:spPr>
          <a:xfrm>
            <a:off x="0" y="0"/>
            <a:ext cx="12192000" cy="6858000"/>
          </a:xfrm>
          <a:prstGeom prst="rect">
            <a:avLst/>
          </a:prstGeom>
          <a:solidFill>
            <a:schemeClr val="tx1">
              <a:alpha val="4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Freeform: Shape 4">
            <a:extLst>
              <a:ext uri="{FF2B5EF4-FFF2-40B4-BE49-F238E27FC236}">
                <a16:creationId xmlns:a16="http://schemas.microsoft.com/office/drawing/2014/main" id="{1C783BC0-042E-4511-85CA-D3E853D115A8}"/>
              </a:ext>
            </a:extLst>
          </p:cNvPr>
          <p:cNvSpPr/>
          <p:nvPr/>
        </p:nvSpPr>
        <p:spPr>
          <a:xfrm rot="5400000" flipH="1">
            <a:off x="-2288222" y="2279157"/>
            <a:ext cx="6858000" cy="2299686"/>
          </a:xfrm>
          <a:custGeom>
            <a:avLst/>
            <a:gdLst>
              <a:gd name="connsiteX0" fmla="*/ 6858000 w 6858000"/>
              <a:gd name="connsiteY0" fmla="*/ 663043 h 2299686"/>
              <a:gd name="connsiteX1" fmla="*/ 6858000 w 6858000"/>
              <a:gd name="connsiteY1" fmla="*/ 2299686 h 2299686"/>
              <a:gd name="connsiteX2" fmla="*/ 0 w 6858000"/>
              <a:gd name="connsiteY2" fmla="*/ 2299685 h 2299686"/>
              <a:gd name="connsiteX3" fmla="*/ 0 w 6858000"/>
              <a:gd name="connsiteY3" fmla="*/ 663042 h 2299686"/>
              <a:gd name="connsiteX4" fmla="*/ 3044436 w 6858000"/>
              <a:gd name="connsiteY4" fmla="*/ 663043 h 2299686"/>
              <a:gd name="connsiteX5" fmla="*/ 3429000 w 6858000"/>
              <a:gd name="connsiteY5" fmla="*/ 0 h 2299686"/>
              <a:gd name="connsiteX6" fmla="*/ 3813564 w 6858000"/>
              <a:gd name="connsiteY6" fmla="*/ 663043 h 22996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858000" h="2299686">
                <a:moveTo>
                  <a:pt x="6858000" y="663043"/>
                </a:moveTo>
                <a:lnTo>
                  <a:pt x="6858000" y="2299686"/>
                </a:lnTo>
                <a:lnTo>
                  <a:pt x="0" y="2299685"/>
                </a:lnTo>
                <a:lnTo>
                  <a:pt x="0" y="663042"/>
                </a:lnTo>
                <a:lnTo>
                  <a:pt x="3044436" y="663043"/>
                </a:lnTo>
                <a:lnTo>
                  <a:pt x="3429000" y="0"/>
                </a:lnTo>
                <a:lnTo>
                  <a:pt x="3813564" y="663043"/>
                </a:lnTo>
                <a:close/>
              </a:path>
            </a:pathLst>
          </a:custGeom>
          <a:blipFill>
            <a:blip r:embed="rId3"/>
            <a:stretch>
              <a:fillRect/>
            </a:stretch>
          </a:blipFill>
          <a:ln>
            <a:noFill/>
          </a:ln>
          <a:effectLst>
            <a:outerShdw blurRad="406400" dist="393700" dir="10800000" algn="r" rotWithShape="0">
              <a:prstClr val="black">
                <a:alpha val="78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Rounded Corners 26">
            <a:extLst>
              <a:ext uri="{FF2B5EF4-FFF2-40B4-BE49-F238E27FC236}">
                <a16:creationId xmlns:a16="http://schemas.microsoft.com/office/drawing/2014/main" id="{BB902E37-E89C-4D6D-99C3-AF5CC45B828B}"/>
              </a:ext>
            </a:extLst>
          </p:cNvPr>
          <p:cNvSpPr/>
          <p:nvPr/>
        </p:nvSpPr>
        <p:spPr>
          <a:xfrm>
            <a:off x="3106738" y="2443573"/>
            <a:ext cx="3481439" cy="1745673"/>
          </a:xfrm>
          <a:prstGeom prst="roundRect">
            <a:avLst>
              <a:gd name="adj" fmla="val 6350"/>
            </a:avLst>
          </a:prstGeom>
          <a:solidFill>
            <a:srgbClr val="2B3A22"/>
          </a:solidFill>
          <a:ln>
            <a:noFill/>
          </a:ln>
          <a:effectLst>
            <a:outerShdw blurRad="1079500" dist="469900" dir="5400000" sx="102000" sy="102000" algn="ctr" rotWithShape="0">
              <a:prstClr val="black">
                <a:alpha val="29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3" name="TextBox 2"/>
          <p:cNvSpPr txBox="1"/>
          <p:nvPr/>
        </p:nvSpPr>
        <p:spPr>
          <a:xfrm>
            <a:off x="3933057" y="2674058"/>
            <a:ext cx="1828800" cy="369332"/>
          </a:xfrm>
          <a:prstGeom prst="rect">
            <a:avLst/>
          </a:prstGeom>
          <a:noFill/>
        </p:spPr>
        <p:txBody>
          <a:bodyPr wrap="square" rtlCol="0">
            <a:spAutoFit/>
          </a:bodyPr>
          <a:lstStyle/>
          <a:p>
            <a:r>
              <a:rPr lang="en-US" dirty="0">
                <a:solidFill>
                  <a:schemeClr val="bg1"/>
                </a:solidFill>
                <a:latin typeface="Arial Black" panose="020B0A04020102020204" pitchFamily="34" charset="0"/>
              </a:rPr>
              <a:t>TEXT HERE</a:t>
            </a:r>
          </a:p>
        </p:txBody>
      </p:sp>
      <p:sp>
        <p:nvSpPr>
          <p:cNvPr id="4" name="TextBox 3"/>
          <p:cNvSpPr txBox="1"/>
          <p:nvPr/>
        </p:nvSpPr>
        <p:spPr>
          <a:xfrm>
            <a:off x="3289533" y="2957342"/>
            <a:ext cx="3115848" cy="1015663"/>
          </a:xfrm>
          <a:prstGeom prst="rect">
            <a:avLst/>
          </a:prstGeom>
          <a:noFill/>
        </p:spPr>
        <p:txBody>
          <a:bodyPr wrap="square" rtlCol="0">
            <a:spAutoFit/>
          </a:bodyPr>
          <a:lstStyle/>
          <a:p>
            <a:pPr algn="ctr"/>
            <a:r>
              <a:rPr lang="id-ID" sz="1200" dirty="0">
                <a:solidFill>
                  <a:schemeClr val="bg1"/>
                </a:solidFill>
                <a:latin typeface="Arial Narrow" panose="020B0606020202030204" pitchFamily="34" charset="0"/>
              </a:rPr>
              <a:t>Lorem ipsum dolor sit amet, consectetur adipiscing elit. In id elit sit amet nulla vulputate pulvinar. Nullam aliquet justo eu libero tincidunt, at ultricies ex pellentesque. Sed quis lorem faucibus nisl dapibus pretium non quis quam. Vivamus nec iaculis libero.</a:t>
            </a:r>
            <a:endParaRPr lang="en-US" sz="1200" dirty="0">
              <a:solidFill>
                <a:schemeClr val="bg1"/>
              </a:solidFill>
            </a:endParaRPr>
          </a:p>
        </p:txBody>
      </p:sp>
      <p:sp>
        <p:nvSpPr>
          <p:cNvPr id="43" name="Rectangle: Rounded Corners 26">
            <a:extLst>
              <a:ext uri="{FF2B5EF4-FFF2-40B4-BE49-F238E27FC236}">
                <a16:creationId xmlns:a16="http://schemas.microsoft.com/office/drawing/2014/main" id="{BB902E37-E89C-4D6D-99C3-AF5CC45B828B}"/>
              </a:ext>
            </a:extLst>
          </p:cNvPr>
          <p:cNvSpPr/>
          <p:nvPr/>
        </p:nvSpPr>
        <p:spPr>
          <a:xfrm>
            <a:off x="6999365" y="2443573"/>
            <a:ext cx="3481439" cy="1745673"/>
          </a:xfrm>
          <a:prstGeom prst="roundRect">
            <a:avLst>
              <a:gd name="adj" fmla="val 6350"/>
            </a:avLst>
          </a:prstGeom>
          <a:solidFill>
            <a:srgbClr val="2B3A22"/>
          </a:solidFill>
          <a:ln>
            <a:noFill/>
          </a:ln>
          <a:effectLst>
            <a:outerShdw blurRad="1079500" dist="469900" dir="5400000" sx="102000" sy="102000" algn="ctr" rotWithShape="0">
              <a:prstClr val="black">
                <a:alpha val="29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44" name="TextBox 43"/>
          <p:cNvSpPr txBox="1"/>
          <p:nvPr/>
        </p:nvSpPr>
        <p:spPr>
          <a:xfrm>
            <a:off x="7825684" y="2674058"/>
            <a:ext cx="1828800" cy="369332"/>
          </a:xfrm>
          <a:prstGeom prst="rect">
            <a:avLst/>
          </a:prstGeom>
          <a:noFill/>
        </p:spPr>
        <p:txBody>
          <a:bodyPr wrap="square" rtlCol="0">
            <a:spAutoFit/>
          </a:bodyPr>
          <a:lstStyle/>
          <a:p>
            <a:r>
              <a:rPr lang="en-US" dirty="0">
                <a:solidFill>
                  <a:schemeClr val="bg1"/>
                </a:solidFill>
                <a:latin typeface="Arial Black" panose="020B0A04020102020204" pitchFamily="34" charset="0"/>
              </a:rPr>
              <a:t>TEXT HERE</a:t>
            </a:r>
          </a:p>
        </p:txBody>
      </p:sp>
      <p:sp>
        <p:nvSpPr>
          <p:cNvPr id="45" name="TextBox 44"/>
          <p:cNvSpPr txBox="1"/>
          <p:nvPr/>
        </p:nvSpPr>
        <p:spPr>
          <a:xfrm>
            <a:off x="7182160" y="2957342"/>
            <a:ext cx="3115848" cy="1015663"/>
          </a:xfrm>
          <a:prstGeom prst="rect">
            <a:avLst/>
          </a:prstGeom>
          <a:noFill/>
        </p:spPr>
        <p:txBody>
          <a:bodyPr wrap="square" rtlCol="0">
            <a:spAutoFit/>
          </a:bodyPr>
          <a:lstStyle/>
          <a:p>
            <a:pPr algn="ctr"/>
            <a:r>
              <a:rPr lang="id-ID" sz="1200" dirty="0">
                <a:solidFill>
                  <a:schemeClr val="bg1"/>
                </a:solidFill>
                <a:latin typeface="Arial Narrow" panose="020B0606020202030204" pitchFamily="34" charset="0"/>
              </a:rPr>
              <a:t>Lorem ipsum dolor sit amet, consectetur adipiscing elit. In id elit sit amet nulla vulputate pulvinar. Nullam aliquet justo eu libero tincidunt, at ultricies ex pellentesque. Sed quis lorem faucibus nisl dapibus pretium non quis quam. Vivamus nec iaculis libero.</a:t>
            </a:r>
            <a:endParaRPr lang="en-US" sz="1200" dirty="0">
              <a:solidFill>
                <a:schemeClr val="bg1"/>
              </a:solidFill>
            </a:endParaRPr>
          </a:p>
        </p:txBody>
      </p:sp>
      <p:sp>
        <p:nvSpPr>
          <p:cNvPr id="46" name="TextBox 8"/>
          <p:cNvSpPr txBox="1">
            <a:spLocks noChangeArrowheads="1"/>
          </p:cNvSpPr>
          <p:nvPr/>
        </p:nvSpPr>
        <p:spPr bwMode="auto">
          <a:xfrm>
            <a:off x="5074134" y="1893954"/>
            <a:ext cx="3248063"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n-US" altLang="en-US" sz="2800" dirty="0">
                <a:solidFill>
                  <a:schemeClr val="bg1"/>
                </a:solidFill>
                <a:latin typeface="Arial Black" panose="020B0A04020102020204" pitchFamily="34" charset="0"/>
                <a:ea typeface="Mongolian Baiti" panose="03000500000000000000" pitchFamily="66" charset="0"/>
                <a:cs typeface="Mongolian Baiti" panose="03000500000000000000" pitchFamily="66" charset="0"/>
              </a:rPr>
              <a:t>HEADING HERE</a:t>
            </a:r>
          </a:p>
        </p:txBody>
      </p:sp>
    </p:spTree>
    <p:extLst>
      <p:ext uri="{BB962C8B-B14F-4D97-AF65-F5344CB8AC3E}">
        <p14:creationId xmlns:p14="http://schemas.microsoft.com/office/powerpoint/2010/main" val="276219999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80</TotalTime>
  <Words>731</Words>
  <Application>Microsoft Office PowerPoint</Application>
  <PresentationFormat>Widescreen</PresentationFormat>
  <Paragraphs>25</Paragraphs>
  <Slides>10</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10</vt:i4>
      </vt:variant>
    </vt:vector>
  </HeadingPairs>
  <TitlesOfParts>
    <vt:vector size="16" baseType="lpstr">
      <vt:lpstr>Arial</vt:lpstr>
      <vt:lpstr>Arial Black</vt:lpstr>
      <vt:lpstr>Arial Narrow</vt:lpstr>
      <vt:lpstr>Calibri</vt:lpstr>
      <vt:lpstr>Calibri Light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Superman</dc:creator>
  <cp:lastModifiedBy>Wolverine</cp:lastModifiedBy>
  <cp:revision>22</cp:revision>
  <dcterms:created xsi:type="dcterms:W3CDTF">2019-07-22T13:21:53Z</dcterms:created>
  <dcterms:modified xsi:type="dcterms:W3CDTF">2019-11-18T16:47:51Z</dcterms:modified>
</cp:coreProperties>
</file>