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sldIdLst>
    <p:sldId id="258" r:id="rId2"/>
    <p:sldId id="398" r:id="rId3"/>
    <p:sldId id="451" r:id="rId4"/>
    <p:sldId id="372" r:id="rId5"/>
    <p:sldId id="385" r:id="rId6"/>
    <p:sldId id="314" r:id="rId7"/>
    <p:sldId id="411" r:id="rId8"/>
    <p:sldId id="417" r:id="rId9"/>
    <p:sldId id="412" r:id="rId10"/>
    <p:sldId id="414" r:id="rId11"/>
    <p:sldId id="419" r:id="rId12"/>
    <p:sldId id="416" r:id="rId13"/>
    <p:sldId id="415" r:id="rId14"/>
    <p:sldId id="418" r:id="rId15"/>
    <p:sldId id="421" r:id="rId16"/>
    <p:sldId id="413" r:id="rId17"/>
    <p:sldId id="407" r:id="rId18"/>
    <p:sldId id="292" r:id="rId19"/>
    <p:sldId id="287" r:id="rId20"/>
    <p:sldId id="288" r:id="rId21"/>
    <p:sldId id="448" r:id="rId22"/>
    <p:sldId id="449" r:id="rId23"/>
    <p:sldId id="291" r:id="rId24"/>
    <p:sldId id="294" r:id="rId25"/>
    <p:sldId id="293" r:id="rId26"/>
    <p:sldId id="466" r:id="rId27"/>
    <p:sldId id="295" r:id="rId28"/>
    <p:sldId id="447" r:id="rId29"/>
  </p:sldIdLst>
  <p:sldSz cx="12192000" cy="6858000"/>
  <p:notesSz cx="6858000" cy="9144000"/>
  <p:embeddedFontLst>
    <p:embeddedFont>
      <p:font typeface="Pacifico" panose="00000500000000000000" pitchFamily="2" charset="0"/>
      <p:regular r:id="rId31"/>
    </p:embeddedFont>
    <p:embeddedFont>
      <p:font typeface="Quicksand Light" pitchFamily="2" charset="0"/>
      <p:regular r:id="rId32"/>
    </p:embeddedFont>
    <p:embeddedFont>
      <p:font typeface="맑은 고딕" panose="020B0503020000020004" pitchFamily="50" charset="-127"/>
      <p:regular r:id="rId33"/>
      <p:bold r:id="rId3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2415"/>
    <a:srgbClr val="FFFFF8"/>
    <a:srgbClr val="F3EEE8"/>
    <a:srgbClr val="C4D4EE"/>
    <a:srgbClr val="83CDC1"/>
    <a:srgbClr val="FBFAEB"/>
    <a:srgbClr val="FCFBF2"/>
    <a:srgbClr val="C5232F"/>
    <a:srgbClr val="567A4E"/>
    <a:srgbClr val="E862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8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2023-04-18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6.pn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hyperlink" Target="http://pptmon.com/" TargetMode="Externa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8.pn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hyperlink" Target="http://pptmon.com/" TargetMode="Externa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10.pn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hyperlink" Target="http://pptmon.com/" TargetMode="Externa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3">
            <a:hlinkClick r:id="rId2"/>
            <a:extLst>
              <a:ext uri="{FF2B5EF4-FFF2-40B4-BE49-F238E27FC236}">
                <a16:creationId xmlns:a16="http://schemas.microsoft.com/office/drawing/2014/main" id="{81F78C23-51D9-4E6E-A9AB-AE1AB43B59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81203"/>
            <a:ext cx="2239204" cy="246221"/>
          </a:xfrm>
          <a:prstGeom prst="rect">
            <a:avLst/>
          </a:prstGeom>
        </p:spPr>
      </p:pic>
      <p:sp>
        <p:nvSpPr>
          <p:cNvPr id="17" name="TextBox 16">
            <a:hlinkClick r:id="rId5"/>
            <a:extLst>
              <a:ext uri="{FF2B5EF4-FFF2-40B4-BE49-F238E27FC236}">
                <a16:creationId xmlns:a16="http://schemas.microsoft.com/office/drawing/2014/main" id="{E6DAB3C8-22DB-42B4-8418-B177C210A93D}"/>
              </a:ext>
            </a:extLst>
          </p:cNvPr>
          <p:cNvSpPr txBox="1"/>
          <p:nvPr userDrawn="1"/>
        </p:nvSpPr>
        <p:spPr>
          <a:xfrm>
            <a:off x="4181605" y="6936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6BB64394-BF43-4813-8DAE-F310C1EC1C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760" y="0"/>
            <a:ext cx="8412480" cy="685800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770AC9E1-1BE8-4439-8AD7-2965DCA5370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267" y="4157594"/>
            <a:ext cx="9025466" cy="147228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276B019A-EA92-4982-AE9B-BC30BB806E6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F8A945E1-5F08-4424-B026-096FB84535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0" t="4330" r="4330" b="4330"/>
          <a:stretch/>
        </p:blipFill>
        <p:spPr>
          <a:xfrm flipH="1">
            <a:off x="0" y="-1"/>
            <a:ext cx="12192000" cy="6858001"/>
          </a:xfrm>
          <a:prstGeom prst="rect">
            <a:avLst/>
          </a:prstGeom>
        </p:spPr>
      </p:pic>
      <p:pic>
        <p:nvPicPr>
          <p:cNvPr id="9" name="Graphic 3">
            <a:hlinkClick r:id="rId4"/>
            <a:extLst>
              <a:ext uri="{FF2B5EF4-FFF2-40B4-BE49-F238E27FC236}">
                <a16:creationId xmlns:a16="http://schemas.microsoft.com/office/drawing/2014/main" id="{DF1E4306-84D5-4D21-A84A-FB58C46B17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5771192" y="6881203"/>
            <a:ext cx="2239204" cy="246221"/>
          </a:xfrm>
          <a:prstGeom prst="rect">
            <a:avLst/>
          </a:prstGeom>
        </p:spPr>
      </p:pic>
      <p:sp>
        <p:nvSpPr>
          <p:cNvPr id="12" name="TextBox 11">
            <a:hlinkClick r:id="rId7"/>
            <a:extLst>
              <a:ext uri="{FF2B5EF4-FFF2-40B4-BE49-F238E27FC236}">
                <a16:creationId xmlns:a16="http://schemas.microsoft.com/office/drawing/2014/main" id="{D98578EA-AF81-45FD-B2DE-B16848F98E02}"/>
              </a:ext>
            </a:extLst>
          </p:cNvPr>
          <p:cNvSpPr txBox="1"/>
          <p:nvPr userDrawn="1"/>
        </p:nvSpPr>
        <p:spPr>
          <a:xfrm>
            <a:off x="4181605" y="6936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그림 개체 틀 11">
            <a:extLst>
              <a:ext uri="{FF2B5EF4-FFF2-40B4-BE49-F238E27FC236}">
                <a16:creationId xmlns:a16="http://schemas.microsoft.com/office/drawing/2014/main" id="{42F5C765-E079-4FFC-9E3C-7517846F71E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74001" y="723085"/>
            <a:ext cx="2563220" cy="5415776"/>
          </a:xfrm>
          <a:prstGeom prst="roundRect">
            <a:avLst>
              <a:gd name="adj" fmla="val 1126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51013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B2564A56-769B-4440-B136-E22AEEC7E7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0" t="4330" r="4330" b="4330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9" name="Graphic 3">
            <a:hlinkClick r:id="rId4"/>
            <a:extLst>
              <a:ext uri="{FF2B5EF4-FFF2-40B4-BE49-F238E27FC236}">
                <a16:creationId xmlns:a16="http://schemas.microsoft.com/office/drawing/2014/main" id="{F314ED3A-1027-49E9-89BE-CA751D0810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5771192" y="6881203"/>
            <a:ext cx="2239204" cy="246221"/>
          </a:xfrm>
          <a:prstGeom prst="rect">
            <a:avLst/>
          </a:prstGeom>
        </p:spPr>
      </p:pic>
      <p:sp>
        <p:nvSpPr>
          <p:cNvPr id="12" name="TextBox 11">
            <a:hlinkClick r:id="rId7"/>
            <a:extLst>
              <a:ext uri="{FF2B5EF4-FFF2-40B4-BE49-F238E27FC236}">
                <a16:creationId xmlns:a16="http://schemas.microsoft.com/office/drawing/2014/main" id="{CB0147B3-1BC5-4123-BD2D-A8256F4B2C09}"/>
              </a:ext>
            </a:extLst>
          </p:cNvPr>
          <p:cNvSpPr txBox="1"/>
          <p:nvPr userDrawn="1"/>
        </p:nvSpPr>
        <p:spPr>
          <a:xfrm>
            <a:off x="4181605" y="6936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그림 개체 틀 5">
            <a:extLst>
              <a:ext uri="{FF2B5EF4-FFF2-40B4-BE49-F238E27FC236}">
                <a16:creationId xmlns:a16="http://schemas.microsoft.com/office/drawing/2014/main" id="{F7BE602B-946E-4F35-9547-33F9E12E07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45091" y="945615"/>
            <a:ext cx="6633748" cy="4966769"/>
          </a:xfrm>
          <a:prstGeom prst="roundRect">
            <a:avLst>
              <a:gd name="adj" fmla="val 174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42220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F39E6533-6672-45E3-B431-647C4BD42E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2" t="3643" r="3642" b="3328"/>
          <a:stretch/>
        </p:blipFill>
        <p:spPr>
          <a:xfrm flipH="1">
            <a:off x="0" y="0"/>
            <a:ext cx="12192000" cy="6881203"/>
          </a:xfrm>
          <a:prstGeom prst="rect">
            <a:avLst/>
          </a:prstGeom>
        </p:spPr>
      </p:pic>
      <p:pic>
        <p:nvPicPr>
          <p:cNvPr id="9" name="Graphic 3">
            <a:hlinkClick r:id="rId4"/>
            <a:extLst>
              <a:ext uri="{FF2B5EF4-FFF2-40B4-BE49-F238E27FC236}">
                <a16:creationId xmlns:a16="http://schemas.microsoft.com/office/drawing/2014/main" id="{3F7D5874-E3A1-4211-9DFF-C7F96501DF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5771192" y="6881203"/>
            <a:ext cx="2239204" cy="246221"/>
          </a:xfrm>
          <a:prstGeom prst="rect">
            <a:avLst/>
          </a:prstGeom>
        </p:spPr>
      </p:pic>
      <p:sp>
        <p:nvSpPr>
          <p:cNvPr id="12" name="TextBox 11">
            <a:hlinkClick r:id="rId7"/>
            <a:extLst>
              <a:ext uri="{FF2B5EF4-FFF2-40B4-BE49-F238E27FC236}">
                <a16:creationId xmlns:a16="http://schemas.microsoft.com/office/drawing/2014/main" id="{792A72E9-1201-4666-8B82-B0990496632D}"/>
              </a:ext>
            </a:extLst>
          </p:cNvPr>
          <p:cNvSpPr txBox="1"/>
          <p:nvPr userDrawn="1"/>
        </p:nvSpPr>
        <p:spPr>
          <a:xfrm>
            <a:off x="4181605" y="6936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그림 개체 틀 8">
            <a:extLst>
              <a:ext uri="{FF2B5EF4-FFF2-40B4-BE49-F238E27FC236}">
                <a16:creationId xmlns:a16="http://schemas.microsoft.com/office/drawing/2014/main" id="{274E4EEB-F982-4390-9304-09721A92C5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033830" y="895348"/>
            <a:ext cx="7067557" cy="4608515"/>
          </a:xfrm>
          <a:prstGeom prst="roundRect">
            <a:avLst>
              <a:gd name="adj" fmla="val 68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06383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AA6C9B29-B707-4DBB-8C47-D4A834A184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81203"/>
            <a:ext cx="2239204" cy="246221"/>
          </a:xfrm>
          <a:prstGeom prst="rect">
            <a:avLst/>
          </a:prstGeom>
        </p:spPr>
      </p:pic>
      <p:sp>
        <p:nvSpPr>
          <p:cNvPr id="5" name="TextBox 4">
            <a:hlinkClick r:id="rId6"/>
            <a:extLst>
              <a:ext uri="{FF2B5EF4-FFF2-40B4-BE49-F238E27FC236}">
                <a16:creationId xmlns:a16="http://schemas.microsoft.com/office/drawing/2014/main" id="{5F79023E-5F0F-4C8C-922E-D88872945775}"/>
              </a:ext>
            </a:extLst>
          </p:cNvPr>
          <p:cNvSpPr txBox="1"/>
          <p:nvPr userDrawn="1"/>
        </p:nvSpPr>
        <p:spPr>
          <a:xfrm>
            <a:off x="4181605" y="6936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EA89ABB-2BF3-45E9-8ACB-2D016F9530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8" t="2908" r="2908" b="2908"/>
          <a:stretch/>
        </p:blipFill>
        <p:spPr>
          <a:xfrm flipH="1"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7075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AA6C9B29-B707-4DBB-8C47-D4A834A184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81203"/>
            <a:ext cx="2239204" cy="246221"/>
          </a:xfrm>
          <a:prstGeom prst="rect">
            <a:avLst/>
          </a:prstGeom>
        </p:spPr>
      </p:pic>
      <p:sp>
        <p:nvSpPr>
          <p:cNvPr id="5" name="TextBox 4">
            <a:hlinkClick r:id="rId6"/>
            <a:extLst>
              <a:ext uri="{FF2B5EF4-FFF2-40B4-BE49-F238E27FC236}">
                <a16:creationId xmlns:a16="http://schemas.microsoft.com/office/drawing/2014/main" id="{5F79023E-5F0F-4C8C-922E-D88872945775}"/>
              </a:ext>
            </a:extLst>
          </p:cNvPr>
          <p:cNvSpPr txBox="1"/>
          <p:nvPr userDrawn="1"/>
        </p:nvSpPr>
        <p:spPr>
          <a:xfrm>
            <a:off x="4181605" y="6936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9141BE7-5F0B-4D30-9001-F0EEF82076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3" t="3883" r="3883" b="3883"/>
          <a:stretch/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92365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AA6C9B29-B707-4DBB-8C47-D4A834A184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81203"/>
            <a:ext cx="2239204" cy="246221"/>
          </a:xfrm>
          <a:prstGeom prst="rect">
            <a:avLst/>
          </a:prstGeom>
        </p:spPr>
      </p:pic>
      <p:sp>
        <p:nvSpPr>
          <p:cNvPr id="5" name="TextBox 4">
            <a:hlinkClick r:id="rId6"/>
            <a:extLst>
              <a:ext uri="{FF2B5EF4-FFF2-40B4-BE49-F238E27FC236}">
                <a16:creationId xmlns:a16="http://schemas.microsoft.com/office/drawing/2014/main" id="{5F79023E-5F0F-4C8C-922E-D88872945775}"/>
              </a:ext>
            </a:extLst>
          </p:cNvPr>
          <p:cNvSpPr txBox="1"/>
          <p:nvPr userDrawn="1"/>
        </p:nvSpPr>
        <p:spPr>
          <a:xfrm>
            <a:off x="4181605" y="6936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308EADF8-2F6D-4B54-80D7-317AA1E4AB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8" t="2908" r="2908" b="2908"/>
          <a:stretch/>
        </p:blipFill>
        <p:spPr>
          <a:xfrm flipV="1"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6315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AA6C9B29-B707-4DBB-8C47-D4A834A184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81203"/>
            <a:ext cx="2239204" cy="246221"/>
          </a:xfrm>
          <a:prstGeom prst="rect">
            <a:avLst/>
          </a:prstGeom>
        </p:spPr>
      </p:pic>
      <p:sp>
        <p:nvSpPr>
          <p:cNvPr id="5" name="TextBox 4">
            <a:hlinkClick r:id="rId6"/>
            <a:extLst>
              <a:ext uri="{FF2B5EF4-FFF2-40B4-BE49-F238E27FC236}">
                <a16:creationId xmlns:a16="http://schemas.microsoft.com/office/drawing/2014/main" id="{5F79023E-5F0F-4C8C-922E-D88872945775}"/>
              </a:ext>
            </a:extLst>
          </p:cNvPr>
          <p:cNvSpPr txBox="1"/>
          <p:nvPr userDrawn="1"/>
        </p:nvSpPr>
        <p:spPr>
          <a:xfrm>
            <a:off x="4181605" y="6936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D182624B-59F4-4129-B409-EDC560832D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0" t="4330" r="4330" b="4330"/>
          <a:stretch/>
        </p:blipFill>
        <p:spPr>
          <a:xfrm flipH="1" flipV="1"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7702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AA6C9B29-B707-4DBB-8C47-D4A834A184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81203"/>
            <a:ext cx="2239204" cy="246221"/>
          </a:xfrm>
          <a:prstGeom prst="rect">
            <a:avLst/>
          </a:prstGeom>
        </p:spPr>
      </p:pic>
      <p:sp>
        <p:nvSpPr>
          <p:cNvPr id="5" name="TextBox 4">
            <a:hlinkClick r:id="rId5"/>
            <a:extLst>
              <a:ext uri="{FF2B5EF4-FFF2-40B4-BE49-F238E27FC236}">
                <a16:creationId xmlns:a16="http://schemas.microsoft.com/office/drawing/2014/main" id="{5F79023E-5F0F-4C8C-922E-D88872945775}"/>
              </a:ext>
            </a:extLst>
          </p:cNvPr>
          <p:cNvSpPr txBox="1"/>
          <p:nvPr userDrawn="1"/>
        </p:nvSpPr>
        <p:spPr>
          <a:xfrm>
            <a:off x="4181605" y="6936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7084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875404D3-4481-47E4-8082-651E605A62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81203"/>
            <a:ext cx="2239204" cy="246221"/>
          </a:xfrm>
          <a:prstGeom prst="rect">
            <a:avLst/>
          </a:prstGeom>
        </p:spPr>
      </p:pic>
      <p:sp>
        <p:nvSpPr>
          <p:cNvPr id="5" name="TextBox 4">
            <a:hlinkClick r:id="rId5"/>
            <a:extLst>
              <a:ext uri="{FF2B5EF4-FFF2-40B4-BE49-F238E27FC236}">
                <a16:creationId xmlns:a16="http://schemas.microsoft.com/office/drawing/2014/main" id="{86AEC5F1-59E5-42CA-B807-573D93A1507A}"/>
              </a:ext>
            </a:extLst>
          </p:cNvPr>
          <p:cNvSpPr txBox="1"/>
          <p:nvPr userDrawn="1"/>
        </p:nvSpPr>
        <p:spPr>
          <a:xfrm>
            <a:off x="4181605" y="6936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PTMON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BD872A0C-7A70-4C6C-9F1A-FE1A7EEC7E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81203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6"/>
            <a:extLst>
              <a:ext uri="{FF2B5EF4-FFF2-40B4-BE49-F238E27FC236}">
                <a16:creationId xmlns:a16="http://schemas.microsoft.com/office/drawing/2014/main" id="{68F6615F-727A-4732-BC98-4C6F6ED69912}"/>
              </a:ext>
            </a:extLst>
          </p:cNvPr>
          <p:cNvSpPr txBox="1"/>
          <p:nvPr userDrawn="1"/>
        </p:nvSpPr>
        <p:spPr>
          <a:xfrm>
            <a:off x="4181605" y="6936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61D700BF-EA80-41D6-9B93-E80A61BECD2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89760" y="0"/>
            <a:ext cx="8412480" cy="685800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F62C2A4E-6A63-4DF0-AB14-1CC89C9D47C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29853" y="4214943"/>
            <a:ext cx="7732294" cy="1261332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584C0979-96CC-43CA-88CB-75F039E40EA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566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PPTMON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85DDA9D8-2869-476E-823B-1739F475AF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81203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6"/>
            <a:extLst>
              <a:ext uri="{FF2B5EF4-FFF2-40B4-BE49-F238E27FC236}">
                <a16:creationId xmlns:a16="http://schemas.microsoft.com/office/drawing/2014/main" id="{F40B3D09-B436-4E52-8A4B-D846CB93B9F3}"/>
              </a:ext>
            </a:extLst>
          </p:cNvPr>
          <p:cNvSpPr txBox="1"/>
          <p:nvPr userDrawn="1"/>
        </p:nvSpPr>
        <p:spPr>
          <a:xfrm>
            <a:off x="4181605" y="6936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1A3F85F-B080-43BE-B84E-AD0C88B49B0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889760" y="0"/>
            <a:ext cx="8412480" cy="685800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B135BB34-A6FE-46AF-A299-5EE62EA9587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267" y="4157594"/>
            <a:ext cx="9025466" cy="147228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5561C081-AF58-428D-A7DD-B20D5ABFFC6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9485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97177EAF-C5BE-4C0C-830E-4805121948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81203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4A0D941D-EB61-41D8-9519-866D16878E57}"/>
              </a:ext>
            </a:extLst>
          </p:cNvPr>
          <p:cNvSpPr txBox="1"/>
          <p:nvPr userDrawn="1"/>
        </p:nvSpPr>
        <p:spPr>
          <a:xfrm>
            <a:off x="4181605" y="6936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2691E37-2A3D-4B28-A0F1-9F70E1DFC7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3" t="3883" r="3883" b="388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8731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3"/>
            <a:extLst>
              <a:ext uri="{FF2B5EF4-FFF2-40B4-BE49-F238E27FC236}">
                <a16:creationId xmlns:a16="http://schemas.microsoft.com/office/drawing/2014/main" id="{9098E845-FBFE-40EA-A3E6-1597ED935C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81203"/>
            <a:ext cx="2239204" cy="246221"/>
          </a:xfrm>
          <a:prstGeom prst="rect">
            <a:avLst/>
          </a:prstGeom>
        </p:spPr>
      </p:pic>
      <p:sp>
        <p:nvSpPr>
          <p:cNvPr id="12" name="TextBox 11">
            <a:hlinkClick r:id="rId6"/>
            <a:extLst>
              <a:ext uri="{FF2B5EF4-FFF2-40B4-BE49-F238E27FC236}">
                <a16:creationId xmlns:a16="http://schemas.microsoft.com/office/drawing/2014/main" id="{79232007-E64C-4BF5-991C-8E87F80E4304}"/>
              </a:ext>
            </a:extLst>
          </p:cNvPr>
          <p:cNvSpPr txBox="1"/>
          <p:nvPr userDrawn="1"/>
        </p:nvSpPr>
        <p:spPr>
          <a:xfrm>
            <a:off x="4181605" y="6936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AC618350-70F5-4A77-B113-18A70B9D95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0" t="4330" r="4330" b="4330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8" name="그림 개체 틀 12">
            <a:extLst>
              <a:ext uri="{FF2B5EF4-FFF2-40B4-BE49-F238E27FC236}">
                <a16:creationId xmlns:a16="http://schemas.microsoft.com/office/drawing/2014/main" id="{417AAD51-29A3-4FDE-A62B-28EE676579B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479973" y="1357875"/>
            <a:ext cx="4142254" cy="4142250"/>
          </a:xfrm>
          <a:prstGeom prst="roundRect">
            <a:avLst>
              <a:gd name="adj" fmla="val 86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349370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3">
            <a:hlinkClick r:id="rId3"/>
            <a:extLst>
              <a:ext uri="{FF2B5EF4-FFF2-40B4-BE49-F238E27FC236}">
                <a16:creationId xmlns:a16="http://schemas.microsoft.com/office/drawing/2014/main" id="{9DD96B9C-F9C5-4D59-80DB-7BD5117D7A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81203"/>
            <a:ext cx="2239204" cy="246221"/>
          </a:xfrm>
          <a:prstGeom prst="rect">
            <a:avLst/>
          </a:prstGeom>
        </p:spPr>
      </p:pic>
      <p:sp>
        <p:nvSpPr>
          <p:cNvPr id="13" name="TextBox 12">
            <a:hlinkClick r:id="rId6"/>
            <a:extLst>
              <a:ext uri="{FF2B5EF4-FFF2-40B4-BE49-F238E27FC236}">
                <a16:creationId xmlns:a16="http://schemas.microsoft.com/office/drawing/2014/main" id="{D210E93C-7811-4878-A5EC-18112977EA70}"/>
              </a:ext>
            </a:extLst>
          </p:cNvPr>
          <p:cNvSpPr txBox="1"/>
          <p:nvPr userDrawn="1"/>
        </p:nvSpPr>
        <p:spPr>
          <a:xfrm>
            <a:off x="4181605" y="6936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AE327C4C-FA34-4B0D-B674-4A4D4254B8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0" t="4330" r="4330" b="4330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28FF1DEA-BEE0-4658-B692-A879BE814E5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1933576"/>
            <a:ext cx="4857162" cy="2247122"/>
          </a:xfrm>
          <a:prstGeom prst="roundRect">
            <a:avLst>
              <a:gd name="adj" fmla="val 875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1B606FC6-DCB6-485A-BD40-8158913FA52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6483" y="1933576"/>
            <a:ext cx="4857162" cy="2247122"/>
          </a:xfrm>
          <a:prstGeom prst="roundRect">
            <a:avLst>
              <a:gd name="adj" fmla="val 875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344660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id="{EF420857-AD1A-461B-A0AE-4CF8DFA1A6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81203"/>
            <a:ext cx="2239204" cy="246221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id="{8BBEF7BD-E04B-4650-B78C-41D1BB13F78B}"/>
              </a:ext>
            </a:extLst>
          </p:cNvPr>
          <p:cNvSpPr txBox="1"/>
          <p:nvPr userDrawn="1"/>
        </p:nvSpPr>
        <p:spPr>
          <a:xfrm>
            <a:off x="4181605" y="6936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052FFB29-9172-4265-AFA8-114C25D372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2" t="3643" r="3642" b="3328"/>
          <a:stretch/>
        </p:blipFill>
        <p:spPr>
          <a:xfrm>
            <a:off x="0" y="0"/>
            <a:ext cx="12192000" cy="6881203"/>
          </a:xfrm>
          <a:prstGeom prst="rect">
            <a:avLst/>
          </a:prstGeom>
        </p:spPr>
      </p:pic>
      <p:sp>
        <p:nvSpPr>
          <p:cNvPr id="8" name="그림 개체 틀 12">
            <a:extLst>
              <a:ext uri="{FF2B5EF4-FFF2-40B4-BE49-F238E27FC236}">
                <a16:creationId xmlns:a16="http://schemas.microsoft.com/office/drawing/2014/main" id="{82F0AE5A-B395-45A6-B057-0848946A9420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674864" y="2231873"/>
            <a:ext cx="1947086" cy="1947084"/>
          </a:xfrm>
          <a:prstGeom prst="roundRect">
            <a:avLst>
              <a:gd name="adj" fmla="val 818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12">
            <a:extLst>
              <a:ext uri="{FF2B5EF4-FFF2-40B4-BE49-F238E27FC236}">
                <a16:creationId xmlns:a16="http://schemas.microsoft.com/office/drawing/2014/main" id="{C30ED762-7521-4390-AA7F-8709A451C165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000278" y="2231873"/>
            <a:ext cx="1947086" cy="1947084"/>
          </a:xfrm>
          <a:prstGeom prst="roundRect">
            <a:avLst>
              <a:gd name="adj" fmla="val 818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12">
            <a:extLst>
              <a:ext uri="{FF2B5EF4-FFF2-40B4-BE49-F238E27FC236}">
                <a16:creationId xmlns:a16="http://schemas.microsoft.com/office/drawing/2014/main" id="{F8ED7E23-F3D6-4B2E-A7C3-78C2AB108683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6325692" y="2231873"/>
            <a:ext cx="1947086" cy="1947084"/>
          </a:xfrm>
          <a:prstGeom prst="roundRect">
            <a:avLst>
              <a:gd name="adj" fmla="val 818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07E3A6B7-A49D-4DF3-BF84-8485F1304E0C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651106" y="2231873"/>
            <a:ext cx="1947086" cy="1947084"/>
          </a:xfrm>
          <a:prstGeom prst="roundRect">
            <a:avLst>
              <a:gd name="adj" fmla="val 818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736185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3">
            <a:hlinkClick r:id="rId3"/>
            <a:extLst>
              <a:ext uri="{FF2B5EF4-FFF2-40B4-BE49-F238E27FC236}">
                <a16:creationId xmlns:a16="http://schemas.microsoft.com/office/drawing/2014/main" id="{BCC8C4F7-FCFA-4EDA-92B7-F515892A5F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881203"/>
            <a:ext cx="2239204" cy="246221"/>
          </a:xfrm>
          <a:prstGeom prst="rect">
            <a:avLst/>
          </a:prstGeom>
        </p:spPr>
      </p:pic>
      <p:sp>
        <p:nvSpPr>
          <p:cNvPr id="14" name="TextBox 13">
            <a:hlinkClick r:id="rId6"/>
            <a:extLst>
              <a:ext uri="{FF2B5EF4-FFF2-40B4-BE49-F238E27FC236}">
                <a16:creationId xmlns:a16="http://schemas.microsoft.com/office/drawing/2014/main" id="{E8208766-346A-4E94-B978-157695AD191B}"/>
              </a:ext>
            </a:extLst>
          </p:cNvPr>
          <p:cNvSpPr txBox="1"/>
          <p:nvPr userDrawn="1"/>
        </p:nvSpPr>
        <p:spPr>
          <a:xfrm>
            <a:off x="4181605" y="6936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0379D1C5-DEE0-4AA6-BC6D-8FDCF90C7F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8" t="2908" r="2908" b="2908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3B552F73-1D22-4A9F-9F8E-646B3B7F2A6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46052" y="2095789"/>
            <a:ext cx="2245424" cy="224542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2923D88C-6E48-4517-A4BC-0065AC25DA1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73287" y="2095789"/>
            <a:ext cx="2245424" cy="224542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406D1FAF-0839-4B28-8516-26108969895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600523" y="2095789"/>
            <a:ext cx="2245424" cy="224542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686467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89D4586D-4AFA-46AF-B944-A9B60C283A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81203"/>
            <a:ext cx="2239204" cy="246221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457A3A1F-3794-46E7-BB26-2ECA26D69754}"/>
              </a:ext>
            </a:extLst>
          </p:cNvPr>
          <p:cNvSpPr txBox="1"/>
          <p:nvPr userDrawn="1"/>
        </p:nvSpPr>
        <p:spPr>
          <a:xfrm>
            <a:off x="4181605" y="6936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0DF2FF63-1821-414F-A247-F2307060CE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3" t="3883" r="3883" b="3883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17F63CD2-5BA3-4B68-8D59-24768366FD1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2808" y="3429000"/>
            <a:ext cx="10966384" cy="2775326"/>
          </a:xfrm>
          <a:prstGeom prst="roundRect">
            <a:avLst>
              <a:gd name="adj" fmla="val 264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320307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0BDB43FB-AE22-4707-8BAF-5D10DD76BA2B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oundRect">
            <a:avLst>
              <a:gd name="adj" fmla="val 3218"/>
            </a:avLst>
          </a:prstGeom>
          <a:solidFill>
            <a:schemeClr val="bg1"/>
          </a:solidFill>
          <a:effectLst>
            <a:outerShdw blurRad="127000" sx="101000" sy="101000" algn="ctr" rotWithShape="0">
              <a:prstClr val="black">
                <a:alpha val="7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8CE370E7-8B79-4D33-96AA-FE0C7F0DB8D6}"/>
              </a:ext>
            </a:extLst>
          </p:cNvPr>
          <p:cNvSpPr/>
          <p:nvPr userDrawn="1"/>
        </p:nvSpPr>
        <p:spPr>
          <a:xfrm>
            <a:off x="449400" y="450000"/>
            <a:ext cx="11293200" cy="5958000"/>
          </a:xfrm>
          <a:prstGeom prst="roundRect">
            <a:avLst>
              <a:gd name="adj" fmla="val 1619"/>
            </a:avLst>
          </a:prstGeom>
          <a:ln w="12700" cap="rnd">
            <a:solidFill>
              <a:srgbClr val="4C2415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93" r:id="rId2"/>
    <p:sldLayoutId id="2147483698" r:id="rId3"/>
    <p:sldLayoutId id="2147483680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679" r:id="rId17"/>
    <p:sldLayoutId id="2147483664" r:id="rId18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.png"/><Relationship Id="rId7" Type="http://schemas.openxmlformats.org/officeDocument/2006/relationships/image" Target="../media/image32.png"/><Relationship Id="rId12" Type="http://schemas.openxmlformats.org/officeDocument/2006/relationships/image" Target="../media/image37.svg"/><Relationship Id="rId2" Type="http://schemas.openxmlformats.org/officeDocument/2006/relationships/hyperlink" Target="http://pptmon.com/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5.svg"/><Relationship Id="rId4" Type="http://schemas.openxmlformats.org/officeDocument/2006/relationships/image" Target="../media/image3.svg"/><Relationship Id="rId9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57.svg"/><Relationship Id="rId21" Type="http://schemas.openxmlformats.org/officeDocument/2006/relationships/image" Target="../media/image61.svg"/><Relationship Id="rId42" Type="http://schemas.openxmlformats.org/officeDocument/2006/relationships/image" Target="../media/image82.png"/><Relationship Id="rId47" Type="http://schemas.openxmlformats.org/officeDocument/2006/relationships/image" Target="../media/image87.svg"/><Relationship Id="rId63" Type="http://schemas.openxmlformats.org/officeDocument/2006/relationships/image" Target="../media/image103.svg"/><Relationship Id="rId68" Type="http://schemas.openxmlformats.org/officeDocument/2006/relationships/image" Target="../media/image108.png"/><Relationship Id="rId84" Type="http://schemas.openxmlformats.org/officeDocument/2006/relationships/image" Target="../media/image124.png"/><Relationship Id="rId89" Type="http://schemas.openxmlformats.org/officeDocument/2006/relationships/image" Target="../media/image129.svg"/><Relationship Id="rId112" Type="http://schemas.openxmlformats.org/officeDocument/2006/relationships/image" Target="../media/image152.png"/><Relationship Id="rId133" Type="http://schemas.openxmlformats.org/officeDocument/2006/relationships/image" Target="../media/image173.svg"/><Relationship Id="rId138" Type="http://schemas.openxmlformats.org/officeDocument/2006/relationships/image" Target="../media/image178.png"/><Relationship Id="rId154" Type="http://schemas.openxmlformats.org/officeDocument/2006/relationships/image" Target="../media/image194.png"/><Relationship Id="rId159" Type="http://schemas.openxmlformats.org/officeDocument/2006/relationships/image" Target="../media/image199.svg"/><Relationship Id="rId175" Type="http://schemas.openxmlformats.org/officeDocument/2006/relationships/image" Target="../media/image215.svg"/><Relationship Id="rId170" Type="http://schemas.openxmlformats.org/officeDocument/2006/relationships/image" Target="../media/image210.png"/><Relationship Id="rId191" Type="http://schemas.openxmlformats.org/officeDocument/2006/relationships/image" Target="../media/image231.svg"/><Relationship Id="rId16" Type="http://schemas.openxmlformats.org/officeDocument/2006/relationships/image" Target="../media/image56.png"/><Relationship Id="rId107" Type="http://schemas.openxmlformats.org/officeDocument/2006/relationships/image" Target="../media/image147.svg"/><Relationship Id="rId11" Type="http://schemas.openxmlformats.org/officeDocument/2006/relationships/image" Target="../media/image51.svg"/><Relationship Id="rId32" Type="http://schemas.openxmlformats.org/officeDocument/2006/relationships/image" Target="../media/image72.png"/><Relationship Id="rId37" Type="http://schemas.openxmlformats.org/officeDocument/2006/relationships/image" Target="../media/image77.svg"/><Relationship Id="rId53" Type="http://schemas.openxmlformats.org/officeDocument/2006/relationships/image" Target="../media/image93.svg"/><Relationship Id="rId58" Type="http://schemas.openxmlformats.org/officeDocument/2006/relationships/image" Target="../media/image98.png"/><Relationship Id="rId74" Type="http://schemas.openxmlformats.org/officeDocument/2006/relationships/image" Target="../media/image114.png"/><Relationship Id="rId79" Type="http://schemas.openxmlformats.org/officeDocument/2006/relationships/image" Target="../media/image119.svg"/><Relationship Id="rId102" Type="http://schemas.openxmlformats.org/officeDocument/2006/relationships/image" Target="../media/image142.png"/><Relationship Id="rId123" Type="http://schemas.openxmlformats.org/officeDocument/2006/relationships/image" Target="../media/image163.svg"/><Relationship Id="rId128" Type="http://schemas.openxmlformats.org/officeDocument/2006/relationships/image" Target="../media/image168.png"/><Relationship Id="rId144" Type="http://schemas.openxmlformats.org/officeDocument/2006/relationships/image" Target="../media/image184.png"/><Relationship Id="rId149" Type="http://schemas.openxmlformats.org/officeDocument/2006/relationships/image" Target="../media/image189.svg"/><Relationship Id="rId5" Type="http://schemas.openxmlformats.org/officeDocument/2006/relationships/image" Target="../media/image45.svg"/><Relationship Id="rId90" Type="http://schemas.openxmlformats.org/officeDocument/2006/relationships/image" Target="../media/image130.png"/><Relationship Id="rId95" Type="http://schemas.openxmlformats.org/officeDocument/2006/relationships/image" Target="../media/image135.svg"/><Relationship Id="rId160" Type="http://schemas.openxmlformats.org/officeDocument/2006/relationships/image" Target="../media/image200.png"/><Relationship Id="rId165" Type="http://schemas.openxmlformats.org/officeDocument/2006/relationships/image" Target="../media/image205.svg"/><Relationship Id="rId181" Type="http://schemas.openxmlformats.org/officeDocument/2006/relationships/image" Target="../media/image221.svg"/><Relationship Id="rId186" Type="http://schemas.openxmlformats.org/officeDocument/2006/relationships/image" Target="../media/image226.png"/><Relationship Id="rId22" Type="http://schemas.openxmlformats.org/officeDocument/2006/relationships/image" Target="../media/image62.png"/><Relationship Id="rId27" Type="http://schemas.openxmlformats.org/officeDocument/2006/relationships/image" Target="../media/image67.svg"/><Relationship Id="rId43" Type="http://schemas.openxmlformats.org/officeDocument/2006/relationships/image" Target="../media/image83.svg"/><Relationship Id="rId48" Type="http://schemas.openxmlformats.org/officeDocument/2006/relationships/image" Target="../media/image88.png"/><Relationship Id="rId64" Type="http://schemas.openxmlformats.org/officeDocument/2006/relationships/image" Target="../media/image104.png"/><Relationship Id="rId69" Type="http://schemas.openxmlformats.org/officeDocument/2006/relationships/image" Target="../media/image109.svg"/><Relationship Id="rId113" Type="http://schemas.openxmlformats.org/officeDocument/2006/relationships/image" Target="../media/image153.svg"/><Relationship Id="rId118" Type="http://schemas.openxmlformats.org/officeDocument/2006/relationships/image" Target="../media/image158.png"/><Relationship Id="rId134" Type="http://schemas.openxmlformats.org/officeDocument/2006/relationships/image" Target="../media/image174.png"/><Relationship Id="rId139" Type="http://schemas.openxmlformats.org/officeDocument/2006/relationships/image" Target="../media/image179.svg"/><Relationship Id="rId80" Type="http://schemas.openxmlformats.org/officeDocument/2006/relationships/image" Target="../media/image120.png"/><Relationship Id="rId85" Type="http://schemas.openxmlformats.org/officeDocument/2006/relationships/image" Target="../media/image125.svg"/><Relationship Id="rId150" Type="http://schemas.openxmlformats.org/officeDocument/2006/relationships/image" Target="../media/image190.png"/><Relationship Id="rId155" Type="http://schemas.openxmlformats.org/officeDocument/2006/relationships/image" Target="../media/image195.svg"/><Relationship Id="rId171" Type="http://schemas.openxmlformats.org/officeDocument/2006/relationships/image" Target="../media/image211.svg"/><Relationship Id="rId176" Type="http://schemas.openxmlformats.org/officeDocument/2006/relationships/image" Target="../media/image216.png"/><Relationship Id="rId192" Type="http://schemas.openxmlformats.org/officeDocument/2006/relationships/image" Target="../media/image232.png"/><Relationship Id="rId12" Type="http://schemas.openxmlformats.org/officeDocument/2006/relationships/image" Target="../media/image52.png"/><Relationship Id="rId17" Type="http://schemas.openxmlformats.org/officeDocument/2006/relationships/image" Target="../media/image57.svg"/><Relationship Id="rId33" Type="http://schemas.openxmlformats.org/officeDocument/2006/relationships/image" Target="../media/image73.svg"/><Relationship Id="rId38" Type="http://schemas.openxmlformats.org/officeDocument/2006/relationships/image" Target="../media/image78.png"/><Relationship Id="rId59" Type="http://schemas.openxmlformats.org/officeDocument/2006/relationships/image" Target="../media/image99.svg"/><Relationship Id="rId103" Type="http://schemas.openxmlformats.org/officeDocument/2006/relationships/image" Target="../media/image143.svg"/><Relationship Id="rId108" Type="http://schemas.openxmlformats.org/officeDocument/2006/relationships/image" Target="../media/image148.png"/><Relationship Id="rId124" Type="http://schemas.openxmlformats.org/officeDocument/2006/relationships/image" Target="../media/image164.png"/><Relationship Id="rId129" Type="http://schemas.openxmlformats.org/officeDocument/2006/relationships/image" Target="../media/image169.svg"/><Relationship Id="rId54" Type="http://schemas.openxmlformats.org/officeDocument/2006/relationships/image" Target="../media/image94.png"/><Relationship Id="rId70" Type="http://schemas.openxmlformats.org/officeDocument/2006/relationships/image" Target="../media/image110.png"/><Relationship Id="rId75" Type="http://schemas.openxmlformats.org/officeDocument/2006/relationships/image" Target="../media/image115.svg"/><Relationship Id="rId91" Type="http://schemas.openxmlformats.org/officeDocument/2006/relationships/image" Target="../media/image131.svg"/><Relationship Id="rId96" Type="http://schemas.openxmlformats.org/officeDocument/2006/relationships/image" Target="../media/image136.png"/><Relationship Id="rId140" Type="http://schemas.openxmlformats.org/officeDocument/2006/relationships/image" Target="../media/image180.png"/><Relationship Id="rId145" Type="http://schemas.openxmlformats.org/officeDocument/2006/relationships/image" Target="../media/image185.svg"/><Relationship Id="rId161" Type="http://schemas.openxmlformats.org/officeDocument/2006/relationships/image" Target="../media/image201.svg"/><Relationship Id="rId166" Type="http://schemas.openxmlformats.org/officeDocument/2006/relationships/image" Target="../media/image206.png"/><Relationship Id="rId182" Type="http://schemas.openxmlformats.org/officeDocument/2006/relationships/image" Target="../media/image222.png"/><Relationship Id="rId187" Type="http://schemas.openxmlformats.org/officeDocument/2006/relationships/image" Target="../media/image227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6.png"/><Relationship Id="rId23" Type="http://schemas.openxmlformats.org/officeDocument/2006/relationships/image" Target="../media/image63.svg"/><Relationship Id="rId28" Type="http://schemas.openxmlformats.org/officeDocument/2006/relationships/image" Target="../media/image68.png"/><Relationship Id="rId49" Type="http://schemas.openxmlformats.org/officeDocument/2006/relationships/image" Target="../media/image89.svg"/><Relationship Id="rId114" Type="http://schemas.openxmlformats.org/officeDocument/2006/relationships/image" Target="../media/image154.png"/><Relationship Id="rId119" Type="http://schemas.openxmlformats.org/officeDocument/2006/relationships/image" Target="../media/image159.svg"/><Relationship Id="rId44" Type="http://schemas.openxmlformats.org/officeDocument/2006/relationships/image" Target="../media/image84.png"/><Relationship Id="rId60" Type="http://schemas.openxmlformats.org/officeDocument/2006/relationships/image" Target="../media/image100.png"/><Relationship Id="rId65" Type="http://schemas.openxmlformats.org/officeDocument/2006/relationships/image" Target="../media/image105.svg"/><Relationship Id="rId81" Type="http://schemas.openxmlformats.org/officeDocument/2006/relationships/image" Target="../media/image121.svg"/><Relationship Id="rId86" Type="http://schemas.openxmlformats.org/officeDocument/2006/relationships/image" Target="../media/image126.png"/><Relationship Id="rId130" Type="http://schemas.openxmlformats.org/officeDocument/2006/relationships/image" Target="../media/image170.png"/><Relationship Id="rId135" Type="http://schemas.openxmlformats.org/officeDocument/2006/relationships/image" Target="../media/image175.svg"/><Relationship Id="rId151" Type="http://schemas.openxmlformats.org/officeDocument/2006/relationships/image" Target="../media/image191.svg"/><Relationship Id="rId156" Type="http://schemas.openxmlformats.org/officeDocument/2006/relationships/image" Target="../media/image196.png"/><Relationship Id="rId177" Type="http://schemas.openxmlformats.org/officeDocument/2006/relationships/image" Target="../media/image217.svg"/><Relationship Id="rId172" Type="http://schemas.openxmlformats.org/officeDocument/2006/relationships/image" Target="../media/image212.png"/><Relationship Id="rId193" Type="http://schemas.openxmlformats.org/officeDocument/2006/relationships/image" Target="../media/image233.svg"/><Relationship Id="rId13" Type="http://schemas.openxmlformats.org/officeDocument/2006/relationships/image" Target="../media/image53.svg"/><Relationship Id="rId18" Type="http://schemas.openxmlformats.org/officeDocument/2006/relationships/image" Target="../media/image58.png"/><Relationship Id="rId39" Type="http://schemas.openxmlformats.org/officeDocument/2006/relationships/image" Target="../media/image79.svg"/><Relationship Id="rId109" Type="http://schemas.openxmlformats.org/officeDocument/2006/relationships/image" Target="../media/image149.svg"/><Relationship Id="rId34" Type="http://schemas.openxmlformats.org/officeDocument/2006/relationships/image" Target="../media/image74.png"/><Relationship Id="rId50" Type="http://schemas.openxmlformats.org/officeDocument/2006/relationships/image" Target="../media/image90.png"/><Relationship Id="rId55" Type="http://schemas.openxmlformats.org/officeDocument/2006/relationships/image" Target="../media/image95.svg"/><Relationship Id="rId76" Type="http://schemas.openxmlformats.org/officeDocument/2006/relationships/image" Target="../media/image116.png"/><Relationship Id="rId97" Type="http://schemas.openxmlformats.org/officeDocument/2006/relationships/image" Target="../media/image137.svg"/><Relationship Id="rId104" Type="http://schemas.openxmlformats.org/officeDocument/2006/relationships/image" Target="../media/image144.png"/><Relationship Id="rId120" Type="http://schemas.openxmlformats.org/officeDocument/2006/relationships/image" Target="../media/image160.png"/><Relationship Id="rId125" Type="http://schemas.openxmlformats.org/officeDocument/2006/relationships/image" Target="../media/image165.svg"/><Relationship Id="rId141" Type="http://schemas.openxmlformats.org/officeDocument/2006/relationships/image" Target="../media/image181.svg"/><Relationship Id="rId146" Type="http://schemas.openxmlformats.org/officeDocument/2006/relationships/image" Target="../media/image186.png"/><Relationship Id="rId167" Type="http://schemas.openxmlformats.org/officeDocument/2006/relationships/image" Target="../media/image207.svg"/><Relationship Id="rId188" Type="http://schemas.openxmlformats.org/officeDocument/2006/relationships/image" Target="../media/image228.png"/><Relationship Id="rId7" Type="http://schemas.openxmlformats.org/officeDocument/2006/relationships/image" Target="../media/image47.svg"/><Relationship Id="rId71" Type="http://schemas.openxmlformats.org/officeDocument/2006/relationships/image" Target="../media/image111.svg"/><Relationship Id="rId92" Type="http://schemas.openxmlformats.org/officeDocument/2006/relationships/image" Target="../media/image132.png"/><Relationship Id="rId162" Type="http://schemas.openxmlformats.org/officeDocument/2006/relationships/image" Target="../media/image202.png"/><Relationship Id="rId183" Type="http://schemas.openxmlformats.org/officeDocument/2006/relationships/image" Target="../media/image223.svg"/><Relationship Id="rId2" Type="http://schemas.openxmlformats.org/officeDocument/2006/relationships/image" Target="../media/image42.png"/><Relationship Id="rId29" Type="http://schemas.openxmlformats.org/officeDocument/2006/relationships/image" Target="../media/image69.svg"/><Relationship Id="rId24" Type="http://schemas.openxmlformats.org/officeDocument/2006/relationships/image" Target="../media/image64.png"/><Relationship Id="rId40" Type="http://schemas.openxmlformats.org/officeDocument/2006/relationships/image" Target="../media/image80.png"/><Relationship Id="rId45" Type="http://schemas.openxmlformats.org/officeDocument/2006/relationships/image" Target="../media/image85.svg"/><Relationship Id="rId66" Type="http://schemas.openxmlformats.org/officeDocument/2006/relationships/image" Target="../media/image106.png"/><Relationship Id="rId87" Type="http://schemas.openxmlformats.org/officeDocument/2006/relationships/image" Target="../media/image127.svg"/><Relationship Id="rId110" Type="http://schemas.openxmlformats.org/officeDocument/2006/relationships/image" Target="../media/image150.png"/><Relationship Id="rId115" Type="http://schemas.openxmlformats.org/officeDocument/2006/relationships/image" Target="../media/image155.svg"/><Relationship Id="rId131" Type="http://schemas.openxmlformats.org/officeDocument/2006/relationships/image" Target="../media/image171.svg"/><Relationship Id="rId136" Type="http://schemas.openxmlformats.org/officeDocument/2006/relationships/image" Target="../media/image176.png"/><Relationship Id="rId157" Type="http://schemas.openxmlformats.org/officeDocument/2006/relationships/image" Target="../media/image197.svg"/><Relationship Id="rId178" Type="http://schemas.openxmlformats.org/officeDocument/2006/relationships/image" Target="../media/image218.png"/><Relationship Id="rId61" Type="http://schemas.openxmlformats.org/officeDocument/2006/relationships/image" Target="../media/image101.svg"/><Relationship Id="rId82" Type="http://schemas.openxmlformats.org/officeDocument/2006/relationships/image" Target="../media/image122.png"/><Relationship Id="rId152" Type="http://schemas.openxmlformats.org/officeDocument/2006/relationships/image" Target="../media/image192.png"/><Relationship Id="rId173" Type="http://schemas.openxmlformats.org/officeDocument/2006/relationships/image" Target="../media/image213.svg"/><Relationship Id="rId19" Type="http://schemas.openxmlformats.org/officeDocument/2006/relationships/image" Target="../media/image59.svg"/><Relationship Id="rId14" Type="http://schemas.openxmlformats.org/officeDocument/2006/relationships/image" Target="../media/image54.png"/><Relationship Id="rId30" Type="http://schemas.openxmlformats.org/officeDocument/2006/relationships/image" Target="../media/image70.png"/><Relationship Id="rId35" Type="http://schemas.openxmlformats.org/officeDocument/2006/relationships/image" Target="../media/image75.svg"/><Relationship Id="rId56" Type="http://schemas.openxmlformats.org/officeDocument/2006/relationships/image" Target="../media/image96.png"/><Relationship Id="rId77" Type="http://schemas.openxmlformats.org/officeDocument/2006/relationships/image" Target="../media/image117.svg"/><Relationship Id="rId100" Type="http://schemas.openxmlformats.org/officeDocument/2006/relationships/image" Target="../media/image140.png"/><Relationship Id="rId105" Type="http://schemas.openxmlformats.org/officeDocument/2006/relationships/image" Target="../media/image145.svg"/><Relationship Id="rId126" Type="http://schemas.openxmlformats.org/officeDocument/2006/relationships/image" Target="../media/image166.png"/><Relationship Id="rId147" Type="http://schemas.openxmlformats.org/officeDocument/2006/relationships/image" Target="../media/image187.svg"/><Relationship Id="rId168" Type="http://schemas.openxmlformats.org/officeDocument/2006/relationships/image" Target="../media/image208.png"/><Relationship Id="rId8" Type="http://schemas.openxmlformats.org/officeDocument/2006/relationships/image" Target="../media/image48.png"/><Relationship Id="rId51" Type="http://schemas.openxmlformats.org/officeDocument/2006/relationships/image" Target="../media/image91.svg"/><Relationship Id="rId72" Type="http://schemas.openxmlformats.org/officeDocument/2006/relationships/image" Target="../media/image112.png"/><Relationship Id="rId93" Type="http://schemas.openxmlformats.org/officeDocument/2006/relationships/image" Target="../media/image133.svg"/><Relationship Id="rId98" Type="http://schemas.openxmlformats.org/officeDocument/2006/relationships/image" Target="../media/image138.png"/><Relationship Id="rId121" Type="http://schemas.openxmlformats.org/officeDocument/2006/relationships/image" Target="../media/image161.svg"/><Relationship Id="rId142" Type="http://schemas.openxmlformats.org/officeDocument/2006/relationships/image" Target="../media/image182.png"/><Relationship Id="rId163" Type="http://schemas.openxmlformats.org/officeDocument/2006/relationships/image" Target="../media/image203.svg"/><Relationship Id="rId184" Type="http://schemas.openxmlformats.org/officeDocument/2006/relationships/image" Target="../media/image224.png"/><Relationship Id="rId189" Type="http://schemas.openxmlformats.org/officeDocument/2006/relationships/image" Target="../media/image229.svg"/><Relationship Id="rId3" Type="http://schemas.openxmlformats.org/officeDocument/2006/relationships/image" Target="../media/image43.svg"/><Relationship Id="rId25" Type="http://schemas.openxmlformats.org/officeDocument/2006/relationships/image" Target="../media/image65.svg"/><Relationship Id="rId46" Type="http://schemas.openxmlformats.org/officeDocument/2006/relationships/image" Target="../media/image86.png"/><Relationship Id="rId67" Type="http://schemas.openxmlformats.org/officeDocument/2006/relationships/image" Target="../media/image107.svg"/><Relationship Id="rId116" Type="http://schemas.openxmlformats.org/officeDocument/2006/relationships/image" Target="../media/image156.png"/><Relationship Id="rId137" Type="http://schemas.openxmlformats.org/officeDocument/2006/relationships/image" Target="../media/image177.svg"/><Relationship Id="rId158" Type="http://schemas.openxmlformats.org/officeDocument/2006/relationships/image" Target="../media/image198.png"/><Relationship Id="rId20" Type="http://schemas.openxmlformats.org/officeDocument/2006/relationships/image" Target="../media/image60.png"/><Relationship Id="rId41" Type="http://schemas.openxmlformats.org/officeDocument/2006/relationships/image" Target="../media/image81.svg"/><Relationship Id="rId62" Type="http://schemas.openxmlformats.org/officeDocument/2006/relationships/image" Target="../media/image102.png"/><Relationship Id="rId83" Type="http://schemas.openxmlformats.org/officeDocument/2006/relationships/image" Target="../media/image123.svg"/><Relationship Id="rId88" Type="http://schemas.openxmlformats.org/officeDocument/2006/relationships/image" Target="../media/image128.png"/><Relationship Id="rId111" Type="http://schemas.openxmlformats.org/officeDocument/2006/relationships/image" Target="../media/image151.svg"/><Relationship Id="rId132" Type="http://schemas.openxmlformats.org/officeDocument/2006/relationships/image" Target="../media/image172.png"/><Relationship Id="rId153" Type="http://schemas.openxmlformats.org/officeDocument/2006/relationships/image" Target="../media/image193.svg"/><Relationship Id="rId174" Type="http://schemas.openxmlformats.org/officeDocument/2006/relationships/image" Target="../media/image214.png"/><Relationship Id="rId179" Type="http://schemas.openxmlformats.org/officeDocument/2006/relationships/image" Target="../media/image219.svg"/><Relationship Id="rId190" Type="http://schemas.openxmlformats.org/officeDocument/2006/relationships/image" Target="../media/image230.png"/><Relationship Id="rId15" Type="http://schemas.openxmlformats.org/officeDocument/2006/relationships/image" Target="../media/image55.svg"/><Relationship Id="rId36" Type="http://schemas.openxmlformats.org/officeDocument/2006/relationships/image" Target="../media/image76.png"/><Relationship Id="rId57" Type="http://schemas.openxmlformats.org/officeDocument/2006/relationships/image" Target="../media/image97.svg"/><Relationship Id="rId106" Type="http://schemas.openxmlformats.org/officeDocument/2006/relationships/image" Target="../media/image146.png"/><Relationship Id="rId127" Type="http://schemas.openxmlformats.org/officeDocument/2006/relationships/image" Target="../media/image167.svg"/><Relationship Id="rId10" Type="http://schemas.openxmlformats.org/officeDocument/2006/relationships/image" Target="../media/image50.png"/><Relationship Id="rId31" Type="http://schemas.openxmlformats.org/officeDocument/2006/relationships/image" Target="../media/image71.svg"/><Relationship Id="rId52" Type="http://schemas.openxmlformats.org/officeDocument/2006/relationships/image" Target="../media/image92.png"/><Relationship Id="rId73" Type="http://schemas.openxmlformats.org/officeDocument/2006/relationships/image" Target="../media/image113.svg"/><Relationship Id="rId78" Type="http://schemas.openxmlformats.org/officeDocument/2006/relationships/image" Target="../media/image118.png"/><Relationship Id="rId94" Type="http://schemas.openxmlformats.org/officeDocument/2006/relationships/image" Target="../media/image134.png"/><Relationship Id="rId99" Type="http://schemas.openxmlformats.org/officeDocument/2006/relationships/image" Target="../media/image139.svg"/><Relationship Id="rId101" Type="http://schemas.openxmlformats.org/officeDocument/2006/relationships/image" Target="../media/image141.svg"/><Relationship Id="rId122" Type="http://schemas.openxmlformats.org/officeDocument/2006/relationships/image" Target="../media/image162.png"/><Relationship Id="rId143" Type="http://schemas.openxmlformats.org/officeDocument/2006/relationships/image" Target="../media/image183.svg"/><Relationship Id="rId148" Type="http://schemas.openxmlformats.org/officeDocument/2006/relationships/image" Target="../media/image188.png"/><Relationship Id="rId164" Type="http://schemas.openxmlformats.org/officeDocument/2006/relationships/image" Target="../media/image204.png"/><Relationship Id="rId169" Type="http://schemas.openxmlformats.org/officeDocument/2006/relationships/image" Target="../media/image209.svg"/><Relationship Id="rId185" Type="http://schemas.openxmlformats.org/officeDocument/2006/relationships/image" Target="../media/image225.svg"/><Relationship Id="rId4" Type="http://schemas.openxmlformats.org/officeDocument/2006/relationships/image" Target="../media/image44.png"/><Relationship Id="rId9" Type="http://schemas.openxmlformats.org/officeDocument/2006/relationships/image" Target="../media/image49.svg"/><Relationship Id="rId180" Type="http://schemas.openxmlformats.org/officeDocument/2006/relationships/image" Target="../media/image220.png"/><Relationship Id="rId26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48.svg"/><Relationship Id="rId21" Type="http://schemas.openxmlformats.org/officeDocument/2006/relationships/image" Target="../media/image253.svg"/><Relationship Id="rId42" Type="http://schemas.openxmlformats.org/officeDocument/2006/relationships/image" Target="../media/image274.png"/><Relationship Id="rId47" Type="http://schemas.openxmlformats.org/officeDocument/2006/relationships/image" Target="../media/image279.svg"/><Relationship Id="rId63" Type="http://schemas.openxmlformats.org/officeDocument/2006/relationships/image" Target="../media/image295.svg"/><Relationship Id="rId68" Type="http://schemas.openxmlformats.org/officeDocument/2006/relationships/image" Target="../media/image300.png"/><Relationship Id="rId84" Type="http://schemas.openxmlformats.org/officeDocument/2006/relationships/image" Target="../media/image316.png"/><Relationship Id="rId89" Type="http://schemas.openxmlformats.org/officeDocument/2006/relationships/image" Target="../media/image321.svg"/><Relationship Id="rId112" Type="http://schemas.openxmlformats.org/officeDocument/2006/relationships/image" Target="../media/image344.png"/><Relationship Id="rId133" Type="http://schemas.openxmlformats.org/officeDocument/2006/relationships/image" Target="../media/image364.svg"/><Relationship Id="rId138" Type="http://schemas.openxmlformats.org/officeDocument/2006/relationships/image" Target="../media/image369.png"/><Relationship Id="rId154" Type="http://schemas.openxmlformats.org/officeDocument/2006/relationships/image" Target="../media/image385.png"/><Relationship Id="rId159" Type="http://schemas.openxmlformats.org/officeDocument/2006/relationships/image" Target="../media/image390.svg"/><Relationship Id="rId175" Type="http://schemas.openxmlformats.org/officeDocument/2006/relationships/image" Target="../media/image406.svg"/><Relationship Id="rId170" Type="http://schemas.openxmlformats.org/officeDocument/2006/relationships/image" Target="../media/image401.png"/><Relationship Id="rId191" Type="http://schemas.openxmlformats.org/officeDocument/2006/relationships/image" Target="../media/image422.svg"/><Relationship Id="rId16" Type="http://schemas.openxmlformats.org/officeDocument/2006/relationships/image" Target="../media/image248.png"/><Relationship Id="rId107" Type="http://schemas.openxmlformats.org/officeDocument/2006/relationships/image" Target="../media/image339.svg"/><Relationship Id="rId11" Type="http://schemas.openxmlformats.org/officeDocument/2006/relationships/image" Target="../media/image243.svg"/><Relationship Id="rId32" Type="http://schemas.openxmlformats.org/officeDocument/2006/relationships/image" Target="../media/image264.png"/><Relationship Id="rId37" Type="http://schemas.openxmlformats.org/officeDocument/2006/relationships/image" Target="../media/image269.svg"/><Relationship Id="rId53" Type="http://schemas.openxmlformats.org/officeDocument/2006/relationships/image" Target="../media/image285.svg"/><Relationship Id="rId58" Type="http://schemas.openxmlformats.org/officeDocument/2006/relationships/image" Target="../media/image290.png"/><Relationship Id="rId74" Type="http://schemas.openxmlformats.org/officeDocument/2006/relationships/image" Target="../media/image306.png"/><Relationship Id="rId79" Type="http://schemas.openxmlformats.org/officeDocument/2006/relationships/image" Target="../media/image311.svg"/><Relationship Id="rId102" Type="http://schemas.openxmlformats.org/officeDocument/2006/relationships/image" Target="../media/image334.png"/><Relationship Id="rId123" Type="http://schemas.openxmlformats.org/officeDocument/2006/relationships/image" Target="../media/image354.svg"/><Relationship Id="rId128" Type="http://schemas.openxmlformats.org/officeDocument/2006/relationships/image" Target="../media/image359.png"/><Relationship Id="rId144" Type="http://schemas.openxmlformats.org/officeDocument/2006/relationships/image" Target="../media/image375.png"/><Relationship Id="rId149" Type="http://schemas.openxmlformats.org/officeDocument/2006/relationships/image" Target="../media/image380.svg"/><Relationship Id="rId5" Type="http://schemas.openxmlformats.org/officeDocument/2006/relationships/image" Target="../media/image237.svg"/><Relationship Id="rId90" Type="http://schemas.openxmlformats.org/officeDocument/2006/relationships/image" Target="../media/image322.png"/><Relationship Id="rId95" Type="http://schemas.openxmlformats.org/officeDocument/2006/relationships/image" Target="../media/image327.svg"/><Relationship Id="rId160" Type="http://schemas.openxmlformats.org/officeDocument/2006/relationships/image" Target="../media/image391.png"/><Relationship Id="rId165" Type="http://schemas.openxmlformats.org/officeDocument/2006/relationships/image" Target="../media/image396.svg"/><Relationship Id="rId181" Type="http://schemas.openxmlformats.org/officeDocument/2006/relationships/image" Target="../media/image412.svg"/><Relationship Id="rId186" Type="http://schemas.openxmlformats.org/officeDocument/2006/relationships/image" Target="../media/image417.png"/><Relationship Id="rId22" Type="http://schemas.openxmlformats.org/officeDocument/2006/relationships/image" Target="../media/image254.png"/><Relationship Id="rId27" Type="http://schemas.openxmlformats.org/officeDocument/2006/relationships/image" Target="../media/image259.svg"/><Relationship Id="rId43" Type="http://schemas.openxmlformats.org/officeDocument/2006/relationships/image" Target="../media/image275.svg"/><Relationship Id="rId48" Type="http://schemas.openxmlformats.org/officeDocument/2006/relationships/image" Target="../media/image280.png"/><Relationship Id="rId64" Type="http://schemas.openxmlformats.org/officeDocument/2006/relationships/image" Target="../media/image296.png"/><Relationship Id="rId69" Type="http://schemas.openxmlformats.org/officeDocument/2006/relationships/image" Target="../media/image301.svg"/><Relationship Id="rId113" Type="http://schemas.openxmlformats.org/officeDocument/2006/relationships/image" Target="../media/image345.svg"/><Relationship Id="rId118" Type="http://schemas.openxmlformats.org/officeDocument/2006/relationships/image" Target="../media/image349.png"/><Relationship Id="rId134" Type="http://schemas.openxmlformats.org/officeDocument/2006/relationships/image" Target="../media/image365.png"/><Relationship Id="rId139" Type="http://schemas.openxmlformats.org/officeDocument/2006/relationships/image" Target="../media/image370.svg"/><Relationship Id="rId80" Type="http://schemas.openxmlformats.org/officeDocument/2006/relationships/image" Target="../media/image312.png"/><Relationship Id="rId85" Type="http://schemas.openxmlformats.org/officeDocument/2006/relationships/image" Target="../media/image317.svg"/><Relationship Id="rId150" Type="http://schemas.openxmlformats.org/officeDocument/2006/relationships/image" Target="../media/image381.png"/><Relationship Id="rId155" Type="http://schemas.openxmlformats.org/officeDocument/2006/relationships/image" Target="../media/image386.svg"/><Relationship Id="rId171" Type="http://schemas.openxmlformats.org/officeDocument/2006/relationships/image" Target="../media/image402.svg"/><Relationship Id="rId176" Type="http://schemas.openxmlformats.org/officeDocument/2006/relationships/image" Target="../media/image407.png"/><Relationship Id="rId192" Type="http://schemas.openxmlformats.org/officeDocument/2006/relationships/image" Target="../media/image423.png"/><Relationship Id="rId12" Type="http://schemas.openxmlformats.org/officeDocument/2006/relationships/image" Target="../media/image244.png"/><Relationship Id="rId17" Type="http://schemas.openxmlformats.org/officeDocument/2006/relationships/image" Target="../media/image249.svg"/><Relationship Id="rId33" Type="http://schemas.openxmlformats.org/officeDocument/2006/relationships/image" Target="../media/image265.svg"/><Relationship Id="rId38" Type="http://schemas.openxmlformats.org/officeDocument/2006/relationships/image" Target="../media/image270.png"/><Relationship Id="rId59" Type="http://schemas.openxmlformats.org/officeDocument/2006/relationships/image" Target="../media/image291.svg"/><Relationship Id="rId103" Type="http://schemas.openxmlformats.org/officeDocument/2006/relationships/image" Target="../media/image335.svg"/><Relationship Id="rId108" Type="http://schemas.openxmlformats.org/officeDocument/2006/relationships/image" Target="../media/image340.png"/><Relationship Id="rId124" Type="http://schemas.openxmlformats.org/officeDocument/2006/relationships/image" Target="../media/image355.png"/><Relationship Id="rId129" Type="http://schemas.openxmlformats.org/officeDocument/2006/relationships/image" Target="../media/image360.svg"/><Relationship Id="rId54" Type="http://schemas.openxmlformats.org/officeDocument/2006/relationships/image" Target="../media/image286.png"/><Relationship Id="rId70" Type="http://schemas.openxmlformats.org/officeDocument/2006/relationships/image" Target="../media/image302.png"/><Relationship Id="rId75" Type="http://schemas.openxmlformats.org/officeDocument/2006/relationships/image" Target="../media/image307.svg"/><Relationship Id="rId91" Type="http://schemas.openxmlformats.org/officeDocument/2006/relationships/image" Target="../media/image323.svg"/><Relationship Id="rId96" Type="http://schemas.openxmlformats.org/officeDocument/2006/relationships/image" Target="../media/image328.png"/><Relationship Id="rId140" Type="http://schemas.openxmlformats.org/officeDocument/2006/relationships/image" Target="../media/image371.png"/><Relationship Id="rId145" Type="http://schemas.openxmlformats.org/officeDocument/2006/relationships/image" Target="../media/image376.svg"/><Relationship Id="rId161" Type="http://schemas.openxmlformats.org/officeDocument/2006/relationships/image" Target="../media/image392.svg"/><Relationship Id="rId166" Type="http://schemas.openxmlformats.org/officeDocument/2006/relationships/image" Target="../media/image397.png"/><Relationship Id="rId182" Type="http://schemas.openxmlformats.org/officeDocument/2006/relationships/image" Target="../media/image413.png"/><Relationship Id="rId187" Type="http://schemas.openxmlformats.org/officeDocument/2006/relationships/image" Target="../media/image418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38.png"/><Relationship Id="rId23" Type="http://schemas.openxmlformats.org/officeDocument/2006/relationships/image" Target="../media/image255.svg"/><Relationship Id="rId28" Type="http://schemas.openxmlformats.org/officeDocument/2006/relationships/image" Target="../media/image260.png"/><Relationship Id="rId49" Type="http://schemas.openxmlformats.org/officeDocument/2006/relationships/image" Target="../media/image281.svg"/><Relationship Id="rId114" Type="http://schemas.openxmlformats.org/officeDocument/2006/relationships/image" Target="../media/image346.png"/><Relationship Id="rId119" Type="http://schemas.openxmlformats.org/officeDocument/2006/relationships/image" Target="../media/image350.svg"/><Relationship Id="rId44" Type="http://schemas.openxmlformats.org/officeDocument/2006/relationships/image" Target="../media/image276.png"/><Relationship Id="rId60" Type="http://schemas.openxmlformats.org/officeDocument/2006/relationships/image" Target="../media/image292.png"/><Relationship Id="rId65" Type="http://schemas.openxmlformats.org/officeDocument/2006/relationships/image" Target="../media/image297.svg"/><Relationship Id="rId81" Type="http://schemas.openxmlformats.org/officeDocument/2006/relationships/image" Target="../media/image313.svg"/><Relationship Id="rId86" Type="http://schemas.openxmlformats.org/officeDocument/2006/relationships/image" Target="../media/image318.png"/><Relationship Id="rId130" Type="http://schemas.openxmlformats.org/officeDocument/2006/relationships/image" Target="../media/image361.png"/><Relationship Id="rId135" Type="http://schemas.openxmlformats.org/officeDocument/2006/relationships/image" Target="../media/image366.svg"/><Relationship Id="rId151" Type="http://schemas.openxmlformats.org/officeDocument/2006/relationships/image" Target="../media/image382.svg"/><Relationship Id="rId156" Type="http://schemas.openxmlformats.org/officeDocument/2006/relationships/image" Target="../media/image387.png"/><Relationship Id="rId177" Type="http://schemas.openxmlformats.org/officeDocument/2006/relationships/image" Target="../media/image408.svg"/><Relationship Id="rId172" Type="http://schemas.openxmlformats.org/officeDocument/2006/relationships/image" Target="../media/image403.png"/><Relationship Id="rId193" Type="http://schemas.openxmlformats.org/officeDocument/2006/relationships/image" Target="../media/image424.svg"/><Relationship Id="rId13" Type="http://schemas.openxmlformats.org/officeDocument/2006/relationships/image" Target="../media/image245.svg"/><Relationship Id="rId18" Type="http://schemas.openxmlformats.org/officeDocument/2006/relationships/image" Target="../media/image250.png"/><Relationship Id="rId39" Type="http://schemas.openxmlformats.org/officeDocument/2006/relationships/image" Target="../media/image271.svg"/><Relationship Id="rId109" Type="http://schemas.openxmlformats.org/officeDocument/2006/relationships/image" Target="../media/image341.svg"/><Relationship Id="rId34" Type="http://schemas.openxmlformats.org/officeDocument/2006/relationships/image" Target="../media/image266.png"/><Relationship Id="rId50" Type="http://schemas.openxmlformats.org/officeDocument/2006/relationships/image" Target="../media/image282.png"/><Relationship Id="rId55" Type="http://schemas.openxmlformats.org/officeDocument/2006/relationships/image" Target="../media/image287.svg"/><Relationship Id="rId76" Type="http://schemas.openxmlformats.org/officeDocument/2006/relationships/image" Target="../media/image308.png"/><Relationship Id="rId97" Type="http://schemas.openxmlformats.org/officeDocument/2006/relationships/image" Target="../media/image329.svg"/><Relationship Id="rId104" Type="http://schemas.openxmlformats.org/officeDocument/2006/relationships/image" Target="../media/image336.png"/><Relationship Id="rId120" Type="http://schemas.openxmlformats.org/officeDocument/2006/relationships/image" Target="../media/image351.png"/><Relationship Id="rId125" Type="http://schemas.openxmlformats.org/officeDocument/2006/relationships/image" Target="../media/image356.svg"/><Relationship Id="rId141" Type="http://schemas.openxmlformats.org/officeDocument/2006/relationships/image" Target="../media/image372.svg"/><Relationship Id="rId146" Type="http://schemas.openxmlformats.org/officeDocument/2006/relationships/image" Target="../media/image377.png"/><Relationship Id="rId167" Type="http://schemas.openxmlformats.org/officeDocument/2006/relationships/image" Target="../media/image398.svg"/><Relationship Id="rId188" Type="http://schemas.openxmlformats.org/officeDocument/2006/relationships/image" Target="../media/image419.png"/><Relationship Id="rId7" Type="http://schemas.openxmlformats.org/officeDocument/2006/relationships/image" Target="../media/image239.svg"/><Relationship Id="rId71" Type="http://schemas.openxmlformats.org/officeDocument/2006/relationships/image" Target="../media/image303.svg"/><Relationship Id="rId92" Type="http://schemas.openxmlformats.org/officeDocument/2006/relationships/image" Target="../media/image324.png"/><Relationship Id="rId162" Type="http://schemas.openxmlformats.org/officeDocument/2006/relationships/image" Target="../media/image393.png"/><Relationship Id="rId183" Type="http://schemas.openxmlformats.org/officeDocument/2006/relationships/image" Target="../media/image414.svg"/><Relationship Id="rId2" Type="http://schemas.openxmlformats.org/officeDocument/2006/relationships/image" Target="../media/image234.png"/><Relationship Id="rId29" Type="http://schemas.openxmlformats.org/officeDocument/2006/relationships/image" Target="../media/image261.svg"/><Relationship Id="rId24" Type="http://schemas.openxmlformats.org/officeDocument/2006/relationships/image" Target="../media/image256.png"/><Relationship Id="rId40" Type="http://schemas.openxmlformats.org/officeDocument/2006/relationships/image" Target="../media/image272.png"/><Relationship Id="rId45" Type="http://schemas.openxmlformats.org/officeDocument/2006/relationships/image" Target="../media/image277.svg"/><Relationship Id="rId66" Type="http://schemas.openxmlformats.org/officeDocument/2006/relationships/image" Target="../media/image298.png"/><Relationship Id="rId87" Type="http://schemas.openxmlformats.org/officeDocument/2006/relationships/image" Target="../media/image319.svg"/><Relationship Id="rId110" Type="http://schemas.openxmlformats.org/officeDocument/2006/relationships/image" Target="../media/image342.png"/><Relationship Id="rId115" Type="http://schemas.openxmlformats.org/officeDocument/2006/relationships/image" Target="../media/image347.svg"/><Relationship Id="rId131" Type="http://schemas.openxmlformats.org/officeDocument/2006/relationships/image" Target="../media/image362.svg"/><Relationship Id="rId136" Type="http://schemas.openxmlformats.org/officeDocument/2006/relationships/image" Target="../media/image367.png"/><Relationship Id="rId157" Type="http://schemas.openxmlformats.org/officeDocument/2006/relationships/image" Target="../media/image388.svg"/><Relationship Id="rId178" Type="http://schemas.openxmlformats.org/officeDocument/2006/relationships/image" Target="../media/image409.png"/><Relationship Id="rId61" Type="http://schemas.openxmlformats.org/officeDocument/2006/relationships/image" Target="../media/image293.svg"/><Relationship Id="rId82" Type="http://schemas.openxmlformats.org/officeDocument/2006/relationships/image" Target="../media/image314.png"/><Relationship Id="rId152" Type="http://schemas.openxmlformats.org/officeDocument/2006/relationships/image" Target="../media/image383.png"/><Relationship Id="rId173" Type="http://schemas.openxmlformats.org/officeDocument/2006/relationships/image" Target="../media/image404.svg"/><Relationship Id="rId19" Type="http://schemas.openxmlformats.org/officeDocument/2006/relationships/image" Target="../media/image251.svg"/><Relationship Id="rId14" Type="http://schemas.openxmlformats.org/officeDocument/2006/relationships/image" Target="../media/image246.png"/><Relationship Id="rId30" Type="http://schemas.openxmlformats.org/officeDocument/2006/relationships/image" Target="../media/image262.png"/><Relationship Id="rId35" Type="http://schemas.openxmlformats.org/officeDocument/2006/relationships/image" Target="../media/image267.svg"/><Relationship Id="rId56" Type="http://schemas.openxmlformats.org/officeDocument/2006/relationships/image" Target="../media/image288.png"/><Relationship Id="rId77" Type="http://schemas.openxmlformats.org/officeDocument/2006/relationships/image" Target="../media/image309.svg"/><Relationship Id="rId100" Type="http://schemas.openxmlformats.org/officeDocument/2006/relationships/image" Target="../media/image332.png"/><Relationship Id="rId105" Type="http://schemas.openxmlformats.org/officeDocument/2006/relationships/image" Target="../media/image337.svg"/><Relationship Id="rId126" Type="http://schemas.openxmlformats.org/officeDocument/2006/relationships/image" Target="../media/image357.png"/><Relationship Id="rId147" Type="http://schemas.openxmlformats.org/officeDocument/2006/relationships/image" Target="../media/image378.svg"/><Relationship Id="rId168" Type="http://schemas.openxmlformats.org/officeDocument/2006/relationships/image" Target="../media/image399.png"/><Relationship Id="rId8" Type="http://schemas.openxmlformats.org/officeDocument/2006/relationships/image" Target="../media/image240.png"/><Relationship Id="rId51" Type="http://schemas.openxmlformats.org/officeDocument/2006/relationships/image" Target="../media/image283.svg"/><Relationship Id="rId72" Type="http://schemas.openxmlformats.org/officeDocument/2006/relationships/image" Target="../media/image304.png"/><Relationship Id="rId93" Type="http://schemas.openxmlformats.org/officeDocument/2006/relationships/image" Target="../media/image325.svg"/><Relationship Id="rId98" Type="http://schemas.openxmlformats.org/officeDocument/2006/relationships/image" Target="../media/image330.png"/><Relationship Id="rId121" Type="http://schemas.openxmlformats.org/officeDocument/2006/relationships/image" Target="../media/image352.svg"/><Relationship Id="rId142" Type="http://schemas.openxmlformats.org/officeDocument/2006/relationships/image" Target="../media/image373.png"/><Relationship Id="rId163" Type="http://schemas.openxmlformats.org/officeDocument/2006/relationships/image" Target="../media/image394.svg"/><Relationship Id="rId184" Type="http://schemas.openxmlformats.org/officeDocument/2006/relationships/image" Target="../media/image415.png"/><Relationship Id="rId189" Type="http://schemas.openxmlformats.org/officeDocument/2006/relationships/image" Target="../media/image420.svg"/><Relationship Id="rId3" Type="http://schemas.openxmlformats.org/officeDocument/2006/relationships/image" Target="../media/image235.svg"/><Relationship Id="rId25" Type="http://schemas.openxmlformats.org/officeDocument/2006/relationships/image" Target="../media/image257.svg"/><Relationship Id="rId46" Type="http://schemas.openxmlformats.org/officeDocument/2006/relationships/image" Target="../media/image278.png"/><Relationship Id="rId67" Type="http://schemas.openxmlformats.org/officeDocument/2006/relationships/image" Target="../media/image299.svg"/><Relationship Id="rId116" Type="http://schemas.openxmlformats.org/officeDocument/2006/relationships/image" Target="../media/image180.png"/><Relationship Id="rId137" Type="http://schemas.openxmlformats.org/officeDocument/2006/relationships/image" Target="../media/image368.svg"/><Relationship Id="rId158" Type="http://schemas.openxmlformats.org/officeDocument/2006/relationships/image" Target="../media/image389.png"/><Relationship Id="rId20" Type="http://schemas.openxmlformats.org/officeDocument/2006/relationships/image" Target="../media/image252.png"/><Relationship Id="rId41" Type="http://schemas.openxmlformats.org/officeDocument/2006/relationships/image" Target="../media/image273.svg"/><Relationship Id="rId62" Type="http://schemas.openxmlformats.org/officeDocument/2006/relationships/image" Target="../media/image294.png"/><Relationship Id="rId83" Type="http://schemas.openxmlformats.org/officeDocument/2006/relationships/image" Target="../media/image315.svg"/><Relationship Id="rId88" Type="http://schemas.openxmlformats.org/officeDocument/2006/relationships/image" Target="../media/image320.png"/><Relationship Id="rId111" Type="http://schemas.openxmlformats.org/officeDocument/2006/relationships/image" Target="../media/image343.svg"/><Relationship Id="rId132" Type="http://schemas.openxmlformats.org/officeDocument/2006/relationships/image" Target="../media/image363.png"/><Relationship Id="rId153" Type="http://schemas.openxmlformats.org/officeDocument/2006/relationships/image" Target="../media/image384.svg"/><Relationship Id="rId174" Type="http://schemas.openxmlformats.org/officeDocument/2006/relationships/image" Target="../media/image405.png"/><Relationship Id="rId179" Type="http://schemas.openxmlformats.org/officeDocument/2006/relationships/image" Target="../media/image410.svg"/><Relationship Id="rId190" Type="http://schemas.openxmlformats.org/officeDocument/2006/relationships/image" Target="../media/image421.png"/><Relationship Id="rId15" Type="http://schemas.openxmlformats.org/officeDocument/2006/relationships/image" Target="../media/image247.svg"/><Relationship Id="rId36" Type="http://schemas.openxmlformats.org/officeDocument/2006/relationships/image" Target="../media/image268.png"/><Relationship Id="rId57" Type="http://schemas.openxmlformats.org/officeDocument/2006/relationships/image" Target="../media/image289.svg"/><Relationship Id="rId106" Type="http://schemas.openxmlformats.org/officeDocument/2006/relationships/image" Target="../media/image338.png"/><Relationship Id="rId127" Type="http://schemas.openxmlformats.org/officeDocument/2006/relationships/image" Target="../media/image358.svg"/><Relationship Id="rId10" Type="http://schemas.openxmlformats.org/officeDocument/2006/relationships/image" Target="../media/image242.png"/><Relationship Id="rId31" Type="http://schemas.openxmlformats.org/officeDocument/2006/relationships/image" Target="../media/image263.svg"/><Relationship Id="rId52" Type="http://schemas.openxmlformats.org/officeDocument/2006/relationships/image" Target="../media/image284.png"/><Relationship Id="rId73" Type="http://schemas.openxmlformats.org/officeDocument/2006/relationships/image" Target="../media/image305.svg"/><Relationship Id="rId78" Type="http://schemas.openxmlformats.org/officeDocument/2006/relationships/image" Target="../media/image310.png"/><Relationship Id="rId94" Type="http://schemas.openxmlformats.org/officeDocument/2006/relationships/image" Target="../media/image326.png"/><Relationship Id="rId99" Type="http://schemas.openxmlformats.org/officeDocument/2006/relationships/image" Target="../media/image331.svg"/><Relationship Id="rId101" Type="http://schemas.openxmlformats.org/officeDocument/2006/relationships/image" Target="../media/image333.svg"/><Relationship Id="rId122" Type="http://schemas.openxmlformats.org/officeDocument/2006/relationships/image" Target="../media/image353.png"/><Relationship Id="rId143" Type="http://schemas.openxmlformats.org/officeDocument/2006/relationships/image" Target="../media/image374.svg"/><Relationship Id="rId148" Type="http://schemas.openxmlformats.org/officeDocument/2006/relationships/image" Target="../media/image379.png"/><Relationship Id="rId164" Type="http://schemas.openxmlformats.org/officeDocument/2006/relationships/image" Target="../media/image395.png"/><Relationship Id="rId169" Type="http://schemas.openxmlformats.org/officeDocument/2006/relationships/image" Target="../media/image400.svg"/><Relationship Id="rId185" Type="http://schemas.openxmlformats.org/officeDocument/2006/relationships/image" Target="../media/image416.svg"/><Relationship Id="rId4" Type="http://schemas.openxmlformats.org/officeDocument/2006/relationships/image" Target="../media/image236.png"/><Relationship Id="rId9" Type="http://schemas.openxmlformats.org/officeDocument/2006/relationships/image" Target="../media/image241.svg"/><Relationship Id="rId180" Type="http://schemas.openxmlformats.org/officeDocument/2006/relationships/image" Target="../media/image411.png"/><Relationship Id="rId26" Type="http://schemas.openxmlformats.org/officeDocument/2006/relationships/image" Target="../media/image25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3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Pacifico" TargetMode="External"/><Relationship Id="rId2" Type="http://schemas.openxmlformats.org/officeDocument/2006/relationships/image" Target="../media/image425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fonts.google.com/specimen/Quicksand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B788448-69EB-4315-AFD7-A2D04CA2E475}"/>
              </a:ext>
            </a:extLst>
          </p:cNvPr>
          <p:cNvSpPr txBox="1"/>
          <p:nvPr/>
        </p:nvSpPr>
        <p:spPr>
          <a:xfrm>
            <a:off x="2932497" y="1232828"/>
            <a:ext cx="6327006" cy="2123658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6600" dirty="0">
                <a:solidFill>
                  <a:srgbClr val="4C2415"/>
                </a:solidFill>
                <a:latin typeface="+mj-lt"/>
                <a:cs typeface="Arial" panose="020B0604020202020204" pitchFamily="34" charset="0"/>
              </a:rPr>
              <a:t>Baking Workshop</a:t>
            </a:r>
            <a:endParaRPr lang="ko-KR" altLang="en-US" sz="6600" b="0" dirty="0">
              <a:solidFill>
                <a:srgbClr val="4C241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8717D7-5C4C-4D29-A6CE-55BFD929F0E6}"/>
              </a:ext>
            </a:extLst>
          </p:cNvPr>
          <p:cNvSpPr txBox="1"/>
          <p:nvPr/>
        </p:nvSpPr>
        <p:spPr>
          <a:xfrm>
            <a:off x="2932497" y="4453789"/>
            <a:ext cx="6327006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C2415"/>
                </a:solidFill>
                <a:latin typeface="+mj-lt"/>
                <a:cs typeface="Arial" panose="020B0604020202020204" pitchFamily="34" charset="0"/>
              </a:rPr>
              <a:t>Insert the sub title of your</a:t>
            </a:r>
          </a:p>
          <a:p>
            <a:pPr algn="ctr"/>
            <a:r>
              <a:rPr lang="en-US" altLang="ko-KR" sz="2400" dirty="0">
                <a:solidFill>
                  <a:srgbClr val="4C2415"/>
                </a:solidFill>
                <a:latin typeface="+mj-lt"/>
                <a:cs typeface="Arial" panose="020B0604020202020204" pitchFamily="34" charset="0"/>
              </a:rPr>
              <a:t>presentation</a:t>
            </a:r>
            <a:endParaRPr lang="ko-KR" altLang="en-US" sz="2400" dirty="0">
              <a:solidFill>
                <a:srgbClr val="4C241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87A00B-C030-4867-9C30-B0ED23AE3571}"/>
              </a:ext>
            </a:extLst>
          </p:cNvPr>
          <p:cNvSpPr txBox="1"/>
          <p:nvPr/>
        </p:nvSpPr>
        <p:spPr>
          <a:xfrm>
            <a:off x="3333932" y="3496185"/>
            <a:ext cx="5524136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2400" dirty="0">
                <a:solidFill>
                  <a:srgbClr val="4C2415"/>
                </a:solidFill>
                <a:latin typeface="+mj-lt"/>
                <a:cs typeface="Arial" panose="020B0604020202020204" pitchFamily="34" charset="0"/>
              </a:rPr>
              <a:t>21st. May. 20XX.</a:t>
            </a:r>
            <a:endParaRPr lang="ko-KR" altLang="en-US" sz="2400" dirty="0">
              <a:solidFill>
                <a:srgbClr val="4C2415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471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B40DA583-93A2-43AD-B526-9FBBE3714F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393" y="866855"/>
            <a:ext cx="4951214" cy="721020"/>
          </a:xfrm>
          <a:prstGeom prst="rect">
            <a:avLst/>
          </a:prstGeom>
          <a:effectLst>
            <a:outerShdw blurRad="127000" sx="101000" sy="101000" algn="ctr" rotWithShape="0">
              <a:prstClr val="black">
                <a:alpha val="15000"/>
              </a:prst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10CC03-3D37-46BD-9EEE-BAF5AF40B16F}"/>
              </a:ext>
            </a:extLst>
          </p:cNvPr>
          <p:cNvSpPr txBox="1"/>
          <p:nvPr/>
        </p:nvSpPr>
        <p:spPr>
          <a:xfrm>
            <a:off x="4150624" y="904296"/>
            <a:ext cx="3890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4C2415"/>
                </a:solidFill>
                <a:latin typeface="+mj-lt"/>
                <a:cs typeface="Arial" panose="020B0604020202020204" pitchFamily="34" charset="0"/>
              </a:rPr>
              <a:t>Insert Your Title Here</a:t>
            </a:r>
            <a:endParaRPr lang="ko-KR" altLang="en-US" sz="2800" dirty="0">
              <a:solidFill>
                <a:srgbClr val="4C241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54CBA37-B62B-46E2-9667-6F334A1076BA}"/>
              </a:ext>
            </a:extLst>
          </p:cNvPr>
          <p:cNvSpPr txBox="1"/>
          <p:nvPr/>
        </p:nvSpPr>
        <p:spPr>
          <a:xfrm>
            <a:off x="1861874" y="3364029"/>
            <a:ext cx="385446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535250"/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rgbClr val="4C2415"/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rgbClr val="4C2415"/>
                </a:solidFill>
                <a:latin typeface="+mj-lt"/>
              </a:rPr>
              <a:t>amet</a:t>
            </a:r>
            <a:r>
              <a:rPr lang="en-US" altLang="ko-KR" dirty="0">
                <a:solidFill>
                  <a:srgbClr val="4C2415"/>
                </a:solidFill>
                <a:latin typeface="+mj-lt"/>
              </a:rPr>
              <a:t>, </a:t>
            </a:r>
            <a:r>
              <a:rPr lang="en-US" altLang="ko-KR" dirty="0" err="1">
                <a:solidFill>
                  <a:srgbClr val="4C2415"/>
                </a:solidFill>
                <a:latin typeface="+mj-lt"/>
              </a:rPr>
              <a:t>consectetur</a:t>
            </a:r>
            <a:r>
              <a:rPr lang="en-US" altLang="ko-KR" dirty="0">
                <a:solidFill>
                  <a:srgbClr val="4C2415"/>
                </a:solidFill>
                <a:latin typeface="+mj-lt"/>
              </a:rPr>
              <a:t> </a:t>
            </a:r>
            <a:r>
              <a:rPr lang="en-US" altLang="ko-KR" dirty="0" err="1">
                <a:solidFill>
                  <a:srgbClr val="4C2415"/>
                </a:solidFill>
                <a:latin typeface="+mj-lt"/>
              </a:rPr>
              <a:t>adipisicing</a:t>
            </a:r>
            <a:r>
              <a:rPr lang="en-US" altLang="ko-KR" dirty="0">
                <a:solidFill>
                  <a:srgbClr val="4C2415"/>
                </a:solidFill>
                <a:latin typeface="+mj-lt"/>
              </a:rPr>
              <a:t> </a:t>
            </a:r>
            <a:r>
              <a:rPr lang="en-US" altLang="ko-KR" dirty="0" err="1">
                <a:solidFill>
                  <a:srgbClr val="4C2415"/>
                </a:solidFill>
                <a:latin typeface="+mj-lt"/>
              </a:rPr>
              <a:t>elit</a:t>
            </a:r>
            <a:endParaRPr lang="ko-KR" altLang="en-US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F177455-9ECE-404A-B442-8F5E24538F06}"/>
              </a:ext>
            </a:extLst>
          </p:cNvPr>
          <p:cNvSpPr txBox="1"/>
          <p:nvPr/>
        </p:nvSpPr>
        <p:spPr>
          <a:xfrm>
            <a:off x="6475658" y="3364029"/>
            <a:ext cx="385446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535250"/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rgbClr val="4C2415"/>
                </a:solidFill>
                <a:latin typeface="+mj-lt"/>
              </a:rPr>
              <a:t>Sed do </a:t>
            </a:r>
            <a:r>
              <a:rPr lang="en-US" altLang="ko-KR" dirty="0" err="1">
                <a:solidFill>
                  <a:srgbClr val="4C2415"/>
                </a:solidFill>
                <a:latin typeface="+mj-lt"/>
              </a:rPr>
              <a:t>eiusmod</a:t>
            </a:r>
            <a:r>
              <a:rPr lang="en-US" altLang="ko-KR" dirty="0">
                <a:solidFill>
                  <a:srgbClr val="4C2415"/>
                </a:solidFill>
                <a:latin typeface="+mj-lt"/>
              </a:rPr>
              <a:t> </a:t>
            </a:r>
            <a:r>
              <a:rPr lang="en-US" altLang="ko-KR" dirty="0" err="1">
                <a:solidFill>
                  <a:srgbClr val="4C2415"/>
                </a:solidFill>
                <a:latin typeface="+mj-lt"/>
              </a:rPr>
              <a:t>tempor</a:t>
            </a:r>
            <a:r>
              <a:rPr lang="en-US" altLang="ko-KR" dirty="0">
                <a:solidFill>
                  <a:srgbClr val="4C2415"/>
                </a:solidFill>
                <a:latin typeface="+mj-lt"/>
              </a:rPr>
              <a:t> </a:t>
            </a:r>
            <a:r>
              <a:rPr lang="en-US" altLang="ko-KR" dirty="0" err="1">
                <a:solidFill>
                  <a:srgbClr val="4C2415"/>
                </a:solidFill>
                <a:latin typeface="+mj-lt"/>
              </a:rPr>
              <a:t>incididunt</a:t>
            </a:r>
            <a:r>
              <a:rPr lang="en-US" altLang="ko-KR" dirty="0">
                <a:solidFill>
                  <a:srgbClr val="4C2415"/>
                </a:solidFill>
                <a:latin typeface="+mj-lt"/>
              </a:rPr>
              <a:t> </a:t>
            </a:r>
            <a:r>
              <a:rPr lang="en-US" altLang="ko-KR" dirty="0" err="1">
                <a:solidFill>
                  <a:srgbClr val="4C2415"/>
                </a:solidFill>
                <a:latin typeface="+mj-lt"/>
              </a:rPr>
              <a:t>ut</a:t>
            </a:r>
            <a:r>
              <a:rPr lang="en-US" altLang="ko-KR" dirty="0">
                <a:solidFill>
                  <a:srgbClr val="4C2415"/>
                </a:solidFill>
                <a:latin typeface="+mj-lt"/>
              </a:rPr>
              <a:t> </a:t>
            </a:r>
            <a:r>
              <a:rPr lang="en-US" altLang="ko-KR" dirty="0" err="1">
                <a:solidFill>
                  <a:srgbClr val="4C2415"/>
                </a:solidFill>
                <a:latin typeface="+mj-lt"/>
              </a:rPr>
              <a:t>labore</a:t>
            </a:r>
            <a:r>
              <a:rPr lang="en-US" altLang="ko-KR" dirty="0">
                <a:solidFill>
                  <a:srgbClr val="4C2415"/>
                </a:solidFill>
                <a:latin typeface="+mj-lt"/>
              </a:rPr>
              <a:t> et dolore magna </a:t>
            </a:r>
            <a:r>
              <a:rPr lang="en-US" altLang="ko-KR" dirty="0" err="1">
                <a:solidFill>
                  <a:srgbClr val="4C2415"/>
                </a:solidFill>
                <a:latin typeface="+mj-lt"/>
              </a:rPr>
              <a:t>aliqua</a:t>
            </a:r>
            <a:r>
              <a:rPr lang="en-US" altLang="ko-KR" dirty="0">
                <a:solidFill>
                  <a:srgbClr val="4C2415"/>
                </a:solidFill>
                <a:latin typeface="+mj-lt"/>
              </a:rPr>
              <a:t>.</a:t>
            </a:r>
            <a:endParaRPr lang="ko-KR" altLang="en-US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D8CB357-9A4E-43BE-A681-4C2AA6464897}"/>
              </a:ext>
            </a:extLst>
          </p:cNvPr>
          <p:cNvSpPr txBox="1"/>
          <p:nvPr/>
        </p:nvSpPr>
        <p:spPr>
          <a:xfrm>
            <a:off x="1861874" y="5431243"/>
            <a:ext cx="385446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535250"/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rgbClr val="4C2415"/>
                </a:solidFill>
                <a:latin typeface="+mj-lt"/>
              </a:rPr>
              <a:t>Ut </a:t>
            </a:r>
            <a:r>
              <a:rPr lang="en-US" altLang="ko-KR" dirty="0" err="1">
                <a:solidFill>
                  <a:srgbClr val="4C2415"/>
                </a:solidFill>
                <a:latin typeface="+mj-lt"/>
              </a:rPr>
              <a:t>enim</a:t>
            </a:r>
            <a:r>
              <a:rPr lang="en-US" altLang="ko-KR" dirty="0">
                <a:solidFill>
                  <a:srgbClr val="4C2415"/>
                </a:solidFill>
                <a:latin typeface="+mj-lt"/>
              </a:rPr>
              <a:t> ad minim </a:t>
            </a:r>
            <a:r>
              <a:rPr lang="en-US" altLang="ko-KR" dirty="0" err="1">
                <a:solidFill>
                  <a:srgbClr val="4C2415"/>
                </a:solidFill>
                <a:latin typeface="+mj-lt"/>
              </a:rPr>
              <a:t>veniam</a:t>
            </a:r>
            <a:r>
              <a:rPr lang="en-US" altLang="ko-KR" dirty="0">
                <a:solidFill>
                  <a:srgbClr val="4C2415"/>
                </a:solidFill>
                <a:latin typeface="+mj-lt"/>
              </a:rPr>
              <a:t>, </a:t>
            </a:r>
            <a:r>
              <a:rPr lang="en-US" altLang="ko-KR" dirty="0" err="1">
                <a:solidFill>
                  <a:srgbClr val="4C2415"/>
                </a:solidFill>
                <a:latin typeface="+mj-lt"/>
              </a:rPr>
              <a:t>quis</a:t>
            </a:r>
            <a:r>
              <a:rPr lang="en-US" altLang="ko-KR" dirty="0">
                <a:solidFill>
                  <a:srgbClr val="4C2415"/>
                </a:solidFill>
                <a:latin typeface="+mj-lt"/>
              </a:rPr>
              <a:t> </a:t>
            </a:r>
            <a:r>
              <a:rPr lang="en-US" altLang="ko-KR" dirty="0" err="1">
                <a:solidFill>
                  <a:srgbClr val="4C2415"/>
                </a:solidFill>
                <a:latin typeface="+mj-lt"/>
              </a:rPr>
              <a:t>nostrud</a:t>
            </a:r>
            <a:r>
              <a:rPr lang="en-US" altLang="ko-KR" dirty="0">
                <a:solidFill>
                  <a:srgbClr val="4C2415"/>
                </a:solidFill>
                <a:latin typeface="+mj-lt"/>
              </a:rPr>
              <a:t> exercitation </a:t>
            </a:r>
            <a:r>
              <a:rPr lang="en-US" altLang="ko-KR" dirty="0" err="1">
                <a:solidFill>
                  <a:srgbClr val="4C2415"/>
                </a:solidFill>
                <a:latin typeface="+mj-lt"/>
              </a:rPr>
              <a:t>ullamco</a:t>
            </a:r>
            <a:endParaRPr lang="en-US" altLang="ko-KR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755DF2B-AB43-48BA-ABC1-38F47CE97710}"/>
              </a:ext>
            </a:extLst>
          </p:cNvPr>
          <p:cNvSpPr txBox="1"/>
          <p:nvPr/>
        </p:nvSpPr>
        <p:spPr>
          <a:xfrm>
            <a:off x="6475658" y="5431243"/>
            <a:ext cx="385446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535250"/>
                </a:solidFill>
              </a:defRPr>
            </a:lvl1pPr>
          </a:lstStyle>
          <a:p>
            <a:pPr algn="ctr"/>
            <a:r>
              <a:rPr lang="en-US" altLang="ko-KR">
                <a:solidFill>
                  <a:srgbClr val="4C2415"/>
                </a:solidFill>
                <a:latin typeface="+mj-lt"/>
              </a:rPr>
              <a:t>Laboris nisi ut aliquip</a:t>
            </a:r>
            <a:r>
              <a:rPr lang="en-US" altLang="ko-KR" dirty="0">
                <a:solidFill>
                  <a:srgbClr val="4C2415"/>
                </a:solidFill>
                <a:latin typeface="+mj-lt"/>
              </a:rPr>
              <a:t> </a:t>
            </a:r>
            <a:r>
              <a:rPr lang="en-US" altLang="ko-KR">
                <a:solidFill>
                  <a:srgbClr val="4C2415"/>
                </a:solidFill>
                <a:latin typeface="+mj-lt"/>
              </a:rPr>
              <a:t>ex ea commodo consequat.</a:t>
            </a:r>
            <a:endParaRPr lang="en-US" altLang="ko-KR" dirty="0">
              <a:solidFill>
                <a:srgbClr val="4C2415"/>
              </a:solidFill>
              <a:latin typeface="+mj-lt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41DCF9F9-2E3F-4034-8997-85A3F9DFA3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922" y="4386378"/>
            <a:ext cx="762374" cy="786854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87D1719E-3922-47B0-8A73-FD83E6C500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593" y="2150291"/>
            <a:ext cx="723032" cy="786854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786FD1A0-D7DB-48DD-AC6F-3F19AAC636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9466" y="4386379"/>
            <a:ext cx="786854" cy="786852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94E92E95-BAB0-41E0-8992-4B5A479188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9466" y="2150292"/>
            <a:ext cx="786854" cy="786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72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C13D7E9D-173F-4828-B9BC-99FF970251E9}"/>
              </a:ext>
            </a:extLst>
          </p:cNvPr>
          <p:cNvSpPr/>
          <p:nvPr/>
        </p:nvSpPr>
        <p:spPr>
          <a:xfrm>
            <a:off x="8920515" y="2469081"/>
            <a:ext cx="2057400" cy="3209814"/>
          </a:xfrm>
          <a:prstGeom prst="roundRect">
            <a:avLst>
              <a:gd name="adj" fmla="val 8642"/>
            </a:avLst>
          </a:prstGeom>
          <a:solidFill>
            <a:srgbClr val="FFFFF8"/>
          </a:solidFill>
          <a:ln w="63500" cap="flat">
            <a:noFill/>
            <a:prstDash val="solid"/>
            <a:miter/>
          </a:ln>
          <a:effectLst>
            <a:outerShdw blurRad="127000" dist="3429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9F5310D5-99C0-4438-94EC-C8001E2A8EAF}"/>
              </a:ext>
            </a:extLst>
          </p:cNvPr>
          <p:cNvSpPr/>
          <p:nvPr/>
        </p:nvSpPr>
        <p:spPr>
          <a:xfrm>
            <a:off x="6351705" y="2469081"/>
            <a:ext cx="2057400" cy="3209814"/>
          </a:xfrm>
          <a:prstGeom prst="roundRect">
            <a:avLst>
              <a:gd name="adj" fmla="val 8642"/>
            </a:avLst>
          </a:prstGeom>
          <a:solidFill>
            <a:srgbClr val="FFFFF8"/>
          </a:solidFill>
          <a:ln w="63500" cap="flat">
            <a:noFill/>
            <a:prstDash val="solid"/>
            <a:miter/>
          </a:ln>
          <a:effectLst>
            <a:outerShdw blurRad="127000" dist="3429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D53DECD4-E17A-4275-9FDD-ADA8F9DF34E4}"/>
              </a:ext>
            </a:extLst>
          </p:cNvPr>
          <p:cNvSpPr/>
          <p:nvPr/>
        </p:nvSpPr>
        <p:spPr>
          <a:xfrm>
            <a:off x="3782895" y="2469081"/>
            <a:ext cx="2057400" cy="3209814"/>
          </a:xfrm>
          <a:prstGeom prst="roundRect">
            <a:avLst>
              <a:gd name="adj" fmla="val 8642"/>
            </a:avLst>
          </a:prstGeom>
          <a:solidFill>
            <a:srgbClr val="FFFFF8"/>
          </a:solidFill>
          <a:ln w="63500" cap="flat">
            <a:noFill/>
            <a:prstDash val="solid"/>
            <a:miter/>
          </a:ln>
          <a:effectLst>
            <a:outerShdw blurRad="127000" dist="3429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60BC6157-D988-4AA0-8F0A-CD2FB9A33660}"/>
              </a:ext>
            </a:extLst>
          </p:cNvPr>
          <p:cNvSpPr/>
          <p:nvPr/>
        </p:nvSpPr>
        <p:spPr>
          <a:xfrm>
            <a:off x="1214085" y="2469081"/>
            <a:ext cx="2057400" cy="3209814"/>
          </a:xfrm>
          <a:prstGeom prst="roundRect">
            <a:avLst>
              <a:gd name="adj" fmla="val 8642"/>
            </a:avLst>
          </a:prstGeom>
          <a:solidFill>
            <a:srgbClr val="FFFFF8"/>
          </a:solidFill>
          <a:ln w="63500" cap="flat">
            <a:noFill/>
            <a:prstDash val="solid"/>
            <a:miter/>
          </a:ln>
          <a:effectLst>
            <a:outerShdw blurRad="127000" dist="3429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C9454ED-C7BB-4C4E-9B71-EE79D028395D}"/>
              </a:ext>
            </a:extLst>
          </p:cNvPr>
          <p:cNvSpPr txBox="1"/>
          <p:nvPr/>
        </p:nvSpPr>
        <p:spPr>
          <a:xfrm>
            <a:off x="1214085" y="4311130"/>
            <a:ext cx="2057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endParaRPr lang="en-US" altLang="ko-KR" sz="1400" dirty="0">
              <a:solidFill>
                <a:srgbClr val="4C241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4C2415"/>
                </a:solidFill>
              </a:rPr>
              <a:t>Adipisicing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r>
              <a:rPr lang="en-US" altLang="ko-KR" sz="1400" dirty="0">
                <a:solidFill>
                  <a:srgbClr val="4C2415"/>
                </a:solidFill>
              </a:rPr>
              <a:t> 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endParaRPr lang="en-US" altLang="ko-KR" sz="1400" dirty="0">
              <a:solidFill>
                <a:srgbClr val="4C2415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E9114983-6107-47D1-9FB7-0B7E73D027F9}"/>
              </a:ext>
            </a:extLst>
          </p:cNvPr>
          <p:cNvSpPr/>
          <p:nvPr/>
        </p:nvSpPr>
        <p:spPr>
          <a:xfrm>
            <a:off x="1214085" y="3886551"/>
            <a:ext cx="2057400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C2415"/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F2418A8-28C2-4626-AA4A-967D651E5385}"/>
              </a:ext>
            </a:extLst>
          </p:cNvPr>
          <p:cNvSpPr txBox="1"/>
          <p:nvPr/>
        </p:nvSpPr>
        <p:spPr>
          <a:xfrm>
            <a:off x="3782895" y="4311130"/>
            <a:ext cx="2057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endParaRPr lang="en-US" altLang="ko-KR" sz="1400" dirty="0">
              <a:solidFill>
                <a:srgbClr val="4C241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4C2415"/>
                </a:solidFill>
              </a:rPr>
              <a:t>Adipisicing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r>
              <a:rPr lang="en-US" altLang="ko-KR" sz="1400" dirty="0">
                <a:solidFill>
                  <a:srgbClr val="4C2415"/>
                </a:solidFill>
              </a:rPr>
              <a:t> 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endParaRPr lang="en-US" altLang="ko-KR" sz="1400" dirty="0">
              <a:solidFill>
                <a:srgbClr val="4C2415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C7A9CF01-7D5B-4FCB-964A-EB8853EA61C7}"/>
              </a:ext>
            </a:extLst>
          </p:cNvPr>
          <p:cNvSpPr/>
          <p:nvPr/>
        </p:nvSpPr>
        <p:spPr>
          <a:xfrm>
            <a:off x="3782895" y="3886551"/>
            <a:ext cx="2057400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C2415"/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3E3EB8C-32D5-4459-B215-94E097FB4B31}"/>
              </a:ext>
            </a:extLst>
          </p:cNvPr>
          <p:cNvSpPr txBox="1"/>
          <p:nvPr/>
        </p:nvSpPr>
        <p:spPr>
          <a:xfrm>
            <a:off x="6351705" y="4311130"/>
            <a:ext cx="2057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endParaRPr lang="en-US" altLang="ko-KR" sz="1400" dirty="0">
              <a:solidFill>
                <a:srgbClr val="4C241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4C2415"/>
                </a:solidFill>
              </a:rPr>
              <a:t>Adipisicing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r>
              <a:rPr lang="en-US" altLang="ko-KR" sz="1400" dirty="0">
                <a:solidFill>
                  <a:srgbClr val="4C2415"/>
                </a:solidFill>
              </a:rPr>
              <a:t> 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endParaRPr lang="en-US" altLang="ko-KR" sz="1400" dirty="0">
              <a:solidFill>
                <a:srgbClr val="4C2415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BE7D5684-0BEF-488B-A9A4-91804498E762}"/>
              </a:ext>
            </a:extLst>
          </p:cNvPr>
          <p:cNvSpPr/>
          <p:nvPr/>
        </p:nvSpPr>
        <p:spPr>
          <a:xfrm>
            <a:off x="6351705" y="3886551"/>
            <a:ext cx="2057400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C2415"/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F6A2BD7-B5E8-4C63-BDF4-A8035EEEF78A}"/>
              </a:ext>
            </a:extLst>
          </p:cNvPr>
          <p:cNvSpPr txBox="1"/>
          <p:nvPr/>
        </p:nvSpPr>
        <p:spPr>
          <a:xfrm>
            <a:off x="8920515" y="4311130"/>
            <a:ext cx="2057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endParaRPr lang="en-US" altLang="ko-KR" sz="1400" dirty="0">
              <a:solidFill>
                <a:srgbClr val="4C241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4C2415"/>
                </a:solidFill>
              </a:rPr>
              <a:t>Adipisicing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r>
              <a:rPr lang="en-US" altLang="ko-KR" sz="1400" dirty="0">
                <a:solidFill>
                  <a:srgbClr val="4C2415"/>
                </a:solidFill>
              </a:rPr>
              <a:t> 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endParaRPr lang="en-US" altLang="ko-KR" sz="1400" dirty="0">
              <a:solidFill>
                <a:srgbClr val="4C2415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F94D46A3-BCAB-4534-9BF3-389A9EF0BC8B}"/>
              </a:ext>
            </a:extLst>
          </p:cNvPr>
          <p:cNvSpPr/>
          <p:nvPr/>
        </p:nvSpPr>
        <p:spPr>
          <a:xfrm>
            <a:off x="8920515" y="3886551"/>
            <a:ext cx="2057400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C2415"/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rgbClr val="4C2415"/>
              </a:solidFill>
              <a:latin typeface="+mj-lt"/>
            </a:endParaRPr>
          </a:p>
        </p:txBody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6B2B3C7F-2060-4F71-97AA-05DC6B20CC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393" y="1179105"/>
            <a:ext cx="4951214" cy="721020"/>
          </a:xfrm>
          <a:prstGeom prst="rect">
            <a:avLst/>
          </a:prstGeom>
          <a:effectLst>
            <a:outerShdw blurRad="127000" sx="101000" sy="101000" algn="ctr" rotWithShape="0">
              <a:prstClr val="black">
                <a:alpha val="15000"/>
              </a:prstClr>
            </a:outerShdw>
          </a:effec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3AE257A0-BEE7-4CC9-AB09-2CD3AC2E9286}"/>
              </a:ext>
            </a:extLst>
          </p:cNvPr>
          <p:cNvSpPr txBox="1"/>
          <p:nvPr/>
        </p:nvSpPr>
        <p:spPr>
          <a:xfrm>
            <a:off x="4150624" y="1216546"/>
            <a:ext cx="3890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4C2415"/>
                </a:solidFill>
                <a:latin typeface="+mj-lt"/>
                <a:cs typeface="Arial" panose="020B0604020202020204" pitchFamily="34" charset="0"/>
              </a:rPr>
              <a:t>Make Your Title Here</a:t>
            </a:r>
            <a:endParaRPr lang="ko-KR" altLang="en-US" sz="2800" dirty="0">
              <a:solidFill>
                <a:srgbClr val="4C2415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21A8744-3BC4-48A4-8D92-B444DC4F62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0203" y="2884678"/>
            <a:ext cx="498025" cy="885816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AA92A60E-9E44-4E02-BC80-F4CCF70366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485" y="2999623"/>
            <a:ext cx="1165841" cy="65592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137C5898-731E-4156-8D73-20F549ED01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583" y="2884678"/>
            <a:ext cx="498025" cy="885816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8744CD6-2FD0-4072-B905-DF88E55CF0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995" y="2884678"/>
            <a:ext cx="775581" cy="885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9174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: 도형 1">
            <a:extLst>
              <a:ext uri="{FF2B5EF4-FFF2-40B4-BE49-F238E27FC236}">
                <a16:creationId xmlns:a16="http://schemas.microsoft.com/office/drawing/2014/main" id="{03E47342-5E81-472A-9E33-278BFFAE8092}"/>
              </a:ext>
            </a:extLst>
          </p:cNvPr>
          <p:cNvSpPr/>
          <p:nvPr/>
        </p:nvSpPr>
        <p:spPr>
          <a:xfrm>
            <a:off x="6742299" y="2165995"/>
            <a:ext cx="990692" cy="2148640"/>
          </a:xfrm>
          <a:custGeom>
            <a:avLst/>
            <a:gdLst>
              <a:gd name="connsiteX0" fmla="*/ 55730 w 1274336"/>
              <a:gd name="connsiteY0" fmla="*/ 2169213 h 2763818"/>
              <a:gd name="connsiteX1" fmla="*/ 598399 w 1274336"/>
              <a:gd name="connsiteY1" fmla="*/ 2711882 h 2763818"/>
              <a:gd name="connsiteX2" fmla="*/ 820994 w 1274336"/>
              <a:gd name="connsiteY2" fmla="*/ 2698642 h 2763818"/>
              <a:gd name="connsiteX3" fmla="*/ 820994 w 1274336"/>
              <a:gd name="connsiteY3" fmla="*/ 69207 h 2763818"/>
              <a:gd name="connsiteX4" fmla="*/ 598399 w 1274336"/>
              <a:gd name="connsiteY4" fmla="*/ 55968 h 2763818"/>
              <a:gd name="connsiteX5" fmla="*/ 55730 w 1274336"/>
              <a:gd name="connsiteY5" fmla="*/ 598636 h 2763818"/>
              <a:gd name="connsiteX6" fmla="*/ 38849 w 1274336"/>
              <a:gd name="connsiteY6" fmla="*/ 789124 h 2763818"/>
              <a:gd name="connsiteX7" fmla="*/ 38849 w 1274336"/>
              <a:gd name="connsiteY7" fmla="*/ 1978890 h 2763818"/>
              <a:gd name="connsiteX8" fmla="*/ 55730 w 1274336"/>
              <a:gd name="connsiteY8" fmla="*/ 2169213 h 276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74336" h="2763818">
                <a:moveTo>
                  <a:pt x="55730" y="2169213"/>
                </a:moveTo>
                <a:lnTo>
                  <a:pt x="598399" y="2711882"/>
                </a:lnTo>
                <a:cubicBezTo>
                  <a:pt x="661619" y="2775102"/>
                  <a:pt x="765387" y="2768482"/>
                  <a:pt x="820994" y="2698642"/>
                </a:cubicBezTo>
                <a:cubicBezTo>
                  <a:pt x="1430855" y="1931723"/>
                  <a:pt x="1430855" y="835960"/>
                  <a:pt x="820994" y="69207"/>
                </a:cubicBezTo>
                <a:cubicBezTo>
                  <a:pt x="765387" y="-633"/>
                  <a:pt x="661619" y="-7253"/>
                  <a:pt x="598399" y="55968"/>
                </a:cubicBezTo>
                <a:lnTo>
                  <a:pt x="55730" y="598636"/>
                </a:lnTo>
                <a:cubicBezTo>
                  <a:pt x="4757" y="649609"/>
                  <a:pt x="-1698" y="729545"/>
                  <a:pt x="38849" y="789124"/>
                </a:cubicBezTo>
                <a:cubicBezTo>
                  <a:pt x="282959" y="1146931"/>
                  <a:pt x="282959" y="1621083"/>
                  <a:pt x="38849" y="1978890"/>
                </a:cubicBezTo>
                <a:cubicBezTo>
                  <a:pt x="-1698" y="2038304"/>
                  <a:pt x="4757" y="2118240"/>
                  <a:pt x="55730" y="2169213"/>
                </a:cubicBezTo>
                <a:close/>
              </a:path>
            </a:pathLst>
          </a:custGeom>
          <a:solidFill>
            <a:srgbClr val="83CDC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FDF9F3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FDF9F3"/>
              </a:solidFill>
              <a:latin typeface="+mj-lt"/>
            </a:endParaRP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2ECCBE07-2C47-4CBF-92CA-5636F4B07627}"/>
              </a:ext>
            </a:extLst>
          </p:cNvPr>
          <p:cNvSpPr/>
          <p:nvPr/>
        </p:nvSpPr>
        <p:spPr>
          <a:xfrm>
            <a:off x="4440677" y="2165995"/>
            <a:ext cx="1003557" cy="2148640"/>
          </a:xfrm>
          <a:custGeom>
            <a:avLst/>
            <a:gdLst>
              <a:gd name="connsiteX0" fmla="*/ 1235072 w 1290886"/>
              <a:gd name="connsiteY0" fmla="*/ 598636 h 2763818"/>
              <a:gd name="connsiteX1" fmla="*/ 692403 w 1290886"/>
              <a:gd name="connsiteY1" fmla="*/ 55968 h 2763818"/>
              <a:gd name="connsiteX2" fmla="*/ 469808 w 1290886"/>
              <a:gd name="connsiteY2" fmla="*/ 69207 h 2763818"/>
              <a:gd name="connsiteX3" fmla="*/ 469808 w 1290886"/>
              <a:gd name="connsiteY3" fmla="*/ 2698642 h 2763818"/>
              <a:gd name="connsiteX4" fmla="*/ 692403 w 1290886"/>
              <a:gd name="connsiteY4" fmla="*/ 2711882 h 2763818"/>
              <a:gd name="connsiteX5" fmla="*/ 1235072 w 1290886"/>
              <a:gd name="connsiteY5" fmla="*/ 2169213 h 2763818"/>
              <a:gd name="connsiteX6" fmla="*/ 1251953 w 1290886"/>
              <a:gd name="connsiteY6" fmla="*/ 1978725 h 2763818"/>
              <a:gd name="connsiteX7" fmla="*/ 1251953 w 1290886"/>
              <a:gd name="connsiteY7" fmla="*/ 788959 h 2763818"/>
              <a:gd name="connsiteX8" fmla="*/ 1235072 w 1290886"/>
              <a:gd name="connsiteY8" fmla="*/ 598636 h 276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0886" h="2763818">
                <a:moveTo>
                  <a:pt x="1235072" y="598636"/>
                </a:moveTo>
                <a:lnTo>
                  <a:pt x="692403" y="55968"/>
                </a:lnTo>
                <a:cubicBezTo>
                  <a:pt x="629183" y="-7253"/>
                  <a:pt x="525416" y="-633"/>
                  <a:pt x="469808" y="69207"/>
                </a:cubicBezTo>
                <a:cubicBezTo>
                  <a:pt x="-140053" y="836126"/>
                  <a:pt x="-140053" y="1931889"/>
                  <a:pt x="469808" y="2698642"/>
                </a:cubicBezTo>
                <a:cubicBezTo>
                  <a:pt x="525416" y="2768482"/>
                  <a:pt x="629183" y="2775102"/>
                  <a:pt x="692403" y="2711882"/>
                </a:cubicBezTo>
                <a:lnTo>
                  <a:pt x="1235072" y="2169213"/>
                </a:lnTo>
                <a:cubicBezTo>
                  <a:pt x="1286046" y="2118240"/>
                  <a:pt x="1292500" y="2038470"/>
                  <a:pt x="1251953" y="1978725"/>
                </a:cubicBezTo>
                <a:cubicBezTo>
                  <a:pt x="1007843" y="1620918"/>
                  <a:pt x="1007843" y="1146766"/>
                  <a:pt x="1251953" y="788959"/>
                </a:cubicBezTo>
                <a:cubicBezTo>
                  <a:pt x="1292666" y="729380"/>
                  <a:pt x="1286211" y="649609"/>
                  <a:pt x="1235072" y="598636"/>
                </a:cubicBezTo>
                <a:close/>
              </a:path>
            </a:pathLst>
          </a:custGeom>
          <a:solidFill>
            <a:srgbClr val="83CDC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FDF9F3"/>
                </a:solidFill>
                <a:latin typeface="+mj-lt"/>
              </a:rPr>
              <a:t>04</a:t>
            </a:r>
            <a:endParaRPr lang="ko-KR" altLang="en-US" sz="2400" dirty="0">
              <a:solidFill>
                <a:srgbClr val="FDF9F3"/>
              </a:solidFill>
              <a:latin typeface="+mj-lt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AEA5F0AB-27D9-45C6-B0B2-87EDC3EB82FC}"/>
              </a:ext>
            </a:extLst>
          </p:cNvPr>
          <p:cNvSpPr/>
          <p:nvPr/>
        </p:nvSpPr>
        <p:spPr>
          <a:xfrm>
            <a:off x="5017411" y="3890904"/>
            <a:ext cx="2148643" cy="1003556"/>
          </a:xfrm>
          <a:custGeom>
            <a:avLst/>
            <a:gdLst>
              <a:gd name="connsiteX0" fmla="*/ 598636 w 2763820"/>
              <a:gd name="connsiteY0" fmla="*/ 55701 h 1290885"/>
              <a:gd name="connsiteX1" fmla="*/ 55968 w 2763820"/>
              <a:gd name="connsiteY1" fmla="*/ 598534 h 1290885"/>
              <a:gd name="connsiteX2" fmla="*/ 69208 w 2763820"/>
              <a:gd name="connsiteY2" fmla="*/ 821129 h 1290885"/>
              <a:gd name="connsiteX3" fmla="*/ 2698644 w 2763820"/>
              <a:gd name="connsiteY3" fmla="*/ 821129 h 1290885"/>
              <a:gd name="connsiteX4" fmla="*/ 2711884 w 2763820"/>
              <a:gd name="connsiteY4" fmla="*/ 598534 h 1290885"/>
              <a:gd name="connsiteX5" fmla="*/ 2169215 w 2763820"/>
              <a:gd name="connsiteY5" fmla="*/ 55866 h 1290885"/>
              <a:gd name="connsiteX6" fmla="*/ 1978726 w 2763820"/>
              <a:gd name="connsiteY6" fmla="*/ 38985 h 1290885"/>
              <a:gd name="connsiteX7" fmla="*/ 788959 w 2763820"/>
              <a:gd name="connsiteY7" fmla="*/ 38985 h 1290885"/>
              <a:gd name="connsiteX8" fmla="*/ 598636 w 2763820"/>
              <a:gd name="connsiteY8" fmla="*/ 55701 h 12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3820" h="1290885">
                <a:moveTo>
                  <a:pt x="598636" y="55701"/>
                </a:moveTo>
                <a:lnTo>
                  <a:pt x="55968" y="598534"/>
                </a:lnTo>
                <a:cubicBezTo>
                  <a:pt x="-7253" y="661755"/>
                  <a:pt x="-633" y="765522"/>
                  <a:pt x="69208" y="821129"/>
                </a:cubicBezTo>
                <a:cubicBezTo>
                  <a:pt x="836127" y="1430990"/>
                  <a:pt x="1931890" y="1430990"/>
                  <a:pt x="2698644" y="821129"/>
                </a:cubicBezTo>
                <a:cubicBezTo>
                  <a:pt x="2768484" y="765522"/>
                  <a:pt x="2775104" y="661755"/>
                  <a:pt x="2711884" y="598534"/>
                </a:cubicBezTo>
                <a:lnTo>
                  <a:pt x="2169215" y="55866"/>
                </a:lnTo>
                <a:cubicBezTo>
                  <a:pt x="2118242" y="4893"/>
                  <a:pt x="2038306" y="-1562"/>
                  <a:pt x="1978726" y="38985"/>
                </a:cubicBezTo>
                <a:cubicBezTo>
                  <a:pt x="1620919" y="283095"/>
                  <a:pt x="1146767" y="283095"/>
                  <a:pt x="788959" y="38985"/>
                </a:cubicBezTo>
                <a:cubicBezTo>
                  <a:pt x="729380" y="-1727"/>
                  <a:pt x="649610" y="4727"/>
                  <a:pt x="598636" y="55701"/>
                </a:cubicBezTo>
                <a:close/>
              </a:path>
            </a:pathLst>
          </a:custGeom>
          <a:solidFill>
            <a:srgbClr val="C0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FDF9F3"/>
                </a:solidFill>
                <a:latin typeface="+mj-lt"/>
              </a:rPr>
              <a:t>03</a:t>
            </a:r>
            <a:endParaRPr lang="ko-KR" altLang="en-US" sz="2400" dirty="0">
              <a:solidFill>
                <a:srgbClr val="FDF9F3"/>
              </a:solidFill>
              <a:latin typeface="+mj-lt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F266959C-8A00-48FB-B539-8B1A077C1D58}"/>
              </a:ext>
            </a:extLst>
          </p:cNvPr>
          <p:cNvSpPr/>
          <p:nvPr/>
        </p:nvSpPr>
        <p:spPr>
          <a:xfrm>
            <a:off x="5017411" y="1589262"/>
            <a:ext cx="2148643" cy="1003556"/>
          </a:xfrm>
          <a:custGeom>
            <a:avLst/>
            <a:gdLst>
              <a:gd name="connsiteX0" fmla="*/ 2169215 w 2763820"/>
              <a:gd name="connsiteY0" fmla="*/ 1235071 h 1290885"/>
              <a:gd name="connsiteX1" fmla="*/ 2711884 w 2763820"/>
              <a:gd name="connsiteY1" fmla="*/ 692403 h 1290885"/>
              <a:gd name="connsiteX2" fmla="*/ 2698644 w 2763820"/>
              <a:gd name="connsiteY2" fmla="*/ 469808 h 1290885"/>
              <a:gd name="connsiteX3" fmla="*/ 69208 w 2763820"/>
              <a:gd name="connsiteY3" fmla="*/ 469808 h 1290885"/>
              <a:gd name="connsiteX4" fmla="*/ 55968 w 2763820"/>
              <a:gd name="connsiteY4" fmla="*/ 692403 h 1290885"/>
              <a:gd name="connsiteX5" fmla="*/ 598636 w 2763820"/>
              <a:gd name="connsiteY5" fmla="*/ 1235071 h 1290885"/>
              <a:gd name="connsiteX6" fmla="*/ 789125 w 2763820"/>
              <a:gd name="connsiteY6" fmla="*/ 1251952 h 1290885"/>
              <a:gd name="connsiteX7" fmla="*/ 1978892 w 2763820"/>
              <a:gd name="connsiteY7" fmla="*/ 1251952 h 1290885"/>
              <a:gd name="connsiteX8" fmla="*/ 2169215 w 2763820"/>
              <a:gd name="connsiteY8" fmla="*/ 1235071 h 12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3820" h="1290885">
                <a:moveTo>
                  <a:pt x="2169215" y="1235071"/>
                </a:moveTo>
                <a:lnTo>
                  <a:pt x="2711884" y="692403"/>
                </a:lnTo>
                <a:cubicBezTo>
                  <a:pt x="2775104" y="629183"/>
                  <a:pt x="2768484" y="525415"/>
                  <a:pt x="2698644" y="469808"/>
                </a:cubicBezTo>
                <a:cubicBezTo>
                  <a:pt x="1931725" y="-140053"/>
                  <a:pt x="835961" y="-140053"/>
                  <a:pt x="69208" y="469808"/>
                </a:cubicBezTo>
                <a:cubicBezTo>
                  <a:pt x="-633" y="525415"/>
                  <a:pt x="-7253" y="629183"/>
                  <a:pt x="55968" y="692403"/>
                </a:cubicBezTo>
                <a:lnTo>
                  <a:pt x="598636" y="1235071"/>
                </a:lnTo>
                <a:cubicBezTo>
                  <a:pt x="649610" y="1286045"/>
                  <a:pt x="729546" y="1292499"/>
                  <a:pt x="789125" y="1251952"/>
                </a:cubicBezTo>
                <a:cubicBezTo>
                  <a:pt x="1146932" y="1007842"/>
                  <a:pt x="1621085" y="1007842"/>
                  <a:pt x="1978892" y="1251952"/>
                </a:cubicBezTo>
                <a:cubicBezTo>
                  <a:pt x="2038306" y="1292664"/>
                  <a:pt x="2118242" y="1286210"/>
                  <a:pt x="2169215" y="1235071"/>
                </a:cubicBezTo>
                <a:close/>
              </a:path>
            </a:pathLst>
          </a:custGeom>
          <a:solidFill>
            <a:srgbClr val="C0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FDF9F3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FDF9F3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150EAF-3806-4B32-9911-3E40027015EB}"/>
              </a:ext>
            </a:extLst>
          </p:cNvPr>
          <p:cNvSpPr txBox="1"/>
          <p:nvPr/>
        </p:nvSpPr>
        <p:spPr>
          <a:xfrm>
            <a:off x="7859685" y="1895913"/>
            <a:ext cx="31387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8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4C2415"/>
                </a:solidFill>
              </a:rPr>
              <a:t>amet</a:t>
            </a:r>
            <a:r>
              <a:rPr lang="en-US" altLang="ko-KR" sz="1800" dirty="0">
                <a:solidFill>
                  <a:srgbClr val="4C2415"/>
                </a:solidFill>
              </a:rPr>
              <a:t>, </a:t>
            </a:r>
            <a:r>
              <a:rPr lang="en-US" altLang="ko-KR" sz="18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800" dirty="0">
                <a:solidFill>
                  <a:srgbClr val="4C2415"/>
                </a:solidFill>
              </a:rPr>
              <a:t> </a:t>
            </a:r>
            <a:r>
              <a:rPr lang="en-US" altLang="ko-KR" sz="1800" dirty="0" err="1">
                <a:solidFill>
                  <a:srgbClr val="4C2415"/>
                </a:solidFill>
              </a:rPr>
              <a:t>adipiscing</a:t>
            </a:r>
            <a:r>
              <a:rPr lang="en-US" altLang="ko-KR" sz="1800" dirty="0">
                <a:solidFill>
                  <a:srgbClr val="4C2415"/>
                </a:solidFill>
              </a:rPr>
              <a:t> </a:t>
            </a:r>
            <a:r>
              <a:rPr lang="en-US" altLang="ko-KR" sz="1800" dirty="0" err="1">
                <a:solidFill>
                  <a:srgbClr val="4C2415"/>
                </a:solidFill>
              </a:rPr>
              <a:t>elit</a:t>
            </a:r>
            <a:r>
              <a:rPr lang="en-US" altLang="ko-KR" sz="1800" dirty="0">
                <a:solidFill>
                  <a:srgbClr val="4C2415"/>
                </a:solidFill>
              </a:rPr>
              <a:t>, sed do </a:t>
            </a:r>
            <a:r>
              <a:rPr lang="en-US" altLang="ko-KR" sz="1800" dirty="0" err="1">
                <a:solidFill>
                  <a:srgbClr val="4C2415"/>
                </a:solidFill>
              </a:rPr>
              <a:t>eiusmod</a:t>
            </a:r>
            <a:r>
              <a:rPr lang="en-US" altLang="ko-KR" sz="1800" dirty="0">
                <a:solidFill>
                  <a:srgbClr val="4C2415"/>
                </a:solidFill>
              </a:rPr>
              <a:t> </a:t>
            </a:r>
            <a:r>
              <a:rPr lang="en-US" altLang="ko-KR" sz="1800" dirty="0" err="1">
                <a:solidFill>
                  <a:srgbClr val="4C2415"/>
                </a:solidFill>
              </a:rPr>
              <a:t>tempor</a:t>
            </a:r>
            <a:endParaRPr lang="en-US" altLang="ko-KR" sz="1800" dirty="0">
              <a:solidFill>
                <a:srgbClr val="4C2415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1656222-1E81-43BE-8FDD-B231E9552E39}"/>
              </a:ext>
            </a:extLst>
          </p:cNvPr>
          <p:cNvSpPr/>
          <p:nvPr/>
        </p:nvSpPr>
        <p:spPr>
          <a:xfrm>
            <a:off x="7859684" y="1486818"/>
            <a:ext cx="313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880839-034F-43C7-BB2F-AAE2CD204F0F}"/>
              </a:ext>
            </a:extLst>
          </p:cNvPr>
          <p:cNvSpPr txBox="1"/>
          <p:nvPr/>
        </p:nvSpPr>
        <p:spPr>
          <a:xfrm>
            <a:off x="7859685" y="4641736"/>
            <a:ext cx="31387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8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4C2415"/>
                </a:solidFill>
              </a:rPr>
              <a:t>amet</a:t>
            </a:r>
            <a:r>
              <a:rPr lang="en-US" altLang="ko-KR" sz="1800" dirty="0">
                <a:solidFill>
                  <a:srgbClr val="4C2415"/>
                </a:solidFill>
              </a:rPr>
              <a:t>, </a:t>
            </a:r>
            <a:r>
              <a:rPr lang="en-US" altLang="ko-KR" sz="18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800" dirty="0">
                <a:solidFill>
                  <a:srgbClr val="4C2415"/>
                </a:solidFill>
              </a:rPr>
              <a:t> </a:t>
            </a:r>
            <a:r>
              <a:rPr lang="en-US" altLang="ko-KR" sz="1800" dirty="0" err="1">
                <a:solidFill>
                  <a:srgbClr val="4C2415"/>
                </a:solidFill>
              </a:rPr>
              <a:t>adipiscing</a:t>
            </a:r>
            <a:r>
              <a:rPr lang="en-US" altLang="ko-KR" sz="1800" dirty="0">
                <a:solidFill>
                  <a:srgbClr val="4C2415"/>
                </a:solidFill>
              </a:rPr>
              <a:t> </a:t>
            </a:r>
            <a:r>
              <a:rPr lang="en-US" altLang="ko-KR" sz="1800" dirty="0" err="1">
                <a:solidFill>
                  <a:srgbClr val="4C2415"/>
                </a:solidFill>
              </a:rPr>
              <a:t>elit</a:t>
            </a:r>
            <a:r>
              <a:rPr lang="en-US" altLang="ko-KR" sz="1800" dirty="0">
                <a:solidFill>
                  <a:srgbClr val="4C2415"/>
                </a:solidFill>
              </a:rPr>
              <a:t>, sed do </a:t>
            </a:r>
            <a:r>
              <a:rPr lang="en-US" altLang="ko-KR" sz="1800" dirty="0" err="1">
                <a:solidFill>
                  <a:srgbClr val="4C2415"/>
                </a:solidFill>
              </a:rPr>
              <a:t>eiusmod</a:t>
            </a:r>
            <a:r>
              <a:rPr lang="en-US" altLang="ko-KR" sz="1800" dirty="0">
                <a:solidFill>
                  <a:srgbClr val="4C2415"/>
                </a:solidFill>
              </a:rPr>
              <a:t> </a:t>
            </a:r>
            <a:r>
              <a:rPr lang="en-US" altLang="ko-KR" sz="1800" dirty="0" err="1">
                <a:solidFill>
                  <a:srgbClr val="4C2415"/>
                </a:solidFill>
              </a:rPr>
              <a:t>tempor</a:t>
            </a:r>
            <a:endParaRPr lang="en-US" altLang="ko-KR" sz="1800" dirty="0">
              <a:solidFill>
                <a:srgbClr val="4C2415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A1F60F7-031E-4759-84B7-B127FC114F50}"/>
              </a:ext>
            </a:extLst>
          </p:cNvPr>
          <p:cNvSpPr/>
          <p:nvPr/>
        </p:nvSpPr>
        <p:spPr>
          <a:xfrm>
            <a:off x="7859684" y="4232641"/>
            <a:ext cx="313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3A5F68-57CE-4EB5-847A-A91824378143}"/>
              </a:ext>
            </a:extLst>
          </p:cNvPr>
          <p:cNvSpPr txBox="1"/>
          <p:nvPr/>
        </p:nvSpPr>
        <p:spPr>
          <a:xfrm>
            <a:off x="1193534" y="1895913"/>
            <a:ext cx="31387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8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4C2415"/>
                </a:solidFill>
              </a:rPr>
              <a:t>amet</a:t>
            </a:r>
            <a:r>
              <a:rPr lang="en-US" altLang="ko-KR" sz="1800" dirty="0">
                <a:solidFill>
                  <a:srgbClr val="4C2415"/>
                </a:solidFill>
              </a:rPr>
              <a:t>, </a:t>
            </a:r>
            <a:r>
              <a:rPr lang="en-US" altLang="ko-KR" sz="18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800" dirty="0">
                <a:solidFill>
                  <a:srgbClr val="4C2415"/>
                </a:solidFill>
              </a:rPr>
              <a:t> </a:t>
            </a:r>
            <a:r>
              <a:rPr lang="en-US" altLang="ko-KR" sz="1800" dirty="0" err="1">
                <a:solidFill>
                  <a:srgbClr val="4C2415"/>
                </a:solidFill>
              </a:rPr>
              <a:t>adipiscing</a:t>
            </a:r>
            <a:r>
              <a:rPr lang="en-US" altLang="ko-KR" sz="1800" dirty="0">
                <a:solidFill>
                  <a:srgbClr val="4C2415"/>
                </a:solidFill>
              </a:rPr>
              <a:t> </a:t>
            </a:r>
            <a:r>
              <a:rPr lang="en-US" altLang="ko-KR" sz="1800" dirty="0" err="1">
                <a:solidFill>
                  <a:srgbClr val="4C2415"/>
                </a:solidFill>
              </a:rPr>
              <a:t>elit</a:t>
            </a:r>
            <a:r>
              <a:rPr lang="en-US" altLang="ko-KR" sz="1800" dirty="0">
                <a:solidFill>
                  <a:srgbClr val="4C2415"/>
                </a:solidFill>
              </a:rPr>
              <a:t>, sed do </a:t>
            </a:r>
            <a:r>
              <a:rPr lang="en-US" altLang="ko-KR" sz="1800" dirty="0" err="1">
                <a:solidFill>
                  <a:srgbClr val="4C2415"/>
                </a:solidFill>
              </a:rPr>
              <a:t>eiusmod</a:t>
            </a:r>
            <a:r>
              <a:rPr lang="en-US" altLang="ko-KR" sz="1800" dirty="0">
                <a:solidFill>
                  <a:srgbClr val="4C2415"/>
                </a:solidFill>
              </a:rPr>
              <a:t> </a:t>
            </a:r>
            <a:r>
              <a:rPr lang="en-US" altLang="ko-KR" sz="1800" dirty="0" err="1">
                <a:solidFill>
                  <a:srgbClr val="4C2415"/>
                </a:solidFill>
              </a:rPr>
              <a:t>tempor</a:t>
            </a:r>
            <a:endParaRPr lang="en-US" altLang="ko-KR" sz="1800" dirty="0">
              <a:solidFill>
                <a:srgbClr val="4C2415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F6E1C07-37FC-466E-BBB5-818FB9020DAE}"/>
              </a:ext>
            </a:extLst>
          </p:cNvPr>
          <p:cNvSpPr/>
          <p:nvPr/>
        </p:nvSpPr>
        <p:spPr>
          <a:xfrm>
            <a:off x="1193533" y="1486818"/>
            <a:ext cx="313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Lorem ipsum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59A03A-B710-42BB-A34E-BAC4A7F3FE4B}"/>
              </a:ext>
            </a:extLst>
          </p:cNvPr>
          <p:cNvSpPr txBox="1"/>
          <p:nvPr/>
        </p:nvSpPr>
        <p:spPr>
          <a:xfrm>
            <a:off x="1193534" y="4641736"/>
            <a:ext cx="31387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8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4C2415"/>
                </a:solidFill>
              </a:rPr>
              <a:t>amet</a:t>
            </a:r>
            <a:r>
              <a:rPr lang="en-US" altLang="ko-KR" sz="1800" dirty="0">
                <a:solidFill>
                  <a:srgbClr val="4C2415"/>
                </a:solidFill>
              </a:rPr>
              <a:t>, </a:t>
            </a:r>
            <a:r>
              <a:rPr lang="en-US" altLang="ko-KR" sz="18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800" dirty="0">
                <a:solidFill>
                  <a:srgbClr val="4C2415"/>
                </a:solidFill>
              </a:rPr>
              <a:t> </a:t>
            </a:r>
            <a:r>
              <a:rPr lang="en-US" altLang="ko-KR" sz="1800" dirty="0" err="1">
                <a:solidFill>
                  <a:srgbClr val="4C2415"/>
                </a:solidFill>
              </a:rPr>
              <a:t>adipiscing</a:t>
            </a:r>
            <a:r>
              <a:rPr lang="en-US" altLang="ko-KR" sz="1800" dirty="0">
                <a:solidFill>
                  <a:srgbClr val="4C2415"/>
                </a:solidFill>
              </a:rPr>
              <a:t> </a:t>
            </a:r>
            <a:r>
              <a:rPr lang="en-US" altLang="ko-KR" sz="1800" dirty="0" err="1">
                <a:solidFill>
                  <a:srgbClr val="4C2415"/>
                </a:solidFill>
              </a:rPr>
              <a:t>elit</a:t>
            </a:r>
            <a:r>
              <a:rPr lang="en-US" altLang="ko-KR" sz="1800" dirty="0">
                <a:solidFill>
                  <a:srgbClr val="4C2415"/>
                </a:solidFill>
              </a:rPr>
              <a:t>, sed do </a:t>
            </a:r>
            <a:r>
              <a:rPr lang="en-US" altLang="ko-KR" sz="1800" dirty="0" err="1">
                <a:solidFill>
                  <a:srgbClr val="4C2415"/>
                </a:solidFill>
              </a:rPr>
              <a:t>eiusmod</a:t>
            </a:r>
            <a:r>
              <a:rPr lang="en-US" altLang="ko-KR" sz="1800" dirty="0">
                <a:solidFill>
                  <a:srgbClr val="4C2415"/>
                </a:solidFill>
              </a:rPr>
              <a:t> </a:t>
            </a:r>
            <a:r>
              <a:rPr lang="en-US" altLang="ko-KR" sz="1800" dirty="0" err="1">
                <a:solidFill>
                  <a:srgbClr val="4C2415"/>
                </a:solidFill>
              </a:rPr>
              <a:t>tempor</a:t>
            </a:r>
            <a:endParaRPr lang="en-US" altLang="ko-KR" sz="1800" dirty="0">
              <a:solidFill>
                <a:srgbClr val="4C2415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AB231CD-DCA2-42F3-A238-6E21607BE065}"/>
              </a:ext>
            </a:extLst>
          </p:cNvPr>
          <p:cNvSpPr/>
          <p:nvPr/>
        </p:nvSpPr>
        <p:spPr>
          <a:xfrm>
            <a:off x="1193533" y="4232641"/>
            <a:ext cx="313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Lorem ipsum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12A8030-3050-4B96-87B1-5A7B856CA77C}"/>
              </a:ext>
            </a:extLst>
          </p:cNvPr>
          <p:cNvSpPr/>
          <p:nvPr/>
        </p:nvSpPr>
        <p:spPr>
          <a:xfrm>
            <a:off x="5256336" y="2826363"/>
            <a:ext cx="1659140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9648769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560823-6C70-4B7B-AEE0-BF5963CCCC75}"/>
              </a:ext>
            </a:extLst>
          </p:cNvPr>
          <p:cNvSpPr txBox="1"/>
          <p:nvPr/>
        </p:nvSpPr>
        <p:spPr>
          <a:xfrm>
            <a:off x="1447801" y="4913231"/>
            <a:ext cx="2239102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C2415"/>
                </a:solidFill>
              </a:rPr>
              <a:t>amet</a:t>
            </a:r>
            <a:r>
              <a:rPr lang="en-US" altLang="ko-KR" sz="1600" dirty="0">
                <a:solidFill>
                  <a:srgbClr val="4C2415"/>
                </a:solidFill>
              </a:rPr>
              <a:t>, </a:t>
            </a:r>
            <a:r>
              <a:rPr lang="en-US" altLang="ko-KR" sz="16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adipisicing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elit</a:t>
            </a:r>
            <a:endParaRPr lang="ko-KR" altLang="en-US" sz="1600" dirty="0">
              <a:solidFill>
                <a:srgbClr val="4C2415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586F1C4D-CCA3-480F-8352-E6A696A37671}"/>
              </a:ext>
            </a:extLst>
          </p:cNvPr>
          <p:cNvSpPr/>
          <p:nvPr/>
        </p:nvSpPr>
        <p:spPr>
          <a:xfrm>
            <a:off x="1447800" y="4435755"/>
            <a:ext cx="223910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C2415"/>
                </a:solidFill>
                <a:latin typeface="+mj-lt"/>
              </a:rPr>
              <a:t>Lorem ipsum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E152F7-29E1-4618-A658-9D6D354CBA66}"/>
              </a:ext>
            </a:extLst>
          </p:cNvPr>
          <p:cNvSpPr txBox="1"/>
          <p:nvPr/>
        </p:nvSpPr>
        <p:spPr>
          <a:xfrm>
            <a:off x="3800233" y="4913231"/>
            <a:ext cx="2239102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C2415"/>
                </a:solidFill>
              </a:rPr>
              <a:t>amet</a:t>
            </a:r>
            <a:r>
              <a:rPr lang="en-US" altLang="ko-KR" sz="1600" dirty="0">
                <a:solidFill>
                  <a:srgbClr val="4C2415"/>
                </a:solidFill>
              </a:rPr>
              <a:t>, </a:t>
            </a:r>
            <a:r>
              <a:rPr lang="en-US" altLang="ko-KR" sz="16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adipisicing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elit</a:t>
            </a:r>
            <a:endParaRPr lang="ko-KR" altLang="en-US" sz="1600" dirty="0">
              <a:solidFill>
                <a:srgbClr val="4C2415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F5C54A1-90EF-48F2-9DD0-CD84ECEA4113}"/>
              </a:ext>
            </a:extLst>
          </p:cNvPr>
          <p:cNvSpPr/>
          <p:nvPr/>
        </p:nvSpPr>
        <p:spPr>
          <a:xfrm>
            <a:off x="3800232" y="4435755"/>
            <a:ext cx="223910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C2415"/>
                </a:solidFill>
                <a:latin typeface="+mj-lt"/>
              </a:rPr>
              <a:t>Lorem ipsum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85376B-E53C-4201-A65A-55F564C8AB50}"/>
              </a:ext>
            </a:extLst>
          </p:cNvPr>
          <p:cNvSpPr txBox="1"/>
          <p:nvPr/>
        </p:nvSpPr>
        <p:spPr>
          <a:xfrm>
            <a:off x="6152665" y="4913231"/>
            <a:ext cx="2239102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C2415"/>
                </a:solidFill>
              </a:rPr>
              <a:t>amet</a:t>
            </a:r>
            <a:r>
              <a:rPr lang="en-US" altLang="ko-KR" sz="1600" dirty="0">
                <a:solidFill>
                  <a:srgbClr val="4C2415"/>
                </a:solidFill>
              </a:rPr>
              <a:t>, </a:t>
            </a:r>
            <a:r>
              <a:rPr lang="en-US" altLang="ko-KR" sz="16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adipisicing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elit</a:t>
            </a:r>
            <a:endParaRPr lang="ko-KR" altLang="en-US" sz="1600" dirty="0">
              <a:solidFill>
                <a:srgbClr val="4C2415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8ABA0EF-1177-4541-9A6D-86B1EFEB0470}"/>
              </a:ext>
            </a:extLst>
          </p:cNvPr>
          <p:cNvSpPr/>
          <p:nvPr/>
        </p:nvSpPr>
        <p:spPr>
          <a:xfrm>
            <a:off x="6152664" y="4435755"/>
            <a:ext cx="223910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C2415"/>
                </a:solidFill>
                <a:latin typeface="+mj-lt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4857DE-2243-4E96-8F3F-9918BD69541A}"/>
              </a:ext>
            </a:extLst>
          </p:cNvPr>
          <p:cNvSpPr txBox="1"/>
          <p:nvPr/>
        </p:nvSpPr>
        <p:spPr>
          <a:xfrm>
            <a:off x="8505098" y="4913231"/>
            <a:ext cx="2239102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C2415"/>
                </a:solidFill>
              </a:rPr>
              <a:t>amet</a:t>
            </a:r>
            <a:r>
              <a:rPr lang="en-US" altLang="ko-KR" sz="1600" dirty="0">
                <a:solidFill>
                  <a:srgbClr val="4C2415"/>
                </a:solidFill>
              </a:rPr>
              <a:t>, </a:t>
            </a:r>
            <a:r>
              <a:rPr lang="en-US" altLang="ko-KR" sz="16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adipisicing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elit</a:t>
            </a:r>
            <a:endParaRPr lang="ko-KR" altLang="en-US" sz="1600" dirty="0">
              <a:solidFill>
                <a:srgbClr val="4C2415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2931462-EE0A-46BC-92D5-D1522EE5ABF6}"/>
              </a:ext>
            </a:extLst>
          </p:cNvPr>
          <p:cNvSpPr/>
          <p:nvPr/>
        </p:nvSpPr>
        <p:spPr>
          <a:xfrm>
            <a:off x="8505097" y="4435755"/>
            <a:ext cx="223910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C2415"/>
                </a:solidFill>
                <a:latin typeface="+mj-lt"/>
              </a:rPr>
              <a:t>Lorem ipsum</a:t>
            </a: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B083770D-0E63-4462-B825-C101B3F156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400" y="1127326"/>
            <a:ext cx="9093200" cy="812704"/>
          </a:xfrm>
          <a:prstGeom prst="rect">
            <a:avLst/>
          </a:prstGeom>
          <a:effectLst>
            <a:outerShdw blurRad="127000" sx="101000" sy="101000" algn="ctr" rotWithShape="0">
              <a:prstClr val="black">
                <a:alpha val="15000"/>
              </a:prst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F0FF7A8-4343-4B2A-B7D4-A24C53572069}"/>
              </a:ext>
            </a:extLst>
          </p:cNvPr>
          <p:cNvSpPr txBox="1"/>
          <p:nvPr/>
        </p:nvSpPr>
        <p:spPr>
          <a:xfrm>
            <a:off x="2006599" y="1208923"/>
            <a:ext cx="81788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4C2415"/>
                </a:solidFill>
              </a:rPr>
              <a:t>Place subtitle text here</a:t>
            </a:r>
            <a:endParaRPr lang="ko-KR" altLang="en-US" dirty="0">
              <a:solidFill>
                <a:srgbClr val="4C2415"/>
              </a:solidFill>
            </a:endParaRPr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47CD33D3-3766-44F5-85E9-2175EBF0DB2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5569A886-C356-46D2-9B83-544D4A58E71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45D4DCFF-7248-491B-AE79-3F9B67CD3643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C031D7D4-AE5B-4D6C-BBCC-1C8E2DF2BAAF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/>
      </p:sp>
    </p:spTree>
    <p:extLst>
      <p:ext uri="{BB962C8B-B14F-4D97-AF65-F5344CB8AC3E}">
        <p14:creationId xmlns:p14="http://schemas.microsoft.com/office/powerpoint/2010/main" val="1063496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8453B7B-AFC7-48B3-A0E9-1553D4F856FF}"/>
              </a:ext>
            </a:extLst>
          </p:cNvPr>
          <p:cNvSpPr txBox="1"/>
          <p:nvPr/>
        </p:nvSpPr>
        <p:spPr>
          <a:xfrm>
            <a:off x="1132113" y="4938779"/>
            <a:ext cx="26733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r>
              <a:rPr lang="en-US" altLang="ko-KR" sz="1400" dirty="0">
                <a:solidFill>
                  <a:srgbClr val="4C2415"/>
                </a:solidFill>
              </a:rPr>
              <a:t>, 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incididunt</a:t>
            </a:r>
            <a:endParaRPr lang="en-US" altLang="ko-KR" sz="1400" dirty="0">
              <a:solidFill>
                <a:srgbClr val="4C2415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01DBFCA-BEF3-4BFF-B995-1C8268E3688D}"/>
              </a:ext>
            </a:extLst>
          </p:cNvPr>
          <p:cNvSpPr/>
          <p:nvPr/>
        </p:nvSpPr>
        <p:spPr>
          <a:xfrm>
            <a:off x="1132113" y="4477030"/>
            <a:ext cx="2673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Lorem ipsum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E3206C-4DF3-44E2-9D59-2BB9A1F2E52D}"/>
              </a:ext>
            </a:extLst>
          </p:cNvPr>
          <p:cNvSpPr txBox="1"/>
          <p:nvPr/>
        </p:nvSpPr>
        <p:spPr>
          <a:xfrm>
            <a:off x="4759347" y="4938779"/>
            <a:ext cx="26733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r>
              <a:rPr lang="en-US" altLang="ko-KR" sz="1400" dirty="0">
                <a:solidFill>
                  <a:srgbClr val="4C2415"/>
                </a:solidFill>
              </a:rPr>
              <a:t>, 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incididunt</a:t>
            </a:r>
            <a:endParaRPr lang="en-US" altLang="ko-KR" sz="1400" dirty="0">
              <a:solidFill>
                <a:srgbClr val="4C2415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1F1E6A2-61FE-4E7D-83C5-3DC210288587}"/>
              </a:ext>
            </a:extLst>
          </p:cNvPr>
          <p:cNvSpPr/>
          <p:nvPr/>
        </p:nvSpPr>
        <p:spPr>
          <a:xfrm>
            <a:off x="4759346" y="4477030"/>
            <a:ext cx="2673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Lorem ipsum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6ACD1E-C03E-4E27-A749-80EF6E07D68D}"/>
              </a:ext>
            </a:extLst>
          </p:cNvPr>
          <p:cNvSpPr txBox="1"/>
          <p:nvPr/>
        </p:nvSpPr>
        <p:spPr>
          <a:xfrm>
            <a:off x="8386583" y="4938779"/>
            <a:ext cx="26733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r>
              <a:rPr lang="en-US" altLang="ko-KR" sz="1400" dirty="0">
                <a:solidFill>
                  <a:srgbClr val="4C2415"/>
                </a:solidFill>
              </a:rPr>
              <a:t>, 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incididunt</a:t>
            </a:r>
            <a:endParaRPr lang="en-US" altLang="ko-KR" sz="1400" dirty="0">
              <a:solidFill>
                <a:srgbClr val="4C2415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2D4C7A8-0A42-4455-83A8-1D971DCEE7DB}"/>
              </a:ext>
            </a:extLst>
          </p:cNvPr>
          <p:cNvSpPr/>
          <p:nvPr/>
        </p:nvSpPr>
        <p:spPr>
          <a:xfrm>
            <a:off x="8386582" y="4477030"/>
            <a:ext cx="2673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Lorem ipsum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58A4F90C-13BA-413B-9DA9-E3A7775B04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400" y="943729"/>
            <a:ext cx="9093200" cy="812704"/>
          </a:xfrm>
          <a:prstGeom prst="rect">
            <a:avLst/>
          </a:prstGeom>
          <a:effectLst>
            <a:outerShdw blurRad="127000" sx="101000" sy="101000" algn="ctr" rotWithShape="0">
              <a:prstClr val="black">
                <a:alpha val="15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C41ED45-89FE-4BD3-ADCE-5CB75777961B}"/>
              </a:ext>
            </a:extLst>
          </p:cNvPr>
          <p:cNvSpPr txBox="1"/>
          <p:nvPr/>
        </p:nvSpPr>
        <p:spPr>
          <a:xfrm>
            <a:off x="2006599" y="1015701"/>
            <a:ext cx="81788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4C2415"/>
                </a:solidFill>
              </a:rPr>
              <a:t>Enter Your Title Here</a:t>
            </a:r>
            <a:endParaRPr lang="ko-KR" altLang="en-US" dirty="0">
              <a:solidFill>
                <a:srgbClr val="4C2415"/>
              </a:solidFill>
            </a:endParaRP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B615E726-C316-4264-88A3-A0B46D7F64E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4E5178D1-4A1C-45F2-891F-1B3967DC85E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E72D557D-492A-42AB-A5F8-74510C96750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8280329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래픽 13">
            <a:extLst>
              <a:ext uri="{FF2B5EF4-FFF2-40B4-BE49-F238E27FC236}">
                <a16:creationId xmlns:a16="http://schemas.microsoft.com/office/drawing/2014/main" id="{B3CFE78E-7EA2-4459-8F6D-D28A156AB3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06312" y="3876291"/>
            <a:ext cx="463317" cy="463317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A5B89C11-AAC7-4AA9-A801-C124254A47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85554" y="3876291"/>
            <a:ext cx="463317" cy="463317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18949C0E-20F0-4DEE-9E85-9BD17811A9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85554" y="1917795"/>
            <a:ext cx="463317" cy="463317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E74FDAA7-DCB0-4BA6-AB36-5BE4AB3892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06312" y="1917795"/>
            <a:ext cx="463317" cy="46331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BA3DDAB-F571-4BD8-92C4-4AAB2A60BA2C}"/>
              </a:ext>
            </a:extLst>
          </p:cNvPr>
          <p:cNvSpPr txBox="1"/>
          <p:nvPr/>
        </p:nvSpPr>
        <p:spPr>
          <a:xfrm>
            <a:off x="1917026" y="1872344"/>
            <a:ext cx="39536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dirty="0">
                <a:solidFill>
                  <a:srgbClr val="4C2415"/>
                </a:solidFill>
              </a:rPr>
              <a:t>Lorem ipsum dolor </a:t>
            </a:r>
            <a:r>
              <a:rPr lang="en-US" altLang="ko-KR">
                <a:solidFill>
                  <a:srgbClr val="4C2415"/>
                </a:solidFill>
              </a:rPr>
              <a:t>sit amet</a:t>
            </a:r>
            <a:r>
              <a:rPr lang="en-US" altLang="ko-KR" dirty="0">
                <a:solidFill>
                  <a:srgbClr val="4C2415"/>
                </a:solidFill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0B1B4B-045D-49A3-BEB1-AF1E1289BB2D}"/>
              </a:ext>
            </a:extLst>
          </p:cNvPr>
          <p:cNvSpPr txBox="1"/>
          <p:nvPr/>
        </p:nvSpPr>
        <p:spPr>
          <a:xfrm>
            <a:off x="7237784" y="1872344"/>
            <a:ext cx="39536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>
                <a:solidFill>
                  <a:srgbClr val="4C2415"/>
                </a:solidFill>
              </a:rPr>
              <a:t>Consectetur adipiscing elit</a:t>
            </a:r>
            <a:endParaRPr lang="en-US" altLang="ko-KR" dirty="0">
              <a:solidFill>
                <a:srgbClr val="4C2415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99FDE5-2BE2-4DBC-8C0C-B14A1D68361A}"/>
              </a:ext>
            </a:extLst>
          </p:cNvPr>
          <p:cNvSpPr txBox="1"/>
          <p:nvPr/>
        </p:nvSpPr>
        <p:spPr>
          <a:xfrm>
            <a:off x="1917026" y="3830840"/>
            <a:ext cx="39536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>
                <a:solidFill>
                  <a:srgbClr val="4C2415"/>
                </a:solidFill>
              </a:rPr>
              <a:t>Sed do eiusmod tempor incididunt</a:t>
            </a:r>
            <a:endParaRPr lang="en-US" altLang="ko-KR" dirty="0">
              <a:solidFill>
                <a:srgbClr val="4C2415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5CDFEB-6BE8-4A5D-B6CF-6CD3C5A5FE6E}"/>
              </a:ext>
            </a:extLst>
          </p:cNvPr>
          <p:cNvSpPr txBox="1"/>
          <p:nvPr/>
        </p:nvSpPr>
        <p:spPr>
          <a:xfrm>
            <a:off x="7237784" y="3830840"/>
            <a:ext cx="39536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>
                <a:solidFill>
                  <a:srgbClr val="4C2415"/>
                </a:solidFill>
              </a:rPr>
              <a:t>Ut labore</a:t>
            </a:r>
            <a:r>
              <a:rPr lang="en-US" altLang="ko-KR" dirty="0">
                <a:solidFill>
                  <a:srgbClr val="4C2415"/>
                </a:solidFill>
              </a:rPr>
              <a:t> et dolore </a:t>
            </a:r>
            <a:r>
              <a:rPr lang="en-US" altLang="ko-KR">
                <a:solidFill>
                  <a:srgbClr val="4C2415"/>
                </a:solidFill>
              </a:rPr>
              <a:t>magna aliqua</a:t>
            </a:r>
            <a:endParaRPr lang="en-US" altLang="ko-KR" dirty="0">
              <a:solidFill>
                <a:srgbClr val="4C24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324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>
            <a:extLst>
              <a:ext uri="{FF2B5EF4-FFF2-40B4-BE49-F238E27FC236}">
                <a16:creationId xmlns:a16="http://schemas.microsoft.com/office/drawing/2014/main" id="{A8EB1E1E-31B4-48BF-A34C-6C443F68C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400" y="1211325"/>
            <a:ext cx="9093200" cy="812704"/>
          </a:xfrm>
          <a:prstGeom prst="rect">
            <a:avLst/>
          </a:prstGeom>
          <a:effectLst>
            <a:outerShdw blurRad="127000" sx="101000" sy="101000" algn="ctr" rotWithShape="0">
              <a:prstClr val="black">
                <a:alpha val="15000"/>
              </a:prstClr>
            </a:outerShdw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758BFA4-D758-4877-894E-34F418901A03}"/>
              </a:ext>
            </a:extLst>
          </p:cNvPr>
          <p:cNvSpPr txBox="1"/>
          <p:nvPr/>
        </p:nvSpPr>
        <p:spPr>
          <a:xfrm>
            <a:off x="2006599" y="1285613"/>
            <a:ext cx="8178802" cy="52322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b="0" dirty="0">
                <a:solidFill>
                  <a:srgbClr val="4C2415"/>
                </a:solidFill>
                <a:latin typeface="+mj-lt"/>
              </a:rPr>
              <a:t>Subject Title</a:t>
            </a:r>
            <a:endParaRPr lang="ko-KR" altLang="en-US" sz="2800" b="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72EE4E6-07FF-44BE-9766-B2BD8641A9D8}"/>
              </a:ext>
            </a:extLst>
          </p:cNvPr>
          <p:cNvSpPr txBox="1"/>
          <p:nvPr/>
        </p:nvSpPr>
        <p:spPr>
          <a:xfrm>
            <a:off x="3862741" y="3085446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adipisicing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r>
              <a:rPr lang="en-US" altLang="ko-KR" sz="1400" dirty="0">
                <a:solidFill>
                  <a:srgbClr val="4C2415"/>
                </a:solidFill>
              </a:rPr>
              <a:t>, 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endParaRPr lang="ko-KR" altLang="en-US" sz="1400" dirty="0">
              <a:solidFill>
                <a:srgbClr val="4C2415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C904DD4A-3EA9-4E94-856C-10BBD650CBD0}"/>
              </a:ext>
            </a:extLst>
          </p:cNvPr>
          <p:cNvSpPr/>
          <p:nvPr/>
        </p:nvSpPr>
        <p:spPr>
          <a:xfrm>
            <a:off x="3861388" y="2696085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C2415"/>
                </a:solidFill>
                <a:latin typeface="+mj-lt"/>
              </a:rPr>
              <a:t>Goal 01.</a:t>
            </a:r>
            <a:endParaRPr lang="ko-KR" altLang="en-US" sz="200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0FCF334-F3AA-44E1-AA1E-93396281911D}"/>
              </a:ext>
            </a:extLst>
          </p:cNvPr>
          <p:cNvSpPr txBox="1"/>
          <p:nvPr/>
        </p:nvSpPr>
        <p:spPr>
          <a:xfrm>
            <a:off x="7786547" y="3085446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adipisicing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r>
              <a:rPr lang="en-US" altLang="ko-KR" sz="1400" dirty="0">
                <a:solidFill>
                  <a:srgbClr val="4C2415"/>
                </a:solidFill>
              </a:rPr>
              <a:t>, 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endParaRPr lang="ko-KR" altLang="en-US" sz="1400" dirty="0">
              <a:solidFill>
                <a:srgbClr val="4C2415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4D01238F-4B79-4893-AB79-AEB20A6204AF}"/>
              </a:ext>
            </a:extLst>
          </p:cNvPr>
          <p:cNvSpPr/>
          <p:nvPr/>
        </p:nvSpPr>
        <p:spPr>
          <a:xfrm>
            <a:off x="7785194" y="2696085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C2415"/>
                </a:solidFill>
                <a:latin typeface="+mj-lt"/>
              </a:rPr>
              <a:t>Goal 03.</a:t>
            </a:r>
            <a:endParaRPr lang="ko-KR" altLang="en-US" sz="200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5B3AEB5-F1B7-4DB2-87B9-2491B018EB00}"/>
              </a:ext>
            </a:extLst>
          </p:cNvPr>
          <p:cNvSpPr txBox="1"/>
          <p:nvPr/>
        </p:nvSpPr>
        <p:spPr>
          <a:xfrm>
            <a:off x="3862741" y="4518138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adipisicing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r>
              <a:rPr lang="en-US" altLang="ko-KR" sz="1400" dirty="0">
                <a:solidFill>
                  <a:srgbClr val="4C2415"/>
                </a:solidFill>
              </a:rPr>
              <a:t>, 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endParaRPr lang="ko-KR" altLang="en-US" sz="1400" dirty="0">
              <a:solidFill>
                <a:srgbClr val="4C2415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FE5D5EC2-8DE8-448C-9B58-354D46A9449A}"/>
              </a:ext>
            </a:extLst>
          </p:cNvPr>
          <p:cNvSpPr/>
          <p:nvPr/>
        </p:nvSpPr>
        <p:spPr>
          <a:xfrm>
            <a:off x="3861388" y="4128777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C2415"/>
                </a:solidFill>
                <a:latin typeface="+mj-lt"/>
              </a:rPr>
              <a:t>Goal 02.</a:t>
            </a:r>
            <a:endParaRPr lang="ko-KR" altLang="en-US" sz="200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7DBE854-7B88-4A36-A4E6-D6EFDF92A4EE}"/>
              </a:ext>
            </a:extLst>
          </p:cNvPr>
          <p:cNvSpPr txBox="1"/>
          <p:nvPr/>
        </p:nvSpPr>
        <p:spPr>
          <a:xfrm>
            <a:off x="7786547" y="4518138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adipisicing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r>
              <a:rPr lang="en-US" altLang="ko-KR" sz="1400" dirty="0">
                <a:solidFill>
                  <a:srgbClr val="4C2415"/>
                </a:solidFill>
              </a:rPr>
              <a:t>, 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endParaRPr lang="ko-KR" altLang="en-US" sz="1400" dirty="0">
              <a:solidFill>
                <a:srgbClr val="4C2415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6A609311-8A9F-4233-A9EF-06A0D5DF31E3}"/>
              </a:ext>
            </a:extLst>
          </p:cNvPr>
          <p:cNvSpPr/>
          <p:nvPr/>
        </p:nvSpPr>
        <p:spPr>
          <a:xfrm>
            <a:off x="7785194" y="4128777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C2415"/>
                </a:solidFill>
                <a:latin typeface="+mj-lt"/>
              </a:rPr>
              <a:t>Goal 04.</a:t>
            </a:r>
            <a:endParaRPr lang="ko-KR" altLang="en-US" sz="2000" dirty="0">
              <a:solidFill>
                <a:srgbClr val="4C2415"/>
              </a:solidFill>
              <a:latin typeface="+mj-lt"/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896072C4-BF65-43E1-A0C9-414BAD7591ED}"/>
              </a:ext>
            </a:extLst>
          </p:cNvPr>
          <p:cNvGrpSpPr/>
          <p:nvPr/>
        </p:nvGrpSpPr>
        <p:grpSpPr>
          <a:xfrm>
            <a:off x="1255370" y="2619064"/>
            <a:ext cx="2215744" cy="2714759"/>
            <a:chOff x="215408" y="2909488"/>
            <a:chExt cx="2215744" cy="2714759"/>
          </a:xfrm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A9D8D9EE-6CC7-4419-99D6-3717666C85ED}"/>
                </a:ext>
              </a:extLst>
            </p:cNvPr>
            <p:cNvSpPr/>
            <p:nvPr/>
          </p:nvSpPr>
          <p:spPr>
            <a:xfrm>
              <a:off x="215408" y="2909488"/>
              <a:ext cx="1345887" cy="2712481"/>
            </a:xfrm>
            <a:custGeom>
              <a:avLst/>
              <a:gdLst>
                <a:gd name="connsiteX0" fmla="*/ 1777868 w 1783080"/>
                <a:gd name="connsiteY0" fmla="*/ 1803243 h 3593592"/>
                <a:gd name="connsiteX1" fmla="*/ 1234029 w 1783080"/>
                <a:gd name="connsiteY1" fmla="*/ 147858 h 3593592"/>
                <a:gd name="connsiteX2" fmla="*/ 1234029 w 1783080"/>
                <a:gd name="connsiteY2" fmla="*/ 10287 h 3593592"/>
                <a:gd name="connsiteX3" fmla="*/ 939958 w 1783080"/>
                <a:gd name="connsiteY3" fmla="*/ 12619 h 3593592"/>
                <a:gd name="connsiteX4" fmla="*/ 894009 w 1783080"/>
                <a:gd name="connsiteY4" fmla="*/ 10287 h 3593592"/>
                <a:gd name="connsiteX5" fmla="*/ 10287 w 1783080"/>
                <a:gd name="connsiteY5" fmla="*/ 1803243 h 3593592"/>
                <a:gd name="connsiteX6" fmla="*/ 894009 w 1783080"/>
                <a:gd name="connsiteY6" fmla="*/ 3596198 h 3593592"/>
                <a:gd name="connsiteX7" fmla="*/ 939958 w 1783080"/>
                <a:gd name="connsiteY7" fmla="*/ 3593866 h 3593592"/>
                <a:gd name="connsiteX8" fmla="*/ 1234029 w 1783080"/>
                <a:gd name="connsiteY8" fmla="*/ 3596198 h 3593592"/>
                <a:gd name="connsiteX9" fmla="*/ 1234029 w 1783080"/>
                <a:gd name="connsiteY9" fmla="*/ 3458627 h 3593592"/>
                <a:gd name="connsiteX10" fmla="*/ 1777868 w 1783080"/>
                <a:gd name="connsiteY10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3080" h="3593592">
                  <a:moveTo>
                    <a:pt x="1777868" y="1803243"/>
                  </a:moveTo>
                  <a:cubicBezTo>
                    <a:pt x="1777868" y="1057366"/>
                    <a:pt x="1553337" y="418064"/>
                    <a:pt x="1234029" y="147858"/>
                  </a:cubicBezTo>
                  <a:lnTo>
                    <a:pt x="1234029" y="10287"/>
                  </a:lnTo>
                  <a:lnTo>
                    <a:pt x="939958" y="12619"/>
                  </a:lnTo>
                  <a:cubicBezTo>
                    <a:pt x="924733" y="11110"/>
                    <a:pt x="909508" y="10287"/>
                    <a:pt x="894009" y="10287"/>
                  </a:cubicBezTo>
                  <a:cubicBezTo>
                    <a:pt x="405994" y="10287"/>
                    <a:pt x="10287" y="812947"/>
                    <a:pt x="10287" y="1803243"/>
                  </a:cubicBezTo>
                  <a:cubicBezTo>
                    <a:pt x="10287" y="2793538"/>
                    <a:pt x="405994" y="3596198"/>
                    <a:pt x="894009" y="3596198"/>
                  </a:cubicBezTo>
                  <a:cubicBezTo>
                    <a:pt x="909371" y="3596198"/>
                    <a:pt x="924733" y="3595375"/>
                    <a:pt x="939958" y="3593866"/>
                  </a:cubicBezTo>
                  <a:lnTo>
                    <a:pt x="1234029" y="3596198"/>
                  </a:lnTo>
                  <a:lnTo>
                    <a:pt x="1234029" y="3458627"/>
                  </a:lnTo>
                  <a:cubicBezTo>
                    <a:pt x="1553474" y="3188421"/>
                    <a:pt x="1777868" y="2549119"/>
                    <a:pt x="1777868" y="1803243"/>
                  </a:cubicBezTo>
                  <a:close/>
                </a:path>
              </a:pathLst>
            </a:custGeom>
            <a:solidFill>
              <a:srgbClr val="DD9F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1A2153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64147B00-FBBB-4B76-B38D-B4DBFE985DBF}"/>
                </a:ext>
              </a:extLst>
            </p:cNvPr>
            <p:cNvSpPr/>
            <p:nvPr/>
          </p:nvSpPr>
          <p:spPr>
            <a:xfrm>
              <a:off x="472058" y="2909488"/>
              <a:ext cx="1345887" cy="2712481"/>
            </a:xfrm>
            <a:custGeom>
              <a:avLst/>
              <a:gdLst>
                <a:gd name="connsiteX0" fmla="*/ 1777731 w 1783080"/>
                <a:gd name="connsiteY0" fmla="*/ 1803243 h 3593592"/>
                <a:gd name="connsiteX1" fmla="*/ 894009 w 1783080"/>
                <a:gd name="connsiteY1" fmla="*/ 3596198 h 3593592"/>
                <a:gd name="connsiteX2" fmla="*/ 10287 w 1783080"/>
                <a:gd name="connsiteY2" fmla="*/ 1803243 h 3593592"/>
                <a:gd name="connsiteX3" fmla="*/ 894009 w 1783080"/>
                <a:gd name="connsiteY3" fmla="*/ 10287 h 3593592"/>
                <a:gd name="connsiteX4" fmla="*/ 1777731 w 1783080"/>
                <a:gd name="connsiteY4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3080" h="3593592">
                  <a:moveTo>
                    <a:pt x="1777731" y="1803243"/>
                  </a:moveTo>
                  <a:cubicBezTo>
                    <a:pt x="1777731" y="2793465"/>
                    <a:pt x="1382075" y="3596198"/>
                    <a:pt x="894009" y="3596198"/>
                  </a:cubicBezTo>
                  <a:cubicBezTo>
                    <a:pt x="405943" y="3596198"/>
                    <a:pt x="10287" y="2793465"/>
                    <a:pt x="10287" y="1803243"/>
                  </a:cubicBezTo>
                  <a:cubicBezTo>
                    <a:pt x="10287" y="813021"/>
                    <a:pt x="405943" y="10287"/>
                    <a:pt x="894009" y="10287"/>
                  </a:cubicBezTo>
                  <a:cubicBezTo>
                    <a:pt x="1382075" y="10287"/>
                    <a:pt x="1777731" y="813021"/>
                    <a:pt x="1777731" y="1803243"/>
                  </a:cubicBezTo>
                  <a:close/>
                </a:path>
              </a:pathLst>
            </a:custGeom>
            <a:solidFill>
              <a:srgbClr val="FFC1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1A2153"/>
                </a:solidFill>
              </a:endParaRPr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178ADE62-966A-4ED1-9FA6-7C508C2E5D5E}"/>
                </a:ext>
              </a:extLst>
            </p:cNvPr>
            <p:cNvSpPr/>
            <p:nvPr/>
          </p:nvSpPr>
          <p:spPr>
            <a:xfrm>
              <a:off x="690921" y="3257762"/>
              <a:ext cx="952474" cy="2018831"/>
            </a:xfrm>
            <a:custGeom>
              <a:avLst/>
              <a:gdLst>
                <a:gd name="connsiteX0" fmla="*/ 1260363 w 1261872"/>
                <a:gd name="connsiteY0" fmla="*/ 1341836 h 2674620"/>
                <a:gd name="connsiteX1" fmla="*/ 635325 w 1261872"/>
                <a:gd name="connsiteY1" fmla="*/ 2673386 h 2674620"/>
                <a:gd name="connsiteX2" fmla="*/ 10287 w 1261872"/>
                <a:gd name="connsiteY2" fmla="*/ 1341836 h 2674620"/>
                <a:gd name="connsiteX3" fmla="*/ 635325 w 1261872"/>
                <a:gd name="connsiteY3" fmla="*/ 10287 h 2674620"/>
                <a:gd name="connsiteX4" fmla="*/ 1260363 w 1261872"/>
                <a:gd name="connsiteY4" fmla="*/ 1341836 h 267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1872" h="2674620">
                  <a:moveTo>
                    <a:pt x="1260363" y="1341836"/>
                  </a:moveTo>
                  <a:cubicBezTo>
                    <a:pt x="1260363" y="2077231"/>
                    <a:pt x="980524" y="2673386"/>
                    <a:pt x="635325" y="2673386"/>
                  </a:cubicBezTo>
                  <a:cubicBezTo>
                    <a:pt x="290126" y="2673386"/>
                    <a:pt x="10287" y="2077230"/>
                    <a:pt x="10287" y="1341836"/>
                  </a:cubicBezTo>
                  <a:cubicBezTo>
                    <a:pt x="10287" y="606442"/>
                    <a:pt x="290126" y="10287"/>
                    <a:pt x="635325" y="10287"/>
                  </a:cubicBezTo>
                  <a:cubicBezTo>
                    <a:pt x="980524" y="10287"/>
                    <a:pt x="1260363" y="606442"/>
                    <a:pt x="1260363" y="134183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1A2153"/>
                </a:solidFill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F3281211-489B-493C-B347-18C38E5E3F1F}"/>
                </a:ext>
              </a:extLst>
            </p:cNvPr>
            <p:cNvSpPr/>
            <p:nvPr/>
          </p:nvSpPr>
          <p:spPr>
            <a:xfrm>
              <a:off x="906986" y="3617529"/>
              <a:ext cx="569414" cy="1304475"/>
            </a:xfrm>
            <a:custGeom>
              <a:avLst/>
              <a:gdLst>
                <a:gd name="connsiteX0" fmla="*/ 747111 w 754380"/>
                <a:gd name="connsiteY0" fmla="*/ 865205 h 1728216"/>
                <a:gd name="connsiteX1" fmla="*/ 378699 w 754380"/>
                <a:gd name="connsiteY1" fmla="*/ 1720123 h 1728216"/>
                <a:gd name="connsiteX2" fmla="*/ 10287 w 754380"/>
                <a:gd name="connsiteY2" fmla="*/ 865205 h 1728216"/>
                <a:gd name="connsiteX3" fmla="*/ 378699 w 754380"/>
                <a:gd name="connsiteY3" fmla="*/ 10287 h 1728216"/>
                <a:gd name="connsiteX4" fmla="*/ 747111 w 754380"/>
                <a:gd name="connsiteY4" fmla="*/ 865205 h 172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728216">
                  <a:moveTo>
                    <a:pt x="747111" y="865205"/>
                  </a:moveTo>
                  <a:cubicBezTo>
                    <a:pt x="747111" y="1337364"/>
                    <a:pt x="582167" y="1720123"/>
                    <a:pt x="378699" y="1720123"/>
                  </a:cubicBezTo>
                  <a:cubicBezTo>
                    <a:pt x="175231" y="1720123"/>
                    <a:pt x="10287" y="1337363"/>
                    <a:pt x="10287" y="865205"/>
                  </a:cubicBezTo>
                  <a:cubicBezTo>
                    <a:pt x="10287" y="393047"/>
                    <a:pt x="175231" y="10287"/>
                    <a:pt x="378699" y="10287"/>
                  </a:cubicBezTo>
                  <a:cubicBezTo>
                    <a:pt x="582167" y="10287"/>
                    <a:pt x="747111" y="393047"/>
                    <a:pt x="747111" y="865205"/>
                  </a:cubicBezTo>
                  <a:close/>
                </a:path>
              </a:pathLst>
            </a:custGeom>
            <a:solidFill>
              <a:srgbClr val="FD67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1A2153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9B3F5745-DECD-4CB2-A9F3-3A0BAC81285A}"/>
                </a:ext>
              </a:extLst>
            </p:cNvPr>
            <p:cNvSpPr/>
            <p:nvPr/>
          </p:nvSpPr>
          <p:spPr>
            <a:xfrm>
              <a:off x="1097378" y="3994895"/>
              <a:ext cx="217413" cy="548708"/>
            </a:xfrm>
            <a:custGeom>
              <a:avLst/>
              <a:gdLst>
                <a:gd name="connsiteX0" fmla="*/ 279395 w 288036"/>
                <a:gd name="connsiteY0" fmla="*/ 365257 h 726948"/>
                <a:gd name="connsiteX1" fmla="*/ 144841 w 288036"/>
                <a:gd name="connsiteY1" fmla="*/ 720227 h 726948"/>
                <a:gd name="connsiteX2" fmla="*/ 10287 w 288036"/>
                <a:gd name="connsiteY2" fmla="*/ 365257 h 726948"/>
                <a:gd name="connsiteX3" fmla="*/ 144841 w 288036"/>
                <a:gd name="connsiteY3" fmla="*/ 10287 h 726948"/>
                <a:gd name="connsiteX4" fmla="*/ 279395 w 288036"/>
                <a:gd name="connsiteY4" fmla="*/ 365257 h 726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036" h="726948">
                  <a:moveTo>
                    <a:pt x="279395" y="365257"/>
                  </a:moveTo>
                  <a:cubicBezTo>
                    <a:pt x="279395" y="561302"/>
                    <a:pt x="219153" y="720227"/>
                    <a:pt x="144841" y="720227"/>
                  </a:cubicBezTo>
                  <a:cubicBezTo>
                    <a:pt x="70529" y="720227"/>
                    <a:pt x="10287" y="561302"/>
                    <a:pt x="10287" y="365257"/>
                  </a:cubicBezTo>
                  <a:cubicBezTo>
                    <a:pt x="10287" y="169212"/>
                    <a:pt x="70529" y="10287"/>
                    <a:pt x="144841" y="10287"/>
                  </a:cubicBezTo>
                  <a:cubicBezTo>
                    <a:pt x="219153" y="10287"/>
                    <a:pt x="279395" y="169212"/>
                    <a:pt x="279395" y="36525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1A2153"/>
                </a:solidFill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8A31CA9-FF83-47BB-9740-367B3B3DAA9B}"/>
                </a:ext>
              </a:extLst>
            </p:cNvPr>
            <p:cNvSpPr/>
            <p:nvPr/>
          </p:nvSpPr>
          <p:spPr>
            <a:xfrm>
              <a:off x="637706" y="4236948"/>
              <a:ext cx="569414" cy="1387299"/>
            </a:xfrm>
            <a:custGeom>
              <a:avLst/>
              <a:gdLst>
                <a:gd name="connsiteX0" fmla="*/ 674553 w 754380"/>
                <a:gd name="connsiteY0" fmla="*/ 1837533 h 1837944"/>
                <a:gd name="connsiteX1" fmla="*/ 753694 w 754380"/>
                <a:gd name="connsiteY1" fmla="*/ 1830263 h 1837944"/>
                <a:gd name="connsiteX2" fmla="*/ 753694 w 754380"/>
                <a:gd name="connsiteY2" fmla="*/ 10287 h 1837944"/>
                <a:gd name="connsiteX3" fmla="*/ 10287 w 754380"/>
                <a:gd name="connsiteY3" fmla="*/ 1227033 h 1837944"/>
                <a:gd name="connsiteX4" fmla="*/ 674553 w 754380"/>
                <a:gd name="connsiteY4" fmla="*/ 1837533 h 1837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837944">
                  <a:moveTo>
                    <a:pt x="674553" y="1837533"/>
                  </a:moveTo>
                  <a:cubicBezTo>
                    <a:pt x="701299" y="1837533"/>
                    <a:pt x="727634" y="1834927"/>
                    <a:pt x="753694" y="1830263"/>
                  </a:cubicBezTo>
                  <a:lnTo>
                    <a:pt x="753694" y="10287"/>
                  </a:lnTo>
                  <a:lnTo>
                    <a:pt x="10287" y="1227033"/>
                  </a:lnTo>
                  <a:cubicBezTo>
                    <a:pt x="172410" y="1601206"/>
                    <a:pt x="409834" y="1837533"/>
                    <a:pt x="674553" y="1837533"/>
                  </a:cubicBez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1A2153"/>
                </a:solidFill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501E42C4-3A1A-460A-BEB7-ACAEE822EEF0}"/>
                </a:ext>
              </a:extLst>
            </p:cNvPr>
            <p:cNvSpPr/>
            <p:nvPr/>
          </p:nvSpPr>
          <p:spPr>
            <a:xfrm>
              <a:off x="1198941" y="4087707"/>
              <a:ext cx="1232005" cy="362354"/>
            </a:xfrm>
            <a:custGeom>
              <a:avLst/>
              <a:gdLst>
                <a:gd name="connsiteX0" fmla="*/ 1614099 w 1632204"/>
                <a:gd name="connsiteY0" fmla="*/ 276588 h 480060"/>
                <a:gd name="connsiteX1" fmla="*/ 1614099 w 1632204"/>
                <a:gd name="connsiteY1" fmla="*/ 208008 h 480060"/>
                <a:gd name="connsiteX2" fmla="*/ 1582964 w 1632204"/>
                <a:gd name="connsiteY2" fmla="*/ 208008 h 480060"/>
                <a:gd name="connsiteX3" fmla="*/ 1590096 w 1632204"/>
                <a:gd name="connsiteY3" fmla="*/ 14338 h 480060"/>
                <a:gd name="connsiteX4" fmla="*/ 1175187 w 1632204"/>
                <a:gd name="connsiteY4" fmla="*/ 208008 h 480060"/>
                <a:gd name="connsiteX5" fmla="*/ 10287 w 1632204"/>
                <a:gd name="connsiteY5" fmla="*/ 208008 h 480060"/>
                <a:gd name="connsiteX6" fmla="*/ 10287 w 1632204"/>
                <a:gd name="connsiteY6" fmla="*/ 276588 h 480060"/>
                <a:gd name="connsiteX7" fmla="*/ 1175324 w 1632204"/>
                <a:gd name="connsiteY7" fmla="*/ 276588 h 480060"/>
                <a:gd name="connsiteX8" fmla="*/ 1590233 w 1632204"/>
                <a:gd name="connsiteY8" fmla="*/ 474785 h 480060"/>
                <a:gd name="connsiteX9" fmla="*/ 1583101 w 1632204"/>
                <a:gd name="connsiteY9" fmla="*/ 276588 h 480060"/>
                <a:gd name="connsiteX10" fmla="*/ 1614099 w 1632204"/>
                <a:gd name="connsiteY10" fmla="*/ 276588 h 480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32204" h="480060">
                  <a:moveTo>
                    <a:pt x="1614099" y="276588"/>
                  </a:moveTo>
                  <a:lnTo>
                    <a:pt x="1614099" y="208008"/>
                  </a:lnTo>
                  <a:lnTo>
                    <a:pt x="1582964" y="208008"/>
                  </a:lnTo>
                  <a:cubicBezTo>
                    <a:pt x="1582964" y="208008"/>
                    <a:pt x="1671980" y="36970"/>
                    <a:pt x="1590096" y="14338"/>
                  </a:cubicBezTo>
                  <a:cubicBezTo>
                    <a:pt x="1455130" y="-22832"/>
                    <a:pt x="1175187" y="208008"/>
                    <a:pt x="1175187" y="208008"/>
                  </a:cubicBezTo>
                  <a:lnTo>
                    <a:pt x="10287" y="208008"/>
                  </a:lnTo>
                  <a:lnTo>
                    <a:pt x="10287" y="276588"/>
                  </a:lnTo>
                  <a:lnTo>
                    <a:pt x="1175324" y="276588"/>
                  </a:lnTo>
                  <a:cubicBezTo>
                    <a:pt x="1175324" y="276588"/>
                    <a:pt x="1455405" y="512778"/>
                    <a:pt x="1590233" y="474785"/>
                  </a:cubicBezTo>
                  <a:cubicBezTo>
                    <a:pt x="1672118" y="451741"/>
                    <a:pt x="1583101" y="276588"/>
                    <a:pt x="1583101" y="276588"/>
                  </a:cubicBezTo>
                  <a:lnTo>
                    <a:pt x="1614099" y="276588"/>
                  </a:lnTo>
                  <a:close/>
                </a:path>
              </a:pathLst>
            </a:custGeom>
            <a:solidFill>
              <a:srgbClr val="09216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1A2153"/>
                </a:solidFill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19188196-84B3-4748-8FD4-0DF273288779}"/>
                </a:ext>
              </a:extLst>
            </p:cNvPr>
            <p:cNvSpPr/>
            <p:nvPr/>
          </p:nvSpPr>
          <p:spPr>
            <a:xfrm>
              <a:off x="2079151" y="4262834"/>
              <a:ext cx="352001" cy="144942"/>
            </a:xfrm>
            <a:custGeom>
              <a:avLst/>
              <a:gdLst>
                <a:gd name="connsiteX0" fmla="*/ 10287 w 466344"/>
                <a:gd name="connsiteY0" fmla="*/ 10287 h 192024"/>
                <a:gd name="connsiteX1" fmla="*/ 425196 w 466344"/>
                <a:gd name="connsiteY1" fmla="*/ 181051 h 192024"/>
                <a:gd name="connsiteX2" fmla="*/ 418064 w 466344"/>
                <a:gd name="connsiteY2" fmla="*/ 10287 h 192024"/>
                <a:gd name="connsiteX3" fmla="*/ 10287 w 466344"/>
                <a:gd name="connsiteY3" fmla="*/ 10287 h 192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6344" h="192024">
                  <a:moveTo>
                    <a:pt x="10287" y="10287"/>
                  </a:moveTo>
                  <a:cubicBezTo>
                    <a:pt x="10287" y="10287"/>
                    <a:pt x="290368" y="213832"/>
                    <a:pt x="425196" y="181051"/>
                  </a:cubicBezTo>
                  <a:cubicBezTo>
                    <a:pt x="507080" y="161163"/>
                    <a:pt x="418064" y="10287"/>
                    <a:pt x="418064" y="10287"/>
                  </a:cubicBezTo>
                  <a:lnTo>
                    <a:pt x="10287" y="10287"/>
                  </a:ln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1A2153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3285BD10-2D4E-4EF2-95F8-DDC53521E686}"/>
                </a:ext>
              </a:extLst>
            </p:cNvPr>
            <p:cNvSpPr/>
            <p:nvPr/>
          </p:nvSpPr>
          <p:spPr>
            <a:xfrm>
              <a:off x="1234322" y="4254423"/>
              <a:ext cx="93177" cy="10353"/>
            </a:xfrm>
            <a:custGeom>
              <a:avLst/>
              <a:gdLst>
                <a:gd name="connsiteX0" fmla="*/ 7715 w 123444"/>
                <a:gd name="connsiteY0" fmla="*/ 7715 h 13716"/>
                <a:gd name="connsiteX1" fmla="*/ 118403 w 123444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3444" h="13716">
                  <a:moveTo>
                    <a:pt x="7715" y="7715"/>
                  </a:moveTo>
                  <a:lnTo>
                    <a:pt x="118403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>
                <a:solidFill>
                  <a:srgbClr val="1A2153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73B03A8E-0A09-4AB5-9761-346083057C65}"/>
                </a:ext>
              </a:extLst>
            </p:cNvPr>
            <p:cNvSpPr/>
            <p:nvPr/>
          </p:nvSpPr>
          <p:spPr>
            <a:xfrm>
              <a:off x="1210406" y="4254423"/>
              <a:ext cx="10353" cy="10353"/>
            </a:xfrm>
            <a:custGeom>
              <a:avLst/>
              <a:gdLst>
                <a:gd name="connsiteX0" fmla="*/ 7715 w 13716"/>
                <a:gd name="connsiteY0" fmla="*/ 7715 h 13716"/>
                <a:gd name="connsiteX1" fmla="*/ 15671 w 13716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16" h="13716">
                  <a:moveTo>
                    <a:pt x="7715" y="7715"/>
                  </a:moveTo>
                  <a:lnTo>
                    <a:pt x="15671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>
                <a:solidFill>
                  <a:srgbClr val="1A2153"/>
                </a:solidFill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65D6DBDC-A2C2-47A5-B620-7452C412DB89}"/>
                </a:ext>
              </a:extLst>
            </p:cNvPr>
            <p:cNvSpPr/>
            <p:nvPr/>
          </p:nvSpPr>
          <p:spPr>
            <a:xfrm>
              <a:off x="1189106" y="4236940"/>
              <a:ext cx="31059" cy="6211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05"/>
                    <a:pt x="30587" y="78867"/>
                    <a:pt x="23317" y="78867"/>
                  </a:cubicBezTo>
                  <a:cubicBezTo>
                    <a:pt x="16185" y="78867"/>
                    <a:pt x="10287" y="63505"/>
                    <a:pt x="10287" y="44577"/>
                  </a:cubicBezTo>
                  <a:cubicBezTo>
                    <a:pt x="10287" y="25649"/>
                    <a:pt x="16048" y="10287"/>
                    <a:pt x="23317" y="10287"/>
                  </a:cubicBezTo>
                  <a:cubicBezTo>
                    <a:pt x="30450" y="10287"/>
                    <a:pt x="36347" y="25649"/>
                    <a:pt x="36347" y="44577"/>
                  </a:cubicBez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1A2153"/>
                </a:solidFill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09899241-365F-472D-A5B3-0D30D7FF15E4}"/>
                </a:ext>
              </a:extLst>
            </p:cNvPr>
            <p:cNvSpPr/>
            <p:nvPr/>
          </p:nvSpPr>
          <p:spPr>
            <a:xfrm>
              <a:off x="2399683" y="4236946"/>
              <a:ext cx="31059" cy="6211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15"/>
                    <a:pt x="30514" y="78867"/>
                    <a:pt x="23317" y="78867"/>
                  </a:cubicBezTo>
                  <a:cubicBezTo>
                    <a:pt x="16121" y="78867"/>
                    <a:pt x="10287" y="63515"/>
                    <a:pt x="10287" y="44577"/>
                  </a:cubicBezTo>
                  <a:cubicBezTo>
                    <a:pt x="10287" y="25639"/>
                    <a:pt x="16121" y="10287"/>
                    <a:pt x="23317" y="10287"/>
                  </a:cubicBezTo>
                  <a:cubicBezTo>
                    <a:pt x="30514" y="10287"/>
                    <a:pt x="36347" y="25639"/>
                    <a:pt x="36347" y="44577"/>
                  </a:cubicBez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1A215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32866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C8D289D1-1167-4D13-A328-54B61A9A40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17851A95-996C-48F5-9B11-6EEDD181F602}"/>
              </a:ext>
            </a:extLst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8CF456-12F9-4BAB-B1F9-79E54E3C5F42}"/>
              </a:ext>
            </a:extLst>
          </p:cNvPr>
          <p:cNvSpPr txBox="1"/>
          <p:nvPr/>
        </p:nvSpPr>
        <p:spPr>
          <a:xfrm>
            <a:off x="1483029" y="2189119"/>
            <a:ext cx="307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8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4C2415"/>
                </a:solidFill>
              </a:rPr>
              <a:t>amet</a:t>
            </a:r>
            <a:r>
              <a:rPr lang="en-US" altLang="ko-KR" sz="1800" dirty="0">
                <a:solidFill>
                  <a:srgbClr val="4C2415"/>
                </a:solidFill>
              </a:rPr>
              <a:t>, </a:t>
            </a:r>
            <a:r>
              <a:rPr lang="en-US" altLang="ko-KR" sz="18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800" dirty="0">
                <a:solidFill>
                  <a:srgbClr val="4C2415"/>
                </a:solidFill>
              </a:rPr>
              <a:t> </a:t>
            </a:r>
            <a:r>
              <a:rPr lang="en-US" altLang="ko-KR" sz="1800" dirty="0" err="1">
                <a:solidFill>
                  <a:srgbClr val="4C2415"/>
                </a:solidFill>
              </a:rPr>
              <a:t>adipisicing</a:t>
            </a:r>
            <a:r>
              <a:rPr lang="en-US" altLang="ko-KR" sz="1800" dirty="0">
                <a:solidFill>
                  <a:srgbClr val="4C2415"/>
                </a:solidFill>
              </a:rPr>
              <a:t> </a:t>
            </a:r>
            <a:r>
              <a:rPr lang="en-US" altLang="ko-KR" sz="1800" dirty="0" err="1">
                <a:solidFill>
                  <a:srgbClr val="4C2415"/>
                </a:solidFill>
              </a:rPr>
              <a:t>elit</a:t>
            </a:r>
            <a:endParaRPr lang="ko-KR" altLang="en-US" sz="1800" dirty="0">
              <a:solidFill>
                <a:srgbClr val="4C2415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9AA933C4-BC0F-4119-870C-E50DEE98703A}"/>
              </a:ext>
            </a:extLst>
          </p:cNvPr>
          <p:cNvSpPr/>
          <p:nvPr/>
        </p:nvSpPr>
        <p:spPr>
          <a:xfrm>
            <a:off x="1483028" y="1664383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Office Address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EAA967-1A8C-42AE-8475-CDABA1DC861C}"/>
              </a:ext>
            </a:extLst>
          </p:cNvPr>
          <p:cNvSpPr txBox="1"/>
          <p:nvPr/>
        </p:nvSpPr>
        <p:spPr>
          <a:xfrm>
            <a:off x="5159783" y="2189119"/>
            <a:ext cx="307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800" dirty="0">
                <a:solidFill>
                  <a:srgbClr val="4C2415"/>
                </a:solidFill>
              </a:rPr>
              <a:t>www.company name.com</a:t>
            </a:r>
            <a:endParaRPr lang="ko-KR" altLang="en-US" sz="1800" dirty="0">
              <a:solidFill>
                <a:srgbClr val="4C2415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6DB251C-F968-433E-A5D8-981A1BB03361}"/>
              </a:ext>
            </a:extLst>
          </p:cNvPr>
          <p:cNvSpPr/>
          <p:nvPr/>
        </p:nvSpPr>
        <p:spPr>
          <a:xfrm>
            <a:off x="5159782" y="1664383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Website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43E37C4-BEE7-4321-9157-920F405D911E}"/>
              </a:ext>
            </a:extLst>
          </p:cNvPr>
          <p:cNvSpPr txBox="1"/>
          <p:nvPr/>
        </p:nvSpPr>
        <p:spPr>
          <a:xfrm>
            <a:off x="8836538" y="2189119"/>
            <a:ext cx="307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800" dirty="0">
                <a:solidFill>
                  <a:srgbClr val="4C2415"/>
                </a:solidFill>
              </a:rPr>
              <a:t>00-00-000-000</a:t>
            </a:r>
            <a:endParaRPr lang="ko-KR" altLang="en-US" sz="1800" dirty="0">
              <a:solidFill>
                <a:srgbClr val="4C2415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CDEF241-CD04-48CC-879E-32EE491985E0}"/>
              </a:ext>
            </a:extLst>
          </p:cNvPr>
          <p:cNvSpPr/>
          <p:nvPr/>
        </p:nvSpPr>
        <p:spPr>
          <a:xfrm>
            <a:off x="8836536" y="1664383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Telephone</a:t>
            </a:r>
          </a:p>
        </p:txBody>
      </p:sp>
      <p:pic>
        <p:nvPicPr>
          <p:cNvPr id="23" name="그래픽 22">
            <a:extLst>
              <a:ext uri="{FF2B5EF4-FFF2-40B4-BE49-F238E27FC236}">
                <a16:creationId xmlns:a16="http://schemas.microsoft.com/office/drawing/2014/main" id="{BAE947CD-23FA-443B-BE94-3FDFFAC667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941069" y="1087697"/>
            <a:ext cx="261320" cy="461665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63DE92E2-F503-481D-A93D-B822D6BBE1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92245" y="1143986"/>
            <a:ext cx="409403" cy="365847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2C02F579-8227-44CA-A3D6-12BED783F7B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673937" y="1087695"/>
            <a:ext cx="444246" cy="461668"/>
          </a:xfrm>
          <a:prstGeom prst="rect">
            <a:avLst/>
          </a:prstGeom>
        </p:spPr>
      </p:pic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2C1A184C-A72C-416F-AE32-54E842A521C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9068026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DDD3EB81-2FA8-4695-BCC5-2B37EBCB76BB}"/>
              </a:ext>
            </a:extLst>
          </p:cNvPr>
          <p:cNvSpPr txBox="1"/>
          <p:nvPr/>
        </p:nvSpPr>
        <p:spPr>
          <a:xfrm>
            <a:off x="3175000" y="3530598"/>
            <a:ext cx="584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solidFill>
                  <a:srgbClr val="4C2415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400" dirty="0">
              <a:solidFill>
                <a:srgbClr val="4C241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A50D52-58F9-4A9C-BE3C-4B0FCF5DA94E}"/>
              </a:ext>
            </a:extLst>
          </p:cNvPr>
          <p:cNvSpPr txBox="1"/>
          <p:nvPr/>
        </p:nvSpPr>
        <p:spPr>
          <a:xfrm>
            <a:off x="3242935" y="4238484"/>
            <a:ext cx="5757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C2415"/>
                </a:solidFill>
              </a:rPr>
              <a:t>01:00pm ~ 01:30pm</a:t>
            </a:r>
            <a:endParaRPr lang="ko-KR" altLang="en-US" sz="2400" dirty="0">
              <a:solidFill>
                <a:srgbClr val="4C2415"/>
              </a:solidFill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DE747384-8E2D-43F7-A808-E8AD3BE52497}"/>
              </a:ext>
            </a:extLst>
          </p:cNvPr>
          <p:cNvGrpSpPr/>
          <p:nvPr/>
        </p:nvGrpSpPr>
        <p:grpSpPr>
          <a:xfrm>
            <a:off x="5582308" y="2157328"/>
            <a:ext cx="1027384" cy="1170074"/>
            <a:chOff x="6830083" y="5571172"/>
            <a:chExt cx="342900" cy="390525"/>
          </a:xfrm>
          <a:solidFill>
            <a:srgbClr val="E86263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C742B54-7EA3-4403-B575-8EECE8354E9F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1185F96E-CC68-4729-A58A-B12FCA6C93D1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2212" y="758881"/>
            <a:ext cx="11063676" cy="5464403"/>
            <a:chOff x="1311073" y="1527797"/>
            <a:chExt cx="9551982" cy="4717770"/>
          </a:xfrm>
          <a:solidFill>
            <a:srgbClr val="83CDC1">
              <a:alpha val="55000"/>
            </a:srgb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83CDC1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83CDC1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83CDC1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02663" y="2371123"/>
            <a:ext cx="354078" cy="48390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C5232F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693225" y="4533701"/>
            <a:ext cx="354078" cy="48390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C5232F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37474" y="1992130"/>
            <a:ext cx="354078" cy="48390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C5232F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DAA79D52-2FC6-4D4C-9569-2E99B2E6C8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393" y="1288872"/>
            <a:ext cx="4951214" cy="721020"/>
          </a:xfrm>
          <a:prstGeom prst="rect">
            <a:avLst/>
          </a:prstGeom>
          <a:effectLst>
            <a:outerShdw blurRad="127000" sx="101000" sy="101000" algn="ctr" rotWithShape="0">
              <a:prstClr val="black">
                <a:alpha val="15000"/>
              </a:prst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04E918F-763D-4A1C-A77B-AC2A4AEBF406}"/>
              </a:ext>
            </a:extLst>
          </p:cNvPr>
          <p:cNvSpPr txBox="1"/>
          <p:nvPr/>
        </p:nvSpPr>
        <p:spPr>
          <a:xfrm>
            <a:off x="4150624" y="1358992"/>
            <a:ext cx="3890752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C2415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2400" dirty="0">
              <a:solidFill>
                <a:srgbClr val="4C241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3F3AA0-6B39-42B0-82FC-473CE99DA601}"/>
              </a:ext>
            </a:extLst>
          </p:cNvPr>
          <p:cNvSpPr txBox="1"/>
          <p:nvPr/>
        </p:nvSpPr>
        <p:spPr>
          <a:xfrm>
            <a:off x="1190634" y="3979374"/>
            <a:ext cx="301177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endParaRPr lang="en-US" altLang="ko-KR" sz="1400" dirty="0">
              <a:solidFill>
                <a:srgbClr val="4C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4C2415"/>
                </a:solidFill>
              </a:rPr>
              <a:t>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incididunt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ut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labore</a:t>
            </a:r>
            <a:r>
              <a:rPr lang="en-US" altLang="ko-KR" sz="1400" dirty="0">
                <a:solidFill>
                  <a:srgbClr val="4C241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C2415"/>
                </a:solidFill>
              </a:rPr>
              <a:t>aliqua</a:t>
            </a:r>
            <a:endParaRPr lang="en-US" altLang="ko-KR" sz="1400" dirty="0">
              <a:solidFill>
                <a:srgbClr val="4C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4C2415"/>
                </a:solidFill>
              </a:rPr>
              <a:t>Ut </a:t>
            </a:r>
            <a:r>
              <a:rPr lang="en-US" altLang="ko-KR" sz="1400" dirty="0" err="1">
                <a:solidFill>
                  <a:srgbClr val="4C2415"/>
                </a:solidFill>
              </a:rPr>
              <a:t>enim</a:t>
            </a:r>
            <a:r>
              <a:rPr lang="en-US" altLang="ko-KR" sz="1400" dirty="0">
                <a:solidFill>
                  <a:srgbClr val="4C2415"/>
                </a:solidFill>
              </a:rPr>
              <a:t> ad minim </a:t>
            </a:r>
            <a:r>
              <a:rPr lang="en-US" altLang="ko-KR" sz="1400" dirty="0" err="1">
                <a:solidFill>
                  <a:srgbClr val="4C2415"/>
                </a:solidFill>
              </a:rPr>
              <a:t>veniam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quis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nostrud</a:t>
            </a:r>
            <a:r>
              <a:rPr lang="en-US" altLang="ko-KR" sz="1400" dirty="0">
                <a:solidFill>
                  <a:srgbClr val="4C2415"/>
                </a:solidFill>
              </a:rPr>
              <a:t> exercitation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9E776BE2-E1B9-4626-A405-BF97C47CA3D9}"/>
              </a:ext>
            </a:extLst>
          </p:cNvPr>
          <p:cNvSpPr/>
          <p:nvPr/>
        </p:nvSpPr>
        <p:spPr>
          <a:xfrm>
            <a:off x="1190633" y="3427974"/>
            <a:ext cx="30117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6B9F3D4-B879-4156-A0C3-5F5811CD1252}"/>
              </a:ext>
            </a:extLst>
          </p:cNvPr>
          <p:cNvSpPr/>
          <p:nvPr/>
        </p:nvSpPr>
        <p:spPr>
          <a:xfrm>
            <a:off x="1138854" y="2843199"/>
            <a:ext cx="25853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4C2415"/>
                </a:solidFill>
                <a:latin typeface="+mj-lt"/>
              </a:rPr>
              <a:t>01</a:t>
            </a:r>
            <a:endParaRPr lang="ko-KR" altLang="en-US" sz="320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2D94A6-B0BB-4729-A4EC-E252D23A3BD2}"/>
              </a:ext>
            </a:extLst>
          </p:cNvPr>
          <p:cNvSpPr txBox="1"/>
          <p:nvPr/>
        </p:nvSpPr>
        <p:spPr>
          <a:xfrm>
            <a:off x="4616006" y="3979374"/>
            <a:ext cx="301177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endParaRPr lang="en-US" altLang="ko-KR" sz="1400" dirty="0">
              <a:solidFill>
                <a:srgbClr val="4C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4C2415"/>
                </a:solidFill>
              </a:rPr>
              <a:t>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incididunt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ut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labore</a:t>
            </a:r>
            <a:r>
              <a:rPr lang="en-US" altLang="ko-KR" sz="1400" dirty="0">
                <a:solidFill>
                  <a:srgbClr val="4C241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C2415"/>
                </a:solidFill>
              </a:rPr>
              <a:t>aliqua</a:t>
            </a:r>
            <a:endParaRPr lang="en-US" altLang="ko-KR" sz="1400" dirty="0">
              <a:solidFill>
                <a:srgbClr val="4C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4C2415"/>
                </a:solidFill>
              </a:rPr>
              <a:t>Ut </a:t>
            </a:r>
            <a:r>
              <a:rPr lang="en-US" altLang="ko-KR" sz="1400" dirty="0" err="1">
                <a:solidFill>
                  <a:srgbClr val="4C2415"/>
                </a:solidFill>
              </a:rPr>
              <a:t>enim</a:t>
            </a:r>
            <a:r>
              <a:rPr lang="en-US" altLang="ko-KR" sz="1400" dirty="0">
                <a:solidFill>
                  <a:srgbClr val="4C2415"/>
                </a:solidFill>
              </a:rPr>
              <a:t> ad minim </a:t>
            </a:r>
            <a:r>
              <a:rPr lang="en-US" altLang="ko-KR" sz="1400" dirty="0" err="1">
                <a:solidFill>
                  <a:srgbClr val="4C2415"/>
                </a:solidFill>
              </a:rPr>
              <a:t>veniam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quis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nostrud</a:t>
            </a:r>
            <a:r>
              <a:rPr lang="en-US" altLang="ko-KR" sz="1400" dirty="0">
                <a:solidFill>
                  <a:srgbClr val="4C2415"/>
                </a:solidFill>
              </a:rPr>
              <a:t> exercitation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E932319-9585-4A40-8125-573DAFCA501D}"/>
              </a:ext>
            </a:extLst>
          </p:cNvPr>
          <p:cNvSpPr/>
          <p:nvPr/>
        </p:nvSpPr>
        <p:spPr>
          <a:xfrm>
            <a:off x="4616005" y="3427974"/>
            <a:ext cx="30117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8CE8DAF8-9EB7-429A-B81A-7702B374BD8F}"/>
              </a:ext>
            </a:extLst>
          </p:cNvPr>
          <p:cNvSpPr/>
          <p:nvPr/>
        </p:nvSpPr>
        <p:spPr>
          <a:xfrm>
            <a:off x="4564226" y="2843199"/>
            <a:ext cx="25853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4C2415"/>
                </a:solidFill>
                <a:latin typeface="+mj-lt"/>
              </a:rPr>
              <a:t>02</a:t>
            </a:r>
            <a:endParaRPr lang="ko-KR" altLang="en-US" sz="320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31F7CB2-9294-4800-A145-9072CFB6B7DF}"/>
              </a:ext>
            </a:extLst>
          </p:cNvPr>
          <p:cNvSpPr txBox="1"/>
          <p:nvPr/>
        </p:nvSpPr>
        <p:spPr>
          <a:xfrm>
            <a:off x="8041377" y="3979374"/>
            <a:ext cx="301177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endParaRPr lang="en-US" altLang="ko-KR" sz="1400" dirty="0">
              <a:solidFill>
                <a:srgbClr val="4C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4C2415"/>
                </a:solidFill>
              </a:rPr>
              <a:t>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incididunt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ut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labore</a:t>
            </a:r>
            <a:r>
              <a:rPr lang="en-US" altLang="ko-KR" sz="1400" dirty="0">
                <a:solidFill>
                  <a:srgbClr val="4C241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C2415"/>
                </a:solidFill>
              </a:rPr>
              <a:t>aliqua</a:t>
            </a:r>
            <a:endParaRPr lang="en-US" altLang="ko-KR" sz="1400" dirty="0">
              <a:solidFill>
                <a:srgbClr val="4C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4C2415"/>
                </a:solidFill>
              </a:rPr>
              <a:t>Ut </a:t>
            </a:r>
            <a:r>
              <a:rPr lang="en-US" altLang="ko-KR" sz="1400" dirty="0" err="1">
                <a:solidFill>
                  <a:srgbClr val="4C2415"/>
                </a:solidFill>
              </a:rPr>
              <a:t>enim</a:t>
            </a:r>
            <a:r>
              <a:rPr lang="en-US" altLang="ko-KR" sz="1400" dirty="0">
                <a:solidFill>
                  <a:srgbClr val="4C2415"/>
                </a:solidFill>
              </a:rPr>
              <a:t> ad minim </a:t>
            </a:r>
            <a:r>
              <a:rPr lang="en-US" altLang="ko-KR" sz="1400" dirty="0" err="1">
                <a:solidFill>
                  <a:srgbClr val="4C2415"/>
                </a:solidFill>
              </a:rPr>
              <a:t>veniam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quis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nostrud</a:t>
            </a:r>
            <a:r>
              <a:rPr lang="en-US" altLang="ko-KR" sz="1400" dirty="0">
                <a:solidFill>
                  <a:srgbClr val="4C2415"/>
                </a:solidFill>
              </a:rPr>
              <a:t> exercitation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B4DC8580-11C8-4078-9921-8FF6BAB4737F}"/>
              </a:ext>
            </a:extLst>
          </p:cNvPr>
          <p:cNvSpPr/>
          <p:nvPr/>
        </p:nvSpPr>
        <p:spPr>
          <a:xfrm>
            <a:off x="8041376" y="3427974"/>
            <a:ext cx="30117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AD8F98B1-B709-4FE8-A14F-11B1134931B6}"/>
              </a:ext>
            </a:extLst>
          </p:cNvPr>
          <p:cNvSpPr/>
          <p:nvPr/>
        </p:nvSpPr>
        <p:spPr>
          <a:xfrm>
            <a:off x="7989597" y="2843199"/>
            <a:ext cx="25853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4C2415"/>
                </a:solidFill>
                <a:latin typeface="+mj-lt"/>
              </a:rPr>
              <a:t>03</a:t>
            </a:r>
            <a:endParaRPr lang="ko-KR" altLang="en-US" sz="3200" dirty="0">
              <a:solidFill>
                <a:srgbClr val="4C241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39477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A319AB23-4C00-43C1-8461-77C5C209D0D2}"/>
              </a:ext>
            </a:extLst>
          </p:cNvPr>
          <p:cNvSpPr txBox="1"/>
          <p:nvPr/>
        </p:nvSpPr>
        <p:spPr>
          <a:xfrm>
            <a:off x="5655921" y="2666031"/>
            <a:ext cx="50176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r>
              <a:rPr lang="en-US" altLang="ko-KR" sz="1400" dirty="0">
                <a:solidFill>
                  <a:srgbClr val="4C2415"/>
                </a:solidFill>
              </a:rPr>
              <a:t>, 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incididunt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ut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labore</a:t>
            </a:r>
            <a:r>
              <a:rPr lang="en-US" altLang="ko-KR" sz="1400" dirty="0">
                <a:solidFill>
                  <a:srgbClr val="4C241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C2415"/>
                </a:solidFill>
              </a:rPr>
              <a:t>aliqua</a:t>
            </a:r>
            <a:r>
              <a:rPr lang="en-US" altLang="ko-KR" sz="1400" dirty="0">
                <a:solidFill>
                  <a:srgbClr val="4C2415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4C2415"/>
                </a:solidFill>
              </a:rPr>
              <a:t>Ut </a:t>
            </a:r>
            <a:r>
              <a:rPr lang="en-US" altLang="ko-KR" sz="1400" dirty="0" err="1">
                <a:solidFill>
                  <a:srgbClr val="4C2415"/>
                </a:solidFill>
              </a:rPr>
              <a:t>enim</a:t>
            </a:r>
            <a:r>
              <a:rPr lang="en-US" altLang="ko-KR" sz="1400" dirty="0">
                <a:solidFill>
                  <a:srgbClr val="4C2415"/>
                </a:solidFill>
              </a:rPr>
              <a:t> ad minim </a:t>
            </a:r>
            <a:r>
              <a:rPr lang="en-US" altLang="ko-KR" sz="1400" dirty="0" err="1">
                <a:solidFill>
                  <a:srgbClr val="4C2415"/>
                </a:solidFill>
              </a:rPr>
              <a:t>veniam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quis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nostrud</a:t>
            </a:r>
            <a:r>
              <a:rPr lang="en-US" altLang="ko-KR" sz="1400" dirty="0">
                <a:solidFill>
                  <a:srgbClr val="4C2415"/>
                </a:solidFill>
              </a:rPr>
              <a:t> exercitation </a:t>
            </a:r>
            <a:r>
              <a:rPr lang="en-US" altLang="ko-KR" sz="1400" dirty="0" err="1">
                <a:solidFill>
                  <a:srgbClr val="4C2415"/>
                </a:solidFill>
              </a:rPr>
              <a:t>ullamco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laboris</a:t>
            </a:r>
            <a:r>
              <a:rPr lang="en-US" altLang="ko-KR" sz="1400" dirty="0">
                <a:solidFill>
                  <a:srgbClr val="4C2415"/>
                </a:solidFill>
              </a:rPr>
              <a:t> nisi </a:t>
            </a:r>
            <a:r>
              <a:rPr lang="en-US" altLang="ko-KR" sz="1400" dirty="0" err="1">
                <a:solidFill>
                  <a:srgbClr val="4C2415"/>
                </a:solidFill>
              </a:rPr>
              <a:t>ut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aliquip</a:t>
            </a:r>
            <a:r>
              <a:rPr lang="en-US" altLang="ko-KR" sz="1400" dirty="0">
                <a:solidFill>
                  <a:srgbClr val="4C2415"/>
                </a:solidFill>
              </a:rPr>
              <a:t> ex </a:t>
            </a:r>
            <a:r>
              <a:rPr lang="en-US" altLang="ko-KR" sz="1400" dirty="0" err="1">
                <a:solidFill>
                  <a:srgbClr val="4C2415"/>
                </a:solidFill>
              </a:rPr>
              <a:t>ea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commodo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consequat</a:t>
            </a:r>
            <a:r>
              <a:rPr lang="en-US" altLang="ko-KR" sz="1400" dirty="0">
                <a:solidFill>
                  <a:srgbClr val="4C2415"/>
                </a:solidFill>
              </a:rPr>
              <a:t>. Duis </a:t>
            </a:r>
            <a:r>
              <a:rPr lang="en-US" altLang="ko-KR" sz="1400" dirty="0" err="1">
                <a:solidFill>
                  <a:srgbClr val="4C2415"/>
                </a:solidFill>
              </a:rPr>
              <a:t>aute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irure</a:t>
            </a:r>
            <a:r>
              <a:rPr lang="en-US" altLang="ko-KR" sz="1400" dirty="0">
                <a:solidFill>
                  <a:srgbClr val="4C2415"/>
                </a:solidFill>
              </a:rPr>
              <a:t> dolor in </a:t>
            </a:r>
            <a:r>
              <a:rPr lang="en-US" altLang="ko-KR" sz="1400" dirty="0" err="1">
                <a:solidFill>
                  <a:srgbClr val="4C2415"/>
                </a:solidFill>
              </a:rPr>
              <a:t>reprehenderit</a:t>
            </a:r>
            <a:r>
              <a:rPr lang="en-US" altLang="ko-KR" sz="1400" dirty="0">
                <a:solidFill>
                  <a:srgbClr val="4C2415"/>
                </a:solidFill>
              </a:rPr>
              <a:t> in </a:t>
            </a:r>
            <a:r>
              <a:rPr lang="en-US" altLang="ko-KR" sz="1400" dirty="0" err="1">
                <a:solidFill>
                  <a:srgbClr val="4C2415"/>
                </a:solidFill>
              </a:rPr>
              <a:t>voluptate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velit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esse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cillum</a:t>
            </a:r>
            <a:r>
              <a:rPr lang="en-US" altLang="ko-KR" sz="1400" dirty="0">
                <a:solidFill>
                  <a:srgbClr val="4C2415"/>
                </a:solidFill>
              </a:rPr>
              <a:t> dolore </a:t>
            </a:r>
            <a:r>
              <a:rPr lang="en-US" altLang="ko-KR" sz="1400" dirty="0" err="1">
                <a:solidFill>
                  <a:srgbClr val="4C2415"/>
                </a:solidFill>
              </a:rPr>
              <a:t>eu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fugiat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nulla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pariatur</a:t>
            </a:r>
            <a:r>
              <a:rPr lang="en-US" altLang="ko-KR" sz="1400" dirty="0">
                <a:solidFill>
                  <a:srgbClr val="4C2415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4C2415"/>
                </a:solidFill>
              </a:rPr>
              <a:t>Excepteur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sint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occaecat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cupidatat</a:t>
            </a:r>
            <a:r>
              <a:rPr lang="en-US" altLang="ko-KR" sz="1400" dirty="0">
                <a:solidFill>
                  <a:srgbClr val="4C2415"/>
                </a:solidFill>
              </a:rPr>
              <a:t> non </a:t>
            </a:r>
            <a:r>
              <a:rPr lang="en-US" altLang="ko-KR" sz="1400" dirty="0" err="1">
                <a:solidFill>
                  <a:srgbClr val="4C2415"/>
                </a:solidFill>
              </a:rPr>
              <a:t>proident</a:t>
            </a:r>
            <a:r>
              <a:rPr lang="en-US" altLang="ko-KR" sz="1400" dirty="0">
                <a:solidFill>
                  <a:srgbClr val="4C2415"/>
                </a:solidFill>
              </a:rPr>
              <a:t>!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322A440F-F66C-4E33-9B85-3A2090B1B9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502" y="1587947"/>
            <a:ext cx="4951214" cy="721020"/>
          </a:xfrm>
          <a:prstGeom prst="rect">
            <a:avLst/>
          </a:prstGeom>
          <a:effectLst>
            <a:outerShdw blurRad="127000" sx="101000" sy="101000" algn="ctr" rotWithShape="0">
              <a:prstClr val="black">
                <a:alpha val="15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B878FF3-7084-4705-B4F8-32746D01EA35}"/>
              </a:ext>
            </a:extLst>
          </p:cNvPr>
          <p:cNvSpPr txBox="1"/>
          <p:nvPr/>
        </p:nvSpPr>
        <p:spPr>
          <a:xfrm>
            <a:off x="6163733" y="1696955"/>
            <a:ext cx="3890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C2415"/>
                </a:solidFill>
                <a:latin typeface="+mj-lt"/>
                <a:cs typeface="Arial" panose="020B0604020202020204" pitchFamily="34" charset="0"/>
              </a:rPr>
              <a:t>Mobile project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9914772E-FB5A-4288-A257-AE37814EC6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384" y="596818"/>
            <a:ext cx="2869944" cy="5664364"/>
          </a:xfrm>
          <a:prstGeom prst="rect">
            <a:avLst/>
          </a:prstGeom>
          <a:effectLst>
            <a:outerShdw blurRad="38100" sx="101000" sy="101000" algn="ctr" rotWithShape="0">
              <a:prstClr val="black">
                <a:alpha val="23000"/>
              </a:prstClr>
            </a:outerShdw>
          </a:effectLst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BB53169-771D-4696-9528-0DB1ECA023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74001" y="723085"/>
            <a:ext cx="2563220" cy="5415776"/>
          </a:xfrm>
        </p:spPr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7BE27833-BEDE-469A-A380-7B30AC7D22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272" y="794355"/>
            <a:ext cx="1754168" cy="19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F5786D11-57D7-462C-82E1-D8F2B72582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99" y="728133"/>
            <a:ext cx="7081800" cy="5401734"/>
          </a:xfrm>
          <a:prstGeom prst="rect">
            <a:avLst/>
          </a:prstGeom>
          <a:effectLst>
            <a:outerShdw blurRad="38100" sx="101000" sy="101000" algn="ctr" rotWithShape="0">
              <a:prstClr val="black">
                <a:alpha val="23000"/>
              </a:prstClr>
            </a:outerShdw>
          </a:effectLst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1EA59FA-F6DE-4133-B7B7-E28C63E3100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7093B7-F7C5-4D0F-AD72-3F222CA0E852}"/>
              </a:ext>
            </a:extLst>
          </p:cNvPr>
          <p:cNvSpPr txBox="1"/>
          <p:nvPr/>
        </p:nvSpPr>
        <p:spPr>
          <a:xfrm>
            <a:off x="8201407" y="2240179"/>
            <a:ext cx="29995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C2415"/>
                </a:solidFill>
              </a:rPr>
              <a:t>amet</a:t>
            </a:r>
            <a:r>
              <a:rPr lang="en-US" altLang="ko-KR" sz="1200" dirty="0">
                <a:solidFill>
                  <a:srgbClr val="4C2415"/>
                </a:solidFill>
              </a:rPr>
              <a:t>, </a:t>
            </a:r>
            <a:r>
              <a:rPr lang="en-US" altLang="ko-KR" sz="12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adipiscing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elit</a:t>
            </a:r>
            <a:r>
              <a:rPr lang="en-US" altLang="ko-KR" sz="1200" dirty="0">
                <a:solidFill>
                  <a:srgbClr val="4C2415"/>
                </a:solidFill>
              </a:rPr>
              <a:t>, sed do </a:t>
            </a:r>
            <a:r>
              <a:rPr lang="en-US" altLang="ko-KR" sz="1200" dirty="0" err="1">
                <a:solidFill>
                  <a:srgbClr val="4C2415"/>
                </a:solidFill>
              </a:rPr>
              <a:t>eiusmod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tempor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incididunt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ut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labore</a:t>
            </a:r>
            <a:r>
              <a:rPr lang="en-US" altLang="ko-KR" sz="1200" dirty="0">
                <a:solidFill>
                  <a:srgbClr val="4C241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4C2415"/>
                </a:solidFill>
              </a:rPr>
              <a:t>aliqua</a:t>
            </a:r>
            <a:r>
              <a:rPr lang="en-US" altLang="ko-KR" sz="1200" dirty="0">
                <a:solidFill>
                  <a:srgbClr val="4C2415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4C2415"/>
                </a:solidFill>
              </a:rPr>
              <a:t>Ut </a:t>
            </a:r>
            <a:r>
              <a:rPr lang="en-US" altLang="ko-KR" sz="1200" dirty="0" err="1">
                <a:solidFill>
                  <a:srgbClr val="4C2415"/>
                </a:solidFill>
              </a:rPr>
              <a:t>enim</a:t>
            </a:r>
            <a:r>
              <a:rPr lang="en-US" altLang="ko-KR" sz="1200" dirty="0">
                <a:solidFill>
                  <a:srgbClr val="4C2415"/>
                </a:solidFill>
              </a:rPr>
              <a:t> ad minim </a:t>
            </a:r>
            <a:r>
              <a:rPr lang="en-US" altLang="ko-KR" sz="1200" dirty="0" err="1">
                <a:solidFill>
                  <a:srgbClr val="4C2415"/>
                </a:solidFill>
              </a:rPr>
              <a:t>veniam</a:t>
            </a:r>
            <a:r>
              <a:rPr lang="en-US" altLang="ko-KR" sz="1200" dirty="0">
                <a:solidFill>
                  <a:srgbClr val="4C2415"/>
                </a:solidFill>
              </a:rPr>
              <a:t>, </a:t>
            </a:r>
            <a:r>
              <a:rPr lang="en-US" altLang="ko-KR" sz="1200" dirty="0" err="1">
                <a:solidFill>
                  <a:srgbClr val="4C2415"/>
                </a:solidFill>
              </a:rPr>
              <a:t>quis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nostrud</a:t>
            </a:r>
            <a:r>
              <a:rPr lang="en-US" altLang="ko-KR" sz="1200" dirty="0">
                <a:solidFill>
                  <a:srgbClr val="4C2415"/>
                </a:solidFill>
              </a:rPr>
              <a:t> exercitation </a:t>
            </a:r>
            <a:r>
              <a:rPr lang="en-US" altLang="ko-KR" sz="1200" dirty="0" err="1">
                <a:solidFill>
                  <a:srgbClr val="4C2415"/>
                </a:solidFill>
              </a:rPr>
              <a:t>ullamco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laboris</a:t>
            </a:r>
            <a:r>
              <a:rPr lang="en-US" altLang="ko-KR" sz="1200" dirty="0">
                <a:solidFill>
                  <a:srgbClr val="4C2415"/>
                </a:solidFill>
              </a:rPr>
              <a:t> nisi </a:t>
            </a:r>
            <a:r>
              <a:rPr lang="en-US" altLang="ko-KR" sz="1200" dirty="0" err="1">
                <a:solidFill>
                  <a:srgbClr val="4C2415"/>
                </a:solidFill>
              </a:rPr>
              <a:t>ut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aliquip</a:t>
            </a:r>
            <a:r>
              <a:rPr lang="en-US" altLang="ko-KR" sz="1200" dirty="0">
                <a:solidFill>
                  <a:srgbClr val="4C2415"/>
                </a:solidFill>
              </a:rPr>
              <a:t> ex </a:t>
            </a:r>
            <a:r>
              <a:rPr lang="en-US" altLang="ko-KR" sz="1200" dirty="0" err="1">
                <a:solidFill>
                  <a:srgbClr val="4C2415"/>
                </a:solidFill>
              </a:rPr>
              <a:t>ea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commodo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consequat</a:t>
            </a:r>
            <a:r>
              <a:rPr lang="en-US" altLang="ko-KR" sz="1200" dirty="0">
                <a:solidFill>
                  <a:srgbClr val="4C2415"/>
                </a:solidFill>
              </a:rPr>
              <a:t>. Duis </a:t>
            </a:r>
            <a:r>
              <a:rPr lang="en-US" altLang="ko-KR" sz="1200" dirty="0" err="1">
                <a:solidFill>
                  <a:srgbClr val="4C2415"/>
                </a:solidFill>
              </a:rPr>
              <a:t>aute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irure</a:t>
            </a:r>
            <a:r>
              <a:rPr lang="en-US" altLang="ko-KR" sz="1200" dirty="0">
                <a:solidFill>
                  <a:srgbClr val="4C2415"/>
                </a:solidFill>
              </a:rPr>
              <a:t> dolor in </a:t>
            </a:r>
            <a:r>
              <a:rPr lang="en-US" altLang="ko-KR" sz="1200" dirty="0" err="1">
                <a:solidFill>
                  <a:srgbClr val="4C2415"/>
                </a:solidFill>
              </a:rPr>
              <a:t>reprehenderit</a:t>
            </a:r>
            <a:r>
              <a:rPr lang="en-US" altLang="ko-KR" sz="1200" dirty="0">
                <a:solidFill>
                  <a:srgbClr val="4C2415"/>
                </a:solidFill>
              </a:rPr>
              <a:t> in </a:t>
            </a:r>
            <a:r>
              <a:rPr lang="en-US" altLang="ko-KR" sz="1200" dirty="0" err="1">
                <a:solidFill>
                  <a:srgbClr val="4C2415"/>
                </a:solidFill>
              </a:rPr>
              <a:t>voluptate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velit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esse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cillum</a:t>
            </a:r>
            <a:r>
              <a:rPr lang="en-US" altLang="ko-KR" sz="1200" dirty="0">
                <a:solidFill>
                  <a:srgbClr val="4C2415"/>
                </a:solidFill>
              </a:rPr>
              <a:t> dolore </a:t>
            </a:r>
            <a:r>
              <a:rPr lang="en-US" altLang="ko-KR" sz="1200" dirty="0" err="1">
                <a:solidFill>
                  <a:srgbClr val="4C2415"/>
                </a:solidFill>
              </a:rPr>
              <a:t>eu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fugiat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nulla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pariatur</a:t>
            </a:r>
            <a:r>
              <a:rPr lang="en-US" altLang="ko-KR" sz="1200" dirty="0">
                <a:solidFill>
                  <a:srgbClr val="4C2415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4C2415"/>
                </a:solidFill>
              </a:rPr>
              <a:t>Excepteur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sint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occaecat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cupidatat</a:t>
            </a:r>
            <a:r>
              <a:rPr lang="en-US" altLang="ko-KR" sz="1200" dirty="0">
                <a:solidFill>
                  <a:srgbClr val="4C2415"/>
                </a:solidFill>
              </a:rPr>
              <a:t> non </a:t>
            </a:r>
            <a:r>
              <a:rPr lang="en-US" altLang="ko-KR" sz="1200" dirty="0" err="1">
                <a:solidFill>
                  <a:srgbClr val="4C2415"/>
                </a:solidFill>
              </a:rPr>
              <a:t>proident</a:t>
            </a:r>
            <a:r>
              <a:rPr lang="en-US" altLang="ko-KR" sz="1200" dirty="0">
                <a:solidFill>
                  <a:srgbClr val="4C2415"/>
                </a:solidFill>
              </a:rPr>
              <a:t>!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A0EA9B86-2D76-480D-ABED-07E5E1B87D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791" y="1526379"/>
            <a:ext cx="3528810" cy="513883"/>
          </a:xfrm>
          <a:prstGeom prst="rect">
            <a:avLst/>
          </a:prstGeom>
          <a:effectLst>
            <a:outerShdw blurRad="127000" sx="101000" sy="101000" algn="ctr" rotWithShape="0">
              <a:prstClr val="black">
                <a:alpha val="15000"/>
              </a:prst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0181689-B738-4CAD-B269-BFE195C3A429}"/>
              </a:ext>
            </a:extLst>
          </p:cNvPr>
          <p:cNvSpPr txBox="1"/>
          <p:nvPr/>
        </p:nvSpPr>
        <p:spPr>
          <a:xfrm>
            <a:off x="8314695" y="1597211"/>
            <a:ext cx="27730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C2415"/>
                </a:solidFill>
                <a:latin typeface="+mj-lt"/>
                <a:cs typeface="Arial" panose="020B0604020202020204" pitchFamily="34" charset="0"/>
              </a:rPr>
              <a:t>Tablet project</a:t>
            </a:r>
          </a:p>
        </p:txBody>
      </p:sp>
    </p:spTree>
    <p:extLst>
      <p:ext uri="{BB962C8B-B14F-4D97-AF65-F5344CB8AC3E}">
        <p14:creationId xmlns:p14="http://schemas.microsoft.com/office/powerpoint/2010/main" val="13997549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D840DAA-DB3D-4D2D-9FE5-230A0A2400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769" y="751475"/>
            <a:ext cx="8611400" cy="5355050"/>
          </a:xfrm>
          <a:prstGeom prst="rect">
            <a:avLst/>
          </a:prstGeom>
          <a:effectLst>
            <a:outerShdw blurRad="38100" sx="101000" sy="101000" algn="ctr" rotWithShape="0">
              <a:prstClr val="black">
                <a:alpha val="23000"/>
              </a:prstClr>
            </a:outerShdw>
          </a:effectLst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7552AAC-6310-46ED-9E9A-8F6C98B9E30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4736A3-1FF3-4A3D-BF02-927AB9006661}"/>
              </a:ext>
            </a:extLst>
          </p:cNvPr>
          <p:cNvSpPr txBox="1"/>
          <p:nvPr/>
        </p:nvSpPr>
        <p:spPr>
          <a:xfrm>
            <a:off x="490066" y="2750318"/>
            <a:ext cx="29995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C2415"/>
                </a:solidFill>
              </a:rPr>
              <a:t>amet</a:t>
            </a:r>
            <a:r>
              <a:rPr lang="en-US" altLang="ko-KR" sz="1200" dirty="0">
                <a:solidFill>
                  <a:srgbClr val="4C2415"/>
                </a:solidFill>
              </a:rPr>
              <a:t>, </a:t>
            </a:r>
            <a:r>
              <a:rPr lang="en-US" altLang="ko-KR" sz="12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adipiscing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elit</a:t>
            </a:r>
            <a:r>
              <a:rPr lang="en-US" altLang="ko-KR" sz="1200" dirty="0">
                <a:solidFill>
                  <a:srgbClr val="4C2415"/>
                </a:solidFill>
              </a:rPr>
              <a:t>, sed do </a:t>
            </a:r>
            <a:r>
              <a:rPr lang="en-US" altLang="ko-KR" sz="1200" dirty="0" err="1">
                <a:solidFill>
                  <a:srgbClr val="4C2415"/>
                </a:solidFill>
              </a:rPr>
              <a:t>eiusmod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tempor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incididunt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ut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labore</a:t>
            </a:r>
            <a:r>
              <a:rPr lang="en-US" altLang="ko-KR" sz="1200" dirty="0">
                <a:solidFill>
                  <a:srgbClr val="4C241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4C2415"/>
                </a:solidFill>
              </a:rPr>
              <a:t>aliqua</a:t>
            </a:r>
            <a:r>
              <a:rPr lang="en-US" altLang="ko-KR" sz="1200" dirty="0">
                <a:solidFill>
                  <a:srgbClr val="4C2415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4C2415"/>
                </a:solidFill>
              </a:rPr>
              <a:t>Ut </a:t>
            </a:r>
            <a:r>
              <a:rPr lang="en-US" altLang="ko-KR" sz="1200" dirty="0" err="1">
                <a:solidFill>
                  <a:srgbClr val="4C2415"/>
                </a:solidFill>
              </a:rPr>
              <a:t>enim</a:t>
            </a:r>
            <a:r>
              <a:rPr lang="en-US" altLang="ko-KR" sz="1200" dirty="0">
                <a:solidFill>
                  <a:srgbClr val="4C2415"/>
                </a:solidFill>
              </a:rPr>
              <a:t> ad minim </a:t>
            </a:r>
            <a:r>
              <a:rPr lang="en-US" altLang="ko-KR" sz="1200" dirty="0" err="1">
                <a:solidFill>
                  <a:srgbClr val="4C2415"/>
                </a:solidFill>
              </a:rPr>
              <a:t>veniam</a:t>
            </a:r>
            <a:r>
              <a:rPr lang="en-US" altLang="ko-KR" sz="1200" dirty="0">
                <a:solidFill>
                  <a:srgbClr val="4C2415"/>
                </a:solidFill>
              </a:rPr>
              <a:t>, </a:t>
            </a:r>
            <a:r>
              <a:rPr lang="en-US" altLang="ko-KR" sz="1200" dirty="0" err="1">
                <a:solidFill>
                  <a:srgbClr val="4C2415"/>
                </a:solidFill>
              </a:rPr>
              <a:t>quis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nostrud</a:t>
            </a:r>
            <a:r>
              <a:rPr lang="en-US" altLang="ko-KR" sz="1200" dirty="0">
                <a:solidFill>
                  <a:srgbClr val="4C2415"/>
                </a:solidFill>
              </a:rPr>
              <a:t> exercitation </a:t>
            </a:r>
            <a:r>
              <a:rPr lang="en-US" altLang="ko-KR" sz="1200" dirty="0" err="1">
                <a:solidFill>
                  <a:srgbClr val="4C2415"/>
                </a:solidFill>
              </a:rPr>
              <a:t>ullamco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laboris</a:t>
            </a:r>
            <a:r>
              <a:rPr lang="en-US" altLang="ko-KR" sz="1200" dirty="0">
                <a:solidFill>
                  <a:srgbClr val="4C2415"/>
                </a:solidFill>
              </a:rPr>
              <a:t> nisi </a:t>
            </a:r>
            <a:r>
              <a:rPr lang="en-US" altLang="ko-KR" sz="1200" dirty="0" err="1">
                <a:solidFill>
                  <a:srgbClr val="4C2415"/>
                </a:solidFill>
              </a:rPr>
              <a:t>ut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aliquip</a:t>
            </a:r>
            <a:r>
              <a:rPr lang="en-US" altLang="ko-KR" sz="1200" dirty="0">
                <a:solidFill>
                  <a:srgbClr val="4C2415"/>
                </a:solidFill>
              </a:rPr>
              <a:t> ex </a:t>
            </a:r>
            <a:r>
              <a:rPr lang="en-US" altLang="ko-KR" sz="1200" dirty="0" err="1">
                <a:solidFill>
                  <a:srgbClr val="4C2415"/>
                </a:solidFill>
              </a:rPr>
              <a:t>ea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commodo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consequat</a:t>
            </a:r>
            <a:r>
              <a:rPr lang="en-US" altLang="ko-KR" sz="1200" dirty="0">
                <a:solidFill>
                  <a:srgbClr val="4C2415"/>
                </a:solidFill>
              </a:rPr>
              <a:t>. Duis </a:t>
            </a:r>
            <a:r>
              <a:rPr lang="en-US" altLang="ko-KR" sz="1200" dirty="0" err="1">
                <a:solidFill>
                  <a:srgbClr val="4C2415"/>
                </a:solidFill>
              </a:rPr>
              <a:t>aute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irure</a:t>
            </a:r>
            <a:r>
              <a:rPr lang="en-US" altLang="ko-KR" sz="1200" dirty="0">
                <a:solidFill>
                  <a:srgbClr val="4C2415"/>
                </a:solidFill>
              </a:rPr>
              <a:t> dolor in </a:t>
            </a:r>
            <a:r>
              <a:rPr lang="en-US" altLang="ko-KR" sz="1200" dirty="0" err="1">
                <a:solidFill>
                  <a:srgbClr val="4C2415"/>
                </a:solidFill>
              </a:rPr>
              <a:t>reprehenderit</a:t>
            </a:r>
            <a:r>
              <a:rPr lang="en-US" altLang="ko-KR" sz="1200" dirty="0">
                <a:solidFill>
                  <a:srgbClr val="4C2415"/>
                </a:solidFill>
              </a:rPr>
              <a:t> in </a:t>
            </a:r>
            <a:r>
              <a:rPr lang="en-US" altLang="ko-KR" sz="1200" dirty="0" err="1">
                <a:solidFill>
                  <a:srgbClr val="4C2415"/>
                </a:solidFill>
              </a:rPr>
              <a:t>voluptate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velit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esse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cillum</a:t>
            </a:r>
            <a:r>
              <a:rPr lang="en-US" altLang="ko-KR" sz="1200" dirty="0">
                <a:solidFill>
                  <a:srgbClr val="4C2415"/>
                </a:solidFill>
              </a:rPr>
              <a:t> dolore </a:t>
            </a:r>
            <a:r>
              <a:rPr lang="en-US" altLang="ko-KR" sz="1200" dirty="0" err="1">
                <a:solidFill>
                  <a:srgbClr val="4C2415"/>
                </a:solidFill>
              </a:rPr>
              <a:t>eu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fugiat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nulla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pariatur</a:t>
            </a:r>
            <a:r>
              <a:rPr lang="en-US" altLang="ko-KR" sz="1200" dirty="0">
                <a:solidFill>
                  <a:srgbClr val="4C2415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4C2415"/>
                </a:solidFill>
              </a:rPr>
              <a:t>Excepteur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sint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occaecat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cupidatat</a:t>
            </a:r>
            <a:r>
              <a:rPr lang="en-US" altLang="ko-KR" sz="1200" dirty="0">
                <a:solidFill>
                  <a:srgbClr val="4C2415"/>
                </a:solidFill>
              </a:rPr>
              <a:t> non </a:t>
            </a:r>
            <a:r>
              <a:rPr lang="en-US" altLang="ko-KR" sz="1200" dirty="0" err="1">
                <a:solidFill>
                  <a:srgbClr val="4C2415"/>
                </a:solidFill>
              </a:rPr>
              <a:t>proident</a:t>
            </a:r>
            <a:r>
              <a:rPr lang="en-US" altLang="ko-KR" sz="1200" dirty="0">
                <a:solidFill>
                  <a:srgbClr val="4C2415"/>
                </a:solidFill>
              </a:rPr>
              <a:t>!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C641FE78-222C-47F8-94FE-A73F25992E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50" y="2036518"/>
            <a:ext cx="3528810" cy="513883"/>
          </a:xfrm>
          <a:prstGeom prst="rect">
            <a:avLst/>
          </a:prstGeom>
          <a:effectLst>
            <a:outerShdw blurRad="127000" sx="101000" sy="101000" algn="ctr" rotWithShape="0">
              <a:prstClr val="black">
                <a:alpha val="15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A7C4F17-23F2-4006-8FB2-59EAF657F326}"/>
              </a:ext>
            </a:extLst>
          </p:cNvPr>
          <p:cNvSpPr txBox="1"/>
          <p:nvPr/>
        </p:nvSpPr>
        <p:spPr>
          <a:xfrm>
            <a:off x="603354" y="2107350"/>
            <a:ext cx="27730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C2415"/>
                </a:solidFill>
                <a:latin typeface="+mj-lt"/>
                <a:cs typeface="Arial" panose="020B0604020202020204" pitchFamily="34" charset="0"/>
              </a:rPr>
              <a:t>Desktop project</a:t>
            </a:r>
          </a:p>
        </p:txBody>
      </p:sp>
    </p:spTree>
    <p:extLst>
      <p:ext uri="{BB962C8B-B14F-4D97-AF65-F5344CB8AC3E}">
        <p14:creationId xmlns:p14="http://schemas.microsoft.com/office/powerpoint/2010/main" val="26232929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4AD70A3D-59F9-4DF0-9ED3-44935E760AEB}"/>
              </a:ext>
            </a:extLst>
          </p:cNvPr>
          <p:cNvSpPr txBox="1"/>
          <p:nvPr/>
        </p:nvSpPr>
        <p:spPr>
          <a:xfrm>
            <a:off x="9002661" y="3655123"/>
            <a:ext cx="2228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1FD1B431-3EF6-4CD5-A9EA-E96ACFE3DC47}"/>
              </a:ext>
            </a:extLst>
          </p:cNvPr>
          <p:cNvSpPr txBox="1"/>
          <p:nvPr/>
        </p:nvSpPr>
        <p:spPr>
          <a:xfrm>
            <a:off x="906195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510" name="그래픽 509">
            <a:extLst>
              <a:ext uri="{FF2B5EF4-FFF2-40B4-BE49-F238E27FC236}">
                <a16:creationId xmlns:a16="http://schemas.microsoft.com/office/drawing/2014/main" id="{A5842F16-E772-44D7-8C90-BE6C77430B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A1DEF8EC-848C-468A-A62D-7A0275F8C3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0FB8B5F7-3CA0-4E8F-932A-32E7443F46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C05239A7-F585-4240-ADA4-9CC46640EB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912BE60F-C92D-4BD5-899B-30216F2F0D4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5BD825C1-E494-46FD-96F2-76E88D8D392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10C20112-E767-466F-874A-3F0F62CADEB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DC2EE3FA-359E-4BDD-ABBC-60B5FC24C7E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B8B9145C-02F2-424F-91F0-E79FB29C03D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0856AA92-815C-422C-8470-4CEB63248BF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E60E807C-82D9-4F51-AC66-DDB301B1815C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8B917723-AF2E-447C-B10A-C99F32A19AB3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CFAC32FF-7489-43C8-8B5F-9443B80C9AB1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3B7E8577-8A7C-428A-BBD6-1BC8E5E0A7F8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9BA9F572-9103-4F1B-8589-C73D08B27D53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C07187CA-B5F8-471C-AC08-EE69961F5AA9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D19AF5B1-0EF7-46EA-906F-F7BACF699FA9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EC8ED3C3-DACD-4F44-B9E9-FFA87AEDB47C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C0B8293B-1598-4652-BD73-4B7E48E2D3B8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0E86F466-1A7F-4BE2-9C60-F76B74B280F3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6D3A3298-FCB2-4D2D-963D-7461A644E5C8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3D3B3F2A-F9FE-4F30-8A99-47463FF628A4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E2A3DDB3-C0AD-4D96-B093-173942E13DEC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04C0CF30-F7F7-414F-8B79-EA53CC34507E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B0467403-EBFA-4EF3-9832-8CB1BD4CBB32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3B80D575-406D-439D-AFA8-D8406E20B9F5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22A481FB-9B4F-48D6-967B-75A9AFB8CD8F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8EB0C38C-5472-41A4-B46D-1682E79996E6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2FE7C427-A13E-40D3-9DA6-F8AE6B679374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5A4DAC10-CFD1-481A-B67D-76305B4705F2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FB4F8CF5-AB2E-4543-9FBF-DDA915691915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277D313D-6E32-4F5A-9A53-76A84336362A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88CA1649-854B-40DF-B34D-56EE202D40D4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21E174F5-793E-4F92-88C1-280BA35497CE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84EED170-4EB3-4BB1-A8E1-A0D5E725A617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0B52439A-70CF-4062-B9FF-81254FA04231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7E6E1372-B0CF-4FC8-8E08-0766F9525CC8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9DD33255-7423-4413-BDB6-12932355804F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E1D11E58-5518-4689-8E86-429DAC7159AB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17636FBD-060E-4F26-A6B8-45B6F2F40C26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D9050D4A-9FDF-4951-B753-0E8832AFAE7E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30F293F4-3785-4B2B-83CE-DC97884EB236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67E5898B-6A94-47CD-B224-E819FCE9BA1F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AAE5AB27-A80E-4C6A-A263-81DF0864AB85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77B5E8A3-75A9-441D-B82B-955243EA9EA9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702AEB35-5A36-41A4-B88D-44FC709A9AA1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B1584E17-A00D-4C37-B30A-5D20D1935FC1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049708FB-4F85-48AB-BA9D-1C9F8F043639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5E629048-84B2-45D3-90DE-EF5047276C13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BF8CC502-8204-4E61-A855-EE5E0EE21DB2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426CBED8-BD96-4FC1-A493-ACDEE9A4E887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03AFF57F-415F-4DCA-8C71-23EC2A0DE167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D9D4A404-E5C4-483B-B639-1FF6C6C2F00C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25E7D899-C506-4DBD-943B-3A74492C6909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486A66F9-3FA3-41C3-82C3-1612066C1C17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54DABEF9-3201-4B81-93AA-CA3ECB7E7CC1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56CFA027-8A5F-4E3A-AE95-04ECE40B0397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126830EC-468F-43FC-B0F7-0BB75ECD8955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1BD65338-EBC5-49A3-89E5-4F2F6FAEB40D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46BBF605-924D-40BE-9B3D-92CC0E9BCEA4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BA795D84-D6A3-4BA8-98A2-D1EE346B2900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20E8B196-677B-433D-AE7E-0051DF3E5577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DE6616D5-73B1-473C-A132-192743D96A0B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5F77A55C-9CDB-483E-9498-1463B5DCEF63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7BA5A392-90F2-44A9-9ED9-E4CBFE317764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B0459BCA-1364-422E-A8B7-89C5C11C9EEA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FBDEDAA9-4BB0-4E37-9EF4-D17369FDAA50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8B740B9A-DB53-4365-ACF1-3A9F9C913720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F7C46363-3109-44D0-806A-F5FD6DFDD17D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BEAA2739-F3BA-4528-B659-5051186223C7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80A20A93-089A-4DCB-92FF-077AF7738AC6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19684958-0184-4593-AF8F-984B1811C39D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09D896A4-06F4-4739-8DD4-B9E6B874A043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8307F01D-E203-4ADB-8426-DBA78CC02FF4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590E4C0C-931E-4CB7-B0D8-CD35308E434C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2CA36995-911B-4CFF-AA11-CAACC836EB26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D70778E7-D46D-4BFD-B43B-6E9D2591ECF8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FC6A1114-ADFD-446F-904F-0F8CD014BDEA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90E0E97F-77A7-4586-9C79-2FDDA19864F2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2F2C0CE3-CE5E-4B13-9C13-E50BCD819B57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EE6C55CD-32FE-4572-BE7D-A714FD8BA14F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F9DDE31D-5A00-41C7-9BAE-13DD6FB0D261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FE5D64F3-720E-42C0-991D-1834DC9DDDE2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6C6AFA62-224F-49A3-AF13-22242CE590A9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5763DCB5-0992-40FB-8A3F-C4C78748D62F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D832816F-0DF6-427D-8DE3-BBD1C67E241A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480969A6-D735-42C1-B5BB-7B9A9E870396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6DFA5DF6-1CDB-4A69-95DF-FB672B0F6CAA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EA6955F3-8CAB-4F7E-A816-CCAEF5B4E4BC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382CED0E-1ABD-4171-8480-DC8C03F6CEA0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975A4E9D-2225-43D7-9616-452D759EF895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2140B569-D875-47D4-8A89-6398E3519628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4D6E4D69-E1E7-416A-83A0-8155FA78A4A5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C14CE03F-AED6-4D20-B026-4886C8D637B8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6597F709-A3BD-4B2C-8905-5AAB3DEEFD8A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5" name="그래픽 604">
            <a:extLst>
              <a:ext uri="{FF2B5EF4-FFF2-40B4-BE49-F238E27FC236}">
                <a16:creationId xmlns:a16="http://schemas.microsoft.com/office/drawing/2014/main" id="{23D4C2D4-2B12-46EB-A496-90084834FB08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TextBox 452">
            <a:extLst>
              <a:ext uri="{FF2B5EF4-FFF2-40B4-BE49-F238E27FC236}">
                <a16:creationId xmlns:a16="http://schemas.microsoft.com/office/drawing/2014/main" id="{978FE258-8CA4-4687-B9BA-A4AC57EC8945}"/>
              </a:ext>
            </a:extLst>
          </p:cNvPr>
          <p:cNvSpPr txBox="1"/>
          <p:nvPr/>
        </p:nvSpPr>
        <p:spPr>
          <a:xfrm>
            <a:off x="9002661" y="3655123"/>
            <a:ext cx="2228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87268C18-D3C4-4B84-A008-A24A3258565F}"/>
              </a:ext>
            </a:extLst>
          </p:cNvPr>
          <p:cNvSpPr txBox="1"/>
          <p:nvPr/>
        </p:nvSpPr>
        <p:spPr>
          <a:xfrm>
            <a:off x="906195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451" name="그래픽 450">
            <a:extLst>
              <a:ext uri="{FF2B5EF4-FFF2-40B4-BE49-F238E27FC236}">
                <a16:creationId xmlns:a16="http://schemas.microsoft.com/office/drawing/2014/main" id="{87607A9F-3569-4250-B756-92EC6951DD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52" name="그래픽 451">
            <a:extLst>
              <a:ext uri="{FF2B5EF4-FFF2-40B4-BE49-F238E27FC236}">
                <a16:creationId xmlns:a16="http://schemas.microsoft.com/office/drawing/2014/main" id="{2C97360D-F681-46CA-B0E2-66CF9B1FA6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455" name="그래픽 454">
            <a:extLst>
              <a:ext uri="{FF2B5EF4-FFF2-40B4-BE49-F238E27FC236}">
                <a16:creationId xmlns:a16="http://schemas.microsoft.com/office/drawing/2014/main" id="{A7359268-8A07-4629-89CC-625570586B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456" name="그래픽 455">
            <a:extLst>
              <a:ext uri="{FF2B5EF4-FFF2-40B4-BE49-F238E27FC236}">
                <a16:creationId xmlns:a16="http://schemas.microsoft.com/office/drawing/2014/main" id="{C43F6C44-8D0C-4E7A-8A84-3E30299965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457" name="그래픽 456">
            <a:extLst>
              <a:ext uri="{FF2B5EF4-FFF2-40B4-BE49-F238E27FC236}">
                <a16:creationId xmlns:a16="http://schemas.microsoft.com/office/drawing/2014/main" id="{B1F16360-CAC6-4474-ABFC-C7A6B283B48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458" name="그래픽 457">
            <a:extLst>
              <a:ext uri="{FF2B5EF4-FFF2-40B4-BE49-F238E27FC236}">
                <a16:creationId xmlns:a16="http://schemas.microsoft.com/office/drawing/2014/main" id="{5167D81A-36F7-41D4-BC50-0D0432AB952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459" name="그래픽 458">
            <a:extLst>
              <a:ext uri="{FF2B5EF4-FFF2-40B4-BE49-F238E27FC236}">
                <a16:creationId xmlns:a16="http://schemas.microsoft.com/office/drawing/2014/main" id="{E813605F-60DA-4E5A-96FB-2B4BD2678CB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460" name="그래픽 459">
            <a:extLst>
              <a:ext uri="{FF2B5EF4-FFF2-40B4-BE49-F238E27FC236}">
                <a16:creationId xmlns:a16="http://schemas.microsoft.com/office/drawing/2014/main" id="{5DE3A92F-9C19-4773-8F3E-86A0FEA1C01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461" name="그래픽 460">
            <a:extLst>
              <a:ext uri="{FF2B5EF4-FFF2-40B4-BE49-F238E27FC236}">
                <a16:creationId xmlns:a16="http://schemas.microsoft.com/office/drawing/2014/main" id="{7DC6FD01-364A-4568-B475-C1985C8AECF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462" name="그래픽 461">
            <a:extLst>
              <a:ext uri="{FF2B5EF4-FFF2-40B4-BE49-F238E27FC236}">
                <a16:creationId xmlns:a16="http://schemas.microsoft.com/office/drawing/2014/main" id="{08BB5ECB-E6BF-4784-8511-B03A1F52833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463" name="그래픽 462">
            <a:extLst>
              <a:ext uri="{FF2B5EF4-FFF2-40B4-BE49-F238E27FC236}">
                <a16:creationId xmlns:a16="http://schemas.microsoft.com/office/drawing/2014/main" id="{033048B6-2B83-457B-A372-D63C4D3FE2D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464" name="그래픽 463">
            <a:extLst>
              <a:ext uri="{FF2B5EF4-FFF2-40B4-BE49-F238E27FC236}">
                <a16:creationId xmlns:a16="http://schemas.microsoft.com/office/drawing/2014/main" id="{9953B617-DE4A-4781-BE7F-AF054F6B1749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465" name="그래픽 464">
            <a:extLst>
              <a:ext uri="{FF2B5EF4-FFF2-40B4-BE49-F238E27FC236}">
                <a16:creationId xmlns:a16="http://schemas.microsoft.com/office/drawing/2014/main" id="{D40789BF-243E-47B9-9C54-092A9F1C96AD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466" name="그래픽 465">
            <a:extLst>
              <a:ext uri="{FF2B5EF4-FFF2-40B4-BE49-F238E27FC236}">
                <a16:creationId xmlns:a16="http://schemas.microsoft.com/office/drawing/2014/main" id="{67599373-4136-41E5-B9BB-86283B23CE2F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467" name="그래픽 466">
            <a:extLst>
              <a:ext uri="{FF2B5EF4-FFF2-40B4-BE49-F238E27FC236}">
                <a16:creationId xmlns:a16="http://schemas.microsoft.com/office/drawing/2014/main" id="{29D6239D-2366-4114-AB5F-B7722199D919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468" name="그래픽 467">
            <a:extLst>
              <a:ext uri="{FF2B5EF4-FFF2-40B4-BE49-F238E27FC236}">
                <a16:creationId xmlns:a16="http://schemas.microsoft.com/office/drawing/2014/main" id="{C981844A-62B6-4FBF-97FC-833D002F38A0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469" name="그래픽 468">
            <a:extLst>
              <a:ext uri="{FF2B5EF4-FFF2-40B4-BE49-F238E27FC236}">
                <a16:creationId xmlns:a16="http://schemas.microsoft.com/office/drawing/2014/main" id="{B92BB370-A47D-4351-B01B-68BC5251169E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470" name="그래픽 469">
            <a:extLst>
              <a:ext uri="{FF2B5EF4-FFF2-40B4-BE49-F238E27FC236}">
                <a16:creationId xmlns:a16="http://schemas.microsoft.com/office/drawing/2014/main" id="{F5A6CBAF-2278-4091-B417-1594D344B0E6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471" name="그래픽 470">
            <a:extLst>
              <a:ext uri="{FF2B5EF4-FFF2-40B4-BE49-F238E27FC236}">
                <a16:creationId xmlns:a16="http://schemas.microsoft.com/office/drawing/2014/main" id="{C7829F67-8C85-4FEE-8EC8-C25D2D7D1763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472" name="그래픽 471">
            <a:extLst>
              <a:ext uri="{FF2B5EF4-FFF2-40B4-BE49-F238E27FC236}">
                <a16:creationId xmlns:a16="http://schemas.microsoft.com/office/drawing/2014/main" id="{62E8C05F-0C26-40B0-A8EC-2B48805F731C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473" name="그래픽 472">
            <a:extLst>
              <a:ext uri="{FF2B5EF4-FFF2-40B4-BE49-F238E27FC236}">
                <a16:creationId xmlns:a16="http://schemas.microsoft.com/office/drawing/2014/main" id="{41E7FBEB-C87A-4D6E-846E-CD3878919439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474" name="그래픽 473">
            <a:extLst>
              <a:ext uri="{FF2B5EF4-FFF2-40B4-BE49-F238E27FC236}">
                <a16:creationId xmlns:a16="http://schemas.microsoft.com/office/drawing/2014/main" id="{26F5EF84-C269-41C3-A89C-A5F2E716A529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475" name="그래픽 474">
            <a:extLst>
              <a:ext uri="{FF2B5EF4-FFF2-40B4-BE49-F238E27FC236}">
                <a16:creationId xmlns:a16="http://schemas.microsoft.com/office/drawing/2014/main" id="{16834229-E7E8-4518-9F36-51F1F5924B20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476" name="그래픽 475">
            <a:extLst>
              <a:ext uri="{FF2B5EF4-FFF2-40B4-BE49-F238E27FC236}">
                <a16:creationId xmlns:a16="http://schemas.microsoft.com/office/drawing/2014/main" id="{C087C7E9-6D35-44F2-A222-FFFADA82176A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477" name="그래픽 476">
            <a:extLst>
              <a:ext uri="{FF2B5EF4-FFF2-40B4-BE49-F238E27FC236}">
                <a16:creationId xmlns:a16="http://schemas.microsoft.com/office/drawing/2014/main" id="{7A013418-BB9E-4BB0-8E49-7C28511C3D92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478" name="그래픽 477">
            <a:extLst>
              <a:ext uri="{FF2B5EF4-FFF2-40B4-BE49-F238E27FC236}">
                <a16:creationId xmlns:a16="http://schemas.microsoft.com/office/drawing/2014/main" id="{2C79AF78-78DF-47C3-A55D-44C0EF883106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479" name="그래픽 478">
            <a:extLst>
              <a:ext uri="{FF2B5EF4-FFF2-40B4-BE49-F238E27FC236}">
                <a16:creationId xmlns:a16="http://schemas.microsoft.com/office/drawing/2014/main" id="{60C7F8A7-4F52-4CB4-B82C-E33C270AA8FC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D9D7CF46-5DB0-4C01-9923-D3324794E701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07C2CAAF-55A7-4699-BA27-A007983B1DFF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C4BCDDF8-07AA-42F1-AAA2-5789545CBE01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A7E0562B-820A-4EF8-9E09-D57A39B39CAA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E34C9C8B-F234-4DDD-A036-324BC4C7B428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DAFEBF10-3721-4DC9-91FF-9E2D5719B467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6E0E4DFB-3A4D-4F60-B8E8-6ABCB9A774CA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D0D87758-5B9B-4ECA-A5B6-CF32DDBFD64F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8B878094-BD55-4C92-A0B3-1E22A3DF9FCC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C82D1146-0D5E-4CC6-ACCC-25579DADA580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C5FECA5B-18B0-4B3C-802C-628AA83074E1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9D6351D4-7862-4A90-A68F-494C4B7C8357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D35D806B-27D8-425B-B97D-B17C39D4A8D6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7FF8E361-6E94-4CFB-B9C6-2A53B9235E40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AF7E0285-D9F7-4CAE-8C25-A414DBFB0053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9ECCB710-785D-43C5-B433-FF5506A32D3D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25B02451-FD09-4FEF-944B-43C68F8BD127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90273214-A525-41C5-93EC-951DC1492813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7E2D20B0-B708-453C-9F83-51957971F69A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213E74C3-0724-43B3-AA17-3B0E1A1F20B6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DF7B1318-8477-4748-B2D8-693E2E38696C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3F5A036B-CD14-4B94-B53A-B0CDE183CC31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9DC098AE-7FB2-49B4-BD51-D767B2A3E2C6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19B087EA-13C3-444B-A77F-39B63DDA6B71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8AD1290D-DDA3-4030-8567-552F7260B560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A671B907-2D14-411A-9286-FE1E56A32C1C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1C2FF680-1AE4-48D3-9171-1D6689B8D6C7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036E9DA2-A9E6-497C-8EB8-1E246F49DF31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08" name="그래픽 507">
            <a:extLst>
              <a:ext uri="{FF2B5EF4-FFF2-40B4-BE49-F238E27FC236}">
                <a16:creationId xmlns:a16="http://schemas.microsoft.com/office/drawing/2014/main" id="{F3EEF035-6047-46B9-9013-5820F605F2CB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09" name="그래픽 508">
            <a:extLst>
              <a:ext uri="{FF2B5EF4-FFF2-40B4-BE49-F238E27FC236}">
                <a16:creationId xmlns:a16="http://schemas.microsoft.com/office/drawing/2014/main" id="{447C5CA1-4520-4125-BFE7-2C86673DA6A6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C6F48E61-B1E5-4C75-B7AC-8CB960D2F781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FBB208E5-1164-45EF-9920-0496E8DF2BD8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43154E1B-2988-4723-B54F-DCC04758BC35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2D96101D-4413-4784-ABFA-F9C024BD43A8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73BAC38C-ADBA-4A04-87A8-D934740B5815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91A8C8F0-8835-4BCE-A4B5-1BD5F8BBA78F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0B64254A-46D4-4A88-A4CF-7C52DEED8CB1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2632236C-247E-4D19-8233-85C9C4F2D4C5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619D7775-9147-4F9C-9D17-04CA9C0B51EA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3FEB607F-B287-4E87-AB4E-41EEA1806B1E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3E134412-B1E8-4CB6-9E4C-A47E315F302D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253C6477-E532-49C6-BA75-9A01AC4416A8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0FDB25A9-BC9D-4719-B97B-58EC6FAAFC44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AC94415B-8058-4C80-8EE7-540167F39D51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8135AA62-671A-47E3-8F7F-2749B789B4AA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1477DE8A-64A5-450C-A17F-F0F42EB78D15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7F20602A-CF61-41CF-8FFE-2DF78A27D635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8C80DC5D-6486-4145-8830-CD89806811E7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35279E22-94ED-4B7D-8793-A152E66A4C24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51CC6328-D8DF-4E37-A75B-842CA09378C4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9DCAAC12-7AC6-4CFB-B0A9-42F9290E5FBF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7D484838-D685-4CB7-BFF2-7CD65C12ADEA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5B3E97D3-D98F-429B-9D54-E8B2A7AB6466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7C973518-9DD0-43AA-827D-90337AF4DEB8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8EA24F04-3220-43DD-946B-A753A34B6C44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74625393-521C-4AAE-9EBB-3B7F38865051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242F5A2B-063B-4461-B7FD-FC74ED66177A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FA113671-2C99-4BC0-9C00-AB16247726C0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09F0C94D-681A-4391-84ED-0C972DD94017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F8D9AA52-AA44-4EA5-AAE2-73E3FAC970FE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61D78EE2-215D-4A40-87B3-AC38EBA87405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709BD2AA-4B03-42E4-84DF-C9570ADCA00B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226B5B70-E55A-4815-924C-2BD2D4D9AC04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4762F73A-F399-493D-B5A6-D7FD09E10D14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4C8F74D8-4215-40F4-934F-BDBF1B13536E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35E2C159-DF9A-4891-BA44-100ED603CD6E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40996E0E-B3C8-4DE9-B923-EA34416104D9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B5833198-1C99-4E41-BD2C-D360A6D9AA03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5249F32B-94B1-4E6C-A7D2-B7B8BFA0BC9A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B6C59BC-E541-47D5-B28E-0638A99140BF}"/>
              </a:ext>
            </a:extLst>
          </p:cNvPr>
          <p:cNvSpPr txBox="1"/>
          <p:nvPr/>
        </p:nvSpPr>
        <p:spPr>
          <a:xfrm>
            <a:off x="3096088" y="2767281"/>
            <a:ext cx="5999824" cy="132343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8000" b="0" dirty="0">
                <a:solidFill>
                  <a:srgbClr val="4C2415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B65F12E-62C7-4A63-B225-94E13DDDD21F}"/>
              </a:ext>
            </a:extLst>
          </p:cNvPr>
          <p:cNvSpPr txBox="1"/>
          <p:nvPr/>
        </p:nvSpPr>
        <p:spPr>
          <a:xfrm>
            <a:off x="1361567" y="1459230"/>
            <a:ext cx="9468866" cy="393954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11281595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E942FC60-0751-4BC9-8EE3-EEBE07E74E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C96CBA8B-14D6-44AF-B771-013D1594950B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C93E08BF-A1B5-472C-928B-C0AC026A6F54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7C9C1156-D064-4DA1-B148-AA7044EDD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F703A574-665A-424E-8941-05EA51B2CB01}"/>
              </a:ext>
            </a:extLst>
          </p:cNvPr>
          <p:cNvSpPr/>
          <p:nvPr/>
        </p:nvSpPr>
        <p:spPr>
          <a:xfrm>
            <a:off x="4003767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Pacifico</a:t>
            </a:r>
            <a:r>
              <a:rPr lang="en-US" altLang="ko-KR" sz="1100" dirty="0"/>
              <a:t> Font download by </a:t>
            </a:r>
            <a:endParaRPr lang="ko-KR" altLang="en-US" sz="1100" dirty="0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A9B6D497-DADC-4C35-8320-774D6FE7E190}"/>
              </a:ext>
            </a:extLst>
          </p:cNvPr>
          <p:cNvSpPr/>
          <p:nvPr/>
        </p:nvSpPr>
        <p:spPr>
          <a:xfrm>
            <a:off x="4003767" y="3642669"/>
            <a:ext cx="456887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https://fonts.google.com/specimen/Pacifico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A127A3A4-2086-4B20-B334-09917704270A}"/>
              </a:ext>
            </a:extLst>
          </p:cNvPr>
          <p:cNvSpPr/>
          <p:nvPr/>
        </p:nvSpPr>
        <p:spPr>
          <a:xfrm>
            <a:off x="4003767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Quicksand Font download by </a:t>
            </a:r>
            <a:endParaRPr lang="ko-KR" altLang="en-US" sz="1100" dirty="0"/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B7C9BFAD-9330-4A61-AE6B-2890BAAC894C}"/>
              </a:ext>
            </a:extLst>
          </p:cNvPr>
          <p:cNvSpPr/>
          <p:nvPr/>
        </p:nvSpPr>
        <p:spPr>
          <a:xfrm>
            <a:off x="4003767" y="4427499"/>
            <a:ext cx="47484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https://fonts.google.com/specimen/Quicksand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18">
            <a:extLst>
              <a:ext uri="{FF2B5EF4-FFF2-40B4-BE49-F238E27FC236}">
                <a16:creationId xmlns:a16="http://schemas.microsoft.com/office/drawing/2014/main" id="{A22D45A3-62EF-4120-A135-81238C30AAF7}"/>
              </a:ext>
            </a:extLst>
          </p:cNvPr>
          <p:cNvSpPr/>
          <p:nvPr/>
        </p:nvSpPr>
        <p:spPr>
          <a:xfrm>
            <a:off x="4583772" y="4571319"/>
            <a:ext cx="301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 err="1">
                <a:solidFill>
                  <a:srgbClr val="4C2415"/>
                </a:solidFill>
                <a:latin typeface="+mj-lt"/>
              </a:rPr>
              <a:t>Consectetur</a:t>
            </a:r>
            <a:r>
              <a:rPr lang="en-US" altLang="ko-KR" sz="2800" dirty="0">
                <a:solidFill>
                  <a:srgbClr val="4C2415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4C2415"/>
                </a:solidFill>
                <a:latin typeface="+mj-lt"/>
              </a:rPr>
              <a:t>adipiscing</a:t>
            </a:r>
            <a:r>
              <a:rPr lang="en-US" altLang="ko-KR" sz="2800" dirty="0">
                <a:solidFill>
                  <a:srgbClr val="4C2415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4C2415"/>
                </a:solidFill>
                <a:latin typeface="+mj-lt"/>
              </a:rPr>
              <a:t>elit</a:t>
            </a:r>
            <a:endParaRPr lang="en-US" altLang="ko-KR" sz="280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CFBFF1C-002D-40E4-B01B-430CD12B99C7}"/>
              </a:ext>
            </a:extLst>
          </p:cNvPr>
          <p:cNvSpPr/>
          <p:nvPr/>
        </p:nvSpPr>
        <p:spPr>
          <a:xfrm>
            <a:off x="1439343" y="4571319"/>
            <a:ext cx="301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4C2415"/>
                </a:solidFill>
                <a:latin typeface="+mj-lt"/>
              </a:rPr>
              <a:t>Lorem ipsum dolor sit </a:t>
            </a:r>
            <a:r>
              <a:rPr lang="en-US" altLang="ko-KR" sz="2800" dirty="0" err="1">
                <a:solidFill>
                  <a:srgbClr val="4C2415"/>
                </a:solidFill>
                <a:latin typeface="+mj-lt"/>
              </a:rPr>
              <a:t>amet</a:t>
            </a:r>
            <a:endParaRPr lang="en-US" altLang="ko-KR" sz="280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7CD3A6ED-9A4E-4448-BF6E-87764CC71784}"/>
              </a:ext>
            </a:extLst>
          </p:cNvPr>
          <p:cNvSpPr/>
          <p:nvPr/>
        </p:nvSpPr>
        <p:spPr>
          <a:xfrm>
            <a:off x="7733058" y="4571319"/>
            <a:ext cx="301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4C2415"/>
                </a:solidFill>
                <a:latin typeface="+mj-lt"/>
              </a:rPr>
              <a:t>Sed do </a:t>
            </a:r>
            <a:r>
              <a:rPr lang="en-US" altLang="ko-KR" sz="2800" dirty="0" err="1">
                <a:solidFill>
                  <a:srgbClr val="4C2415"/>
                </a:solidFill>
                <a:latin typeface="+mj-lt"/>
              </a:rPr>
              <a:t>eiusmod</a:t>
            </a:r>
            <a:r>
              <a:rPr lang="en-US" altLang="ko-KR" sz="2800" dirty="0">
                <a:solidFill>
                  <a:srgbClr val="4C2415"/>
                </a:solidFill>
                <a:latin typeface="+mj-lt"/>
              </a:rPr>
              <a:t> </a:t>
            </a:r>
            <a:r>
              <a:rPr lang="en-US" altLang="ko-KR" sz="2800" dirty="0" err="1">
                <a:solidFill>
                  <a:srgbClr val="4C2415"/>
                </a:solidFill>
                <a:latin typeface="+mj-lt"/>
              </a:rPr>
              <a:t>tempor</a:t>
            </a:r>
            <a:endParaRPr lang="en-US" altLang="ko-KR" sz="2800" dirty="0">
              <a:solidFill>
                <a:srgbClr val="4C2415"/>
              </a:solidFill>
              <a:latin typeface="+mj-lt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6C059840-DC33-469F-8D9C-28E75C98BE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393" y="1288872"/>
            <a:ext cx="4951214" cy="721020"/>
          </a:xfrm>
          <a:prstGeom prst="rect">
            <a:avLst/>
          </a:prstGeom>
          <a:effectLst>
            <a:outerShdw blurRad="127000" sx="101000" sy="101000" algn="ctr" rotWithShape="0">
              <a:prstClr val="black">
                <a:alpha val="15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8B133E5-96D4-4C30-A9A0-A168BCA68B16}"/>
              </a:ext>
            </a:extLst>
          </p:cNvPr>
          <p:cNvSpPr txBox="1"/>
          <p:nvPr/>
        </p:nvSpPr>
        <p:spPr>
          <a:xfrm>
            <a:off x="4150624" y="1358992"/>
            <a:ext cx="3890752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C2415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2400" dirty="0">
              <a:solidFill>
                <a:srgbClr val="4C2415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0630AC4-45F3-4D22-9072-F032BBA252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560" y="2729795"/>
            <a:ext cx="1351166" cy="1351166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2215F873-86CC-432B-B2B1-A0513FD11A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813" y="2792803"/>
            <a:ext cx="1275518" cy="1225151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B870E4A1-CE77-44A1-9183-99F012E3C3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9688" y="2891262"/>
            <a:ext cx="1566341" cy="1028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524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8C1BF22-230F-42BD-8CEC-5C9C948659A8}"/>
              </a:ext>
            </a:extLst>
          </p:cNvPr>
          <p:cNvSpPr txBox="1"/>
          <p:nvPr/>
        </p:nvSpPr>
        <p:spPr>
          <a:xfrm>
            <a:off x="3683000" y="2551838"/>
            <a:ext cx="4826000" cy="175432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5400" dirty="0">
                <a:solidFill>
                  <a:srgbClr val="4C2415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5400" dirty="0">
                <a:solidFill>
                  <a:srgbClr val="4C2415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5400" dirty="0">
              <a:solidFill>
                <a:srgbClr val="4C2415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556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4266353-0C61-4598-9E50-28521E3369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400" y="1072535"/>
            <a:ext cx="9093200" cy="812704"/>
          </a:xfrm>
          <a:prstGeom prst="rect">
            <a:avLst/>
          </a:prstGeom>
          <a:effectLst>
            <a:outerShdw blurRad="127000" sx="101000" sy="101000" algn="ctr" rotWithShape="0">
              <a:prstClr val="black">
                <a:alpha val="15000"/>
              </a:prstClr>
            </a:outerShdw>
          </a:effectLst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A1F1E669-77A0-46C2-BCE9-A518F385B586}"/>
              </a:ext>
            </a:extLst>
          </p:cNvPr>
          <p:cNvSpPr txBox="1"/>
          <p:nvPr/>
        </p:nvSpPr>
        <p:spPr>
          <a:xfrm>
            <a:off x="2006599" y="1148725"/>
            <a:ext cx="8178802" cy="52322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b="0" dirty="0">
                <a:solidFill>
                  <a:srgbClr val="4C2415"/>
                </a:solidFill>
                <a:latin typeface="+mj-lt"/>
              </a:rPr>
              <a:t>Section Break Slide Title</a:t>
            </a:r>
            <a:endParaRPr lang="ko-KR" altLang="en-US" sz="2800" b="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F850F75-B931-431F-AEB5-83BB3D94F1C1}"/>
              </a:ext>
            </a:extLst>
          </p:cNvPr>
          <p:cNvSpPr txBox="1"/>
          <p:nvPr/>
        </p:nvSpPr>
        <p:spPr>
          <a:xfrm>
            <a:off x="2159000" y="2783950"/>
            <a:ext cx="375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400">
                <a:solidFill>
                  <a:srgbClr val="4C2415"/>
                </a:solidFill>
              </a:defRPr>
            </a:lvl1pPr>
          </a:lstStyle>
          <a:p>
            <a:r>
              <a:rPr lang="en-US" altLang="ko-KR"/>
              <a:t>Lorem ipsum dolor sit amet</a:t>
            </a:r>
          </a:p>
          <a:p>
            <a:r>
              <a:rPr lang="en-US" altLang="ko-KR"/>
              <a:t>Consectetur adipisicing elit</a:t>
            </a:r>
          </a:p>
          <a:p>
            <a:r>
              <a:rPr lang="en-US" altLang="ko-KR"/>
              <a:t>Sed do eiusmod tempor incididunt</a:t>
            </a:r>
          </a:p>
          <a:p>
            <a:r>
              <a:rPr lang="en-US" altLang="ko-KR"/>
              <a:t>Ut labore et dolore magna</a:t>
            </a:r>
            <a:endParaRPr lang="ko-KR" altLang="en-US" dirty="0"/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DE062CFD-B564-48F0-978A-DAD17B59871F}"/>
              </a:ext>
            </a:extLst>
          </p:cNvPr>
          <p:cNvSpPr/>
          <p:nvPr/>
        </p:nvSpPr>
        <p:spPr>
          <a:xfrm>
            <a:off x="1676256" y="2322285"/>
            <a:ext cx="42943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01. Lorem ipsum</a:t>
            </a:r>
            <a:endParaRPr lang="ko-KR" altLang="en-US" sz="240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DA4E730-C523-4796-8492-1B28831DC7D5}"/>
              </a:ext>
            </a:extLst>
          </p:cNvPr>
          <p:cNvSpPr txBox="1"/>
          <p:nvPr/>
        </p:nvSpPr>
        <p:spPr>
          <a:xfrm>
            <a:off x="7035800" y="2783950"/>
            <a:ext cx="375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400">
                <a:solidFill>
                  <a:srgbClr val="4C2415"/>
                </a:solidFill>
              </a:defRPr>
            </a:lvl1pPr>
          </a:lstStyle>
          <a:p>
            <a:r>
              <a:rPr lang="en-US" altLang="ko-KR"/>
              <a:t>Lorem ipsum dolor sit amet</a:t>
            </a:r>
          </a:p>
          <a:p>
            <a:r>
              <a:rPr lang="en-US" altLang="ko-KR"/>
              <a:t>Consectetur adipisicing elit</a:t>
            </a:r>
          </a:p>
          <a:p>
            <a:r>
              <a:rPr lang="en-US" altLang="ko-KR"/>
              <a:t>Sed do eiusmod tempor incididunt</a:t>
            </a:r>
          </a:p>
          <a:p>
            <a:r>
              <a:rPr lang="en-US" altLang="ko-KR"/>
              <a:t>Ut labore et dolore magna</a:t>
            </a:r>
            <a:endParaRPr lang="ko-KR" altLang="en-US" dirty="0"/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E04BF77F-38F8-4A76-AACF-B604068D3DCD}"/>
              </a:ext>
            </a:extLst>
          </p:cNvPr>
          <p:cNvSpPr/>
          <p:nvPr/>
        </p:nvSpPr>
        <p:spPr>
          <a:xfrm>
            <a:off x="6553056" y="2322285"/>
            <a:ext cx="42943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 03.Lorem ipsum</a:t>
            </a:r>
            <a:endParaRPr lang="ko-KR" altLang="en-US" sz="240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1F00050-4EBC-4FA9-81A2-5DD96010E63D}"/>
              </a:ext>
            </a:extLst>
          </p:cNvPr>
          <p:cNvSpPr txBox="1"/>
          <p:nvPr/>
        </p:nvSpPr>
        <p:spPr>
          <a:xfrm>
            <a:off x="2159000" y="4805195"/>
            <a:ext cx="375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400">
                <a:solidFill>
                  <a:srgbClr val="4C2415"/>
                </a:solidFill>
              </a:defRPr>
            </a:lvl1pPr>
          </a:lstStyle>
          <a:p>
            <a:r>
              <a:rPr lang="en-US" altLang="ko-KR"/>
              <a:t>Lorem ipsum dolor sit amet</a:t>
            </a:r>
          </a:p>
          <a:p>
            <a:r>
              <a:rPr lang="en-US" altLang="ko-KR"/>
              <a:t>Consectetur adipisicing elit</a:t>
            </a:r>
          </a:p>
          <a:p>
            <a:r>
              <a:rPr lang="en-US" altLang="ko-KR"/>
              <a:t>Sed do eiusmod tempor incididunt</a:t>
            </a:r>
          </a:p>
          <a:p>
            <a:r>
              <a:rPr lang="en-US" altLang="ko-KR"/>
              <a:t>Ut labore et dolore magna</a:t>
            </a:r>
            <a:endParaRPr lang="ko-KR" altLang="en-US" dirty="0"/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3AF4C34D-1F65-4D0A-BE4A-A1566DD20EB9}"/>
              </a:ext>
            </a:extLst>
          </p:cNvPr>
          <p:cNvSpPr/>
          <p:nvPr/>
        </p:nvSpPr>
        <p:spPr>
          <a:xfrm>
            <a:off x="1676256" y="4343530"/>
            <a:ext cx="42943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02. Lorem ipsum</a:t>
            </a:r>
            <a:endParaRPr lang="ko-KR" altLang="en-US" sz="240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C2E44F5-6E45-4893-8789-205A33E50137}"/>
              </a:ext>
            </a:extLst>
          </p:cNvPr>
          <p:cNvSpPr txBox="1"/>
          <p:nvPr/>
        </p:nvSpPr>
        <p:spPr>
          <a:xfrm>
            <a:off x="7035800" y="4805195"/>
            <a:ext cx="375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400">
                <a:solidFill>
                  <a:srgbClr val="4C2415"/>
                </a:solidFill>
              </a:defRPr>
            </a:lvl1pPr>
          </a:lstStyle>
          <a:p>
            <a:r>
              <a:rPr lang="en-US" altLang="ko-KR"/>
              <a:t>Lorem ipsum dolor sit amet</a:t>
            </a:r>
          </a:p>
          <a:p>
            <a:r>
              <a:rPr lang="en-US" altLang="ko-KR"/>
              <a:t>Consectetur adipisicing elit</a:t>
            </a:r>
          </a:p>
          <a:p>
            <a:r>
              <a:rPr lang="en-US" altLang="ko-KR"/>
              <a:t>Sed do eiusmod tempor incididunt</a:t>
            </a:r>
          </a:p>
          <a:p>
            <a:r>
              <a:rPr lang="en-US" altLang="ko-KR"/>
              <a:t>Ut labore et dolore magna</a:t>
            </a:r>
            <a:endParaRPr lang="ko-KR" altLang="en-US" dirty="0"/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020DD73C-2BF0-435B-B26F-024AAD1FAB05}"/>
              </a:ext>
            </a:extLst>
          </p:cNvPr>
          <p:cNvSpPr/>
          <p:nvPr/>
        </p:nvSpPr>
        <p:spPr>
          <a:xfrm>
            <a:off x="6553056" y="4343530"/>
            <a:ext cx="42943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04. Lorem ipsum</a:t>
            </a:r>
            <a:endParaRPr lang="ko-KR" altLang="en-US" sz="2400" dirty="0">
              <a:solidFill>
                <a:srgbClr val="4C241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07291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A3BE860C-7B1F-4310-AACD-CF744FEEC9B5}"/>
              </a:ext>
            </a:extLst>
          </p:cNvPr>
          <p:cNvSpPr txBox="1"/>
          <p:nvPr/>
        </p:nvSpPr>
        <p:spPr>
          <a:xfrm>
            <a:off x="1410073" y="2888782"/>
            <a:ext cx="44131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4C2415"/>
                </a:solidFill>
              </a:rPr>
              <a:t>Lorem ipsum dolor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F8C7EE0-85B8-4CE8-850E-077A6C18D3B5}"/>
              </a:ext>
            </a:extLst>
          </p:cNvPr>
          <p:cNvSpPr txBox="1"/>
          <p:nvPr/>
        </p:nvSpPr>
        <p:spPr>
          <a:xfrm>
            <a:off x="1410073" y="3345927"/>
            <a:ext cx="441314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r>
              <a:rPr lang="en-US" altLang="ko-KR" sz="1400" dirty="0">
                <a:solidFill>
                  <a:srgbClr val="4C2415"/>
                </a:solidFill>
              </a:rPr>
              <a:t>, 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incididunt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ut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labore</a:t>
            </a:r>
            <a:r>
              <a:rPr lang="en-US" altLang="ko-KR" sz="1400" dirty="0">
                <a:solidFill>
                  <a:srgbClr val="4C241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C2415"/>
                </a:solidFill>
              </a:rPr>
              <a:t>aliqua</a:t>
            </a:r>
            <a:r>
              <a:rPr lang="en-US" altLang="ko-KR" sz="1400" dirty="0">
                <a:solidFill>
                  <a:srgbClr val="4C2415"/>
                </a:solidFill>
              </a:rPr>
              <a:t>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5169EC9-AD0C-4C5A-8391-841E096A404D}"/>
              </a:ext>
            </a:extLst>
          </p:cNvPr>
          <p:cNvSpPr txBox="1"/>
          <p:nvPr/>
        </p:nvSpPr>
        <p:spPr>
          <a:xfrm>
            <a:off x="1575173" y="4376685"/>
            <a:ext cx="4254781" cy="954107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adipisicing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endParaRPr lang="en-US" altLang="ko-KR" sz="1400" dirty="0">
              <a:solidFill>
                <a:srgbClr val="4C2415"/>
              </a:solidFill>
            </a:endParaRPr>
          </a:p>
          <a:p>
            <a:r>
              <a:rPr lang="en-US" altLang="ko-KR" sz="1400" dirty="0">
                <a:solidFill>
                  <a:srgbClr val="4C2415"/>
                </a:solidFill>
              </a:rPr>
              <a:t>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incididunt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ut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labore</a:t>
            </a:r>
            <a:r>
              <a:rPr lang="en-US" altLang="ko-KR" sz="1400" dirty="0">
                <a:solidFill>
                  <a:srgbClr val="4C241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C2415"/>
                </a:solidFill>
              </a:rPr>
              <a:t>aliqua</a:t>
            </a:r>
            <a:endParaRPr lang="ko-KR" altLang="en-US" sz="1400" dirty="0">
              <a:solidFill>
                <a:srgbClr val="4C2415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1F310F5-BBA5-4A95-B2E0-12C5A11AA6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500" y="1862088"/>
            <a:ext cx="4951214" cy="721020"/>
          </a:xfrm>
          <a:prstGeom prst="rect">
            <a:avLst/>
          </a:prstGeom>
          <a:effectLst>
            <a:outerShdw blurRad="127000" sx="101000" sy="101000" algn="ctr" rotWithShape="0">
              <a:prstClr val="black">
                <a:alpha val="15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4BB9CB6-871A-4126-883B-D09681AE81A3}"/>
              </a:ext>
            </a:extLst>
          </p:cNvPr>
          <p:cNvSpPr txBox="1"/>
          <p:nvPr/>
        </p:nvSpPr>
        <p:spPr>
          <a:xfrm>
            <a:off x="1547731" y="1899529"/>
            <a:ext cx="3890752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4C2415"/>
                </a:solidFill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2800" dirty="0">
              <a:solidFill>
                <a:srgbClr val="4C241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B8DE3F2-5CDF-4529-A8A1-1F591E94A977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</p:spTree>
    <p:extLst>
      <p:ext uri="{BB962C8B-B14F-4D97-AF65-F5344CB8AC3E}">
        <p14:creationId xmlns:p14="http://schemas.microsoft.com/office/powerpoint/2010/main" val="947506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E4EA122-BB62-4A41-8A47-FC5B5480785F}"/>
              </a:ext>
            </a:extLst>
          </p:cNvPr>
          <p:cNvSpPr txBox="1"/>
          <p:nvPr/>
        </p:nvSpPr>
        <p:spPr>
          <a:xfrm>
            <a:off x="791936" y="4341757"/>
            <a:ext cx="2473778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adipisicing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r>
              <a:rPr lang="en-US" altLang="ko-KR" sz="1400" dirty="0">
                <a:solidFill>
                  <a:srgbClr val="4C2415"/>
                </a:solidFill>
              </a:rPr>
              <a:t>, 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incididunt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ut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labore</a:t>
            </a:r>
            <a:r>
              <a:rPr lang="en-US" altLang="ko-KR" sz="1400" dirty="0">
                <a:solidFill>
                  <a:srgbClr val="4C241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C2415"/>
                </a:solidFill>
              </a:rPr>
              <a:t>aliqua</a:t>
            </a:r>
            <a:r>
              <a:rPr lang="en-US" altLang="ko-KR" sz="1400" dirty="0">
                <a:solidFill>
                  <a:srgbClr val="4C2415"/>
                </a:solidFill>
              </a:rPr>
              <a:t>.</a:t>
            </a:r>
            <a:endParaRPr lang="ko-KR" altLang="en-US" sz="1400" dirty="0">
              <a:solidFill>
                <a:srgbClr val="4C2415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4535C3E-E1E8-4950-8BBA-48416C83ED8F}"/>
              </a:ext>
            </a:extLst>
          </p:cNvPr>
          <p:cNvSpPr/>
          <p:nvPr/>
        </p:nvSpPr>
        <p:spPr>
          <a:xfrm>
            <a:off x="791935" y="3893915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4C2415"/>
                </a:solidFill>
              </a:rPr>
              <a:t>Lorem ipsum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26E5AFF-CF85-47BF-9416-10258F1FBB00}"/>
              </a:ext>
            </a:extLst>
          </p:cNvPr>
          <p:cNvSpPr/>
          <p:nvPr/>
        </p:nvSpPr>
        <p:spPr>
          <a:xfrm>
            <a:off x="1110762" y="2712203"/>
            <a:ext cx="183612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C2415"/>
                </a:solidFill>
                <a:latin typeface="+mj-lt"/>
              </a:rPr>
              <a:t>20xx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42483C-957F-40B4-82D7-26FEBCD4A2CF}"/>
              </a:ext>
            </a:extLst>
          </p:cNvPr>
          <p:cNvSpPr txBox="1"/>
          <p:nvPr/>
        </p:nvSpPr>
        <p:spPr>
          <a:xfrm>
            <a:off x="3503386" y="4341757"/>
            <a:ext cx="2473778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adipisicing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r>
              <a:rPr lang="en-US" altLang="ko-KR" sz="1400" dirty="0">
                <a:solidFill>
                  <a:srgbClr val="4C2415"/>
                </a:solidFill>
              </a:rPr>
              <a:t>, 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incididunt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ut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labore</a:t>
            </a:r>
            <a:r>
              <a:rPr lang="en-US" altLang="ko-KR" sz="1400" dirty="0">
                <a:solidFill>
                  <a:srgbClr val="4C241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C2415"/>
                </a:solidFill>
              </a:rPr>
              <a:t>aliqua</a:t>
            </a:r>
            <a:r>
              <a:rPr lang="en-US" altLang="ko-KR" sz="1400" dirty="0">
                <a:solidFill>
                  <a:srgbClr val="4C2415"/>
                </a:solidFill>
              </a:rPr>
              <a:t>.</a:t>
            </a:r>
            <a:endParaRPr lang="ko-KR" altLang="en-US" sz="1400" dirty="0">
              <a:solidFill>
                <a:srgbClr val="4C2415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2CE371D-27A3-4B00-9C63-4A9402463CCB}"/>
              </a:ext>
            </a:extLst>
          </p:cNvPr>
          <p:cNvSpPr/>
          <p:nvPr/>
        </p:nvSpPr>
        <p:spPr>
          <a:xfrm>
            <a:off x="3503385" y="3893915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4C2415"/>
                </a:solidFill>
              </a:rPr>
              <a:t>Lorem ipsum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C0F19FF8-7AD7-4D27-BF17-BE7EFC096487}"/>
              </a:ext>
            </a:extLst>
          </p:cNvPr>
          <p:cNvSpPr/>
          <p:nvPr/>
        </p:nvSpPr>
        <p:spPr>
          <a:xfrm>
            <a:off x="3822212" y="2712203"/>
            <a:ext cx="183612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C2415"/>
                </a:solidFill>
                <a:latin typeface="+mj-lt"/>
              </a:rPr>
              <a:t>20xx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9C7AE0-3AB6-42BD-97E8-D2EAF4F139E8}"/>
              </a:ext>
            </a:extLst>
          </p:cNvPr>
          <p:cNvSpPr txBox="1"/>
          <p:nvPr/>
        </p:nvSpPr>
        <p:spPr>
          <a:xfrm>
            <a:off x="6214836" y="4341757"/>
            <a:ext cx="2473778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adipisicing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r>
              <a:rPr lang="en-US" altLang="ko-KR" sz="1400" dirty="0">
                <a:solidFill>
                  <a:srgbClr val="4C2415"/>
                </a:solidFill>
              </a:rPr>
              <a:t>, 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incididunt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ut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labore</a:t>
            </a:r>
            <a:r>
              <a:rPr lang="en-US" altLang="ko-KR" sz="1400" dirty="0">
                <a:solidFill>
                  <a:srgbClr val="4C241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C2415"/>
                </a:solidFill>
              </a:rPr>
              <a:t>aliqua</a:t>
            </a:r>
            <a:r>
              <a:rPr lang="en-US" altLang="ko-KR" sz="1400" dirty="0">
                <a:solidFill>
                  <a:srgbClr val="4C2415"/>
                </a:solidFill>
              </a:rPr>
              <a:t>.</a:t>
            </a:r>
            <a:endParaRPr lang="ko-KR" altLang="en-US" sz="1400" dirty="0">
              <a:solidFill>
                <a:srgbClr val="4C2415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1E7FFC78-2AF2-4FE3-9AC9-FA1137E42DFC}"/>
              </a:ext>
            </a:extLst>
          </p:cNvPr>
          <p:cNvSpPr/>
          <p:nvPr/>
        </p:nvSpPr>
        <p:spPr>
          <a:xfrm>
            <a:off x="6214835" y="3893915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4C2415"/>
                </a:solidFill>
              </a:rPr>
              <a:t>Lorem ipsum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F7F862B-E936-4191-88E8-5AE51BA24861}"/>
              </a:ext>
            </a:extLst>
          </p:cNvPr>
          <p:cNvSpPr/>
          <p:nvPr/>
        </p:nvSpPr>
        <p:spPr>
          <a:xfrm>
            <a:off x="6533662" y="2712203"/>
            <a:ext cx="183612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C2415"/>
                </a:solidFill>
                <a:latin typeface="+mj-lt"/>
              </a:rPr>
              <a:t>20xx</a:t>
            </a:r>
          </a:p>
        </p:txBody>
      </p: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63611ADE-3C46-4EDF-ADB5-23B5F8639EED}"/>
              </a:ext>
            </a:extLst>
          </p:cNvPr>
          <p:cNvCxnSpPr>
            <a:cxnSpLocks/>
            <a:stCxn id="18" idx="6"/>
            <a:endCxn id="22" idx="2"/>
          </p:cNvCxnSpPr>
          <p:nvPr/>
        </p:nvCxnSpPr>
        <p:spPr>
          <a:xfrm>
            <a:off x="2193925" y="3532411"/>
            <a:ext cx="7804150" cy="0"/>
          </a:xfrm>
          <a:prstGeom prst="line">
            <a:avLst/>
          </a:prstGeom>
          <a:solidFill>
            <a:schemeClr val="bg1"/>
          </a:solidFill>
          <a:ln w="88900" cap="rnd">
            <a:solidFill>
              <a:srgbClr val="83CDC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타원 17">
            <a:extLst>
              <a:ext uri="{FF2B5EF4-FFF2-40B4-BE49-F238E27FC236}">
                <a16:creationId xmlns:a16="http://schemas.microsoft.com/office/drawing/2014/main" id="{FDDFE6E2-2441-4EC6-A91C-6F363FECCD3D}"/>
              </a:ext>
            </a:extLst>
          </p:cNvPr>
          <p:cNvSpPr/>
          <p:nvPr/>
        </p:nvSpPr>
        <p:spPr>
          <a:xfrm>
            <a:off x="1863725" y="3367311"/>
            <a:ext cx="330200" cy="330200"/>
          </a:xfrm>
          <a:prstGeom prst="ellipse">
            <a:avLst/>
          </a:prstGeom>
          <a:solidFill>
            <a:schemeClr val="bg1"/>
          </a:solidFill>
          <a:ln w="88900">
            <a:solidFill>
              <a:srgbClr val="83CD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14181810-68D5-42D8-85AA-23311A82BF9A}"/>
              </a:ext>
            </a:extLst>
          </p:cNvPr>
          <p:cNvSpPr/>
          <p:nvPr/>
        </p:nvSpPr>
        <p:spPr>
          <a:xfrm>
            <a:off x="4575175" y="3367311"/>
            <a:ext cx="330200" cy="330200"/>
          </a:xfrm>
          <a:prstGeom prst="ellipse">
            <a:avLst/>
          </a:prstGeom>
          <a:solidFill>
            <a:schemeClr val="bg1"/>
          </a:solidFill>
          <a:ln w="88900">
            <a:solidFill>
              <a:srgbClr val="83CD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382B8327-D824-4567-95BF-24926AD1594E}"/>
              </a:ext>
            </a:extLst>
          </p:cNvPr>
          <p:cNvSpPr/>
          <p:nvPr/>
        </p:nvSpPr>
        <p:spPr>
          <a:xfrm>
            <a:off x="7286625" y="3367311"/>
            <a:ext cx="330200" cy="330200"/>
          </a:xfrm>
          <a:prstGeom prst="ellipse">
            <a:avLst/>
          </a:prstGeom>
          <a:solidFill>
            <a:schemeClr val="bg1"/>
          </a:solidFill>
          <a:ln w="88900">
            <a:solidFill>
              <a:srgbClr val="83CD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2ABDA97C-7FDD-4093-B3BA-3756F8DA7A1D}"/>
              </a:ext>
            </a:extLst>
          </p:cNvPr>
          <p:cNvSpPr/>
          <p:nvPr/>
        </p:nvSpPr>
        <p:spPr>
          <a:xfrm>
            <a:off x="9998075" y="3367311"/>
            <a:ext cx="330200" cy="330200"/>
          </a:xfrm>
          <a:prstGeom prst="ellipse">
            <a:avLst/>
          </a:prstGeom>
          <a:solidFill>
            <a:schemeClr val="bg1"/>
          </a:solidFill>
          <a:ln w="88900">
            <a:solidFill>
              <a:srgbClr val="83CD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E852CDB-DA26-4319-B60E-422BD61D7EBB}"/>
              </a:ext>
            </a:extLst>
          </p:cNvPr>
          <p:cNvSpPr txBox="1"/>
          <p:nvPr/>
        </p:nvSpPr>
        <p:spPr>
          <a:xfrm>
            <a:off x="8926286" y="4341757"/>
            <a:ext cx="2473778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adipisicing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r>
              <a:rPr lang="en-US" altLang="ko-KR" sz="1400" dirty="0">
                <a:solidFill>
                  <a:srgbClr val="4C2415"/>
                </a:solidFill>
              </a:rPr>
              <a:t>, 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incididunt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ut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labore</a:t>
            </a:r>
            <a:r>
              <a:rPr lang="en-US" altLang="ko-KR" sz="1400" dirty="0">
                <a:solidFill>
                  <a:srgbClr val="4C241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C2415"/>
                </a:solidFill>
              </a:rPr>
              <a:t>aliqua</a:t>
            </a:r>
            <a:r>
              <a:rPr lang="en-US" altLang="ko-KR" sz="1400" dirty="0">
                <a:solidFill>
                  <a:srgbClr val="4C2415"/>
                </a:solidFill>
              </a:rPr>
              <a:t>.</a:t>
            </a:r>
            <a:endParaRPr lang="ko-KR" altLang="en-US" sz="1400" dirty="0">
              <a:solidFill>
                <a:srgbClr val="4C2415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D9D9E809-B435-4E12-A1D1-1F6080B5FC1B}"/>
              </a:ext>
            </a:extLst>
          </p:cNvPr>
          <p:cNvSpPr/>
          <p:nvPr/>
        </p:nvSpPr>
        <p:spPr>
          <a:xfrm>
            <a:off x="8926285" y="3893915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4C2415"/>
                </a:solidFill>
              </a:rPr>
              <a:t>Lorem ipsum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B780B511-B314-4544-A120-DF1C0D2068FB}"/>
              </a:ext>
            </a:extLst>
          </p:cNvPr>
          <p:cNvSpPr/>
          <p:nvPr/>
        </p:nvSpPr>
        <p:spPr>
          <a:xfrm>
            <a:off x="9245112" y="2712203"/>
            <a:ext cx="183612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C2415"/>
                </a:solidFill>
                <a:latin typeface="+mj-lt"/>
              </a:rPr>
              <a:t>20xx</a:t>
            </a: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F19DC4BC-8EE3-4296-B197-010C4674F6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400" y="1088475"/>
            <a:ext cx="9093200" cy="812704"/>
          </a:xfrm>
          <a:prstGeom prst="rect">
            <a:avLst/>
          </a:prstGeom>
          <a:effectLst>
            <a:outerShdw blurRad="127000" sx="101000" sy="101000" algn="ctr" rotWithShape="0">
              <a:prstClr val="black">
                <a:alpha val="15000"/>
              </a:prstClr>
            </a:outerShdw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436EB71-0929-4EC5-AC09-4A2EBA6E1B34}"/>
              </a:ext>
            </a:extLst>
          </p:cNvPr>
          <p:cNvSpPr txBox="1"/>
          <p:nvPr/>
        </p:nvSpPr>
        <p:spPr>
          <a:xfrm>
            <a:off x="2006599" y="1162763"/>
            <a:ext cx="8178802" cy="52322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b="0" dirty="0">
                <a:solidFill>
                  <a:srgbClr val="4C2415"/>
                </a:solidFill>
                <a:latin typeface="+mj-lt"/>
              </a:rPr>
              <a:t>Timeline Infographic Slide</a:t>
            </a:r>
            <a:endParaRPr lang="ko-KR" altLang="en-US" sz="2800" b="0" dirty="0">
              <a:solidFill>
                <a:srgbClr val="4C241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25167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97DFE343-998C-4A47-827C-87F5329782C1}"/>
              </a:ext>
            </a:extLst>
          </p:cNvPr>
          <p:cNvSpPr txBox="1"/>
          <p:nvPr/>
        </p:nvSpPr>
        <p:spPr>
          <a:xfrm>
            <a:off x="1625599" y="2836048"/>
            <a:ext cx="2616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800" i="1" u="sng" dirty="0">
                <a:solidFill>
                  <a:srgbClr val="4C2415"/>
                </a:solidFill>
                <a:effectLst/>
              </a:rPr>
              <a:t>When</a:t>
            </a:r>
            <a:endParaRPr lang="ko-KR" altLang="en-US" sz="2800" i="1" u="sng" dirty="0">
              <a:solidFill>
                <a:srgbClr val="4C2415"/>
              </a:solidFill>
              <a:effectLst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153149-1FFA-4255-B8F6-391005E479C0}"/>
              </a:ext>
            </a:extLst>
          </p:cNvPr>
          <p:cNvSpPr txBox="1"/>
          <p:nvPr/>
        </p:nvSpPr>
        <p:spPr>
          <a:xfrm>
            <a:off x="4787900" y="2836048"/>
            <a:ext cx="2616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800" i="1" u="sng" dirty="0">
                <a:solidFill>
                  <a:srgbClr val="4C2415"/>
                </a:solidFill>
                <a:effectLst/>
              </a:rPr>
              <a:t>Who</a:t>
            </a:r>
            <a:endParaRPr lang="ko-KR" altLang="en-US" sz="2800" i="1" u="sng" dirty="0">
              <a:solidFill>
                <a:srgbClr val="4C2415"/>
              </a:solidFill>
              <a:effectLst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A0B07B2-F37A-46A5-915F-82B0B31427A3}"/>
              </a:ext>
            </a:extLst>
          </p:cNvPr>
          <p:cNvSpPr txBox="1"/>
          <p:nvPr/>
        </p:nvSpPr>
        <p:spPr>
          <a:xfrm>
            <a:off x="7950201" y="2836048"/>
            <a:ext cx="2616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800" i="1" u="sng" dirty="0">
                <a:solidFill>
                  <a:srgbClr val="4C2415"/>
                </a:solidFill>
                <a:effectLst/>
              </a:rPr>
              <a:t>Where</a:t>
            </a:r>
            <a:endParaRPr lang="ko-KR" altLang="en-US" sz="2800" i="1" u="sng" dirty="0">
              <a:solidFill>
                <a:srgbClr val="4C2415"/>
              </a:solidFill>
              <a:effectLst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BCBD7F5-389E-4E52-AB34-05B6B8FCE9CF}"/>
              </a:ext>
            </a:extLst>
          </p:cNvPr>
          <p:cNvSpPr txBox="1"/>
          <p:nvPr/>
        </p:nvSpPr>
        <p:spPr>
          <a:xfrm>
            <a:off x="1625599" y="4027092"/>
            <a:ext cx="26162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C2415"/>
                </a:solidFill>
              </a:rPr>
              <a:t>amet</a:t>
            </a:r>
            <a:r>
              <a:rPr lang="en-US" altLang="ko-KR" sz="1600" dirty="0">
                <a:solidFill>
                  <a:srgbClr val="4C2415"/>
                </a:solidFill>
              </a:rPr>
              <a:t>, </a:t>
            </a:r>
            <a:r>
              <a:rPr lang="en-US" altLang="ko-KR" sz="16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adipiscing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elit</a:t>
            </a:r>
            <a:r>
              <a:rPr lang="en-US" altLang="ko-KR" sz="1600" dirty="0">
                <a:solidFill>
                  <a:srgbClr val="4C2415"/>
                </a:solidFill>
              </a:rPr>
              <a:t>, sed do </a:t>
            </a:r>
            <a:r>
              <a:rPr lang="en-US" altLang="ko-KR" sz="1600" dirty="0" err="1">
                <a:solidFill>
                  <a:srgbClr val="4C2415"/>
                </a:solidFill>
              </a:rPr>
              <a:t>eiusmod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tempor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incididunt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ut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labore</a:t>
            </a:r>
            <a:r>
              <a:rPr lang="en-US" altLang="ko-KR" sz="1600" dirty="0">
                <a:solidFill>
                  <a:srgbClr val="4C2415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4C2415"/>
                </a:solidFill>
              </a:rPr>
              <a:t>aliqua</a:t>
            </a:r>
            <a:r>
              <a:rPr lang="en-US" altLang="ko-KR" sz="1600" dirty="0">
                <a:solidFill>
                  <a:srgbClr val="4C2415"/>
                </a:solidFill>
              </a:rPr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B439CF5-FF2E-455F-AAB8-7FEF0ECBE4E8}"/>
              </a:ext>
            </a:extLst>
          </p:cNvPr>
          <p:cNvSpPr txBox="1"/>
          <p:nvPr/>
        </p:nvSpPr>
        <p:spPr>
          <a:xfrm>
            <a:off x="4787900" y="4027092"/>
            <a:ext cx="26162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C2415"/>
                </a:solidFill>
              </a:rPr>
              <a:t>amet</a:t>
            </a:r>
            <a:r>
              <a:rPr lang="en-US" altLang="ko-KR" sz="1600" dirty="0">
                <a:solidFill>
                  <a:srgbClr val="4C2415"/>
                </a:solidFill>
              </a:rPr>
              <a:t>, </a:t>
            </a:r>
            <a:r>
              <a:rPr lang="en-US" altLang="ko-KR" sz="16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adipiscing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elit</a:t>
            </a:r>
            <a:r>
              <a:rPr lang="en-US" altLang="ko-KR" sz="1600" dirty="0">
                <a:solidFill>
                  <a:srgbClr val="4C2415"/>
                </a:solidFill>
              </a:rPr>
              <a:t>, sed do </a:t>
            </a:r>
            <a:r>
              <a:rPr lang="en-US" altLang="ko-KR" sz="1600" dirty="0" err="1">
                <a:solidFill>
                  <a:srgbClr val="4C2415"/>
                </a:solidFill>
              </a:rPr>
              <a:t>eiusmod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tempor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incididunt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ut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labore</a:t>
            </a:r>
            <a:r>
              <a:rPr lang="en-US" altLang="ko-KR" sz="1600" dirty="0">
                <a:solidFill>
                  <a:srgbClr val="4C2415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4C2415"/>
                </a:solidFill>
              </a:rPr>
              <a:t>aliqua</a:t>
            </a:r>
            <a:r>
              <a:rPr lang="en-US" altLang="ko-KR" sz="1600" dirty="0">
                <a:solidFill>
                  <a:srgbClr val="4C2415"/>
                </a:solidFill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E93856B-7149-485B-99A8-F8D0F8FD05E2}"/>
              </a:ext>
            </a:extLst>
          </p:cNvPr>
          <p:cNvSpPr txBox="1"/>
          <p:nvPr/>
        </p:nvSpPr>
        <p:spPr>
          <a:xfrm>
            <a:off x="7950201" y="4027092"/>
            <a:ext cx="26162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C2415"/>
                </a:solidFill>
              </a:rPr>
              <a:t>amet</a:t>
            </a:r>
            <a:r>
              <a:rPr lang="en-US" altLang="ko-KR" sz="1600" dirty="0">
                <a:solidFill>
                  <a:srgbClr val="4C2415"/>
                </a:solidFill>
              </a:rPr>
              <a:t>, </a:t>
            </a:r>
            <a:r>
              <a:rPr lang="en-US" altLang="ko-KR" sz="16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adipiscing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elit</a:t>
            </a:r>
            <a:r>
              <a:rPr lang="en-US" altLang="ko-KR" sz="1600" dirty="0">
                <a:solidFill>
                  <a:srgbClr val="4C2415"/>
                </a:solidFill>
              </a:rPr>
              <a:t>, sed do </a:t>
            </a:r>
            <a:r>
              <a:rPr lang="en-US" altLang="ko-KR" sz="1600" dirty="0" err="1">
                <a:solidFill>
                  <a:srgbClr val="4C2415"/>
                </a:solidFill>
              </a:rPr>
              <a:t>eiusmod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tempor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incididunt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ut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labore</a:t>
            </a:r>
            <a:r>
              <a:rPr lang="en-US" altLang="ko-KR" sz="1600" dirty="0">
                <a:solidFill>
                  <a:srgbClr val="4C2415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4C2415"/>
                </a:solidFill>
              </a:rPr>
              <a:t>aliqua</a:t>
            </a:r>
            <a:r>
              <a:rPr lang="en-US" altLang="ko-KR" sz="1600" dirty="0">
                <a:solidFill>
                  <a:srgbClr val="4C2415"/>
                </a:solidFill>
              </a:rPr>
              <a:t>.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61C6F2B7-FCE1-4505-A436-31B72AE043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400" y="1211729"/>
            <a:ext cx="9093200" cy="812704"/>
          </a:xfrm>
          <a:prstGeom prst="rect">
            <a:avLst/>
          </a:prstGeom>
          <a:effectLst>
            <a:outerShdw blurRad="127000" sx="101000" sy="101000" algn="ctr" rotWithShape="0">
              <a:prstClr val="black">
                <a:alpha val="15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B17F637-37E7-4526-9600-FD9CC76ACF8E}"/>
              </a:ext>
            </a:extLst>
          </p:cNvPr>
          <p:cNvSpPr txBox="1"/>
          <p:nvPr/>
        </p:nvSpPr>
        <p:spPr>
          <a:xfrm>
            <a:off x="2006599" y="1286017"/>
            <a:ext cx="8178802" cy="52322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b="0" dirty="0">
                <a:solidFill>
                  <a:srgbClr val="4C2415"/>
                </a:solidFill>
                <a:latin typeface="+mj-lt"/>
              </a:rPr>
              <a:t>Insert Your Title Here</a:t>
            </a:r>
            <a:endParaRPr lang="ko-KR" altLang="en-US" sz="2800" b="0" dirty="0">
              <a:solidFill>
                <a:srgbClr val="4C241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05902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82D6B5D-F375-4D9F-9ABD-F47C3DC6A926}"/>
              </a:ext>
            </a:extLst>
          </p:cNvPr>
          <p:cNvSpPr txBox="1"/>
          <p:nvPr/>
        </p:nvSpPr>
        <p:spPr>
          <a:xfrm>
            <a:off x="1008358" y="4644504"/>
            <a:ext cx="4857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4C2415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41416C-C19B-431C-8B9F-78E6DFCD4AD9}"/>
              </a:ext>
            </a:extLst>
          </p:cNvPr>
          <p:cNvSpPr txBox="1"/>
          <p:nvPr/>
        </p:nvSpPr>
        <p:spPr>
          <a:xfrm>
            <a:off x="1008358" y="5104859"/>
            <a:ext cx="4857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r>
              <a:rPr lang="en-US" altLang="ko-KR" sz="1400" dirty="0">
                <a:solidFill>
                  <a:srgbClr val="4C2415"/>
                </a:solidFill>
              </a:rPr>
              <a:t>, 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incididunt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ut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labore</a:t>
            </a:r>
            <a:r>
              <a:rPr lang="en-US" altLang="ko-KR" sz="1400" dirty="0">
                <a:solidFill>
                  <a:srgbClr val="4C2415"/>
                </a:solidFill>
              </a:rPr>
              <a:t> et dolore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A1D5ED-B1B7-4F62-B427-A1548307A73B}"/>
              </a:ext>
            </a:extLst>
          </p:cNvPr>
          <p:cNvSpPr txBox="1"/>
          <p:nvPr/>
        </p:nvSpPr>
        <p:spPr>
          <a:xfrm>
            <a:off x="6326481" y="4644504"/>
            <a:ext cx="4857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4C2415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EDAAF7-BDCC-42B8-9C4D-3EEE698F41DE}"/>
              </a:ext>
            </a:extLst>
          </p:cNvPr>
          <p:cNvSpPr txBox="1"/>
          <p:nvPr/>
        </p:nvSpPr>
        <p:spPr>
          <a:xfrm>
            <a:off x="6326481" y="5104859"/>
            <a:ext cx="4857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r>
              <a:rPr lang="en-US" altLang="ko-KR" sz="1400" dirty="0">
                <a:solidFill>
                  <a:srgbClr val="4C2415"/>
                </a:solidFill>
              </a:rPr>
              <a:t>, 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incididunt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ut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labore</a:t>
            </a:r>
            <a:r>
              <a:rPr lang="en-US" altLang="ko-KR" sz="1400" dirty="0">
                <a:solidFill>
                  <a:srgbClr val="4C2415"/>
                </a:solidFill>
              </a:rPr>
              <a:t> et dolore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E79086C-9E3C-4340-BCA6-E593CF5E3CB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D8609FB-73C1-49BD-908A-B00D1CC1FC8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D34CCF8F-6C7E-4065-9DDC-DBF1778FB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400" y="729246"/>
            <a:ext cx="9093200" cy="812704"/>
          </a:xfrm>
          <a:prstGeom prst="rect">
            <a:avLst/>
          </a:prstGeom>
          <a:effectLst>
            <a:outerShdw blurRad="127000" sx="101000" sy="101000" algn="ctr" rotWithShape="0">
              <a:prstClr val="black">
                <a:alpha val="15000"/>
              </a:prst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5649837-7C6D-4EE4-9DCC-D4EDC33B0FF3}"/>
              </a:ext>
            </a:extLst>
          </p:cNvPr>
          <p:cNvSpPr txBox="1"/>
          <p:nvPr/>
        </p:nvSpPr>
        <p:spPr>
          <a:xfrm>
            <a:off x="2006599" y="803534"/>
            <a:ext cx="8178802" cy="52322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b="0" dirty="0">
                <a:solidFill>
                  <a:srgbClr val="4C2415"/>
                </a:solidFill>
                <a:latin typeface="+mj-lt"/>
              </a:rPr>
              <a:t>Subject Title</a:t>
            </a:r>
            <a:endParaRPr lang="ko-KR" altLang="en-US" sz="2800" b="0" dirty="0">
              <a:solidFill>
                <a:srgbClr val="4C241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85421300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cifico - Quicksand Light">
      <a:majorFont>
        <a:latin typeface="Pacifico"/>
        <a:ea typeface="Arial Unicode MS"/>
        <a:cs typeface=""/>
      </a:majorFont>
      <a:minorFont>
        <a:latin typeface="Quicksand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83CDC1"/>
        </a:solidFill>
        <a:ln w="762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</a:spDef>
    <a:lnDef>
      <a:spPr>
        <a:ln w="88900">
          <a:solidFill>
            <a:srgbClr val="FF7A3F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3277</TotalTime>
  <Words>1341</Words>
  <Application>Microsoft Office PowerPoint</Application>
  <PresentationFormat>와이드스크린</PresentationFormat>
  <Paragraphs>189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5" baseType="lpstr">
      <vt:lpstr>Wingdings</vt:lpstr>
      <vt:lpstr>맑은 고딕</vt:lpstr>
      <vt:lpstr>Quicksand Light</vt:lpstr>
      <vt:lpstr>Arial Unicode MS</vt:lpstr>
      <vt:lpstr>Pacifico</vt:lpstr>
      <vt:lpstr>Arial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244</cp:revision>
  <dcterms:created xsi:type="dcterms:W3CDTF">2019-04-06T05:20:47Z</dcterms:created>
  <dcterms:modified xsi:type="dcterms:W3CDTF">2023-04-17T23:11:39Z</dcterms:modified>
</cp:coreProperties>
</file>