
<file path=[Content_Types].xml><?xml version="1.0" encoding="utf-8"?>
<Types xmlns="http://schemas.openxmlformats.org/package/2006/content-types">
  <Default ContentType="application/x-fontdata" Extension="fntdata"/>
  <Default ContentType="image/gif" Extension="gif"/>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x="18288000" cy="10287000"/>
  <p:notesSz cx="6858000" cy="9144000"/>
  <p:embeddedFontLst>
    <p:embeddedFont>
      <p:font typeface="Boulder" charset="1" panose="00000000000000000000"/>
      <p:regular r:id="rId24"/>
    </p:embeddedFont>
    <p:embeddedFont>
      <p:font typeface="Proxima Nova" charset="1" panose="02000506030000020004"/>
      <p:regular r:id="rId25"/>
    </p:embeddedFont>
    <p:embeddedFont>
      <p:font typeface="Proxima Nova Bold" charset="1" panose="02000506030000020004"/>
      <p:regular r:id="rId26"/>
    </p:embeddedFont>
    <p:embeddedFont>
      <p:font typeface="Proxima Nova Bold Italics" charset="1" panose="02000506030000020004"/>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gif" Type="http://schemas.openxmlformats.org/officeDocument/2006/relationships/image"/><Relationship Id="rId3" Target="../media/image2.gif"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gif"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png" Type="http://schemas.openxmlformats.org/officeDocument/2006/relationships/image"/><Relationship Id="rId3" Target="../media/image25.svg" Type="http://schemas.openxmlformats.org/officeDocument/2006/relationships/image"/><Relationship Id="rId4" Target="../media/image26.png" Type="http://schemas.openxmlformats.org/officeDocument/2006/relationships/image"/><Relationship Id="rId5" Target="../media/image27.svg" Type="http://schemas.openxmlformats.org/officeDocument/2006/relationships/image"/><Relationship Id="rId6" Target="../media/image28.png" Type="http://schemas.openxmlformats.org/officeDocument/2006/relationships/image"/><Relationship Id="rId7" Target="../media/image29.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0.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png" Type="http://schemas.openxmlformats.org/officeDocument/2006/relationships/image"/><Relationship Id="rId3" Target="../media/image25.svg" Type="http://schemas.openxmlformats.org/officeDocument/2006/relationships/image"/><Relationship Id="rId4" Target="../media/image14.gif" Type="http://schemas.openxmlformats.org/officeDocument/2006/relationships/image"/><Relationship Id="rId5" Target="../media/image1.gif"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6.png" Type="http://schemas.openxmlformats.org/officeDocument/2006/relationships/image"/><Relationship Id="rId3" Target="../media/image27.svg" Type="http://schemas.openxmlformats.org/officeDocument/2006/relationships/image"/><Relationship Id="rId4" Target="../media/image31.gif"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gif" Type="http://schemas.openxmlformats.org/officeDocument/2006/relationships/image"/><Relationship Id="rId3" Target="../media/image32.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8.svg" Type="http://schemas.openxmlformats.org/officeDocument/2006/relationships/image"/><Relationship Id="rId11" Target="../media/image6.gif" Type="http://schemas.openxmlformats.org/officeDocument/2006/relationships/image"/><Relationship Id="rId12" Target="../media/image4.gif" Type="http://schemas.openxmlformats.org/officeDocument/2006/relationships/image"/><Relationship Id="rId13" Target="../media/image13.gif" Type="http://schemas.openxmlformats.org/officeDocument/2006/relationships/image"/><Relationship Id="rId14" Target="../media/image2.gif" Type="http://schemas.openxmlformats.org/officeDocument/2006/relationships/image"/><Relationship Id="rId15" Target="../media/image16.gif" Type="http://schemas.openxmlformats.org/officeDocument/2006/relationships/image"/><Relationship Id="rId16" Target="../media/image17.gif" Type="http://schemas.openxmlformats.org/officeDocument/2006/relationships/image"/><Relationship Id="rId17" Target="../media/image18.gif" Type="http://schemas.openxmlformats.org/officeDocument/2006/relationships/image"/><Relationship Id="rId2" Target="../media/image31.gif" Type="http://schemas.openxmlformats.org/officeDocument/2006/relationships/image"/><Relationship Id="rId3" Target="../media/image1.gif" Type="http://schemas.openxmlformats.org/officeDocument/2006/relationships/image"/><Relationship Id="rId4" Target="../media/image14.gif"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35.png" Type="http://schemas.openxmlformats.org/officeDocument/2006/relationships/image"/><Relationship Id="rId8" Target="../media/image36.svg" Type="http://schemas.openxmlformats.org/officeDocument/2006/relationships/image"/><Relationship Id="rId9" Target="../media/image37.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9.png" Type="http://schemas.openxmlformats.org/officeDocument/2006/relationships/image"/><Relationship Id="rId3" Target="../media/image40.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gif"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gif"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gif" Type="http://schemas.openxmlformats.org/officeDocument/2006/relationships/image"/><Relationship Id="rId3" Target="../media/image5.png" Type="http://schemas.openxmlformats.org/officeDocument/2006/relationships/image"/><Relationship Id="rId4" Target="../media/image6.gif"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gif"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gif" Type="http://schemas.openxmlformats.org/officeDocument/2006/relationships/image"/><Relationship Id="rId3" Target="../media/image7.png" Type="http://schemas.openxmlformats.org/officeDocument/2006/relationships/image"/><Relationship Id="rId4" Target="../media/image8.gif"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7.gif" Type="http://schemas.openxmlformats.org/officeDocument/2006/relationships/image"/><Relationship Id="rId11" Target="../media/image18.gif" Type="http://schemas.openxmlformats.org/officeDocument/2006/relationships/image"/><Relationship Id="rId2" Target="../media/image9.jpeg" Type="http://schemas.openxmlformats.org/officeDocument/2006/relationships/image"/><Relationship Id="rId3" Target="../media/image10.jpeg" Type="http://schemas.openxmlformats.org/officeDocument/2006/relationships/image"/><Relationship Id="rId4" Target="../media/image11.jpeg" Type="http://schemas.openxmlformats.org/officeDocument/2006/relationships/image"/><Relationship Id="rId5" Target="../media/image12.jpeg" Type="http://schemas.openxmlformats.org/officeDocument/2006/relationships/image"/><Relationship Id="rId6" Target="../media/image13.gif" Type="http://schemas.openxmlformats.org/officeDocument/2006/relationships/image"/><Relationship Id="rId7" Target="../media/image14.gif" Type="http://schemas.openxmlformats.org/officeDocument/2006/relationships/image"/><Relationship Id="rId8" Target="../media/image15.gif" Type="http://schemas.openxmlformats.org/officeDocument/2006/relationships/image"/><Relationship Id="rId9" Target="../media/image16.gif"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jpeg" Type="http://schemas.openxmlformats.org/officeDocument/2006/relationships/image"/><Relationship Id="rId3" Target="../media/image20.jpeg" Type="http://schemas.openxmlformats.org/officeDocument/2006/relationships/image"/><Relationship Id="rId4" Target="../media/image21.jpeg" Type="http://schemas.openxmlformats.org/officeDocument/2006/relationships/image"/><Relationship Id="rId5" Target="../media/image22.jpeg" Type="http://schemas.openxmlformats.org/officeDocument/2006/relationships/image"/><Relationship Id="rId6" Target="../media/image23.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607050"/>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0">
            <a:off x="14945811" y="0"/>
            <a:ext cx="3342189" cy="2740595"/>
          </a:xfrm>
          <a:prstGeom prst="rect">
            <a:avLst/>
          </a:prstGeom>
        </p:spPr>
      </p:pic>
      <p:pic>
        <p:nvPicPr>
          <p:cNvPr name="Picture 3" id="3"/>
          <p:cNvPicPr>
            <a:picLocks noChangeAspect="true"/>
          </p:cNvPicPr>
          <p:nvPr/>
        </p:nvPicPr>
        <p:blipFill>
          <a:blip r:embed="rId2"/>
          <a:srcRect l="0" t="0" r="0" b="0"/>
          <a:stretch>
            <a:fillRect/>
          </a:stretch>
        </p:blipFill>
        <p:spPr>
          <a:xfrm flipH="true" flipV="false" rot="0">
            <a:off x="4528005" y="5959014"/>
            <a:ext cx="5816537" cy="4769561"/>
          </a:xfrm>
          <a:prstGeom prst="rect">
            <a:avLst/>
          </a:prstGeom>
        </p:spPr>
      </p:pic>
      <p:pic>
        <p:nvPicPr>
          <p:cNvPr name="Picture 4" id="4"/>
          <p:cNvPicPr>
            <a:picLocks noChangeAspect="true"/>
          </p:cNvPicPr>
          <p:nvPr/>
        </p:nvPicPr>
        <p:blipFill>
          <a:blip r:embed="rId3"/>
          <a:srcRect l="0" t="0" r="0" b="0"/>
          <a:stretch>
            <a:fillRect/>
          </a:stretch>
        </p:blipFill>
        <p:spPr>
          <a:xfrm flipH="false" flipV="false" rot="0">
            <a:off x="702144" y="5313920"/>
            <a:ext cx="3371571" cy="1685786"/>
          </a:xfrm>
          <a:prstGeom prst="rect">
            <a:avLst/>
          </a:prstGeom>
        </p:spPr>
      </p:pic>
      <p:sp>
        <p:nvSpPr>
          <p:cNvPr name="Freeform 5" id="5"/>
          <p:cNvSpPr/>
          <p:nvPr/>
        </p:nvSpPr>
        <p:spPr>
          <a:xfrm flipH="false" flipV="false" rot="0">
            <a:off x="9144000" y="0"/>
            <a:ext cx="9144000" cy="10287000"/>
          </a:xfrm>
          <a:custGeom>
            <a:avLst/>
            <a:gdLst/>
            <a:ahLst/>
            <a:cxnLst/>
            <a:rect r="r" b="b" t="t" l="l"/>
            <a:pathLst>
              <a:path h="10287000" w="9144000">
                <a:moveTo>
                  <a:pt x="0" y="0"/>
                </a:moveTo>
                <a:lnTo>
                  <a:pt x="9144000" y="0"/>
                </a:lnTo>
                <a:lnTo>
                  <a:pt x="9144000" y="10287000"/>
                </a:lnTo>
                <a:lnTo>
                  <a:pt x="0" y="10287000"/>
                </a:lnTo>
                <a:lnTo>
                  <a:pt x="0" y="0"/>
                </a:lnTo>
                <a:close/>
              </a:path>
            </a:pathLst>
          </a:custGeom>
          <a:blipFill>
            <a:blip r:embed="rId4"/>
            <a:stretch>
              <a:fillRect l="-30716" t="-67579" r="-51002" b="-74410"/>
            </a:stretch>
          </a:blipFill>
        </p:spPr>
      </p:sp>
      <p:sp>
        <p:nvSpPr>
          <p:cNvPr name="TextBox 6" id="6"/>
          <p:cNvSpPr txBox="true"/>
          <p:nvPr/>
        </p:nvSpPr>
        <p:spPr>
          <a:xfrm rot="0">
            <a:off x="1028700" y="871808"/>
            <a:ext cx="9085287" cy="4605877"/>
          </a:xfrm>
          <a:prstGeom prst="rect">
            <a:avLst/>
          </a:prstGeom>
        </p:spPr>
        <p:txBody>
          <a:bodyPr anchor="t" rtlCol="false" tIns="0" lIns="0" bIns="0" rIns="0">
            <a:spAutoFit/>
          </a:bodyPr>
          <a:lstStyle/>
          <a:p>
            <a:pPr algn="l">
              <a:lnSpc>
                <a:spcPts val="11938"/>
              </a:lnSpc>
              <a:spcBef>
                <a:spcPct val="0"/>
              </a:spcBef>
            </a:pPr>
            <a:r>
              <a:rPr lang="en-US" sz="11938">
                <a:solidFill>
                  <a:srgbClr val="FFFFFF"/>
                </a:solidFill>
                <a:latin typeface="Boulder"/>
                <a:ea typeface="Boulder"/>
                <a:cs typeface="Boulder"/>
                <a:sym typeface="Boulder"/>
              </a:rPr>
              <a:t>PAPER AIRPLANES LESSON</a:t>
            </a:r>
          </a:p>
        </p:txBody>
      </p:sp>
      <p:sp>
        <p:nvSpPr>
          <p:cNvPr name="TextBox 7" id="7"/>
          <p:cNvSpPr txBox="true"/>
          <p:nvPr/>
        </p:nvSpPr>
        <p:spPr>
          <a:xfrm rot="0">
            <a:off x="1128481" y="5929989"/>
            <a:ext cx="2945234" cy="529848"/>
          </a:xfrm>
          <a:prstGeom prst="rect">
            <a:avLst/>
          </a:prstGeom>
        </p:spPr>
        <p:txBody>
          <a:bodyPr anchor="t" rtlCol="false" tIns="0" lIns="0" bIns="0" rIns="0">
            <a:spAutoFit/>
          </a:bodyPr>
          <a:lstStyle/>
          <a:p>
            <a:pPr algn="l">
              <a:lnSpc>
                <a:spcPts val="4029"/>
              </a:lnSpc>
              <a:spcBef>
                <a:spcPct val="0"/>
              </a:spcBef>
            </a:pPr>
            <a:r>
              <a:rPr lang="en-US" sz="4029">
                <a:solidFill>
                  <a:srgbClr val="FFFFFF"/>
                </a:solidFill>
                <a:latin typeface="Boulder"/>
                <a:ea typeface="Boulder"/>
                <a:cs typeface="Boulder"/>
                <a:sym typeface="Boulder"/>
              </a:rPr>
              <a:t>FOR KIDS</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373832"/>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2001163">
            <a:off x="2034304" y="-686451"/>
            <a:ext cx="14219392" cy="11659901"/>
          </a:xfrm>
          <a:prstGeom prst="rect">
            <a:avLst/>
          </a:prstGeom>
        </p:spPr>
      </p:pic>
      <p:sp>
        <p:nvSpPr>
          <p:cNvPr name="TextBox 3" id="3"/>
          <p:cNvSpPr txBox="true"/>
          <p:nvPr/>
        </p:nvSpPr>
        <p:spPr>
          <a:xfrm rot="0">
            <a:off x="1028700" y="884573"/>
            <a:ext cx="16230600" cy="1918335"/>
          </a:xfrm>
          <a:prstGeom prst="rect">
            <a:avLst/>
          </a:prstGeom>
        </p:spPr>
        <p:txBody>
          <a:bodyPr anchor="t" rtlCol="false" tIns="0" lIns="0" bIns="0" rIns="0">
            <a:spAutoFit/>
          </a:bodyPr>
          <a:lstStyle/>
          <a:p>
            <a:pPr algn="ctr" marL="0" indent="0" lvl="0">
              <a:lnSpc>
                <a:spcPts val="14400"/>
              </a:lnSpc>
              <a:spcBef>
                <a:spcPct val="0"/>
              </a:spcBef>
            </a:pPr>
            <a:r>
              <a:rPr lang="en-US" sz="14400">
                <a:solidFill>
                  <a:srgbClr val="FFFFFF"/>
                </a:solidFill>
                <a:latin typeface="Boulder"/>
                <a:ea typeface="Boulder"/>
                <a:cs typeface="Boulder"/>
                <a:sym typeface="Boulder"/>
              </a:rPr>
              <a:t>LESSONS</a:t>
            </a:r>
          </a:p>
        </p:txBody>
      </p:sp>
    </p:spTree>
  </p:cSld>
  <p:clrMapOvr>
    <a:masterClrMapping/>
  </p:clrMapOvr>
  <p:transition spd="slow">
    <p:fade/>
  </p:transition>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607050"/>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3570641"/>
            <a:ext cx="5029491" cy="3145718"/>
          </a:xfrm>
          <a:custGeom>
            <a:avLst/>
            <a:gdLst/>
            <a:ahLst/>
            <a:cxnLst/>
            <a:rect r="r" b="b" t="t" l="l"/>
            <a:pathLst>
              <a:path h="3145718" w="5029491">
                <a:moveTo>
                  <a:pt x="0" y="0"/>
                </a:moveTo>
                <a:lnTo>
                  <a:pt x="5029491" y="0"/>
                </a:lnTo>
                <a:lnTo>
                  <a:pt x="5029491" y="3145718"/>
                </a:lnTo>
                <a:lnTo>
                  <a:pt x="0" y="314571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6629255" y="3392323"/>
            <a:ext cx="5029491" cy="3502354"/>
          </a:xfrm>
          <a:custGeom>
            <a:avLst/>
            <a:gdLst/>
            <a:ahLst/>
            <a:cxnLst/>
            <a:rect r="r" b="b" t="t" l="l"/>
            <a:pathLst>
              <a:path h="3502354" w="5029491">
                <a:moveTo>
                  <a:pt x="0" y="0"/>
                </a:moveTo>
                <a:lnTo>
                  <a:pt x="5029490" y="0"/>
                </a:lnTo>
                <a:lnTo>
                  <a:pt x="5029490" y="3502354"/>
                </a:lnTo>
                <a:lnTo>
                  <a:pt x="0" y="350235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2572635" y="3086100"/>
            <a:ext cx="4343839" cy="4114800"/>
          </a:xfrm>
          <a:custGeom>
            <a:avLst/>
            <a:gdLst/>
            <a:ahLst/>
            <a:cxnLst/>
            <a:rect r="r" b="b" t="t" l="l"/>
            <a:pathLst>
              <a:path h="4114800" w="4343839">
                <a:moveTo>
                  <a:pt x="0" y="0"/>
                </a:moveTo>
                <a:lnTo>
                  <a:pt x="4343839" y="0"/>
                </a:lnTo>
                <a:lnTo>
                  <a:pt x="4343839"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5" id="5"/>
          <p:cNvSpPr txBox="true"/>
          <p:nvPr/>
        </p:nvSpPr>
        <p:spPr>
          <a:xfrm rot="0">
            <a:off x="1028700" y="1200150"/>
            <a:ext cx="6343404" cy="1166494"/>
          </a:xfrm>
          <a:prstGeom prst="rect">
            <a:avLst/>
          </a:prstGeom>
        </p:spPr>
        <p:txBody>
          <a:bodyPr anchor="t" rtlCol="false" tIns="0" lIns="0" bIns="0" rIns="0">
            <a:spAutoFit/>
          </a:bodyPr>
          <a:lstStyle/>
          <a:p>
            <a:pPr algn="l" marL="0" indent="0" lvl="0">
              <a:lnSpc>
                <a:spcPts val="8799"/>
              </a:lnSpc>
              <a:spcBef>
                <a:spcPct val="0"/>
              </a:spcBef>
            </a:pPr>
            <a:r>
              <a:rPr lang="en-US" sz="8799">
                <a:solidFill>
                  <a:srgbClr val="FFFFFF"/>
                </a:solidFill>
                <a:latin typeface="Boulder"/>
                <a:ea typeface="Boulder"/>
                <a:cs typeface="Boulder"/>
                <a:sym typeface="Boulder"/>
              </a:rPr>
              <a:t>LESSONS</a:t>
            </a:r>
          </a:p>
        </p:txBody>
      </p:sp>
      <p:grpSp>
        <p:nvGrpSpPr>
          <p:cNvPr name="Group 6" id="6"/>
          <p:cNvGrpSpPr/>
          <p:nvPr/>
        </p:nvGrpSpPr>
        <p:grpSpPr>
          <a:xfrm rot="0">
            <a:off x="1028700" y="7436531"/>
            <a:ext cx="5029491" cy="1821769"/>
            <a:chOff x="0" y="0"/>
            <a:chExt cx="6705987" cy="2429026"/>
          </a:xfrm>
        </p:grpSpPr>
        <p:sp>
          <p:nvSpPr>
            <p:cNvPr name="TextBox 7" id="7"/>
            <p:cNvSpPr txBox="true"/>
            <p:nvPr/>
          </p:nvSpPr>
          <p:spPr>
            <a:xfrm rot="0">
              <a:off x="0" y="66675"/>
              <a:ext cx="6705987" cy="575098"/>
            </a:xfrm>
            <a:prstGeom prst="rect">
              <a:avLst/>
            </a:prstGeom>
          </p:spPr>
          <p:txBody>
            <a:bodyPr anchor="t" rtlCol="false" tIns="0" lIns="0" bIns="0" rIns="0">
              <a:spAutoFit/>
            </a:bodyPr>
            <a:lstStyle/>
            <a:p>
              <a:pPr algn="l" marL="0" indent="0" lvl="0">
                <a:lnSpc>
                  <a:spcPts val="3199"/>
                </a:lnSpc>
                <a:spcBef>
                  <a:spcPct val="0"/>
                </a:spcBef>
              </a:pPr>
              <a:r>
                <a:rPr lang="en-US" sz="3199">
                  <a:solidFill>
                    <a:srgbClr val="FFFFFF"/>
                  </a:solidFill>
                  <a:latin typeface="Boulder"/>
                  <a:ea typeface="Boulder"/>
                  <a:cs typeface="Boulder"/>
                  <a:sym typeface="Boulder"/>
                </a:rPr>
                <a:t>LESSON 1</a:t>
              </a:r>
            </a:p>
          </p:txBody>
        </p:sp>
        <p:sp>
          <p:nvSpPr>
            <p:cNvPr name="TextBox 8" id="8"/>
            <p:cNvSpPr txBox="true"/>
            <p:nvPr/>
          </p:nvSpPr>
          <p:spPr>
            <a:xfrm rot="0">
              <a:off x="0" y="769771"/>
              <a:ext cx="6705987" cy="1659255"/>
            </a:xfrm>
            <a:prstGeom prst="rect">
              <a:avLst/>
            </a:prstGeom>
          </p:spPr>
          <p:txBody>
            <a:bodyPr anchor="t" rtlCol="false" tIns="0" lIns="0" bIns="0" rIns="0">
              <a:spAutoFit/>
            </a:bodyPr>
            <a:lstStyle/>
            <a:p>
              <a:pPr algn="l" marL="0" indent="0" lvl="0">
                <a:lnSpc>
                  <a:spcPts val="2400"/>
                </a:lnSpc>
                <a:spcBef>
                  <a:spcPct val="0"/>
                </a:spcBef>
              </a:pPr>
              <a:r>
                <a:rPr lang="en-US" sz="2400" strike="noStrike" u="none">
                  <a:solidFill>
                    <a:srgbClr val="FFFFFF"/>
                  </a:solidFill>
                  <a:latin typeface="Proxima Nova"/>
                  <a:ea typeface="Proxima Nova"/>
                  <a:cs typeface="Proxima Nova"/>
                  <a:sym typeface="Proxima Nova"/>
                </a:rPr>
                <a:t>Briefly elaborate on what you want to discuss. Lorem ipsum dolor sit amet, consectetur adipiscing elit, sed do eiusmod tempor incididunt ut labore.</a:t>
              </a:r>
            </a:p>
          </p:txBody>
        </p:sp>
      </p:grpSp>
      <p:grpSp>
        <p:nvGrpSpPr>
          <p:cNvPr name="Group 9" id="9"/>
          <p:cNvGrpSpPr/>
          <p:nvPr/>
        </p:nvGrpSpPr>
        <p:grpSpPr>
          <a:xfrm rot="0">
            <a:off x="6629255" y="7436531"/>
            <a:ext cx="5029491" cy="1821769"/>
            <a:chOff x="0" y="0"/>
            <a:chExt cx="6705987" cy="2429026"/>
          </a:xfrm>
        </p:grpSpPr>
        <p:sp>
          <p:nvSpPr>
            <p:cNvPr name="TextBox 10" id="10"/>
            <p:cNvSpPr txBox="true"/>
            <p:nvPr/>
          </p:nvSpPr>
          <p:spPr>
            <a:xfrm rot="0">
              <a:off x="0" y="66675"/>
              <a:ext cx="6705987" cy="575098"/>
            </a:xfrm>
            <a:prstGeom prst="rect">
              <a:avLst/>
            </a:prstGeom>
          </p:spPr>
          <p:txBody>
            <a:bodyPr anchor="t" rtlCol="false" tIns="0" lIns="0" bIns="0" rIns="0">
              <a:spAutoFit/>
            </a:bodyPr>
            <a:lstStyle/>
            <a:p>
              <a:pPr algn="l" marL="0" indent="0" lvl="0">
                <a:lnSpc>
                  <a:spcPts val="3199"/>
                </a:lnSpc>
                <a:spcBef>
                  <a:spcPct val="0"/>
                </a:spcBef>
              </a:pPr>
              <a:r>
                <a:rPr lang="en-US" sz="3199">
                  <a:solidFill>
                    <a:srgbClr val="FFFFFF"/>
                  </a:solidFill>
                  <a:latin typeface="Boulder"/>
                  <a:ea typeface="Boulder"/>
                  <a:cs typeface="Boulder"/>
                  <a:sym typeface="Boulder"/>
                </a:rPr>
                <a:t>LESSON 2</a:t>
              </a:r>
            </a:p>
          </p:txBody>
        </p:sp>
        <p:sp>
          <p:nvSpPr>
            <p:cNvPr name="TextBox 11" id="11"/>
            <p:cNvSpPr txBox="true"/>
            <p:nvPr/>
          </p:nvSpPr>
          <p:spPr>
            <a:xfrm rot="0">
              <a:off x="0" y="769771"/>
              <a:ext cx="6705987" cy="1659255"/>
            </a:xfrm>
            <a:prstGeom prst="rect">
              <a:avLst/>
            </a:prstGeom>
          </p:spPr>
          <p:txBody>
            <a:bodyPr anchor="t" rtlCol="false" tIns="0" lIns="0" bIns="0" rIns="0">
              <a:spAutoFit/>
            </a:bodyPr>
            <a:lstStyle/>
            <a:p>
              <a:pPr algn="l" marL="0" indent="0" lvl="0">
                <a:lnSpc>
                  <a:spcPts val="2400"/>
                </a:lnSpc>
                <a:spcBef>
                  <a:spcPct val="0"/>
                </a:spcBef>
              </a:pPr>
              <a:r>
                <a:rPr lang="en-US" sz="2400" strike="noStrike" u="none">
                  <a:solidFill>
                    <a:srgbClr val="FFFFFF"/>
                  </a:solidFill>
                  <a:latin typeface="Proxima Nova"/>
                  <a:ea typeface="Proxima Nova"/>
                  <a:cs typeface="Proxima Nova"/>
                  <a:sym typeface="Proxima Nova"/>
                </a:rPr>
                <a:t>Briefly elaborate on what you want to discuss. Lorem ipsum dolor sit amet, consectetur adipiscing elit, sed do eiusmod tempor incididunt ut labore.</a:t>
              </a:r>
            </a:p>
          </p:txBody>
        </p:sp>
      </p:grpSp>
      <p:grpSp>
        <p:nvGrpSpPr>
          <p:cNvPr name="Group 12" id="12"/>
          <p:cNvGrpSpPr/>
          <p:nvPr/>
        </p:nvGrpSpPr>
        <p:grpSpPr>
          <a:xfrm rot="0">
            <a:off x="12229809" y="7436531"/>
            <a:ext cx="5029491" cy="1821769"/>
            <a:chOff x="0" y="0"/>
            <a:chExt cx="6705987" cy="2429026"/>
          </a:xfrm>
        </p:grpSpPr>
        <p:sp>
          <p:nvSpPr>
            <p:cNvPr name="TextBox 13" id="13"/>
            <p:cNvSpPr txBox="true"/>
            <p:nvPr/>
          </p:nvSpPr>
          <p:spPr>
            <a:xfrm rot="0">
              <a:off x="0" y="66675"/>
              <a:ext cx="6705987" cy="575098"/>
            </a:xfrm>
            <a:prstGeom prst="rect">
              <a:avLst/>
            </a:prstGeom>
          </p:spPr>
          <p:txBody>
            <a:bodyPr anchor="t" rtlCol="false" tIns="0" lIns="0" bIns="0" rIns="0">
              <a:spAutoFit/>
            </a:bodyPr>
            <a:lstStyle/>
            <a:p>
              <a:pPr algn="l" marL="0" indent="0" lvl="0">
                <a:lnSpc>
                  <a:spcPts val="3199"/>
                </a:lnSpc>
                <a:spcBef>
                  <a:spcPct val="0"/>
                </a:spcBef>
              </a:pPr>
              <a:r>
                <a:rPr lang="en-US" sz="3199">
                  <a:solidFill>
                    <a:srgbClr val="FFFFFF"/>
                  </a:solidFill>
                  <a:latin typeface="Boulder"/>
                  <a:ea typeface="Boulder"/>
                  <a:cs typeface="Boulder"/>
                  <a:sym typeface="Boulder"/>
                </a:rPr>
                <a:t>LESSON 3</a:t>
              </a:r>
            </a:p>
          </p:txBody>
        </p:sp>
        <p:sp>
          <p:nvSpPr>
            <p:cNvPr name="TextBox 14" id="14"/>
            <p:cNvSpPr txBox="true"/>
            <p:nvPr/>
          </p:nvSpPr>
          <p:spPr>
            <a:xfrm rot="0">
              <a:off x="0" y="769771"/>
              <a:ext cx="6705987" cy="1659255"/>
            </a:xfrm>
            <a:prstGeom prst="rect">
              <a:avLst/>
            </a:prstGeom>
          </p:spPr>
          <p:txBody>
            <a:bodyPr anchor="t" rtlCol="false" tIns="0" lIns="0" bIns="0" rIns="0">
              <a:spAutoFit/>
            </a:bodyPr>
            <a:lstStyle/>
            <a:p>
              <a:pPr algn="l" marL="0" indent="0" lvl="0">
                <a:lnSpc>
                  <a:spcPts val="2400"/>
                </a:lnSpc>
                <a:spcBef>
                  <a:spcPct val="0"/>
                </a:spcBef>
              </a:pPr>
              <a:r>
                <a:rPr lang="en-US" sz="2400" strike="noStrike" u="none">
                  <a:solidFill>
                    <a:srgbClr val="FFFFFF"/>
                  </a:solidFill>
                  <a:latin typeface="Proxima Nova"/>
                  <a:ea typeface="Proxima Nova"/>
                  <a:cs typeface="Proxima Nova"/>
                  <a:sym typeface="Proxima Nova"/>
                </a:rPr>
                <a:t>Briefly elaborate on what you want to discuss. Lorem ipsum dolor sit amet, consectetur adipiscing elit, sed do eiusmod tempor incididunt ut labore.</a:t>
              </a:r>
            </a:p>
          </p:txBody>
        </p:sp>
      </p:grpSp>
    </p:spTree>
  </p:cSld>
  <p:clrMapOvr>
    <a:masterClrMapping/>
  </p:clrMapOvr>
  <p:transition spd="slow">
    <p:fade/>
  </p:transition>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607050"/>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8419" r="0" b="-14913"/>
            </a:stretch>
          </a:blipFill>
        </p:spPr>
      </p:sp>
      <p:sp>
        <p:nvSpPr>
          <p:cNvPr name="TextBox 3" id="3"/>
          <p:cNvSpPr txBox="true"/>
          <p:nvPr/>
        </p:nvSpPr>
        <p:spPr>
          <a:xfrm rot="0">
            <a:off x="3775122" y="883036"/>
            <a:ext cx="10737756" cy="1390145"/>
          </a:xfrm>
          <a:prstGeom prst="rect">
            <a:avLst/>
          </a:prstGeom>
        </p:spPr>
        <p:txBody>
          <a:bodyPr anchor="t" rtlCol="false" tIns="0" lIns="0" bIns="0" rIns="0">
            <a:spAutoFit/>
          </a:bodyPr>
          <a:lstStyle/>
          <a:p>
            <a:pPr algn="ctr" marL="0" indent="0" lvl="0">
              <a:lnSpc>
                <a:spcPts val="5352"/>
              </a:lnSpc>
              <a:spcBef>
                <a:spcPct val="0"/>
              </a:spcBef>
            </a:pPr>
            <a:r>
              <a:rPr lang="en-US" sz="5352" strike="noStrike" u="none">
                <a:solidFill>
                  <a:srgbClr val="37402D"/>
                </a:solidFill>
                <a:latin typeface="Boulder"/>
                <a:ea typeface="Boulder"/>
                <a:cs typeface="Boulder"/>
                <a:sym typeface="Boulder"/>
              </a:rPr>
              <a:t>A PICTURE IS WORTH A THOUSAND WORDS</a:t>
            </a:r>
          </a:p>
        </p:txBody>
      </p:sp>
    </p:spTree>
  </p:cSld>
  <p:clrMapOvr>
    <a:masterClrMapping/>
  </p:clrMapOvr>
  <p:transition spd="slow">
    <p:fade/>
  </p:transition>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607050"/>
        </a:solidFill>
      </p:bgPr>
    </p:bg>
    <p:spTree>
      <p:nvGrpSpPr>
        <p:cNvPr id="1" name=""/>
        <p:cNvGrpSpPr/>
        <p:nvPr/>
      </p:nvGrpSpPr>
      <p:grpSpPr>
        <a:xfrm>
          <a:off x="0" y="0"/>
          <a:ext cx="0" cy="0"/>
          <a:chOff x="0" y="0"/>
          <a:chExt cx="0" cy="0"/>
        </a:xfrm>
      </p:grpSpPr>
      <p:sp>
        <p:nvSpPr>
          <p:cNvPr name="Freeform 2" id="2"/>
          <p:cNvSpPr/>
          <p:nvPr/>
        </p:nvSpPr>
        <p:spPr>
          <a:xfrm flipH="false" flipV="false" rot="0">
            <a:off x="193800" y="3709665"/>
            <a:ext cx="9785100" cy="6120135"/>
          </a:xfrm>
          <a:custGeom>
            <a:avLst/>
            <a:gdLst/>
            <a:ahLst/>
            <a:cxnLst/>
            <a:rect r="r" b="b" t="t" l="l"/>
            <a:pathLst>
              <a:path h="6120135" w="9785100">
                <a:moveTo>
                  <a:pt x="0" y="0"/>
                </a:moveTo>
                <a:lnTo>
                  <a:pt x="9785100" y="0"/>
                </a:lnTo>
                <a:lnTo>
                  <a:pt x="9785100" y="6120135"/>
                </a:lnTo>
                <a:lnTo>
                  <a:pt x="0" y="612013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3" id="3"/>
          <p:cNvSpPr/>
          <p:nvPr/>
        </p:nvSpPr>
        <p:spPr>
          <a:xfrm flipH="false" flipV="false" rot="0">
            <a:off x="10389035" y="-2410470"/>
            <a:ext cx="9785100" cy="6120135"/>
          </a:xfrm>
          <a:custGeom>
            <a:avLst/>
            <a:gdLst/>
            <a:ahLst/>
            <a:cxnLst/>
            <a:rect r="r" b="b" t="t" l="l"/>
            <a:pathLst>
              <a:path h="6120135" w="9785100">
                <a:moveTo>
                  <a:pt x="0" y="0"/>
                </a:moveTo>
                <a:lnTo>
                  <a:pt x="9785100" y="0"/>
                </a:lnTo>
                <a:lnTo>
                  <a:pt x="9785100" y="6120135"/>
                </a:lnTo>
                <a:lnTo>
                  <a:pt x="0" y="612013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pic>
        <p:nvPicPr>
          <p:cNvPr name="Picture 4" id="4"/>
          <p:cNvPicPr>
            <a:picLocks noChangeAspect="true"/>
          </p:cNvPicPr>
          <p:nvPr/>
        </p:nvPicPr>
        <p:blipFill>
          <a:blip r:embed="rId4"/>
          <a:srcRect l="0" t="0" r="0" b="0"/>
          <a:stretch>
            <a:fillRect/>
          </a:stretch>
        </p:blipFill>
        <p:spPr>
          <a:xfrm flipH="false" flipV="false" rot="0">
            <a:off x="1028700" y="2366644"/>
            <a:ext cx="7502015" cy="975262"/>
          </a:xfrm>
          <a:prstGeom prst="rect">
            <a:avLst/>
          </a:prstGeom>
        </p:spPr>
      </p:pic>
      <p:pic>
        <p:nvPicPr>
          <p:cNvPr name="Picture 5" id="5"/>
          <p:cNvPicPr>
            <a:picLocks noChangeAspect="true"/>
          </p:cNvPicPr>
          <p:nvPr/>
        </p:nvPicPr>
        <p:blipFill>
          <a:blip r:embed="rId5"/>
          <a:srcRect l="0" t="0" r="0" b="0"/>
          <a:stretch>
            <a:fillRect/>
          </a:stretch>
        </p:blipFill>
        <p:spPr>
          <a:xfrm flipH="false" flipV="false" rot="0">
            <a:off x="14543952" y="2547439"/>
            <a:ext cx="2715348" cy="2226585"/>
          </a:xfrm>
          <a:prstGeom prst="rect">
            <a:avLst/>
          </a:prstGeom>
        </p:spPr>
      </p:pic>
      <p:sp>
        <p:nvSpPr>
          <p:cNvPr name="TextBox 6" id="6"/>
          <p:cNvSpPr txBox="true"/>
          <p:nvPr/>
        </p:nvSpPr>
        <p:spPr>
          <a:xfrm rot="0">
            <a:off x="1028700" y="1200150"/>
            <a:ext cx="8115300" cy="1166494"/>
          </a:xfrm>
          <a:prstGeom prst="rect">
            <a:avLst/>
          </a:prstGeom>
        </p:spPr>
        <p:txBody>
          <a:bodyPr anchor="t" rtlCol="false" tIns="0" lIns="0" bIns="0" rIns="0">
            <a:spAutoFit/>
          </a:bodyPr>
          <a:lstStyle/>
          <a:p>
            <a:pPr algn="l" marL="0" indent="0" lvl="0">
              <a:lnSpc>
                <a:spcPts val="8799"/>
              </a:lnSpc>
              <a:spcBef>
                <a:spcPct val="0"/>
              </a:spcBef>
            </a:pPr>
            <a:r>
              <a:rPr lang="en-US" sz="8799">
                <a:solidFill>
                  <a:srgbClr val="FFFFFF"/>
                </a:solidFill>
                <a:latin typeface="Boulder"/>
                <a:ea typeface="Boulder"/>
                <a:cs typeface="Boulder"/>
                <a:sym typeface="Boulder"/>
              </a:rPr>
              <a:t>LESSON ONE</a:t>
            </a:r>
          </a:p>
        </p:txBody>
      </p:sp>
      <p:sp>
        <p:nvSpPr>
          <p:cNvPr name="TextBox 7" id="7"/>
          <p:cNvSpPr txBox="true"/>
          <p:nvPr/>
        </p:nvSpPr>
        <p:spPr>
          <a:xfrm rot="0">
            <a:off x="10389035" y="5282565"/>
            <a:ext cx="6870265" cy="3975735"/>
          </a:xfrm>
          <a:prstGeom prst="rect">
            <a:avLst/>
          </a:prstGeom>
        </p:spPr>
        <p:txBody>
          <a:bodyPr anchor="t" rtlCol="false" tIns="0" lIns="0" bIns="0" rIns="0">
            <a:spAutoFit/>
          </a:bodyPr>
          <a:lstStyle/>
          <a:p>
            <a:pPr algn="just" marL="0" indent="0" lvl="0">
              <a:lnSpc>
                <a:spcPts val="2400"/>
              </a:lnSpc>
              <a:spcBef>
                <a:spcPct val="0"/>
              </a:spcBef>
            </a:pPr>
            <a:r>
              <a:rPr lang="en-US" sz="2400" strike="noStrike" u="none">
                <a:solidFill>
                  <a:srgbClr val="FFFFFF"/>
                </a:solidFill>
                <a:latin typeface="Proxima Nova"/>
                <a:ea typeface="Proxima Nova"/>
                <a:cs typeface="Proxima Nova"/>
                <a:sym typeface="Proxima Nova"/>
              </a:rPr>
              <a:t>Presentations are communication tools that can be used as demonstrations, lectures, speeches, reports, and more. It is mostly presented before an audience. </a:t>
            </a:r>
          </a:p>
          <a:p>
            <a:pPr algn="just" marL="0" indent="0" lvl="0">
              <a:lnSpc>
                <a:spcPts val="2400"/>
              </a:lnSpc>
              <a:spcBef>
                <a:spcPct val="0"/>
              </a:spcBef>
            </a:pPr>
          </a:p>
          <a:p>
            <a:pPr algn="just" marL="0" indent="0" lvl="0">
              <a:lnSpc>
                <a:spcPts val="2400"/>
              </a:lnSpc>
              <a:spcBef>
                <a:spcPct val="0"/>
              </a:spcBef>
            </a:pPr>
            <a:r>
              <a:rPr lang="en-US" sz="2400" strike="noStrike" u="none">
                <a:solidFill>
                  <a:srgbClr val="FFFFFF"/>
                </a:solidFill>
                <a:latin typeface="Proxima Nova"/>
                <a:ea typeface="Proxima Nova"/>
                <a:cs typeface="Proxima Nova"/>
                <a:sym typeface="Proxima Nova"/>
              </a:rPr>
              <a:t>Lorem ipsum dolor sit amet, consectetur adipiscing elit, sed do eiusmod tempor incididunt ut labore et dolore magna aliqua. Semper quis lectus nulla at. Risus quis varius quam quisque id diam vel quam. Dictum fusce ut placerat orci. Orci porta non pulvinar neque laoreet. Lectus vestibulum mattis ullamcorper velit. Eu ultrices vitae auctor eu augue ut. Proin libero nunc consequat interdum varius.</a:t>
            </a:r>
          </a:p>
        </p:txBody>
      </p:sp>
    </p:spTree>
  </p:cSld>
  <p:clrMapOvr>
    <a:masterClrMapping/>
  </p:clrMapOvr>
  <p:transition spd="slow">
    <p:fade/>
  </p:transition>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607050"/>
        </a:solidFill>
      </p:bgPr>
    </p:bg>
    <p:spTree>
      <p:nvGrpSpPr>
        <p:cNvPr id="1" name=""/>
        <p:cNvGrpSpPr/>
        <p:nvPr/>
      </p:nvGrpSpPr>
      <p:grpSpPr>
        <a:xfrm>
          <a:off x="0" y="0"/>
          <a:ext cx="0" cy="0"/>
          <a:chOff x="0" y="0"/>
          <a:chExt cx="0" cy="0"/>
        </a:xfrm>
      </p:grpSpPr>
      <p:sp>
        <p:nvSpPr>
          <p:cNvPr name="TextBox 2" id="2"/>
          <p:cNvSpPr txBox="true"/>
          <p:nvPr/>
        </p:nvSpPr>
        <p:spPr>
          <a:xfrm rot="0">
            <a:off x="5086350" y="2939098"/>
            <a:ext cx="8115300" cy="1166494"/>
          </a:xfrm>
          <a:prstGeom prst="rect">
            <a:avLst/>
          </a:prstGeom>
        </p:spPr>
        <p:txBody>
          <a:bodyPr anchor="t" rtlCol="false" tIns="0" lIns="0" bIns="0" rIns="0">
            <a:spAutoFit/>
          </a:bodyPr>
          <a:lstStyle/>
          <a:p>
            <a:pPr algn="ctr" marL="0" indent="0" lvl="0">
              <a:lnSpc>
                <a:spcPts val="8799"/>
              </a:lnSpc>
              <a:spcBef>
                <a:spcPct val="0"/>
              </a:spcBef>
            </a:pPr>
            <a:r>
              <a:rPr lang="en-US" sz="8799">
                <a:solidFill>
                  <a:srgbClr val="FFFFFF"/>
                </a:solidFill>
                <a:latin typeface="Boulder"/>
                <a:ea typeface="Boulder"/>
                <a:cs typeface="Boulder"/>
                <a:sym typeface="Boulder"/>
              </a:rPr>
              <a:t>LESSON TWO</a:t>
            </a:r>
          </a:p>
        </p:txBody>
      </p:sp>
      <p:sp>
        <p:nvSpPr>
          <p:cNvPr name="TextBox 3" id="3"/>
          <p:cNvSpPr txBox="true"/>
          <p:nvPr/>
        </p:nvSpPr>
        <p:spPr>
          <a:xfrm rot="0">
            <a:off x="5086350" y="4153217"/>
            <a:ext cx="8115300" cy="3366135"/>
          </a:xfrm>
          <a:prstGeom prst="rect">
            <a:avLst/>
          </a:prstGeom>
        </p:spPr>
        <p:txBody>
          <a:bodyPr anchor="t" rtlCol="false" tIns="0" lIns="0" bIns="0" rIns="0">
            <a:spAutoFit/>
          </a:bodyPr>
          <a:lstStyle/>
          <a:p>
            <a:pPr algn="ctr" marL="0" indent="0" lvl="0">
              <a:lnSpc>
                <a:spcPts val="2400"/>
              </a:lnSpc>
              <a:spcBef>
                <a:spcPct val="0"/>
              </a:spcBef>
            </a:pPr>
            <a:r>
              <a:rPr lang="en-US" sz="2400" strike="noStrike" u="none">
                <a:solidFill>
                  <a:srgbClr val="FFFFFF"/>
                </a:solidFill>
                <a:latin typeface="Proxima Nova"/>
                <a:ea typeface="Proxima Nova"/>
                <a:cs typeface="Proxima Nova"/>
                <a:sym typeface="Proxima Nova"/>
              </a:rPr>
              <a:t>Presentations are communication tools that can be used as demonstrations, lectures, speeches, reports, and more. It is mostly presented before an audience. </a:t>
            </a:r>
          </a:p>
          <a:p>
            <a:pPr algn="ctr" marL="0" indent="0" lvl="0">
              <a:lnSpc>
                <a:spcPts val="2400"/>
              </a:lnSpc>
              <a:spcBef>
                <a:spcPct val="0"/>
              </a:spcBef>
            </a:pPr>
          </a:p>
          <a:p>
            <a:pPr algn="ctr" marL="0" indent="0" lvl="0">
              <a:lnSpc>
                <a:spcPts val="2400"/>
              </a:lnSpc>
              <a:spcBef>
                <a:spcPct val="0"/>
              </a:spcBef>
            </a:pPr>
            <a:r>
              <a:rPr lang="en-US" sz="2400" strike="noStrike" u="none">
                <a:solidFill>
                  <a:srgbClr val="FFFFFF"/>
                </a:solidFill>
                <a:latin typeface="Proxima Nova"/>
                <a:ea typeface="Proxima Nova"/>
                <a:cs typeface="Proxima Nova"/>
                <a:sym typeface="Proxima Nova"/>
              </a:rPr>
              <a:t>Lorem ipsum dolor sit amet, consectetur adipiscing elit, sed do eiusmod tempor incididunt ut labore et dolore magna aliqua. Semper quis lectus nulla at. Risus quis varius quam quisque id diam vel quam. Dictum fusce ut placerat orci. Orci porta non pulvinar neque laoreet. Lectus vestibulum mattis ullamcorper velit. Eu ultrices vitae auctor eu augue ut. Proin libero nunc consequat interdum varius.</a:t>
            </a:r>
          </a:p>
        </p:txBody>
      </p:sp>
      <p:sp>
        <p:nvSpPr>
          <p:cNvPr name="Freeform 4" id="4"/>
          <p:cNvSpPr/>
          <p:nvPr/>
        </p:nvSpPr>
        <p:spPr>
          <a:xfrm flipH="false" flipV="false" rot="0">
            <a:off x="11205740" y="6432700"/>
            <a:ext cx="8115300" cy="5651200"/>
          </a:xfrm>
          <a:custGeom>
            <a:avLst/>
            <a:gdLst/>
            <a:ahLst/>
            <a:cxnLst/>
            <a:rect r="r" b="b" t="t" l="l"/>
            <a:pathLst>
              <a:path h="5651200" w="8115300">
                <a:moveTo>
                  <a:pt x="0" y="0"/>
                </a:moveTo>
                <a:lnTo>
                  <a:pt x="8115300" y="0"/>
                </a:lnTo>
                <a:lnTo>
                  <a:pt x="8115300" y="5651200"/>
                </a:lnTo>
                <a:lnTo>
                  <a:pt x="0" y="56512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5" id="5"/>
          <p:cNvSpPr/>
          <p:nvPr/>
        </p:nvSpPr>
        <p:spPr>
          <a:xfrm flipH="false" flipV="false" rot="0">
            <a:off x="-2284435" y="-1047723"/>
            <a:ext cx="8115300" cy="5651200"/>
          </a:xfrm>
          <a:custGeom>
            <a:avLst/>
            <a:gdLst/>
            <a:ahLst/>
            <a:cxnLst/>
            <a:rect r="r" b="b" t="t" l="l"/>
            <a:pathLst>
              <a:path h="5651200" w="8115300">
                <a:moveTo>
                  <a:pt x="0" y="0"/>
                </a:moveTo>
                <a:lnTo>
                  <a:pt x="8115300" y="0"/>
                </a:lnTo>
                <a:lnTo>
                  <a:pt x="8115300" y="5651200"/>
                </a:lnTo>
                <a:lnTo>
                  <a:pt x="0" y="56512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pic>
        <p:nvPicPr>
          <p:cNvPr name="Picture 6" id="6"/>
          <p:cNvPicPr>
            <a:picLocks noChangeAspect="true"/>
          </p:cNvPicPr>
          <p:nvPr/>
        </p:nvPicPr>
        <p:blipFill>
          <a:blip r:embed="rId4"/>
          <a:srcRect l="0" t="0" r="0" b="0"/>
          <a:stretch>
            <a:fillRect/>
          </a:stretch>
        </p:blipFill>
        <p:spPr>
          <a:xfrm flipH="false" flipV="false" rot="0">
            <a:off x="-897907" y="8415830"/>
            <a:ext cx="3420329" cy="2513942"/>
          </a:xfrm>
          <a:prstGeom prst="rect">
            <a:avLst/>
          </a:prstGeom>
        </p:spPr>
      </p:pic>
      <p:pic>
        <p:nvPicPr>
          <p:cNvPr name="Picture 7" id="7"/>
          <p:cNvPicPr>
            <a:picLocks noChangeAspect="true"/>
          </p:cNvPicPr>
          <p:nvPr/>
        </p:nvPicPr>
        <p:blipFill>
          <a:blip r:embed="rId4"/>
          <a:srcRect l="0" t="0" r="0" b="0"/>
          <a:stretch>
            <a:fillRect/>
          </a:stretch>
        </p:blipFill>
        <p:spPr>
          <a:xfrm flipH="false" flipV="false" rot="0">
            <a:off x="15900710" y="-1047723"/>
            <a:ext cx="3420329" cy="2513942"/>
          </a:xfrm>
          <a:prstGeom prst="rect">
            <a:avLst/>
          </a:prstGeom>
        </p:spPr>
      </p:pic>
    </p:spTree>
  </p:cSld>
  <p:clrMapOvr>
    <a:masterClrMapping/>
  </p:clrMapOvr>
  <p:transition spd="slow">
    <p:fade/>
  </p:transition>
</p:sld>
</file>

<file path=ppt/slides/slide15.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7585118" y="2129328"/>
            <a:ext cx="3117763" cy="2273510"/>
          </a:xfrm>
          <a:prstGeom prst="rect">
            <a:avLst/>
          </a:prstGeom>
        </p:spPr>
        <p:txBody>
          <a:bodyPr anchor="t" rtlCol="false" tIns="0" lIns="0" bIns="0" rIns="0">
            <a:spAutoFit/>
          </a:bodyPr>
          <a:lstStyle/>
          <a:p>
            <a:pPr algn="ctr" marL="0" indent="0" lvl="0">
              <a:lnSpc>
                <a:spcPts val="17105"/>
              </a:lnSpc>
              <a:spcBef>
                <a:spcPct val="0"/>
              </a:spcBef>
            </a:pPr>
            <a:r>
              <a:rPr lang="en-US" sz="17105" strike="noStrike" u="none">
                <a:solidFill>
                  <a:srgbClr val="607050"/>
                </a:solidFill>
                <a:latin typeface="Boulder"/>
                <a:ea typeface="Boulder"/>
                <a:cs typeface="Boulder"/>
                <a:sym typeface="Boulder"/>
              </a:rPr>
              <a:t>“</a:t>
            </a:r>
          </a:p>
        </p:txBody>
      </p:sp>
      <p:sp>
        <p:nvSpPr>
          <p:cNvPr name="TextBox 3" id="3"/>
          <p:cNvSpPr txBox="true"/>
          <p:nvPr/>
        </p:nvSpPr>
        <p:spPr>
          <a:xfrm rot="0">
            <a:off x="3034984" y="3531553"/>
            <a:ext cx="12218032" cy="3395344"/>
          </a:xfrm>
          <a:prstGeom prst="rect">
            <a:avLst/>
          </a:prstGeom>
        </p:spPr>
        <p:txBody>
          <a:bodyPr anchor="t" rtlCol="false" tIns="0" lIns="0" bIns="0" rIns="0">
            <a:spAutoFit/>
          </a:bodyPr>
          <a:lstStyle/>
          <a:p>
            <a:pPr algn="ctr" marL="0" indent="0" lvl="0">
              <a:lnSpc>
                <a:spcPts val="8799"/>
              </a:lnSpc>
              <a:spcBef>
                <a:spcPct val="0"/>
              </a:spcBef>
            </a:pPr>
            <a:r>
              <a:rPr lang="en-US" sz="8799" strike="noStrike" u="none">
                <a:solidFill>
                  <a:srgbClr val="607050"/>
                </a:solidFill>
                <a:latin typeface="Boulder"/>
                <a:ea typeface="Boulder"/>
                <a:cs typeface="Boulder"/>
                <a:sym typeface="Boulder"/>
              </a:rPr>
              <a:t>WRITE AN ORIGINAL STATEMENT OR INSPIRING QUOTE</a:t>
            </a:r>
          </a:p>
        </p:txBody>
      </p:sp>
      <p:sp>
        <p:nvSpPr>
          <p:cNvPr name="TextBox 4" id="4"/>
          <p:cNvSpPr txBox="true"/>
          <p:nvPr/>
        </p:nvSpPr>
        <p:spPr>
          <a:xfrm rot="0">
            <a:off x="2741618" y="7170231"/>
            <a:ext cx="12804764" cy="318135"/>
          </a:xfrm>
          <a:prstGeom prst="rect">
            <a:avLst/>
          </a:prstGeom>
        </p:spPr>
        <p:txBody>
          <a:bodyPr anchor="t" rtlCol="false" tIns="0" lIns="0" bIns="0" rIns="0">
            <a:spAutoFit/>
          </a:bodyPr>
          <a:lstStyle/>
          <a:p>
            <a:pPr algn="ctr" marL="0" indent="0" lvl="0">
              <a:lnSpc>
                <a:spcPts val="2400"/>
              </a:lnSpc>
              <a:spcBef>
                <a:spcPct val="0"/>
              </a:spcBef>
            </a:pPr>
            <a:r>
              <a:rPr lang="en-US" sz="2400" strike="noStrike" u="none">
                <a:solidFill>
                  <a:srgbClr val="607050"/>
                </a:solidFill>
                <a:latin typeface="Proxima Nova"/>
                <a:ea typeface="Proxima Nova"/>
                <a:cs typeface="Proxima Nova"/>
                <a:sym typeface="Proxima Nova"/>
              </a:rPr>
              <a:t>— Include a credit, citation, or supporting message</a:t>
            </a:r>
          </a:p>
        </p:txBody>
      </p:sp>
    </p:spTree>
  </p:cSld>
  <p:clrMapOvr>
    <a:masterClrMapping/>
  </p:clrMapOvr>
  <p:transition spd="slow">
    <p:fade/>
  </p:transition>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607050"/>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true" flipV="false" rot="0">
            <a:off x="300554" y="3651960"/>
            <a:ext cx="4235645" cy="3473229"/>
          </a:xfrm>
          <a:prstGeom prst="rect">
            <a:avLst/>
          </a:prstGeom>
        </p:spPr>
      </p:pic>
      <p:pic>
        <p:nvPicPr>
          <p:cNvPr name="Picture 3" id="3"/>
          <p:cNvPicPr>
            <a:picLocks noChangeAspect="true"/>
          </p:cNvPicPr>
          <p:nvPr/>
        </p:nvPicPr>
        <p:blipFill>
          <a:blip r:embed="rId2"/>
          <a:srcRect l="0" t="0" r="0" b="0"/>
          <a:stretch>
            <a:fillRect/>
          </a:stretch>
        </p:blipFill>
        <p:spPr>
          <a:xfrm flipH="false" flipV="false" rot="0">
            <a:off x="3976856" y="552408"/>
            <a:ext cx="4471999" cy="3667039"/>
          </a:xfrm>
          <a:prstGeom prst="rect">
            <a:avLst/>
          </a:prstGeom>
        </p:spPr>
      </p:pic>
      <p:sp>
        <p:nvSpPr>
          <p:cNvPr name="Freeform 4" id="4"/>
          <p:cNvSpPr/>
          <p:nvPr/>
        </p:nvSpPr>
        <p:spPr>
          <a:xfrm flipH="false" flipV="false" rot="0">
            <a:off x="0" y="831725"/>
            <a:ext cx="9691028" cy="9479460"/>
          </a:xfrm>
          <a:custGeom>
            <a:avLst/>
            <a:gdLst/>
            <a:ahLst/>
            <a:cxnLst/>
            <a:rect r="r" b="b" t="t" l="l"/>
            <a:pathLst>
              <a:path h="9479460" w="9691028">
                <a:moveTo>
                  <a:pt x="0" y="0"/>
                </a:moveTo>
                <a:lnTo>
                  <a:pt x="9691028" y="0"/>
                </a:lnTo>
                <a:lnTo>
                  <a:pt x="9691028" y="9479459"/>
                </a:lnTo>
                <a:lnTo>
                  <a:pt x="0" y="9479459"/>
                </a:lnTo>
                <a:lnTo>
                  <a:pt x="0" y="0"/>
                </a:lnTo>
                <a:close/>
              </a:path>
            </a:pathLst>
          </a:custGeom>
          <a:blipFill>
            <a:blip r:embed="rId3"/>
            <a:stretch>
              <a:fillRect l="-40654" t="-17321" r="-31593" b="0"/>
            </a:stretch>
          </a:blipFill>
        </p:spPr>
      </p:sp>
      <p:sp>
        <p:nvSpPr>
          <p:cNvPr name="TextBox 5" id="5"/>
          <p:cNvSpPr txBox="true"/>
          <p:nvPr/>
        </p:nvSpPr>
        <p:spPr>
          <a:xfrm rot="0">
            <a:off x="9205086" y="4772272"/>
            <a:ext cx="7698760" cy="318135"/>
          </a:xfrm>
          <a:prstGeom prst="rect">
            <a:avLst/>
          </a:prstGeom>
        </p:spPr>
        <p:txBody>
          <a:bodyPr anchor="t" rtlCol="false" tIns="0" lIns="0" bIns="0" rIns="0">
            <a:spAutoFit/>
          </a:bodyPr>
          <a:lstStyle/>
          <a:p>
            <a:pPr algn="l" marL="0" indent="0" lvl="0">
              <a:lnSpc>
                <a:spcPts val="2400"/>
              </a:lnSpc>
              <a:spcBef>
                <a:spcPct val="0"/>
              </a:spcBef>
            </a:pPr>
            <a:r>
              <a:rPr lang="en-US" sz="2400" strike="noStrike" u="none">
                <a:solidFill>
                  <a:srgbClr val="FFFFFF"/>
                </a:solidFill>
                <a:latin typeface="Proxima Nova"/>
                <a:ea typeface="Proxima Nova"/>
                <a:cs typeface="Proxima Nova"/>
                <a:sym typeface="Proxima Nova"/>
              </a:rPr>
              <a:t>123 Anywhere St., Any City,ST 12345</a:t>
            </a:r>
          </a:p>
        </p:txBody>
      </p:sp>
      <p:sp>
        <p:nvSpPr>
          <p:cNvPr name="TextBox 6" id="6"/>
          <p:cNvSpPr txBox="true"/>
          <p:nvPr/>
        </p:nvSpPr>
        <p:spPr>
          <a:xfrm rot="0">
            <a:off x="9205086" y="5253319"/>
            <a:ext cx="6493141" cy="318135"/>
          </a:xfrm>
          <a:prstGeom prst="rect">
            <a:avLst/>
          </a:prstGeom>
        </p:spPr>
        <p:txBody>
          <a:bodyPr anchor="t" rtlCol="false" tIns="0" lIns="0" bIns="0" rIns="0">
            <a:spAutoFit/>
          </a:bodyPr>
          <a:lstStyle/>
          <a:p>
            <a:pPr algn="l" marL="0" indent="0" lvl="0">
              <a:lnSpc>
                <a:spcPts val="2400"/>
              </a:lnSpc>
              <a:spcBef>
                <a:spcPct val="0"/>
              </a:spcBef>
            </a:pPr>
            <a:r>
              <a:rPr lang="en-US" sz="2400" strike="noStrike" u="none">
                <a:solidFill>
                  <a:srgbClr val="FFFFFF"/>
                </a:solidFill>
                <a:latin typeface="Proxima Nova"/>
                <a:ea typeface="Proxima Nova"/>
                <a:cs typeface="Proxima Nova"/>
                <a:sym typeface="Proxima Nova"/>
              </a:rPr>
              <a:t>123-456-7890</a:t>
            </a:r>
          </a:p>
        </p:txBody>
      </p:sp>
      <p:sp>
        <p:nvSpPr>
          <p:cNvPr name="TextBox 7" id="7"/>
          <p:cNvSpPr txBox="true"/>
          <p:nvPr/>
        </p:nvSpPr>
        <p:spPr>
          <a:xfrm rot="0">
            <a:off x="9205086" y="5734367"/>
            <a:ext cx="6493141" cy="318135"/>
          </a:xfrm>
          <a:prstGeom prst="rect">
            <a:avLst/>
          </a:prstGeom>
        </p:spPr>
        <p:txBody>
          <a:bodyPr anchor="t" rtlCol="false" tIns="0" lIns="0" bIns="0" rIns="0">
            <a:spAutoFit/>
          </a:bodyPr>
          <a:lstStyle/>
          <a:p>
            <a:pPr algn="l" marL="0" indent="0" lvl="0">
              <a:lnSpc>
                <a:spcPts val="2400"/>
              </a:lnSpc>
              <a:spcBef>
                <a:spcPct val="0"/>
              </a:spcBef>
            </a:pPr>
            <a:r>
              <a:rPr lang="en-US" sz="2400" strike="noStrike" u="none">
                <a:solidFill>
                  <a:srgbClr val="FFFFFF"/>
                </a:solidFill>
                <a:latin typeface="Proxima Nova"/>
                <a:ea typeface="Proxima Nova"/>
                <a:cs typeface="Proxima Nova"/>
                <a:sym typeface="Proxima Nova"/>
              </a:rPr>
              <a:t>hello@reallygreatsite.com</a:t>
            </a:r>
          </a:p>
        </p:txBody>
      </p:sp>
      <p:sp>
        <p:nvSpPr>
          <p:cNvPr name="TextBox 8" id="8"/>
          <p:cNvSpPr txBox="true"/>
          <p:nvPr/>
        </p:nvSpPr>
        <p:spPr>
          <a:xfrm rot="0">
            <a:off x="9205086" y="6696463"/>
            <a:ext cx="6493141" cy="318135"/>
          </a:xfrm>
          <a:prstGeom prst="rect">
            <a:avLst/>
          </a:prstGeom>
        </p:spPr>
        <p:txBody>
          <a:bodyPr anchor="t" rtlCol="false" tIns="0" lIns="0" bIns="0" rIns="0">
            <a:spAutoFit/>
          </a:bodyPr>
          <a:lstStyle/>
          <a:p>
            <a:pPr algn="l" marL="0" indent="0" lvl="0">
              <a:lnSpc>
                <a:spcPts val="2400"/>
              </a:lnSpc>
              <a:spcBef>
                <a:spcPct val="0"/>
              </a:spcBef>
            </a:pPr>
            <a:r>
              <a:rPr lang="en-US" sz="2400" strike="noStrike" u="none">
                <a:solidFill>
                  <a:srgbClr val="FFFFFF"/>
                </a:solidFill>
                <a:latin typeface="Proxima Nova"/>
                <a:ea typeface="Proxima Nova"/>
                <a:cs typeface="Proxima Nova"/>
                <a:sym typeface="Proxima Nova"/>
              </a:rPr>
              <a:t>reallygreatsite.com</a:t>
            </a:r>
          </a:p>
        </p:txBody>
      </p:sp>
      <p:sp>
        <p:nvSpPr>
          <p:cNvPr name="TextBox 9" id="9"/>
          <p:cNvSpPr txBox="true"/>
          <p:nvPr/>
        </p:nvSpPr>
        <p:spPr>
          <a:xfrm rot="0">
            <a:off x="9205086" y="6215415"/>
            <a:ext cx="6493141" cy="318135"/>
          </a:xfrm>
          <a:prstGeom prst="rect">
            <a:avLst/>
          </a:prstGeom>
        </p:spPr>
        <p:txBody>
          <a:bodyPr anchor="t" rtlCol="false" tIns="0" lIns="0" bIns="0" rIns="0">
            <a:spAutoFit/>
          </a:bodyPr>
          <a:lstStyle/>
          <a:p>
            <a:pPr algn="l" marL="0" indent="0" lvl="0">
              <a:lnSpc>
                <a:spcPts val="2400"/>
              </a:lnSpc>
              <a:spcBef>
                <a:spcPct val="0"/>
              </a:spcBef>
            </a:pPr>
            <a:r>
              <a:rPr lang="en-US" sz="2400" strike="noStrike" u="none">
                <a:solidFill>
                  <a:srgbClr val="FFFFFF"/>
                </a:solidFill>
                <a:latin typeface="Proxima Nova"/>
                <a:ea typeface="Proxima Nova"/>
                <a:cs typeface="Proxima Nova"/>
                <a:sym typeface="Proxima Nova"/>
              </a:rPr>
              <a:t>@reallygreatsite</a:t>
            </a:r>
          </a:p>
        </p:txBody>
      </p:sp>
      <p:sp>
        <p:nvSpPr>
          <p:cNvPr name="TextBox 10" id="10"/>
          <p:cNvSpPr txBox="true"/>
          <p:nvPr/>
        </p:nvSpPr>
        <p:spPr>
          <a:xfrm rot="0">
            <a:off x="9144000" y="3443852"/>
            <a:ext cx="7759846" cy="1166494"/>
          </a:xfrm>
          <a:prstGeom prst="rect">
            <a:avLst/>
          </a:prstGeom>
        </p:spPr>
        <p:txBody>
          <a:bodyPr anchor="t" rtlCol="false" tIns="0" lIns="0" bIns="0" rIns="0">
            <a:spAutoFit/>
          </a:bodyPr>
          <a:lstStyle/>
          <a:p>
            <a:pPr algn="l" marL="0" indent="0" lvl="0">
              <a:lnSpc>
                <a:spcPts val="8799"/>
              </a:lnSpc>
              <a:spcBef>
                <a:spcPct val="0"/>
              </a:spcBef>
            </a:pPr>
            <a:r>
              <a:rPr lang="en-US" sz="8799" strike="noStrike" u="none">
                <a:solidFill>
                  <a:srgbClr val="FFFFFF"/>
                </a:solidFill>
                <a:latin typeface="Boulder"/>
                <a:ea typeface="Boulder"/>
                <a:cs typeface="Boulder"/>
                <a:sym typeface="Boulder"/>
              </a:rPr>
              <a:t>CONTACT US</a:t>
            </a:r>
          </a:p>
        </p:txBody>
      </p:sp>
    </p:spTree>
  </p:cSld>
  <p:clrMapOvr>
    <a:masterClrMapping/>
  </p:clrMapOvr>
  <p:transition spd="slow">
    <p:fade/>
  </p:transition>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607050"/>
        </a:solidFill>
      </p:bgPr>
    </p:bg>
    <p:spTree>
      <p:nvGrpSpPr>
        <p:cNvPr id="1" name=""/>
        <p:cNvGrpSpPr/>
        <p:nvPr/>
      </p:nvGrpSpPr>
      <p:grpSpPr>
        <a:xfrm>
          <a:off x="0" y="0"/>
          <a:ext cx="0" cy="0"/>
          <a:chOff x="0" y="0"/>
          <a:chExt cx="0" cy="0"/>
        </a:xfrm>
      </p:grpSpPr>
      <p:grpSp>
        <p:nvGrpSpPr>
          <p:cNvPr name="Group 2" id="2"/>
          <p:cNvGrpSpPr/>
          <p:nvPr/>
        </p:nvGrpSpPr>
        <p:grpSpPr>
          <a:xfrm rot="0">
            <a:off x="774218" y="2285896"/>
            <a:ext cx="5097641" cy="7400322"/>
            <a:chOff x="0" y="0"/>
            <a:chExt cx="1342589" cy="1949056"/>
          </a:xfrm>
        </p:grpSpPr>
        <p:sp>
          <p:nvSpPr>
            <p:cNvPr name="Freeform 3" id="3"/>
            <p:cNvSpPr/>
            <p:nvPr/>
          </p:nvSpPr>
          <p:spPr>
            <a:xfrm flipH="false" flipV="false" rot="0">
              <a:off x="0" y="0"/>
              <a:ext cx="1342589" cy="1949056"/>
            </a:xfrm>
            <a:custGeom>
              <a:avLst/>
              <a:gdLst/>
              <a:ahLst/>
              <a:cxnLst/>
              <a:rect r="r" b="b" t="t" l="l"/>
              <a:pathLst>
                <a:path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000000">
                <a:alpha val="0"/>
              </a:srgbClr>
            </a:solidFill>
            <a:ln w="19050" cap="rnd">
              <a:solidFill>
                <a:srgbClr val="FFFFFF"/>
              </a:solidFill>
              <a:prstDash val="solid"/>
              <a:round/>
            </a:ln>
          </p:spPr>
        </p:sp>
        <p:sp>
          <p:nvSpPr>
            <p:cNvPr name="TextBox 4" id="4"/>
            <p:cNvSpPr txBox="true"/>
            <p:nvPr/>
          </p:nvSpPr>
          <p:spPr>
            <a:xfrm>
              <a:off x="0" y="-28575"/>
              <a:ext cx="1342589" cy="1977631"/>
            </a:xfrm>
            <a:prstGeom prst="rect">
              <a:avLst/>
            </a:prstGeom>
          </p:spPr>
          <p:txBody>
            <a:bodyPr anchor="ctr" rtlCol="false" tIns="50800" lIns="50800" bIns="50800" rIns="50800"/>
            <a:lstStyle/>
            <a:p>
              <a:pPr algn="ctr">
                <a:lnSpc>
                  <a:spcPts val="2465"/>
                </a:lnSpc>
              </a:pPr>
            </a:p>
          </p:txBody>
        </p:sp>
      </p:grpSp>
      <p:grpSp>
        <p:nvGrpSpPr>
          <p:cNvPr name="Group 5" id="5"/>
          <p:cNvGrpSpPr/>
          <p:nvPr/>
        </p:nvGrpSpPr>
        <p:grpSpPr>
          <a:xfrm rot="0">
            <a:off x="6109984" y="2285896"/>
            <a:ext cx="11512980" cy="7400322"/>
            <a:chOff x="0" y="0"/>
            <a:chExt cx="3032225" cy="1949056"/>
          </a:xfrm>
        </p:grpSpPr>
        <p:sp>
          <p:nvSpPr>
            <p:cNvPr name="Freeform 6" id="6"/>
            <p:cNvSpPr/>
            <p:nvPr/>
          </p:nvSpPr>
          <p:spPr>
            <a:xfrm flipH="false" flipV="false" rot="0">
              <a:off x="0" y="0"/>
              <a:ext cx="3032225" cy="1949056"/>
            </a:xfrm>
            <a:custGeom>
              <a:avLst/>
              <a:gdLst/>
              <a:ahLst/>
              <a:cxnLst/>
              <a:rect r="r" b="b" t="t" l="l"/>
              <a:pathLst>
                <a:path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000000">
                <a:alpha val="0"/>
              </a:srgbClr>
            </a:solidFill>
            <a:ln w="19050" cap="rnd">
              <a:solidFill>
                <a:srgbClr val="FFFFFF"/>
              </a:solidFill>
              <a:prstDash val="solid"/>
              <a:round/>
            </a:ln>
          </p:spPr>
        </p:sp>
        <p:sp>
          <p:nvSpPr>
            <p:cNvPr name="TextBox 7" id="7"/>
            <p:cNvSpPr txBox="true"/>
            <p:nvPr/>
          </p:nvSpPr>
          <p:spPr>
            <a:xfrm>
              <a:off x="0" y="-28575"/>
              <a:ext cx="3032225" cy="1977631"/>
            </a:xfrm>
            <a:prstGeom prst="rect">
              <a:avLst/>
            </a:prstGeom>
          </p:spPr>
          <p:txBody>
            <a:bodyPr anchor="ctr" rtlCol="false" tIns="50800" lIns="50800" bIns="50800" rIns="50800"/>
            <a:lstStyle/>
            <a:p>
              <a:pPr algn="ctr">
                <a:lnSpc>
                  <a:spcPts val="2465"/>
                </a:lnSpc>
              </a:pPr>
            </a:p>
          </p:txBody>
        </p:sp>
      </p:grpSp>
      <p:grpSp>
        <p:nvGrpSpPr>
          <p:cNvPr name="Group 8" id="8"/>
          <p:cNvGrpSpPr/>
          <p:nvPr/>
        </p:nvGrpSpPr>
        <p:grpSpPr>
          <a:xfrm rot="0">
            <a:off x="1139005" y="2566614"/>
            <a:ext cx="4368067" cy="647237"/>
            <a:chOff x="0" y="0"/>
            <a:chExt cx="1150437" cy="170466"/>
          </a:xfrm>
        </p:grpSpPr>
        <p:sp>
          <p:nvSpPr>
            <p:cNvPr name="Freeform 9" id="9"/>
            <p:cNvSpPr/>
            <p:nvPr/>
          </p:nvSpPr>
          <p:spPr>
            <a:xfrm flipH="false" flipV="false" rot="0">
              <a:off x="0" y="0"/>
              <a:ext cx="1150437" cy="170466"/>
            </a:xfrm>
            <a:custGeom>
              <a:avLst/>
              <a:gdLst/>
              <a:ahLst/>
              <a:cxnLst/>
              <a:rect r="r" b="b" t="t" l="l"/>
              <a:pathLst>
                <a:path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w="19050" cap="sq">
              <a:solidFill>
                <a:srgbClr val="FFFFFF"/>
              </a:solidFill>
              <a:prstDash val="solid"/>
              <a:miter/>
            </a:ln>
          </p:spPr>
        </p:sp>
        <p:sp>
          <p:nvSpPr>
            <p:cNvPr name="TextBox 10" id="10"/>
            <p:cNvSpPr txBox="true"/>
            <p:nvPr/>
          </p:nvSpPr>
          <p:spPr>
            <a:xfrm>
              <a:off x="0" y="-28575"/>
              <a:ext cx="1150437" cy="199041"/>
            </a:xfrm>
            <a:prstGeom prst="rect">
              <a:avLst/>
            </a:prstGeom>
          </p:spPr>
          <p:txBody>
            <a:bodyPr anchor="ctr" rtlCol="false" tIns="50800" lIns="50800" bIns="50800" rIns="50800"/>
            <a:lstStyle/>
            <a:p>
              <a:pPr algn="ctr">
                <a:lnSpc>
                  <a:spcPts val="2465"/>
                </a:lnSpc>
              </a:pPr>
            </a:p>
          </p:txBody>
        </p:sp>
      </p:grpSp>
      <p:grpSp>
        <p:nvGrpSpPr>
          <p:cNvPr name="Group 11" id="11"/>
          <p:cNvGrpSpPr/>
          <p:nvPr/>
        </p:nvGrpSpPr>
        <p:grpSpPr>
          <a:xfrm rot="0">
            <a:off x="9321776" y="2566614"/>
            <a:ext cx="5089396" cy="647237"/>
            <a:chOff x="0" y="0"/>
            <a:chExt cx="1340417" cy="170466"/>
          </a:xfrm>
        </p:grpSpPr>
        <p:sp>
          <p:nvSpPr>
            <p:cNvPr name="Freeform 12" id="12"/>
            <p:cNvSpPr/>
            <p:nvPr/>
          </p:nvSpPr>
          <p:spPr>
            <a:xfrm flipH="false" flipV="false" rot="0">
              <a:off x="0" y="0"/>
              <a:ext cx="1340417" cy="170466"/>
            </a:xfrm>
            <a:custGeom>
              <a:avLst/>
              <a:gdLst/>
              <a:ahLst/>
              <a:cxnLst/>
              <a:rect r="r" b="b" t="t" l="l"/>
              <a:pathLst>
                <a:path h="170466" w="1340417">
                  <a:moveTo>
                    <a:pt x="27381" y="0"/>
                  </a:moveTo>
                  <a:lnTo>
                    <a:pt x="1313036" y="0"/>
                  </a:lnTo>
                  <a:cubicBezTo>
                    <a:pt x="1320298" y="0"/>
                    <a:pt x="1327262" y="2885"/>
                    <a:pt x="1332397" y="8020"/>
                  </a:cubicBezTo>
                  <a:cubicBezTo>
                    <a:pt x="1337532" y="13155"/>
                    <a:pt x="1340417" y="20119"/>
                    <a:pt x="1340417" y="27381"/>
                  </a:cubicBezTo>
                  <a:lnTo>
                    <a:pt x="1340417" y="143084"/>
                  </a:lnTo>
                  <a:cubicBezTo>
                    <a:pt x="1340417" y="158207"/>
                    <a:pt x="1328158" y="170466"/>
                    <a:pt x="1313036" y="170466"/>
                  </a:cubicBezTo>
                  <a:lnTo>
                    <a:pt x="27381" y="170466"/>
                  </a:lnTo>
                  <a:cubicBezTo>
                    <a:pt x="12259" y="170466"/>
                    <a:pt x="0" y="158207"/>
                    <a:pt x="0" y="143084"/>
                  </a:cubicBezTo>
                  <a:lnTo>
                    <a:pt x="0" y="27381"/>
                  </a:lnTo>
                  <a:cubicBezTo>
                    <a:pt x="0" y="12259"/>
                    <a:pt x="12259" y="0"/>
                    <a:pt x="27381" y="0"/>
                  </a:cubicBezTo>
                  <a:close/>
                </a:path>
              </a:pathLst>
            </a:custGeom>
            <a:solidFill>
              <a:srgbClr val="000000">
                <a:alpha val="0"/>
              </a:srgbClr>
            </a:solidFill>
            <a:ln w="19050" cap="sq">
              <a:solidFill>
                <a:srgbClr val="FFFFFF"/>
              </a:solidFill>
              <a:prstDash val="solid"/>
              <a:miter/>
            </a:ln>
          </p:spPr>
        </p:sp>
        <p:sp>
          <p:nvSpPr>
            <p:cNvPr name="TextBox 13" id="13"/>
            <p:cNvSpPr txBox="true"/>
            <p:nvPr/>
          </p:nvSpPr>
          <p:spPr>
            <a:xfrm>
              <a:off x="0" y="-28575"/>
              <a:ext cx="1340417" cy="199041"/>
            </a:xfrm>
            <a:prstGeom prst="rect">
              <a:avLst/>
            </a:prstGeom>
          </p:spPr>
          <p:txBody>
            <a:bodyPr anchor="ctr" rtlCol="false" tIns="50800" lIns="50800" bIns="50800" rIns="50800"/>
            <a:lstStyle/>
            <a:p>
              <a:pPr algn="ctr">
                <a:lnSpc>
                  <a:spcPts val="2465"/>
                </a:lnSpc>
              </a:pPr>
            </a:p>
          </p:txBody>
        </p:sp>
      </p:grpSp>
      <p:grpSp>
        <p:nvGrpSpPr>
          <p:cNvPr name="Group 14" id="14"/>
          <p:cNvGrpSpPr/>
          <p:nvPr/>
        </p:nvGrpSpPr>
        <p:grpSpPr>
          <a:xfrm rot="0">
            <a:off x="1139005" y="7201013"/>
            <a:ext cx="4368067" cy="647237"/>
            <a:chOff x="0" y="0"/>
            <a:chExt cx="1150437" cy="170466"/>
          </a:xfrm>
        </p:grpSpPr>
        <p:sp>
          <p:nvSpPr>
            <p:cNvPr name="Freeform 15" id="15"/>
            <p:cNvSpPr/>
            <p:nvPr/>
          </p:nvSpPr>
          <p:spPr>
            <a:xfrm flipH="false" flipV="false" rot="0">
              <a:off x="0" y="0"/>
              <a:ext cx="1150437" cy="170466"/>
            </a:xfrm>
            <a:custGeom>
              <a:avLst/>
              <a:gdLst/>
              <a:ahLst/>
              <a:cxnLst/>
              <a:rect r="r" b="b" t="t" l="l"/>
              <a:pathLst>
                <a:path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w="19050" cap="sq">
              <a:solidFill>
                <a:srgbClr val="FFFFFF"/>
              </a:solidFill>
              <a:prstDash val="solid"/>
              <a:miter/>
            </a:ln>
          </p:spPr>
        </p:sp>
        <p:sp>
          <p:nvSpPr>
            <p:cNvPr name="TextBox 16" id="16"/>
            <p:cNvSpPr txBox="true"/>
            <p:nvPr/>
          </p:nvSpPr>
          <p:spPr>
            <a:xfrm>
              <a:off x="0" y="-28575"/>
              <a:ext cx="1150437" cy="199041"/>
            </a:xfrm>
            <a:prstGeom prst="rect">
              <a:avLst/>
            </a:prstGeom>
          </p:spPr>
          <p:txBody>
            <a:bodyPr anchor="ctr" rtlCol="false" tIns="50800" lIns="50800" bIns="50800" rIns="50800"/>
            <a:lstStyle/>
            <a:p>
              <a:pPr algn="ctr">
                <a:lnSpc>
                  <a:spcPts val="2465"/>
                </a:lnSpc>
              </a:pPr>
            </a:p>
          </p:txBody>
        </p:sp>
      </p:grpSp>
      <p:grpSp>
        <p:nvGrpSpPr>
          <p:cNvPr name="Group 17" id="17"/>
          <p:cNvGrpSpPr/>
          <p:nvPr/>
        </p:nvGrpSpPr>
        <p:grpSpPr>
          <a:xfrm rot="0">
            <a:off x="2479155" y="8105425"/>
            <a:ext cx="754204" cy="754204"/>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FFFFF"/>
            </a:solidFill>
          </p:spPr>
        </p:sp>
        <p:sp>
          <p:nvSpPr>
            <p:cNvPr name="TextBox 19" id="19"/>
            <p:cNvSpPr txBox="true"/>
            <p:nvPr/>
          </p:nvSpPr>
          <p:spPr>
            <a:xfrm>
              <a:off x="0" y="-28575"/>
              <a:ext cx="812800" cy="841375"/>
            </a:xfrm>
            <a:prstGeom prst="rect">
              <a:avLst/>
            </a:prstGeom>
          </p:spPr>
          <p:txBody>
            <a:bodyPr anchor="ctr" rtlCol="false" tIns="50800" lIns="50800" bIns="50800" rIns="50800"/>
            <a:lstStyle/>
            <a:p>
              <a:pPr algn="ctr">
                <a:lnSpc>
                  <a:spcPts val="2465"/>
                </a:lnSpc>
              </a:pPr>
            </a:p>
          </p:txBody>
        </p:sp>
      </p:grpSp>
      <p:grpSp>
        <p:nvGrpSpPr>
          <p:cNvPr name="Group 20" id="20"/>
          <p:cNvGrpSpPr/>
          <p:nvPr/>
        </p:nvGrpSpPr>
        <p:grpSpPr>
          <a:xfrm rot="0">
            <a:off x="3412717" y="8105425"/>
            <a:ext cx="754204" cy="754204"/>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607050"/>
            </a:solidFill>
            <a:ln w="38100" cap="rnd">
              <a:solidFill>
                <a:srgbClr val="FFFFFF"/>
              </a:solidFill>
              <a:prstDash val="solid"/>
              <a:round/>
            </a:ln>
          </p:spPr>
        </p:sp>
        <p:sp>
          <p:nvSpPr>
            <p:cNvPr name="TextBox 22" id="22"/>
            <p:cNvSpPr txBox="true"/>
            <p:nvPr/>
          </p:nvSpPr>
          <p:spPr>
            <a:xfrm>
              <a:off x="0" y="-28575"/>
              <a:ext cx="812800" cy="841375"/>
            </a:xfrm>
            <a:prstGeom prst="rect">
              <a:avLst/>
            </a:prstGeom>
          </p:spPr>
          <p:txBody>
            <a:bodyPr anchor="ctr" rtlCol="false" tIns="50800" lIns="50800" bIns="50800" rIns="50800"/>
            <a:lstStyle/>
            <a:p>
              <a:pPr algn="ctr">
                <a:lnSpc>
                  <a:spcPts val="2465"/>
                </a:lnSpc>
              </a:pPr>
            </a:p>
          </p:txBody>
        </p:sp>
      </p:grpSp>
      <p:pic>
        <p:nvPicPr>
          <p:cNvPr name="Picture 23" id="23"/>
          <p:cNvPicPr>
            <a:picLocks noChangeAspect="true"/>
          </p:cNvPicPr>
          <p:nvPr/>
        </p:nvPicPr>
        <p:blipFill>
          <a:blip r:embed="rId2"/>
          <a:srcRect l="0" t="0" r="0" b="0"/>
          <a:stretch>
            <a:fillRect/>
          </a:stretch>
        </p:blipFill>
        <p:spPr>
          <a:xfrm flipH="false" flipV="false" rot="0">
            <a:off x="8413297" y="3710312"/>
            <a:ext cx="2292673" cy="1685115"/>
          </a:xfrm>
          <a:prstGeom prst="rect">
            <a:avLst/>
          </a:prstGeom>
        </p:spPr>
      </p:pic>
      <p:pic>
        <p:nvPicPr>
          <p:cNvPr name="Picture 24" id="24"/>
          <p:cNvPicPr>
            <a:picLocks noChangeAspect="true"/>
          </p:cNvPicPr>
          <p:nvPr/>
        </p:nvPicPr>
        <p:blipFill>
          <a:blip r:embed="rId3"/>
          <a:srcRect l="0" t="0" r="0" b="0"/>
          <a:stretch>
            <a:fillRect/>
          </a:stretch>
        </p:blipFill>
        <p:spPr>
          <a:xfrm flipH="false" flipV="false" rot="0">
            <a:off x="10887956" y="3609903"/>
            <a:ext cx="2177468" cy="1785524"/>
          </a:xfrm>
          <a:prstGeom prst="rect">
            <a:avLst/>
          </a:prstGeom>
        </p:spPr>
      </p:pic>
      <p:pic>
        <p:nvPicPr>
          <p:cNvPr name="Picture 25" id="25"/>
          <p:cNvPicPr>
            <a:picLocks noChangeAspect="true"/>
          </p:cNvPicPr>
          <p:nvPr/>
        </p:nvPicPr>
        <p:blipFill>
          <a:blip r:embed="rId4"/>
          <a:srcRect l="0" t="0" r="0" b="0"/>
          <a:stretch>
            <a:fillRect/>
          </a:stretch>
        </p:blipFill>
        <p:spPr>
          <a:xfrm flipH="false" flipV="false" rot="0">
            <a:off x="13247409" y="5054586"/>
            <a:ext cx="4011891" cy="521546"/>
          </a:xfrm>
          <a:prstGeom prst="rect">
            <a:avLst/>
          </a:prstGeom>
        </p:spPr>
      </p:pic>
      <p:sp>
        <p:nvSpPr>
          <p:cNvPr name="Freeform 26" id="26"/>
          <p:cNvSpPr/>
          <p:nvPr/>
        </p:nvSpPr>
        <p:spPr>
          <a:xfrm flipH="false" flipV="false" rot="0">
            <a:off x="6498303" y="5999214"/>
            <a:ext cx="2585147" cy="1616892"/>
          </a:xfrm>
          <a:custGeom>
            <a:avLst/>
            <a:gdLst/>
            <a:ahLst/>
            <a:cxnLst/>
            <a:rect r="r" b="b" t="t" l="l"/>
            <a:pathLst>
              <a:path h="1616892" w="2585147">
                <a:moveTo>
                  <a:pt x="0" y="0"/>
                </a:moveTo>
                <a:lnTo>
                  <a:pt x="2585147" y="0"/>
                </a:lnTo>
                <a:lnTo>
                  <a:pt x="2585147" y="1616892"/>
                </a:lnTo>
                <a:lnTo>
                  <a:pt x="0" y="161689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7" id="27"/>
          <p:cNvSpPr/>
          <p:nvPr/>
        </p:nvSpPr>
        <p:spPr>
          <a:xfrm flipH="false" flipV="false" rot="0">
            <a:off x="9186476" y="5907559"/>
            <a:ext cx="2585147" cy="1800203"/>
          </a:xfrm>
          <a:custGeom>
            <a:avLst/>
            <a:gdLst/>
            <a:ahLst/>
            <a:cxnLst/>
            <a:rect r="r" b="b" t="t" l="l"/>
            <a:pathLst>
              <a:path h="1800203" w="2585147">
                <a:moveTo>
                  <a:pt x="0" y="0"/>
                </a:moveTo>
                <a:lnTo>
                  <a:pt x="2585147" y="0"/>
                </a:lnTo>
                <a:lnTo>
                  <a:pt x="2585147" y="1800202"/>
                </a:lnTo>
                <a:lnTo>
                  <a:pt x="0" y="180020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8" id="28"/>
          <p:cNvSpPr/>
          <p:nvPr/>
        </p:nvSpPr>
        <p:spPr>
          <a:xfrm flipH="false" flipV="false" rot="0">
            <a:off x="12012761" y="5750161"/>
            <a:ext cx="2232724" cy="2114998"/>
          </a:xfrm>
          <a:custGeom>
            <a:avLst/>
            <a:gdLst/>
            <a:ahLst/>
            <a:cxnLst/>
            <a:rect r="r" b="b" t="t" l="l"/>
            <a:pathLst>
              <a:path h="2114998" w="2232724">
                <a:moveTo>
                  <a:pt x="0" y="0"/>
                </a:moveTo>
                <a:lnTo>
                  <a:pt x="2232724" y="0"/>
                </a:lnTo>
                <a:lnTo>
                  <a:pt x="2232724" y="2114998"/>
                </a:lnTo>
                <a:lnTo>
                  <a:pt x="0" y="211499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pic>
        <p:nvPicPr>
          <p:cNvPr name="Picture 29" id="29"/>
          <p:cNvPicPr>
            <a:picLocks noChangeAspect="true"/>
          </p:cNvPicPr>
          <p:nvPr/>
        </p:nvPicPr>
        <p:blipFill>
          <a:blip r:embed="rId11"/>
          <a:srcRect l="0" t="0" r="0" b="0"/>
          <a:stretch>
            <a:fillRect/>
          </a:stretch>
        </p:blipFill>
        <p:spPr>
          <a:xfrm flipH="false" flipV="false" rot="0">
            <a:off x="6109984" y="3625408"/>
            <a:ext cx="2091589" cy="1955636"/>
          </a:xfrm>
          <a:prstGeom prst="rect">
            <a:avLst/>
          </a:prstGeom>
        </p:spPr>
      </p:pic>
      <p:pic>
        <p:nvPicPr>
          <p:cNvPr name="Picture 30" id="30"/>
          <p:cNvPicPr>
            <a:picLocks noChangeAspect="true"/>
          </p:cNvPicPr>
          <p:nvPr/>
        </p:nvPicPr>
        <p:blipFill>
          <a:blip r:embed="rId12"/>
          <a:srcRect l="0" t="0" r="0" b="0"/>
          <a:stretch>
            <a:fillRect/>
          </a:stretch>
        </p:blipFill>
        <p:spPr>
          <a:xfrm flipH="false" flipV="false" rot="0">
            <a:off x="13486181" y="3454353"/>
            <a:ext cx="1849980" cy="1600233"/>
          </a:xfrm>
          <a:prstGeom prst="rect">
            <a:avLst/>
          </a:prstGeom>
        </p:spPr>
      </p:pic>
      <p:pic>
        <p:nvPicPr>
          <p:cNvPr name="Picture 31" id="31"/>
          <p:cNvPicPr>
            <a:picLocks noChangeAspect="true"/>
          </p:cNvPicPr>
          <p:nvPr/>
        </p:nvPicPr>
        <p:blipFill>
          <a:blip r:embed="rId13"/>
          <a:srcRect l="0" t="0" r="0" b="0"/>
          <a:stretch>
            <a:fillRect/>
          </a:stretch>
        </p:blipFill>
        <p:spPr>
          <a:xfrm flipH="false" flipV="false" rot="0">
            <a:off x="15517136" y="3454353"/>
            <a:ext cx="1828837" cy="1600233"/>
          </a:xfrm>
          <a:prstGeom prst="rect">
            <a:avLst/>
          </a:prstGeom>
        </p:spPr>
      </p:pic>
      <p:sp>
        <p:nvSpPr>
          <p:cNvPr name="TextBox 32" id="32"/>
          <p:cNvSpPr txBox="true"/>
          <p:nvPr/>
        </p:nvSpPr>
        <p:spPr>
          <a:xfrm rot="0">
            <a:off x="1232396" y="3455296"/>
            <a:ext cx="4181285" cy="510032"/>
          </a:xfrm>
          <a:prstGeom prst="rect">
            <a:avLst/>
          </a:prstGeom>
        </p:spPr>
        <p:txBody>
          <a:bodyPr anchor="t" rtlCol="false" tIns="0" lIns="0" bIns="0" rIns="0">
            <a:spAutoFit/>
          </a:bodyPr>
          <a:lstStyle/>
          <a:p>
            <a:pPr algn="ctr">
              <a:lnSpc>
                <a:spcPts val="2074"/>
              </a:lnSpc>
            </a:pPr>
            <a:r>
              <a:rPr lang="en-US" sz="1700" strike="noStrike" u="none">
                <a:solidFill>
                  <a:srgbClr val="FFFFFF"/>
                </a:solidFill>
                <a:latin typeface="Proxima Nova"/>
                <a:ea typeface="Proxima Nova"/>
                <a:cs typeface="Proxima Nova"/>
                <a:sym typeface="Proxima Nova"/>
              </a:rPr>
              <a:t>This presentation template</a:t>
            </a:r>
          </a:p>
          <a:p>
            <a:pPr algn="ctr">
              <a:lnSpc>
                <a:spcPts val="2074"/>
              </a:lnSpc>
            </a:pPr>
            <a:r>
              <a:rPr lang="en-US" sz="1700" strike="noStrike" u="none">
                <a:solidFill>
                  <a:srgbClr val="FFFFFF"/>
                </a:solidFill>
                <a:latin typeface="Proxima Nova"/>
                <a:ea typeface="Proxima Nova"/>
                <a:cs typeface="Proxima Nova"/>
                <a:sym typeface="Proxima Nova"/>
              </a:rPr>
              <a:t>uses the following free fonts:</a:t>
            </a:r>
          </a:p>
        </p:txBody>
      </p:sp>
      <p:sp>
        <p:nvSpPr>
          <p:cNvPr name="TextBox 33" id="33"/>
          <p:cNvSpPr txBox="true"/>
          <p:nvPr/>
        </p:nvSpPr>
        <p:spPr>
          <a:xfrm rot="0">
            <a:off x="1175455" y="6548106"/>
            <a:ext cx="4368067" cy="252857"/>
          </a:xfrm>
          <a:prstGeom prst="rect">
            <a:avLst/>
          </a:prstGeom>
        </p:spPr>
        <p:txBody>
          <a:bodyPr anchor="t" rtlCol="false" tIns="0" lIns="0" bIns="0" rIns="0">
            <a:spAutoFit/>
          </a:bodyPr>
          <a:lstStyle/>
          <a:p>
            <a:pPr algn="ctr">
              <a:lnSpc>
                <a:spcPts val="2074"/>
              </a:lnSpc>
            </a:pPr>
            <a:r>
              <a:rPr lang="en-US" sz="1700">
                <a:solidFill>
                  <a:srgbClr val="FFFFFF"/>
                </a:solidFill>
                <a:latin typeface="Proxima Nova"/>
                <a:ea typeface="Proxima Nova"/>
                <a:cs typeface="Proxima Nova"/>
                <a:sym typeface="Proxima Nova"/>
              </a:rPr>
              <a:t>You can find these fonts online too.</a:t>
            </a:r>
          </a:p>
        </p:txBody>
      </p:sp>
      <p:sp>
        <p:nvSpPr>
          <p:cNvPr name="TextBox 34" id="34"/>
          <p:cNvSpPr txBox="true"/>
          <p:nvPr/>
        </p:nvSpPr>
        <p:spPr>
          <a:xfrm rot="0">
            <a:off x="1747770" y="4362434"/>
            <a:ext cx="3150536" cy="1924900"/>
          </a:xfrm>
          <a:prstGeom prst="rect">
            <a:avLst/>
          </a:prstGeom>
        </p:spPr>
        <p:txBody>
          <a:bodyPr anchor="t" rtlCol="false" tIns="0" lIns="0" bIns="0" rIns="0">
            <a:spAutoFit/>
          </a:bodyPr>
          <a:lstStyle/>
          <a:p>
            <a:pPr algn="ctr">
              <a:lnSpc>
                <a:spcPts val="1542"/>
              </a:lnSpc>
            </a:pPr>
            <a:r>
              <a:rPr lang="en-US" b="true" sz="1497">
                <a:solidFill>
                  <a:srgbClr val="FFFFFF"/>
                </a:solidFill>
                <a:latin typeface="Proxima Nova Bold"/>
                <a:ea typeface="Proxima Nova Bold"/>
                <a:cs typeface="Proxima Nova Bold"/>
                <a:sym typeface="Proxima Nova Bold"/>
              </a:rPr>
              <a:t>TITLES:</a:t>
            </a:r>
          </a:p>
          <a:p>
            <a:pPr algn="ctr">
              <a:lnSpc>
                <a:spcPts val="2173"/>
              </a:lnSpc>
            </a:pPr>
            <a:r>
              <a:rPr lang="en-US" b="true" sz="2110">
                <a:solidFill>
                  <a:srgbClr val="FFFFFF"/>
                </a:solidFill>
                <a:latin typeface="Proxima Nova Bold"/>
                <a:ea typeface="Proxima Nova Bold"/>
                <a:cs typeface="Proxima Nova Bold"/>
                <a:sym typeface="Proxima Nova Bold"/>
              </a:rPr>
              <a:t>MONTSERRAT</a:t>
            </a:r>
          </a:p>
          <a:p>
            <a:pPr algn="ctr">
              <a:lnSpc>
                <a:spcPts val="2173"/>
              </a:lnSpc>
            </a:pPr>
          </a:p>
          <a:p>
            <a:pPr algn="ctr">
              <a:lnSpc>
                <a:spcPts val="1542"/>
              </a:lnSpc>
            </a:pPr>
            <a:r>
              <a:rPr lang="en-US" b="true" sz="1497">
                <a:solidFill>
                  <a:srgbClr val="FFFFFF"/>
                </a:solidFill>
                <a:latin typeface="Proxima Nova Bold"/>
                <a:ea typeface="Proxima Nova Bold"/>
                <a:cs typeface="Proxima Nova Bold"/>
                <a:sym typeface="Proxima Nova Bold"/>
              </a:rPr>
              <a:t>HEADERS:</a:t>
            </a:r>
          </a:p>
          <a:p>
            <a:pPr algn="ctr">
              <a:lnSpc>
                <a:spcPts val="2173"/>
              </a:lnSpc>
            </a:pPr>
            <a:r>
              <a:rPr lang="en-US" b="true" sz="2110">
                <a:solidFill>
                  <a:srgbClr val="FFFFFF"/>
                </a:solidFill>
                <a:latin typeface="Proxima Nova Bold"/>
                <a:ea typeface="Proxima Nova Bold"/>
                <a:cs typeface="Proxima Nova Bold"/>
                <a:sym typeface="Proxima Nova Bold"/>
              </a:rPr>
              <a:t>MONTSERRAT</a:t>
            </a:r>
          </a:p>
          <a:p>
            <a:pPr algn="ctr">
              <a:lnSpc>
                <a:spcPts val="2173"/>
              </a:lnSpc>
            </a:pPr>
          </a:p>
          <a:p>
            <a:pPr algn="ctr">
              <a:lnSpc>
                <a:spcPts val="1542"/>
              </a:lnSpc>
            </a:pPr>
            <a:r>
              <a:rPr lang="en-US" b="true" sz="1497">
                <a:solidFill>
                  <a:srgbClr val="FFFFFF"/>
                </a:solidFill>
                <a:latin typeface="Proxima Nova Bold"/>
                <a:ea typeface="Proxima Nova Bold"/>
                <a:cs typeface="Proxima Nova Bold"/>
                <a:sym typeface="Proxima Nova Bold"/>
              </a:rPr>
              <a:t>BODY COPY:</a:t>
            </a:r>
          </a:p>
          <a:p>
            <a:pPr algn="ctr">
              <a:lnSpc>
                <a:spcPts val="2173"/>
              </a:lnSpc>
            </a:pPr>
            <a:r>
              <a:rPr lang="en-US" b="true" sz="2110">
                <a:solidFill>
                  <a:srgbClr val="FFFFFF"/>
                </a:solidFill>
                <a:latin typeface="Proxima Nova Bold"/>
                <a:ea typeface="Proxima Nova Bold"/>
                <a:cs typeface="Proxima Nova Bold"/>
                <a:sym typeface="Proxima Nova Bold"/>
              </a:rPr>
              <a:t>MONTSERRAT</a:t>
            </a:r>
          </a:p>
        </p:txBody>
      </p:sp>
      <p:sp>
        <p:nvSpPr>
          <p:cNvPr name="TextBox 35" id="35"/>
          <p:cNvSpPr txBox="true"/>
          <p:nvPr/>
        </p:nvSpPr>
        <p:spPr>
          <a:xfrm rot="0">
            <a:off x="2245570" y="8983077"/>
            <a:ext cx="1221374" cy="180467"/>
          </a:xfrm>
          <a:prstGeom prst="rect">
            <a:avLst/>
          </a:prstGeom>
        </p:spPr>
        <p:txBody>
          <a:bodyPr anchor="t" rtlCol="false" tIns="0" lIns="0" bIns="0" rIns="0">
            <a:spAutoFit/>
          </a:bodyPr>
          <a:lstStyle/>
          <a:p>
            <a:pPr algn="ctr">
              <a:lnSpc>
                <a:spcPts val="1339"/>
              </a:lnSpc>
            </a:pPr>
            <a:r>
              <a:rPr lang="en-US" b="true" sz="1300">
                <a:solidFill>
                  <a:srgbClr val="FFFFFF"/>
                </a:solidFill>
                <a:latin typeface="Proxima Nova Bold"/>
                <a:ea typeface="Proxima Nova Bold"/>
                <a:cs typeface="Proxima Nova Bold"/>
                <a:sym typeface="Proxima Nova Bold"/>
              </a:rPr>
              <a:t>#FFFFFF</a:t>
            </a:r>
          </a:p>
        </p:txBody>
      </p:sp>
      <p:sp>
        <p:nvSpPr>
          <p:cNvPr name="TextBox 36" id="36"/>
          <p:cNvSpPr txBox="true"/>
          <p:nvPr/>
        </p:nvSpPr>
        <p:spPr>
          <a:xfrm rot="0">
            <a:off x="3179133" y="8983077"/>
            <a:ext cx="1221374" cy="180467"/>
          </a:xfrm>
          <a:prstGeom prst="rect">
            <a:avLst/>
          </a:prstGeom>
        </p:spPr>
        <p:txBody>
          <a:bodyPr anchor="t" rtlCol="false" tIns="0" lIns="0" bIns="0" rIns="0">
            <a:spAutoFit/>
          </a:bodyPr>
          <a:lstStyle/>
          <a:p>
            <a:pPr algn="ctr">
              <a:lnSpc>
                <a:spcPts val="1339"/>
              </a:lnSpc>
            </a:pPr>
            <a:r>
              <a:rPr lang="en-US" b="true" sz="1300">
                <a:solidFill>
                  <a:srgbClr val="FFFFFF"/>
                </a:solidFill>
                <a:latin typeface="Proxima Nova Bold"/>
                <a:ea typeface="Proxima Nova Bold"/>
                <a:cs typeface="Proxima Nova Bold"/>
                <a:sym typeface="Proxima Nova Bold"/>
              </a:rPr>
              <a:t>#607050</a:t>
            </a:r>
          </a:p>
        </p:txBody>
      </p:sp>
      <p:sp>
        <p:nvSpPr>
          <p:cNvPr name="TextBox 37" id="37"/>
          <p:cNvSpPr txBox="true"/>
          <p:nvPr/>
        </p:nvSpPr>
        <p:spPr>
          <a:xfrm rot="0">
            <a:off x="3623415" y="531178"/>
            <a:ext cx="11041169" cy="1166494"/>
          </a:xfrm>
          <a:prstGeom prst="rect">
            <a:avLst/>
          </a:prstGeom>
        </p:spPr>
        <p:txBody>
          <a:bodyPr anchor="t" rtlCol="false" tIns="0" lIns="0" bIns="0" rIns="0">
            <a:spAutoFit/>
          </a:bodyPr>
          <a:lstStyle/>
          <a:p>
            <a:pPr algn="ctr" marL="0" indent="0" lvl="0">
              <a:lnSpc>
                <a:spcPts val="8799"/>
              </a:lnSpc>
              <a:spcBef>
                <a:spcPct val="0"/>
              </a:spcBef>
            </a:pPr>
            <a:r>
              <a:rPr lang="en-US" sz="8799" strike="noStrike" u="none">
                <a:solidFill>
                  <a:srgbClr val="FFFFFF"/>
                </a:solidFill>
                <a:latin typeface="Boulder"/>
                <a:ea typeface="Boulder"/>
                <a:cs typeface="Boulder"/>
                <a:sym typeface="Boulder"/>
              </a:rPr>
              <a:t>RESOURCE PAGE</a:t>
            </a:r>
          </a:p>
        </p:txBody>
      </p:sp>
      <p:sp>
        <p:nvSpPr>
          <p:cNvPr name="TextBox 38" id="38"/>
          <p:cNvSpPr txBox="true"/>
          <p:nvPr/>
        </p:nvSpPr>
        <p:spPr>
          <a:xfrm rot="0">
            <a:off x="4210005" y="1707324"/>
            <a:ext cx="9867990" cy="318135"/>
          </a:xfrm>
          <a:prstGeom prst="rect">
            <a:avLst/>
          </a:prstGeom>
        </p:spPr>
        <p:txBody>
          <a:bodyPr anchor="t" rtlCol="false" tIns="0" lIns="0" bIns="0" rIns="0">
            <a:spAutoFit/>
          </a:bodyPr>
          <a:lstStyle/>
          <a:p>
            <a:pPr algn="ctr" marL="0" indent="0" lvl="0">
              <a:lnSpc>
                <a:spcPts val="2400"/>
              </a:lnSpc>
              <a:spcBef>
                <a:spcPct val="0"/>
              </a:spcBef>
            </a:pPr>
            <a:r>
              <a:rPr lang="en-US" sz="2400" strike="noStrike" u="none">
                <a:solidFill>
                  <a:srgbClr val="FFFFFF"/>
                </a:solidFill>
                <a:latin typeface="Proxima Nova"/>
                <a:ea typeface="Proxima Nova"/>
                <a:cs typeface="Proxima Nova"/>
                <a:sym typeface="Proxima Nova"/>
              </a:rPr>
              <a:t>Use these design resources in your Canva Presentation.</a:t>
            </a:r>
          </a:p>
        </p:txBody>
      </p:sp>
      <p:sp>
        <p:nvSpPr>
          <p:cNvPr name="TextBox 39" id="39"/>
          <p:cNvSpPr txBox="true"/>
          <p:nvPr/>
        </p:nvSpPr>
        <p:spPr>
          <a:xfrm rot="0">
            <a:off x="11706206" y="9915836"/>
            <a:ext cx="5916757" cy="175524"/>
          </a:xfrm>
          <a:prstGeom prst="rect">
            <a:avLst/>
          </a:prstGeom>
        </p:spPr>
        <p:txBody>
          <a:bodyPr anchor="t" rtlCol="false" tIns="0" lIns="0" bIns="0" rIns="0">
            <a:spAutoFit/>
          </a:bodyPr>
          <a:lstStyle/>
          <a:p>
            <a:pPr algn="r" marL="0" indent="0" lvl="1">
              <a:lnSpc>
                <a:spcPts val="1463"/>
              </a:lnSpc>
            </a:pPr>
            <a:r>
              <a:rPr lang="en-US" b="true" sz="1199">
                <a:solidFill>
                  <a:srgbClr val="FFFFFF"/>
                </a:solidFill>
                <a:latin typeface="Proxima Nova Bold"/>
                <a:ea typeface="Proxima Nova Bold"/>
                <a:cs typeface="Proxima Nova Bold"/>
                <a:sym typeface="Proxima Nova Bold"/>
              </a:rPr>
              <a:t>DON'T FORGET TO DELETE THIS </a:t>
            </a:r>
            <a:r>
              <a:rPr lang="en-US" b="true" sz="1199">
                <a:solidFill>
                  <a:srgbClr val="FFFFFF"/>
                </a:solidFill>
                <a:latin typeface="Proxima Nova Bold"/>
                <a:ea typeface="Proxima Nova Bold"/>
                <a:cs typeface="Proxima Nova Bold"/>
                <a:sym typeface="Proxima Nova Bold"/>
              </a:rPr>
              <a:t>PAGE BEFORE PRESENTING. </a:t>
            </a:r>
          </a:p>
        </p:txBody>
      </p:sp>
      <p:sp>
        <p:nvSpPr>
          <p:cNvPr name="TextBox 40" id="40"/>
          <p:cNvSpPr txBox="true"/>
          <p:nvPr/>
        </p:nvSpPr>
        <p:spPr>
          <a:xfrm rot="0">
            <a:off x="1747770" y="2716791"/>
            <a:ext cx="3150536" cy="414655"/>
          </a:xfrm>
          <a:prstGeom prst="rect">
            <a:avLst/>
          </a:prstGeom>
        </p:spPr>
        <p:txBody>
          <a:bodyPr anchor="t" rtlCol="false" tIns="0" lIns="0" bIns="0" rIns="0">
            <a:spAutoFit/>
          </a:bodyPr>
          <a:lstStyle/>
          <a:p>
            <a:pPr algn="ctr" marL="0" indent="0" lvl="0">
              <a:lnSpc>
                <a:spcPts val="3199"/>
              </a:lnSpc>
              <a:spcBef>
                <a:spcPct val="0"/>
              </a:spcBef>
            </a:pPr>
            <a:r>
              <a:rPr lang="en-US" sz="3199" strike="noStrike" u="none">
                <a:solidFill>
                  <a:srgbClr val="FFFFFF"/>
                </a:solidFill>
                <a:latin typeface="Boulder"/>
                <a:ea typeface="Boulder"/>
                <a:cs typeface="Boulder"/>
                <a:sym typeface="Boulder"/>
              </a:rPr>
              <a:t>FONTS</a:t>
            </a:r>
          </a:p>
        </p:txBody>
      </p:sp>
      <p:sp>
        <p:nvSpPr>
          <p:cNvPr name="TextBox 41" id="41"/>
          <p:cNvSpPr txBox="true"/>
          <p:nvPr/>
        </p:nvSpPr>
        <p:spPr>
          <a:xfrm rot="0">
            <a:off x="9654952" y="2716791"/>
            <a:ext cx="4423043" cy="414655"/>
          </a:xfrm>
          <a:prstGeom prst="rect">
            <a:avLst/>
          </a:prstGeom>
        </p:spPr>
        <p:txBody>
          <a:bodyPr anchor="t" rtlCol="false" tIns="0" lIns="0" bIns="0" rIns="0">
            <a:spAutoFit/>
          </a:bodyPr>
          <a:lstStyle/>
          <a:p>
            <a:pPr algn="ctr" marL="0" indent="0" lvl="0">
              <a:lnSpc>
                <a:spcPts val="3199"/>
              </a:lnSpc>
              <a:spcBef>
                <a:spcPct val="0"/>
              </a:spcBef>
            </a:pPr>
            <a:r>
              <a:rPr lang="en-US" sz="3199" strike="noStrike" u="none">
                <a:solidFill>
                  <a:srgbClr val="FFFFFF"/>
                </a:solidFill>
                <a:latin typeface="Boulder"/>
                <a:ea typeface="Boulder"/>
                <a:cs typeface="Boulder"/>
                <a:sym typeface="Boulder"/>
              </a:rPr>
              <a:t>DESIGN ELEMENTS</a:t>
            </a:r>
          </a:p>
        </p:txBody>
      </p:sp>
      <p:sp>
        <p:nvSpPr>
          <p:cNvPr name="TextBox 42" id="42"/>
          <p:cNvSpPr txBox="true"/>
          <p:nvPr/>
        </p:nvSpPr>
        <p:spPr>
          <a:xfrm rot="0">
            <a:off x="1747770" y="7350642"/>
            <a:ext cx="3150536" cy="414655"/>
          </a:xfrm>
          <a:prstGeom prst="rect">
            <a:avLst/>
          </a:prstGeom>
        </p:spPr>
        <p:txBody>
          <a:bodyPr anchor="t" rtlCol="false" tIns="0" lIns="0" bIns="0" rIns="0">
            <a:spAutoFit/>
          </a:bodyPr>
          <a:lstStyle/>
          <a:p>
            <a:pPr algn="ctr" marL="0" indent="0" lvl="0">
              <a:lnSpc>
                <a:spcPts val="3199"/>
              </a:lnSpc>
              <a:spcBef>
                <a:spcPct val="0"/>
              </a:spcBef>
            </a:pPr>
            <a:r>
              <a:rPr lang="en-US" sz="3199" strike="noStrike" u="none">
                <a:solidFill>
                  <a:srgbClr val="FFFFFF"/>
                </a:solidFill>
                <a:latin typeface="Boulder"/>
                <a:ea typeface="Boulder"/>
                <a:cs typeface="Boulder"/>
                <a:sym typeface="Boulder"/>
              </a:rPr>
              <a:t>COLORS</a:t>
            </a:r>
          </a:p>
        </p:txBody>
      </p:sp>
      <p:pic>
        <p:nvPicPr>
          <p:cNvPr name="Picture 43" id="43"/>
          <p:cNvPicPr>
            <a:picLocks noChangeAspect="true"/>
          </p:cNvPicPr>
          <p:nvPr/>
        </p:nvPicPr>
        <p:blipFill>
          <a:blip r:embed="rId14"/>
          <a:srcRect l="0" t="0" r="0" b="0"/>
          <a:stretch>
            <a:fillRect/>
          </a:stretch>
        </p:blipFill>
        <p:spPr>
          <a:xfrm flipH="false" flipV="false" rot="0">
            <a:off x="14945225" y="5648590"/>
            <a:ext cx="2314075" cy="1157037"/>
          </a:xfrm>
          <a:prstGeom prst="rect">
            <a:avLst/>
          </a:prstGeom>
        </p:spPr>
      </p:pic>
      <p:pic>
        <p:nvPicPr>
          <p:cNvPr name="Picture 44" id="44"/>
          <p:cNvPicPr>
            <a:picLocks noChangeAspect="true"/>
          </p:cNvPicPr>
          <p:nvPr/>
        </p:nvPicPr>
        <p:blipFill>
          <a:blip r:embed="rId15"/>
          <a:srcRect l="0" t="0" r="0" b="0"/>
          <a:stretch>
            <a:fillRect/>
          </a:stretch>
        </p:blipFill>
        <p:spPr>
          <a:xfrm flipH="false" flipV="false" rot="0">
            <a:off x="6518741" y="7765297"/>
            <a:ext cx="1567220" cy="1843789"/>
          </a:xfrm>
          <a:prstGeom prst="rect">
            <a:avLst/>
          </a:prstGeom>
        </p:spPr>
      </p:pic>
      <p:pic>
        <p:nvPicPr>
          <p:cNvPr name="Picture 45" id="45"/>
          <p:cNvPicPr>
            <a:picLocks noChangeAspect="true"/>
          </p:cNvPicPr>
          <p:nvPr/>
        </p:nvPicPr>
        <p:blipFill>
          <a:blip r:embed="rId16"/>
          <a:srcRect l="0" t="0" r="0" b="0"/>
          <a:stretch>
            <a:fillRect/>
          </a:stretch>
        </p:blipFill>
        <p:spPr>
          <a:xfrm flipH="false" flipV="false" rot="0">
            <a:off x="10705970" y="7844693"/>
            <a:ext cx="1480765" cy="1550539"/>
          </a:xfrm>
          <a:prstGeom prst="rect">
            <a:avLst/>
          </a:prstGeom>
        </p:spPr>
      </p:pic>
      <p:pic>
        <p:nvPicPr>
          <p:cNvPr name="Picture 46" id="46"/>
          <p:cNvPicPr>
            <a:picLocks noChangeAspect="true"/>
          </p:cNvPicPr>
          <p:nvPr/>
        </p:nvPicPr>
        <p:blipFill>
          <a:blip r:embed="rId17"/>
          <a:srcRect l="0" t="0" r="0" b="0"/>
          <a:stretch>
            <a:fillRect/>
          </a:stretch>
        </p:blipFill>
        <p:spPr>
          <a:xfrm flipH="false" flipV="false" rot="0">
            <a:off x="8441957" y="7765297"/>
            <a:ext cx="1909868" cy="1709332"/>
          </a:xfrm>
          <a:prstGeom prst="rect">
            <a:avLst/>
          </a:prstGeom>
        </p:spPr>
      </p:pic>
    </p:spTree>
  </p:cSld>
  <p:clrMapOvr>
    <a:masterClrMapping/>
  </p:clrMapOvr>
  <p:transition spd="slow">
    <p:fade/>
  </p:transition>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607050"/>
        </a:solidFill>
      </p:bgPr>
    </p:bg>
    <p:spTree>
      <p:nvGrpSpPr>
        <p:cNvPr id="1" name=""/>
        <p:cNvGrpSpPr/>
        <p:nvPr/>
      </p:nvGrpSpPr>
      <p:grpSpPr>
        <a:xfrm>
          <a:off x="0" y="0"/>
          <a:ext cx="0" cy="0"/>
          <a:chOff x="0" y="0"/>
          <a:chExt cx="0" cy="0"/>
        </a:xfrm>
      </p:grpSpPr>
      <p:grpSp>
        <p:nvGrpSpPr>
          <p:cNvPr name="Group 2" id="2"/>
          <p:cNvGrpSpPr/>
          <p:nvPr/>
        </p:nvGrpSpPr>
        <p:grpSpPr>
          <a:xfrm rot="0">
            <a:off x="5995272" y="2509905"/>
            <a:ext cx="6297456" cy="2503117"/>
            <a:chOff x="0" y="0"/>
            <a:chExt cx="1658589" cy="659257"/>
          </a:xfrm>
        </p:grpSpPr>
        <p:sp>
          <p:nvSpPr>
            <p:cNvPr name="Freeform 3" id="3"/>
            <p:cNvSpPr/>
            <p:nvPr/>
          </p:nvSpPr>
          <p:spPr>
            <a:xfrm flipH="false" flipV="false" rot="0">
              <a:off x="0" y="0"/>
              <a:ext cx="1658589" cy="659257"/>
            </a:xfrm>
            <a:custGeom>
              <a:avLst/>
              <a:gdLst/>
              <a:ahLst/>
              <a:cxnLst/>
              <a:rect r="r" b="b" t="t" l="l"/>
              <a:pathLst>
                <a:path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000000">
                <a:alpha val="0"/>
              </a:srgbClr>
            </a:solidFill>
            <a:ln w="19050" cap="rnd">
              <a:solidFill>
                <a:srgbClr val="FFFFFF"/>
              </a:solidFill>
              <a:prstDash val="solid"/>
              <a:round/>
            </a:ln>
          </p:spPr>
        </p:sp>
        <p:sp>
          <p:nvSpPr>
            <p:cNvPr name="TextBox 4" id="4"/>
            <p:cNvSpPr txBox="true"/>
            <p:nvPr/>
          </p:nvSpPr>
          <p:spPr>
            <a:xfrm>
              <a:off x="0" y="-28575"/>
              <a:ext cx="1658589" cy="687832"/>
            </a:xfrm>
            <a:prstGeom prst="rect">
              <a:avLst/>
            </a:prstGeom>
          </p:spPr>
          <p:txBody>
            <a:bodyPr anchor="ctr" rtlCol="false" tIns="50800" lIns="50800" bIns="50800" rIns="50800"/>
            <a:lstStyle/>
            <a:p>
              <a:pPr algn="ctr">
                <a:lnSpc>
                  <a:spcPts val="2465"/>
                </a:lnSpc>
              </a:pPr>
            </a:p>
          </p:txBody>
        </p:sp>
      </p:grpSp>
      <p:grpSp>
        <p:nvGrpSpPr>
          <p:cNvPr name="Group 5" id="5"/>
          <p:cNvGrpSpPr/>
          <p:nvPr/>
        </p:nvGrpSpPr>
        <p:grpSpPr>
          <a:xfrm rot="0">
            <a:off x="5995272" y="5584522"/>
            <a:ext cx="6297456" cy="2503117"/>
            <a:chOff x="0" y="0"/>
            <a:chExt cx="1658589" cy="659257"/>
          </a:xfrm>
        </p:grpSpPr>
        <p:sp>
          <p:nvSpPr>
            <p:cNvPr name="Freeform 6" id="6"/>
            <p:cNvSpPr/>
            <p:nvPr/>
          </p:nvSpPr>
          <p:spPr>
            <a:xfrm flipH="false" flipV="false" rot="0">
              <a:off x="0" y="0"/>
              <a:ext cx="1658589" cy="659257"/>
            </a:xfrm>
            <a:custGeom>
              <a:avLst/>
              <a:gdLst/>
              <a:ahLst/>
              <a:cxnLst/>
              <a:rect r="r" b="b" t="t" l="l"/>
              <a:pathLst>
                <a:path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000000">
                <a:alpha val="0"/>
              </a:srgbClr>
            </a:solidFill>
            <a:ln w="19050" cap="rnd">
              <a:solidFill>
                <a:srgbClr val="FFFFFF"/>
              </a:solidFill>
              <a:prstDash val="solid"/>
              <a:round/>
            </a:ln>
          </p:spPr>
        </p:sp>
        <p:sp>
          <p:nvSpPr>
            <p:cNvPr name="TextBox 7" id="7"/>
            <p:cNvSpPr txBox="true"/>
            <p:nvPr/>
          </p:nvSpPr>
          <p:spPr>
            <a:xfrm>
              <a:off x="0" y="-28575"/>
              <a:ext cx="1658589" cy="687832"/>
            </a:xfrm>
            <a:prstGeom prst="rect">
              <a:avLst/>
            </a:prstGeom>
          </p:spPr>
          <p:txBody>
            <a:bodyPr anchor="ctr" rtlCol="false" tIns="50800" lIns="50800" bIns="50800" rIns="50800"/>
            <a:lstStyle/>
            <a:p>
              <a:pPr algn="ctr">
                <a:lnSpc>
                  <a:spcPts val="2465"/>
                </a:lnSpc>
              </a:pPr>
            </a:p>
          </p:txBody>
        </p:sp>
      </p:grpSp>
      <p:sp>
        <p:nvSpPr>
          <p:cNvPr name="TextBox 8" id="8"/>
          <p:cNvSpPr txBox="true"/>
          <p:nvPr/>
        </p:nvSpPr>
        <p:spPr>
          <a:xfrm rot="0">
            <a:off x="3377480" y="1642941"/>
            <a:ext cx="11533039" cy="327787"/>
          </a:xfrm>
          <a:prstGeom prst="rect">
            <a:avLst/>
          </a:prstGeom>
        </p:spPr>
        <p:txBody>
          <a:bodyPr anchor="t" rtlCol="false" tIns="0" lIns="0" bIns="0" rIns="0">
            <a:spAutoFit/>
          </a:bodyPr>
          <a:lstStyle/>
          <a:p>
            <a:pPr algn="ctr" marL="0" indent="0" lvl="1">
              <a:lnSpc>
                <a:spcPts val="2683"/>
              </a:lnSpc>
            </a:pPr>
            <a:r>
              <a:rPr lang="en-US" sz="2199">
                <a:solidFill>
                  <a:srgbClr val="FFFFFF"/>
                </a:solidFill>
                <a:latin typeface="Proxima Nova"/>
                <a:ea typeface="Proxima Nova"/>
                <a:cs typeface="Proxima Nova"/>
                <a:sym typeface="Proxima Nova"/>
              </a:rPr>
              <a:t>This presentation template is free for everyone to use thanks to the following:</a:t>
            </a:r>
          </a:p>
        </p:txBody>
      </p:sp>
      <p:sp>
        <p:nvSpPr>
          <p:cNvPr name="TextBox 9" id="9"/>
          <p:cNvSpPr txBox="true"/>
          <p:nvPr/>
        </p:nvSpPr>
        <p:spPr>
          <a:xfrm rot="0">
            <a:off x="7108732" y="8836787"/>
            <a:ext cx="4070535" cy="431038"/>
          </a:xfrm>
          <a:prstGeom prst="rect">
            <a:avLst/>
          </a:prstGeom>
        </p:spPr>
        <p:txBody>
          <a:bodyPr anchor="t" rtlCol="false" tIns="0" lIns="0" bIns="0" rIns="0">
            <a:spAutoFit/>
          </a:bodyPr>
          <a:lstStyle/>
          <a:p>
            <a:pPr algn="ctr" marL="0" indent="0" lvl="1">
              <a:lnSpc>
                <a:spcPts val="3415"/>
              </a:lnSpc>
            </a:pPr>
            <a:r>
              <a:rPr lang="en-US" b="true" sz="2799" i="true">
                <a:solidFill>
                  <a:srgbClr val="FFFFFF"/>
                </a:solidFill>
                <a:latin typeface="Proxima Nova Bold Italics"/>
                <a:ea typeface="Proxima Nova Bold Italics"/>
                <a:cs typeface="Proxima Nova Bold Italics"/>
                <a:sym typeface="Proxima Nova Bold Italics"/>
              </a:rPr>
              <a:t>Happy designing!</a:t>
            </a:r>
          </a:p>
        </p:txBody>
      </p:sp>
      <p:sp>
        <p:nvSpPr>
          <p:cNvPr name="TextBox 10" id="10"/>
          <p:cNvSpPr txBox="true"/>
          <p:nvPr/>
        </p:nvSpPr>
        <p:spPr>
          <a:xfrm rot="0">
            <a:off x="4210005" y="4348265"/>
            <a:ext cx="9867990" cy="309245"/>
          </a:xfrm>
          <a:prstGeom prst="rect">
            <a:avLst/>
          </a:prstGeom>
        </p:spPr>
        <p:txBody>
          <a:bodyPr anchor="t" rtlCol="false" tIns="0" lIns="0" bIns="0" rIns="0">
            <a:spAutoFit/>
          </a:bodyPr>
          <a:lstStyle/>
          <a:p>
            <a:pPr algn="ctr" marL="0" indent="0" lvl="1">
              <a:lnSpc>
                <a:spcPts val="2440"/>
              </a:lnSpc>
            </a:pPr>
            <a:r>
              <a:rPr lang="en-US" sz="2000">
                <a:solidFill>
                  <a:srgbClr val="FFFFFF"/>
                </a:solidFill>
                <a:latin typeface="Proxima Nova"/>
                <a:ea typeface="Proxima Nova"/>
                <a:cs typeface="Proxima Nova"/>
                <a:sym typeface="Proxima Nova"/>
              </a:rPr>
              <a:t>for the presentation template</a:t>
            </a:r>
          </a:p>
        </p:txBody>
      </p:sp>
      <p:sp>
        <p:nvSpPr>
          <p:cNvPr name="TextBox 11" id="11"/>
          <p:cNvSpPr txBox="true"/>
          <p:nvPr/>
        </p:nvSpPr>
        <p:spPr>
          <a:xfrm rot="0">
            <a:off x="4210005" y="7052773"/>
            <a:ext cx="9867990" cy="309245"/>
          </a:xfrm>
          <a:prstGeom prst="rect">
            <a:avLst/>
          </a:prstGeom>
        </p:spPr>
        <p:txBody>
          <a:bodyPr anchor="t" rtlCol="false" tIns="0" lIns="0" bIns="0" rIns="0">
            <a:spAutoFit/>
          </a:bodyPr>
          <a:lstStyle/>
          <a:p>
            <a:pPr algn="ctr" marL="0" indent="0" lvl="1">
              <a:lnSpc>
                <a:spcPts val="2440"/>
              </a:lnSpc>
            </a:pPr>
            <a:r>
              <a:rPr lang="en-US" sz="2000">
                <a:solidFill>
                  <a:srgbClr val="FFFFFF"/>
                </a:solidFill>
                <a:latin typeface="Proxima Nova"/>
                <a:ea typeface="Proxima Nova"/>
                <a:cs typeface="Proxima Nova"/>
                <a:sym typeface="Proxima Nova"/>
              </a:rPr>
              <a:t>for the photos</a:t>
            </a:r>
          </a:p>
        </p:txBody>
      </p:sp>
      <p:sp>
        <p:nvSpPr>
          <p:cNvPr name="TextBox 12" id="12"/>
          <p:cNvSpPr txBox="true"/>
          <p:nvPr/>
        </p:nvSpPr>
        <p:spPr>
          <a:xfrm rot="0">
            <a:off x="5469973" y="640340"/>
            <a:ext cx="7348055" cy="1166494"/>
          </a:xfrm>
          <a:prstGeom prst="rect">
            <a:avLst/>
          </a:prstGeom>
        </p:spPr>
        <p:txBody>
          <a:bodyPr anchor="t" rtlCol="false" tIns="0" lIns="0" bIns="0" rIns="0">
            <a:spAutoFit/>
          </a:bodyPr>
          <a:lstStyle/>
          <a:p>
            <a:pPr algn="ctr" marL="0" indent="0" lvl="0">
              <a:lnSpc>
                <a:spcPts val="8799"/>
              </a:lnSpc>
              <a:spcBef>
                <a:spcPct val="0"/>
              </a:spcBef>
            </a:pPr>
            <a:r>
              <a:rPr lang="en-US" sz="8799" strike="noStrike" u="none">
                <a:solidFill>
                  <a:srgbClr val="FFFFFF"/>
                </a:solidFill>
                <a:latin typeface="Boulder"/>
                <a:ea typeface="Boulder"/>
                <a:cs typeface="Boulder"/>
                <a:sym typeface="Boulder"/>
              </a:rPr>
              <a:t>CREDITS</a:t>
            </a:r>
          </a:p>
        </p:txBody>
      </p:sp>
      <p:sp>
        <p:nvSpPr>
          <p:cNvPr name="TextBox 13" id="13"/>
          <p:cNvSpPr txBox="true"/>
          <p:nvPr/>
        </p:nvSpPr>
        <p:spPr>
          <a:xfrm rot="0">
            <a:off x="6110027" y="6329831"/>
            <a:ext cx="6067945" cy="614992"/>
          </a:xfrm>
          <a:prstGeom prst="rect">
            <a:avLst/>
          </a:prstGeom>
        </p:spPr>
        <p:txBody>
          <a:bodyPr anchor="t" rtlCol="false" tIns="0" lIns="0" bIns="0" rIns="0">
            <a:spAutoFit/>
          </a:bodyPr>
          <a:lstStyle/>
          <a:p>
            <a:pPr algn="ctr" marL="0" indent="0" lvl="0">
              <a:lnSpc>
                <a:spcPts val="4712"/>
              </a:lnSpc>
            </a:pPr>
            <a:r>
              <a:rPr lang="en-US" b="true" sz="4712">
                <a:solidFill>
                  <a:srgbClr val="FFFFFF"/>
                </a:solidFill>
                <a:latin typeface="Proxima Nova Bold"/>
                <a:ea typeface="Proxima Nova Bold"/>
                <a:cs typeface="Proxima Nova Bold"/>
                <a:sym typeface="Proxima Nova Bold"/>
              </a:rPr>
              <a:t>Pexels, Pixabay</a:t>
            </a:r>
          </a:p>
        </p:txBody>
      </p:sp>
      <p:sp>
        <p:nvSpPr>
          <p:cNvPr name="Freeform 14" id="14"/>
          <p:cNvSpPr/>
          <p:nvPr/>
        </p:nvSpPr>
        <p:spPr>
          <a:xfrm flipH="false" flipV="false" rot="0">
            <a:off x="6731779" y="2941592"/>
            <a:ext cx="4824443" cy="1206111"/>
          </a:xfrm>
          <a:custGeom>
            <a:avLst/>
            <a:gdLst/>
            <a:ahLst/>
            <a:cxnLst/>
            <a:rect r="r" b="b" t="t" l="l"/>
            <a:pathLst>
              <a:path h="1206111" w="4824443">
                <a:moveTo>
                  <a:pt x="0" y="0"/>
                </a:moveTo>
                <a:lnTo>
                  <a:pt x="4824442" y="0"/>
                </a:lnTo>
                <a:lnTo>
                  <a:pt x="4824442" y="1206111"/>
                </a:lnTo>
                <a:lnTo>
                  <a:pt x="0" y="120611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transition spd="slow">
    <p:fade/>
  </p:transition>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607050"/>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0">
            <a:off x="7705966" y="969230"/>
            <a:ext cx="10108622" cy="8289070"/>
          </a:xfrm>
          <a:prstGeom prst="rect">
            <a:avLst/>
          </a:prstGeom>
        </p:spPr>
      </p:pic>
      <p:grpSp>
        <p:nvGrpSpPr>
          <p:cNvPr name="Group 3" id="3"/>
          <p:cNvGrpSpPr/>
          <p:nvPr/>
        </p:nvGrpSpPr>
        <p:grpSpPr>
          <a:xfrm rot="0">
            <a:off x="1033055" y="2883818"/>
            <a:ext cx="5834793" cy="847090"/>
            <a:chOff x="0" y="0"/>
            <a:chExt cx="7779724" cy="1129453"/>
          </a:xfrm>
        </p:grpSpPr>
        <p:sp>
          <p:nvSpPr>
            <p:cNvPr name="TextBox 4" id="4"/>
            <p:cNvSpPr txBox="true"/>
            <p:nvPr/>
          </p:nvSpPr>
          <p:spPr>
            <a:xfrm rot="0">
              <a:off x="0" y="66675"/>
              <a:ext cx="7779724" cy="575098"/>
            </a:xfrm>
            <a:prstGeom prst="rect">
              <a:avLst/>
            </a:prstGeom>
          </p:spPr>
          <p:txBody>
            <a:bodyPr anchor="t" rtlCol="false" tIns="0" lIns="0" bIns="0" rIns="0">
              <a:spAutoFit/>
            </a:bodyPr>
            <a:lstStyle/>
            <a:p>
              <a:pPr algn="l" marL="0" indent="0" lvl="0">
                <a:lnSpc>
                  <a:spcPts val="3199"/>
                </a:lnSpc>
                <a:spcBef>
                  <a:spcPct val="0"/>
                </a:spcBef>
              </a:pPr>
              <a:r>
                <a:rPr lang="en-US" sz="3199" strike="noStrike" u="none">
                  <a:solidFill>
                    <a:srgbClr val="FFFFFF"/>
                  </a:solidFill>
                  <a:latin typeface="Boulder"/>
                  <a:ea typeface="Boulder"/>
                  <a:cs typeface="Boulder"/>
                  <a:sym typeface="Boulder"/>
                </a:rPr>
                <a:t>INTRODUCTION</a:t>
              </a:r>
            </a:p>
          </p:txBody>
        </p:sp>
        <p:sp>
          <p:nvSpPr>
            <p:cNvPr name="TextBox 5" id="5"/>
            <p:cNvSpPr txBox="true"/>
            <p:nvPr/>
          </p:nvSpPr>
          <p:spPr>
            <a:xfrm rot="0">
              <a:off x="0" y="689398"/>
              <a:ext cx="7779724" cy="440055"/>
            </a:xfrm>
            <a:prstGeom prst="rect">
              <a:avLst/>
            </a:prstGeom>
          </p:spPr>
          <p:txBody>
            <a:bodyPr anchor="t" rtlCol="false" tIns="0" lIns="0" bIns="0" rIns="0">
              <a:spAutoFit/>
            </a:bodyPr>
            <a:lstStyle/>
            <a:p>
              <a:pPr algn="l" marL="0" indent="0" lvl="0">
                <a:lnSpc>
                  <a:spcPts val="2400"/>
                </a:lnSpc>
                <a:spcBef>
                  <a:spcPct val="0"/>
                </a:spcBef>
              </a:pPr>
              <a:r>
                <a:rPr lang="en-US" sz="2400" strike="noStrike" u="none">
                  <a:solidFill>
                    <a:srgbClr val="FFFFFF"/>
                  </a:solidFill>
                  <a:latin typeface="Proxima Nova"/>
                  <a:ea typeface="Proxima Nova"/>
                  <a:cs typeface="Proxima Nova"/>
                  <a:sym typeface="Proxima Nova"/>
                </a:rPr>
                <a:t>Elaborate on your topic here.</a:t>
              </a:r>
            </a:p>
          </p:txBody>
        </p:sp>
      </p:grpSp>
      <p:sp>
        <p:nvSpPr>
          <p:cNvPr name="TextBox 6" id="6"/>
          <p:cNvSpPr txBox="true"/>
          <p:nvPr/>
        </p:nvSpPr>
        <p:spPr>
          <a:xfrm rot="0">
            <a:off x="1033055" y="1200150"/>
            <a:ext cx="16230600" cy="1166494"/>
          </a:xfrm>
          <a:prstGeom prst="rect">
            <a:avLst/>
          </a:prstGeom>
        </p:spPr>
        <p:txBody>
          <a:bodyPr anchor="t" rtlCol="false" tIns="0" lIns="0" bIns="0" rIns="0">
            <a:spAutoFit/>
          </a:bodyPr>
          <a:lstStyle/>
          <a:p>
            <a:pPr algn="l" marL="0" indent="0" lvl="0">
              <a:lnSpc>
                <a:spcPts val="8799"/>
              </a:lnSpc>
              <a:spcBef>
                <a:spcPct val="0"/>
              </a:spcBef>
            </a:pPr>
            <a:r>
              <a:rPr lang="en-US" sz="8799" strike="noStrike" u="none">
                <a:solidFill>
                  <a:srgbClr val="FFFFFF"/>
                </a:solidFill>
                <a:latin typeface="Boulder"/>
                <a:ea typeface="Boulder"/>
                <a:cs typeface="Boulder"/>
                <a:sym typeface="Boulder"/>
              </a:rPr>
              <a:t>TABLE OF CONTENTS</a:t>
            </a:r>
          </a:p>
        </p:txBody>
      </p:sp>
      <p:grpSp>
        <p:nvGrpSpPr>
          <p:cNvPr name="Group 7" id="7"/>
          <p:cNvGrpSpPr/>
          <p:nvPr/>
        </p:nvGrpSpPr>
        <p:grpSpPr>
          <a:xfrm rot="0">
            <a:off x="1028700" y="4355880"/>
            <a:ext cx="5834793" cy="847090"/>
            <a:chOff x="0" y="0"/>
            <a:chExt cx="7779724" cy="1129453"/>
          </a:xfrm>
        </p:grpSpPr>
        <p:sp>
          <p:nvSpPr>
            <p:cNvPr name="TextBox 8" id="8"/>
            <p:cNvSpPr txBox="true"/>
            <p:nvPr/>
          </p:nvSpPr>
          <p:spPr>
            <a:xfrm rot="0">
              <a:off x="0" y="66675"/>
              <a:ext cx="7779724" cy="575098"/>
            </a:xfrm>
            <a:prstGeom prst="rect">
              <a:avLst/>
            </a:prstGeom>
          </p:spPr>
          <p:txBody>
            <a:bodyPr anchor="t" rtlCol="false" tIns="0" lIns="0" bIns="0" rIns="0">
              <a:spAutoFit/>
            </a:bodyPr>
            <a:lstStyle/>
            <a:p>
              <a:pPr algn="l" marL="0" indent="0" lvl="0">
                <a:lnSpc>
                  <a:spcPts val="3199"/>
                </a:lnSpc>
                <a:spcBef>
                  <a:spcPct val="0"/>
                </a:spcBef>
              </a:pPr>
              <a:r>
                <a:rPr lang="en-US" sz="3199" strike="noStrike" u="none">
                  <a:solidFill>
                    <a:srgbClr val="FFFFFF"/>
                  </a:solidFill>
                  <a:latin typeface="Boulder"/>
                  <a:ea typeface="Boulder"/>
                  <a:cs typeface="Boulder"/>
                  <a:sym typeface="Boulder"/>
                </a:rPr>
                <a:t>ABOUT TOPIC</a:t>
              </a:r>
            </a:p>
          </p:txBody>
        </p:sp>
        <p:sp>
          <p:nvSpPr>
            <p:cNvPr name="TextBox 9" id="9"/>
            <p:cNvSpPr txBox="true"/>
            <p:nvPr/>
          </p:nvSpPr>
          <p:spPr>
            <a:xfrm rot="0">
              <a:off x="0" y="689398"/>
              <a:ext cx="7779724" cy="440055"/>
            </a:xfrm>
            <a:prstGeom prst="rect">
              <a:avLst/>
            </a:prstGeom>
          </p:spPr>
          <p:txBody>
            <a:bodyPr anchor="t" rtlCol="false" tIns="0" lIns="0" bIns="0" rIns="0">
              <a:spAutoFit/>
            </a:bodyPr>
            <a:lstStyle/>
            <a:p>
              <a:pPr algn="l" marL="0" indent="0" lvl="0">
                <a:lnSpc>
                  <a:spcPts val="2400"/>
                </a:lnSpc>
                <a:spcBef>
                  <a:spcPct val="0"/>
                </a:spcBef>
              </a:pPr>
              <a:r>
                <a:rPr lang="en-US" sz="2400" strike="noStrike" u="none">
                  <a:solidFill>
                    <a:srgbClr val="FFFFFF"/>
                  </a:solidFill>
                  <a:latin typeface="Proxima Nova"/>
                  <a:ea typeface="Proxima Nova"/>
                  <a:cs typeface="Proxima Nova"/>
                  <a:sym typeface="Proxima Nova"/>
                </a:rPr>
                <a:t>Elaborate on your topic here.</a:t>
              </a:r>
            </a:p>
          </p:txBody>
        </p:sp>
      </p:grpSp>
      <p:grpSp>
        <p:nvGrpSpPr>
          <p:cNvPr name="Group 10" id="10"/>
          <p:cNvGrpSpPr/>
          <p:nvPr/>
        </p:nvGrpSpPr>
        <p:grpSpPr>
          <a:xfrm rot="0">
            <a:off x="1028700" y="5827941"/>
            <a:ext cx="5834793" cy="847090"/>
            <a:chOff x="0" y="0"/>
            <a:chExt cx="7779724" cy="1129453"/>
          </a:xfrm>
        </p:grpSpPr>
        <p:sp>
          <p:nvSpPr>
            <p:cNvPr name="TextBox 11" id="11"/>
            <p:cNvSpPr txBox="true"/>
            <p:nvPr/>
          </p:nvSpPr>
          <p:spPr>
            <a:xfrm rot="0">
              <a:off x="0" y="66675"/>
              <a:ext cx="7779724" cy="575098"/>
            </a:xfrm>
            <a:prstGeom prst="rect">
              <a:avLst/>
            </a:prstGeom>
          </p:spPr>
          <p:txBody>
            <a:bodyPr anchor="t" rtlCol="false" tIns="0" lIns="0" bIns="0" rIns="0">
              <a:spAutoFit/>
            </a:bodyPr>
            <a:lstStyle/>
            <a:p>
              <a:pPr algn="l" marL="0" indent="0" lvl="0">
                <a:lnSpc>
                  <a:spcPts val="3199"/>
                </a:lnSpc>
                <a:spcBef>
                  <a:spcPct val="0"/>
                </a:spcBef>
              </a:pPr>
              <a:r>
                <a:rPr lang="en-US" sz="3199">
                  <a:solidFill>
                    <a:srgbClr val="FFFFFF"/>
                  </a:solidFill>
                  <a:latin typeface="Boulder"/>
                  <a:ea typeface="Boulder"/>
                  <a:cs typeface="Boulder"/>
                  <a:sym typeface="Boulder"/>
                </a:rPr>
                <a:t>LESSONS</a:t>
              </a:r>
            </a:p>
          </p:txBody>
        </p:sp>
        <p:sp>
          <p:nvSpPr>
            <p:cNvPr name="TextBox 12" id="12"/>
            <p:cNvSpPr txBox="true"/>
            <p:nvPr/>
          </p:nvSpPr>
          <p:spPr>
            <a:xfrm rot="0">
              <a:off x="0" y="689398"/>
              <a:ext cx="7779724" cy="440055"/>
            </a:xfrm>
            <a:prstGeom prst="rect">
              <a:avLst/>
            </a:prstGeom>
          </p:spPr>
          <p:txBody>
            <a:bodyPr anchor="t" rtlCol="false" tIns="0" lIns="0" bIns="0" rIns="0">
              <a:spAutoFit/>
            </a:bodyPr>
            <a:lstStyle/>
            <a:p>
              <a:pPr algn="l" marL="0" indent="0" lvl="0">
                <a:lnSpc>
                  <a:spcPts val="2400"/>
                </a:lnSpc>
                <a:spcBef>
                  <a:spcPct val="0"/>
                </a:spcBef>
              </a:pPr>
              <a:r>
                <a:rPr lang="en-US" sz="2400" strike="noStrike" u="none">
                  <a:solidFill>
                    <a:srgbClr val="FFFFFF"/>
                  </a:solidFill>
                  <a:latin typeface="Proxima Nova"/>
                  <a:ea typeface="Proxima Nova"/>
                  <a:cs typeface="Proxima Nova"/>
                  <a:sym typeface="Proxima Nova"/>
                </a:rPr>
                <a:t>Elaborate on your topic here.</a:t>
              </a:r>
            </a:p>
          </p:txBody>
        </p:sp>
      </p:grpSp>
      <p:grpSp>
        <p:nvGrpSpPr>
          <p:cNvPr name="Group 13" id="13"/>
          <p:cNvGrpSpPr/>
          <p:nvPr/>
        </p:nvGrpSpPr>
        <p:grpSpPr>
          <a:xfrm rot="0">
            <a:off x="1028700" y="7300003"/>
            <a:ext cx="5834793" cy="847090"/>
            <a:chOff x="0" y="0"/>
            <a:chExt cx="7779724" cy="1129453"/>
          </a:xfrm>
        </p:grpSpPr>
        <p:sp>
          <p:nvSpPr>
            <p:cNvPr name="TextBox 14" id="14"/>
            <p:cNvSpPr txBox="true"/>
            <p:nvPr/>
          </p:nvSpPr>
          <p:spPr>
            <a:xfrm rot="0">
              <a:off x="0" y="66675"/>
              <a:ext cx="7779724" cy="575098"/>
            </a:xfrm>
            <a:prstGeom prst="rect">
              <a:avLst/>
            </a:prstGeom>
          </p:spPr>
          <p:txBody>
            <a:bodyPr anchor="t" rtlCol="false" tIns="0" lIns="0" bIns="0" rIns="0">
              <a:spAutoFit/>
            </a:bodyPr>
            <a:lstStyle/>
            <a:p>
              <a:pPr algn="l" marL="0" indent="0" lvl="0">
                <a:lnSpc>
                  <a:spcPts val="3199"/>
                </a:lnSpc>
                <a:spcBef>
                  <a:spcPct val="0"/>
                </a:spcBef>
              </a:pPr>
              <a:r>
                <a:rPr lang="en-US" sz="3199" strike="noStrike" u="none">
                  <a:solidFill>
                    <a:srgbClr val="FFFFFF"/>
                  </a:solidFill>
                  <a:latin typeface="Boulder"/>
                  <a:ea typeface="Boulder"/>
                  <a:cs typeface="Boulder"/>
                  <a:sym typeface="Boulder"/>
                </a:rPr>
                <a:t>CHAPTER TITLE</a:t>
              </a:r>
            </a:p>
          </p:txBody>
        </p:sp>
        <p:sp>
          <p:nvSpPr>
            <p:cNvPr name="TextBox 15" id="15"/>
            <p:cNvSpPr txBox="true"/>
            <p:nvPr/>
          </p:nvSpPr>
          <p:spPr>
            <a:xfrm rot="0">
              <a:off x="0" y="689398"/>
              <a:ext cx="7779724" cy="440055"/>
            </a:xfrm>
            <a:prstGeom prst="rect">
              <a:avLst/>
            </a:prstGeom>
          </p:spPr>
          <p:txBody>
            <a:bodyPr anchor="t" rtlCol="false" tIns="0" lIns="0" bIns="0" rIns="0">
              <a:spAutoFit/>
            </a:bodyPr>
            <a:lstStyle/>
            <a:p>
              <a:pPr algn="l" marL="0" indent="0" lvl="0">
                <a:lnSpc>
                  <a:spcPts val="2400"/>
                </a:lnSpc>
                <a:spcBef>
                  <a:spcPct val="0"/>
                </a:spcBef>
              </a:pPr>
              <a:r>
                <a:rPr lang="en-US" sz="2400" strike="noStrike" u="none">
                  <a:solidFill>
                    <a:srgbClr val="FFFFFF"/>
                  </a:solidFill>
                  <a:latin typeface="Proxima Nova"/>
                  <a:ea typeface="Proxima Nova"/>
                  <a:cs typeface="Proxima Nova"/>
                  <a:sym typeface="Proxima Nova"/>
                </a:rPr>
                <a:t>Elaborate on your topic here.</a:t>
              </a:r>
            </a:p>
          </p:txBody>
        </p:sp>
      </p:grpSp>
    </p:spTree>
  </p:cSld>
  <p:clrMapOvr>
    <a:masterClrMapping/>
  </p:clrMapOvr>
  <p:transition spd="slow">
    <p:fade/>
  </p:transition>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373832"/>
        </a:solidFill>
      </p:bgPr>
    </p:bg>
    <p:spTree>
      <p:nvGrpSpPr>
        <p:cNvPr id="1" name=""/>
        <p:cNvGrpSpPr/>
        <p:nvPr/>
      </p:nvGrpSpPr>
      <p:grpSpPr>
        <a:xfrm>
          <a:off x="0" y="0"/>
          <a:ext cx="0" cy="0"/>
          <a:chOff x="0" y="0"/>
          <a:chExt cx="0" cy="0"/>
        </a:xfrm>
      </p:grpSpPr>
      <p:sp>
        <p:nvSpPr>
          <p:cNvPr name="TextBox 2" id="2"/>
          <p:cNvSpPr txBox="true"/>
          <p:nvPr/>
        </p:nvSpPr>
        <p:spPr>
          <a:xfrm rot="0">
            <a:off x="1028700" y="4198620"/>
            <a:ext cx="16230600" cy="1918335"/>
          </a:xfrm>
          <a:prstGeom prst="rect">
            <a:avLst/>
          </a:prstGeom>
        </p:spPr>
        <p:txBody>
          <a:bodyPr anchor="t" rtlCol="false" tIns="0" lIns="0" bIns="0" rIns="0">
            <a:spAutoFit/>
          </a:bodyPr>
          <a:lstStyle/>
          <a:p>
            <a:pPr algn="ctr" marL="0" indent="0" lvl="0">
              <a:lnSpc>
                <a:spcPts val="14400"/>
              </a:lnSpc>
              <a:spcBef>
                <a:spcPct val="0"/>
              </a:spcBef>
            </a:pPr>
            <a:r>
              <a:rPr lang="en-US" sz="14400" strike="noStrike" u="none">
                <a:solidFill>
                  <a:srgbClr val="FFFFFF"/>
                </a:solidFill>
                <a:latin typeface="Boulder"/>
                <a:ea typeface="Boulder"/>
                <a:cs typeface="Boulder"/>
                <a:sym typeface="Boulder"/>
              </a:rPr>
              <a:t>INTRODUCTION</a:t>
            </a:r>
          </a:p>
        </p:txBody>
      </p:sp>
      <p:pic>
        <p:nvPicPr>
          <p:cNvPr name="Picture 3" id="3"/>
          <p:cNvPicPr>
            <a:picLocks noChangeAspect="true"/>
          </p:cNvPicPr>
          <p:nvPr/>
        </p:nvPicPr>
        <p:blipFill>
          <a:blip r:embed="rId2"/>
          <a:srcRect l="0" t="0" r="0" b="0"/>
          <a:stretch>
            <a:fillRect/>
          </a:stretch>
        </p:blipFill>
        <p:spPr>
          <a:xfrm flipH="false" flipV="false" rot="0">
            <a:off x="1028700" y="-2000059"/>
            <a:ext cx="16230600" cy="14039469"/>
          </a:xfrm>
          <a:prstGeom prst="rect">
            <a:avLst/>
          </a:prstGeom>
        </p:spPr>
      </p:pic>
    </p:spTree>
  </p:cSld>
  <p:clrMapOvr>
    <a:masterClrMapping/>
  </p:clrMapOvr>
  <p:transition spd="slow">
    <p:fade/>
  </p:transition>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607050"/>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0">
            <a:off x="4006529" y="2779499"/>
            <a:ext cx="3097486" cy="2539939"/>
          </a:xfrm>
          <a:prstGeom prst="rect">
            <a:avLst/>
          </a:prstGeom>
        </p:spPr>
      </p:pic>
      <p:sp>
        <p:nvSpPr>
          <p:cNvPr name="Freeform 3" id="3"/>
          <p:cNvSpPr/>
          <p:nvPr/>
        </p:nvSpPr>
        <p:spPr>
          <a:xfrm flipH="false" flipV="false" rot="0">
            <a:off x="0" y="845293"/>
            <a:ext cx="8013058" cy="9441707"/>
          </a:xfrm>
          <a:custGeom>
            <a:avLst/>
            <a:gdLst/>
            <a:ahLst/>
            <a:cxnLst/>
            <a:rect r="r" b="b" t="t" l="l"/>
            <a:pathLst>
              <a:path h="9441707" w="8013058">
                <a:moveTo>
                  <a:pt x="0" y="0"/>
                </a:moveTo>
                <a:lnTo>
                  <a:pt x="8013058" y="0"/>
                </a:lnTo>
                <a:lnTo>
                  <a:pt x="8013058" y="9441707"/>
                </a:lnTo>
                <a:lnTo>
                  <a:pt x="0" y="9441707"/>
                </a:lnTo>
                <a:lnTo>
                  <a:pt x="0" y="0"/>
                </a:lnTo>
                <a:close/>
              </a:path>
            </a:pathLst>
          </a:custGeom>
          <a:blipFill>
            <a:blip r:embed="rId3"/>
            <a:stretch>
              <a:fillRect l="-36477" t="0" r="-40376" b="0"/>
            </a:stretch>
          </a:blipFill>
        </p:spPr>
      </p:sp>
      <p:pic>
        <p:nvPicPr>
          <p:cNvPr name="Picture 4" id="4"/>
          <p:cNvPicPr>
            <a:picLocks noChangeAspect="true"/>
          </p:cNvPicPr>
          <p:nvPr/>
        </p:nvPicPr>
        <p:blipFill>
          <a:blip r:embed="rId4"/>
          <a:srcRect l="0" t="0" r="0" b="0"/>
          <a:stretch>
            <a:fillRect/>
          </a:stretch>
        </p:blipFill>
        <p:spPr>
          <a:xfrm flipH="false" flipV="false" rot="-611659">
            <a:off x="999087" y="581675"/>
            <a:ext cx="4662632" cy="4359561"/>
          </a:xfrm>
          <a:prstGeom prst="rect">
            <a:avLst/>
          </a:prstGeom>
        </p:spPr>
      </p:pic>
      <p:sp>
        <p:nvSpPr>
          <p:cNvPr name="TextBox 5" id="5"/>
          <p:cNvSpPr txBox="true"/>
          <p:nvPr/>
        </p:nvSpPr>
        <p:spPr>
          <a:xfrm rot="0">
            <a:off x="8013058" y="1467485"/>
            <a:ext cx="9246242" cy="2280919"/>
          </a:xfrm>
          <a:prstGeom prst="rect">
            <a:avLst/>
          </a:prstGeom>
        </p:spPr>
        <p:txBody>
          <a:bodyPr anchor="t" rtlCol="false" tIns="0" lIns="0" bIns="0" rIns="0">
            <a:spAutoFit/>
          </a:bodyPr>
          <a:lstStyle/>
          <a:p>
            <a:pPr algn="l" marL="0" indent="0" lvl="0">
              <a:lnSpc>
                <a:spcPts val="8799"/>
              </a:lnSpc>
              <a:spcBef>
                <a:spcPct val="0"/>
              </a:spcBef>
            </a:pPr>
            <a:r>
              <a:rPr lang="en-US" sz="8799" strike="noStrike" u="none">
                <a:solidFill>
                  <a:srgbClr val="FFFFFF"/>
                </a:solidFill>
                <a:latin typeface="Boulder"/>
                <a:ea typeface="Boulder"/>
                <a:cs typeface="Boulder"/>
                <a:sym typeface="Boulder"/>
              </a:rPr>
              <a:t>WELCOME TO PRESENTATION</a:t>
            </a:r>
          </a:p>
        </p:txBody>
      </p:sp>
      <p:sp>
        <p:nvSpPr>
          <p:cNvPr name="TextBox 6" id="6"/>
          <p:cNvSpPr txBox="true"/>
          <p:nvPr/>
        </p:nvSpPr>
        <p:spPr>
          <a:xfrm rot="0">
            <a:off x="8013058" y="3796030"/>
            <a:ext cx="9246242" cy="5194935"/>
          </a:xfrm>
          <a:prstGeom prst="rect">
            <a:avLst/>
          </a:prstGeom>
        </p:spPr>
        <p:txBody>
          <a:bodyPr anchor="t" rtlCol="false" tIns="0" lIns="0" bIns="0" rIns="0">
            <a:spAutoFit/>
          </a:bodyPr>
          <a:lstStyle/>
          <a:p>
            <a:pPr algn="l" marL="0" indent="0" lvl="0">
              <a:lnSpc>
                <a:spcPts val="2400"/>
              </a:lnSpc>
              <a:spcBef>
                <a:spcPct val="0"/>
              </a:spcBef>
            </a:pPr>
            <a:r>
              <a:rPr lang="en-US" sz="2400" strike="noStrike" u="none">
                <a:solidFill>
                  <a:srgbClr val="FFFFFF"/>
                </a:solidFill>
                <a:latin typeface="Proxima Nova"/>
                <a:ea typeface="Proxima Nova"/>
                <a:cs typeface="Proxima Nova"/>
                <a:sym typeface="Proxima Nova"/>
              </a:rPr>
              <a:t>I'm Rain, and I'll be sharing with you my beautiful ideas.</a:t>
            </a:r>
          </a:p>
          <a:p>
            <a:pPr algn="l" marL="0" indent="0" lvl="0">
              <a:lnSpc>
                <a:spcPts val="2400"/>
              </a:lnSpc>
              <a:spcBef>
                <a:spcPct val="0"/>
              </a:spcBef>
            </a:pPr>
            <a:r>
              <a:rPr lang="en-US" sz="2400" strike="noStrike" u="none">
                <a:solidFill>
                  <a:srgbClr val="FFFFFF"/>
                </a:solidFill>
                <a:latin typeface="Proxima Nova"/>
                <a:ea typeface="Proxima Nova"/>
                <a:cs typeface="Proxima Nova"/>
                <a:sym typeface="Proxima Nova"/>
              </a:rPr>
              <a:t>Follow me at @reallygreatsite to learn more. </a:t>
            </a:r>
          </a:p>
          <a:p>
            <a:pPr algn="l" marL="0" indent="0" lvl="0">
              <a:lnSpc>
                <a:spcPts val="2400"/>
              </a:lnSpc>
              <a:spcBef>
                <a:spcPct val="0"/>
              </a:spcBef>
            </a:pPr>
          </a:p>
          <a:p>
            <a:pPr algn="l" marL="0" indent="0" lvl="0">
              <a:lnSpc>
                <a:spcPts val="2400"/>
              </a:lnSpc>
              <a:spcBef>
                <a:spcPct val="0"/>
              </a:spcBef>
            </a:pPr>
            <a:r>
              <a:rPr lang="en-US" sz="2400" strike="noStrike" u="none">
                <a:solidFill>
                  <a:srgbClr val="FFFFFF"/>
                </a:solidFill>
                <a:latin typeface="Proxima Nova"/>
                <a:ea typeface="Proxima Nova"/>
                <a:cs typeface="Proxima Nova"/>
                <a:sym typeface="Proxima Nova"/>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a:p>
            <a:pPr algn="l" marL="0" indent="0" lvl="0">
              <a:lnSpc>
                <a:spcPts val="2400"/>
              </a:lnSpc>
              <a:spcBef>
                <a:spcPct val="0"/>
              </a:spcBef>
            </a:pPr>
          </a:p>
          <a:p>
            <a:pPr algn="l" marL="0" indent="0" lvl="0">
              <a:lnSpc>
                <a:spcPts val="2400"/>
              </a:lnSpc>
              <a:spcBef>
                <a:spcPct val="0"/>
              </a:spcBef>
            </a:pPr>
            <a:r>
              <a:rPr lang="en-US" sz="2400" strike="noStrike" u="none">
                <a:solidFill>
                  <a:srgbClr val="FFFFFF"/>
                </a:solidFill>
                <a:latin typeface="Proxima Nova"/>
                <a:ea typeface="Proxima Nova"/>
                <a:cs typeface="Proxima Nova"/>
                <a:sym typeface="Proxima Nova"/>
              </a:rPr>
              <a:t>Magna sit amet purus gravida. Eu ultrices vitae auctor eu augue ut lectus arcu. Eleifend mi in nulla posuere sollicitudin aliquam ultrices sagittis orci. Euismod elementum nisi quis eleifend quam adipiscing vitae proin sagittis. Amet consectetur adipiscing elit ut aliquam. Vel fringilla est ullamcorper eget nulla facilisi. Lectus sit amet est placerat in egestas. At elementum eu facilisis sed odio morbi quis. </a:t>
            </a:r>
          </a:p>
        </p:txBody>
      </p:sp>
    </p:spTree>
  </p:cSld>
  <p:clrMapOvr>
    <a:masterClrMapping/>
  </p:clrMapOvr>
  <p:transition spd="slow">
    <p:fade/>
  </p:transition>
</p:sld>
</file>

<file path=ppt/slides/slide5.xml><?xml version="1.0" encoding="utf-8"?>
<p:sld xmlns:p="http://schemas.openxmlformats.org/presentationml/2006/main" xmlns:a="http://schemas.openxmlformats.org/drawingml/2006/main">
  <p:cSld>
    <p:bg>
      <p:bgPr>
        <a:solidFill>
          <a:srgbClr val="607050"/>
        </a:solidFill>
      </p:bgPr>
    </p:bg>
    <p:spTree>
      <p:nvGrpSpPr>
        <p:cNvPr id="1" name=""/>
        <p:cNvGrpSpPr/>
        <p:nvPr/>
      </p:nvGrpSpPr>
      <p:grpSpPr>
        <a:xfrm>
          <a:off x="0" y="0"/>
          <a:ext cx="0" cy="0"/>
          <a:chOff x="0" y="0"/>
          <a:chExt cx="0" cy="0"/>
        </a:xfrm>
      </p:grpSpPr>
      <p:sp>
        <p:nvSpPr>
          <p:cNvPr name="TextBox 2" id="2"/>
          <p:cNvSpPr txBox="true"/>
          <p:nvPr/>
        </p:nvSpPr>
        <p:spPr>
          <a:xfrm rot="0">
            <a:off x="1028700" y="1200150"/>
            <a:ext cx="16230600" cy="1166494"/>
          </a:xfrm>
          <a:prstGeom prst="rect">
            <a:avLst/>
          </a:prstGeom>
        </p:spPr>
        <p:txBody>
          <a:bodyPr anchor="t" rtlCol="false" tIns="0" lIns="0" bIns="0" rIns="0">
            <a:spAutoFit/>
          </a:bodyPr>
          <a:lstStyle/>
          <a:p>
            <a:pPr algn="ctr" marL="0" indent="0" lvl="0">
              <a:lnSpc>
                <a:spcPts val="8799"/>
              </a:lnSpc>
              <a:spcBef>
                <a:spcPct val="0"/>
              </a:spcBef>
            </a:pPr>
            <a:r>
              <a:rPr lang="en-US" sz="8799" strike="noStrike" u="none">
                <a:solidFill>
                  <a:srgbClr val="FFFFFF"/>
                </a:solidFill>
                <a:latin typeface="Boulder"/>
                <a:ea typeface="Boulder"/>
                <a:cs typeface="Boulder"/>
                <a:sym typeface="Boulder"/>
              </a:rPr>
              <a:t>OUR LESSON</a:t>
            </a:r>
          </a:p>
        </p:txBody>
      </p:sp>
      <p:grpSp>
        <p:nvGrpSpPr>
          <p:cNvPr name="Group 3" id="3"/>
          <p:cNvGrpSpPr/>
          <p:nvPr/>
        </p:nvGrpSpPr>
        <p:grpSpPr>
          <a:xfrm rot="0">
            <a:off x="1028700" y="7436531"/>
            <a:ext cx="5029491" cy="1821769"/>
            <a:chOff x="0" y="0"/>
            <a:chExt cx="6705987" cy="2429026"/>
          </a:xfrm>
        </p:grpSpPr>
        <p:sp>
          <p:nvSpPr>
            <p:cNvPr name="TextBox 4" id="4"/>
            <p:cNvSpPr txBox="true"/>
            <p:nvPr/>
          </p:nvSpPr>
          <p:spPr>
            <a:xfrm rot="0">
              <a:off x="0" y="66675"/>
              <a:ext cx="6705987" cy="575098"/>
            </a:xfrm>
            <a:prstGeom prst="rect">
              <a:avLst/>
            </a:prstGeom>
          </p:spPr>
          <p:txBody>
            <a:bodyPr anchor="t" rtlCol="false" tIns="0" lIns="0" bIns="0" rIns="0">
              <a:spAutoFit/>
            </a:bodyPr>
            <a:lstStyle/>
            <a:p>
              <a:pPr algn="l" marL="0" indent="0" lvl="0">
                <a:lnSpc>
                  <a:spcPts val="3199"/>
                </a:lnSpc>
                <a:spcBef>
                  <a:spcPct val="0"/>
                </a:spcBef>
              </a:pPr>
              <a:r>
                <a:rPr lang="en-US" sz="3199" strike="noStrike" u="none">
                  <a:solidFill>
                    <a:srgbClr val="FFFFFF"/>
                  </a:solidFill>
                  <a:latin typeface="Boulder"/>
                  <a:ea typeface="Boulder"/>
                  <a:cs typeface="Boulder"/>
                  <a:sym typeface="Boulder"/>
                </a:rPr>
                <a:t>WHAT WE DO?</a:t>
              </a:r>
            </a:p>
          </p:txBody>
        </p:sp>
        <p:sp>
          <p:nvSpPr>
            <p:cNvPr name="TextBox 5" id="5"/>
            <p:cNvSpPr txBox="true"/>
            <p:nvPr/>
          </p:nvSpPr>
          <p:spPr>
            <a:xfrm rot="0">
              <a:off x="0" y="769771"/>
              <a:ext cx="6705987" cy="1659255"/>
            </a:xfrm>
            <a:prstGeom prst="rect">
              <a:avLst/>
            </a:prstGeom>
          </p:spPr>
          <p:txBody>
            <a:bodyPr anchor="t" rtlCol="false" tIns="0" lIns="0" bIns="0" rIns="0">
              <a:spAutoFit/>
            </a:bodyPr>
            <a:lstStyle/>
            <a:p>
              <a:pPr algn="l" marL="0" indent="0" lvl="0">
                <a:lnSpc>
                  <a:spcPts val="2400"/>
                </a:lnSpc>
                <a:spcBef>
                  <a:spcPct val="0"/>
                </a:spcBef>
              </a:pPr>
              <a:r>
                <a:rPr lang="en-US" sz="2400" strike="noStrike" u="none">
                  <a:solidFill>
                    <a:srgbClr val="FFFFFF"/>
                  </a:solidFill>
                  <a:latin typeface="Proxima Nova"/>
                  <a:ea typeface="Proxima Nova"/>
                  <a:cs typeface="Proxima Nova"/>
                  <a:sym typeface="Proxima Nova"/>
                </a:rPr>
                <a:t>Briefly elaborate on what you want to discuss. Lorem ipsum dolor sit amet, consectetur adipiscing elit, sed do eiusmod tempor incididunt ut labore.</a:t>
              </a:r>
            </a:p>
          </p:txBody>
        </p:sp>
      </p:grpSp>
      <p:grpSp>
        <p:nvGrpSpPr>
          <p:cNvPr name="Group 6" id="6"/>
          <p:cNvGrpSpPr/>
          <p:nvPr/>
        </p:nvGrpSpPr>
        <p:grpSpPr>
          <a:xfrm rot="0">
            <a:off x="6629255" y="7436531"/>
            <a:ext cx="5029491" cy="1821769"/>
            <a:chOff x="0" y="0"/>
            <a:chExt cx="6705987" cy="2429026"/>
          </a:xfrm>
        </p:grpSpPr>
        <p:sp>
          <p:nvSpPr>
            <p:cNvPr name="TextBox 7" id="7"/>
            <p:cNvSpPr txBox="true"/>
            <p:nvPr/>
          </p:nvSpPr>
          <p:spPr>
            <a:xfrm rot="0">
              <a:off x="0" y="66675"/>
              <a:ext cx="6705987" cy="575098"/>
            </a:xfrm>
            <a:prstGeom prst="rect">
              <a:avLst/>
            </a:prstGeom>
          </p:spPr>
          <p:txBody>
            <a:bodyPr anchor="t" rtlCol="false" tIns="0" lIns="0" bIns="0" rIns="0">
              <a:spAutoFit/>
            </a:bodyPr>
            <a:lstStyle/>
            <a:p>
              <a:pPr algn="l" marL="0" indent="0" lvl="0">
                <a:lnSpc>
                  <a:spcPts val="3199"/>
                </a:lnSpc>
                <a:spcBef>
                  <a:spcPct val="0"/>
                </a:spcBef>
              </a:pPr>
              <a:r>
                <a:rPr lang="en-US" sz="3199" strike="noStrike" u="none">
                  <a:solidFill>
                    <a:srgbClr val="FFFFFF"/>
                  </a:solidFill>
                  <a:latin typeface="Boulder"/>
                  <a:ea typeface="Boulder"/>
                  <a:cs typeface="Boulder"/>
                  <a:sym typeface="Boulder"/>
                </a:rPr>
                <a:t>WHAT WE DO?</a:t>
              </a:r>
            </a:p>
          </p:txBody>
        </p:sp>
        <p:sp>
          <p:nvSpPr>
            <p:cNvPr name="TextBox 8" id="8"/>
            <p:cNvSpPr txBox="true"/>
            <p:nvPr/>
          </p:nvSpPr>
          <p:spPr>
            <a:xfrm rot="0">
              <a:off x="0" y="769771"/>
              <a:ext cx="6705987" cy="1659255"/>
            </a:xfrm>
            <a:prstGeom prst="rect">
              <a:avLst/>
            </a:prstGeom>
          </p:spPr>
          <p:txBody>
            <a:bodyPr anchor="t" rtlCol="false" tIns="0" lIns="0" bIns="0" rIns="0">
              <a:spAutoFit/>
            </a:bodyPr>
            <a:lstStyle/>
            <a:p>
              <a:pPr algn="l" marL="0" indent="0" lvl="0">
                <a:lnSpc>
                  <a:spcPts val="2400"/>
                </a:lnSpc>
                <a:spcBef>
                  <a:spcPct val="0"/>
                </a:spcBef>
              </a:pPr>
              <a:r>
                <a:rPr lang="en-US" sz="2400" strike="noStrike" u="none">
                  <a:solidFill>
                    <a:srgbClr val="FFFFFF"/>
                  </a:solidFill>
                  <a:latin typeface="Proxima Nova"/>
                  <a:ea typeface="Proxima Nova"/>
                  <a:cs typeface="Proxima Nova"/>
                  <a:sym typeface="Proxima Nova"/>
                </a:rPr>
                <a:t>Briefly elaborate on what you want to discuss. Lorem ipsum dolor sit amet, consectetur adipiscing elit, sed do eiusmod tempor incididunt ut labore.</a:t>
              </a:r>
            </a:p>
          </p:txBody>
        </p:sp>
      </p:grpSp>
      <p:grpSp>
        <p:nvGrpSpPr>
          <p:cNvPr name="Group 9" id="9"/>
          <p:cNvGrpSpPr/>
          <p:nvPr/>
        </p:nvGrpSpPr>
        <p:grpSpPr>
          <a:xfrm rot="0">
            <a:off x="12229809" y="7436531"/>
            <a:ext cx="5029491" cy="1821769"/>
            <a:chOff x="0" y="0"/>
            <a:chExt cx="6705987" cy="2429026"/>
          </a:xfrm>
        </p:grpSpPr>
        <p:sp>
          <p:nvSpPr>
            <p:cNvPr name="TextBox 10" id="10"/>
            <p:cNvSpPr txBox="true"/>
            <p:nvPr/>
          </p:nvSpPr>
          <p:spPr>
            <a:xfrm rot="0">
              <a:off x="0" y="66675"/>
              <a:ext cx="6705987" cy="575098"/>
            </a:xfrm>
            <a:prstGeom prst="rect">
              <a:avLst/>
            </a:prstGeom>
          </p:spPr>
          <p:txBody>
            <a:bodyPr anchor="t" rtlCol="false" tIns="0" lIns="0" bIns="0" rIns="0">
              <a:spAutoFit/>
            </a:bodyPr>
            <a:lstStyle/>
            <a:p>
              <a:pPr algn="l" marL="0" indent="0" lvl="0">
                <a:lnSpc>
                  <a:spcPts val="3199"/>
                </a:lnSpc>
                <a:spcBef>
                  <a:spcPct val="0"/>
                </a:spcBef>
              </a:pPr>
              <a:r>
                <a:rPr lang="en-US" sz="3199" strike="noStrike" u="none">
                  <a:solidFill>
                    <a:srgbClr val="FFFFFF"/>
                  </a:solidFill>
                  <a:latin typeface="Boulder"/>
                  <a:ea typeface="Boulder"/>
                  <a:cs typeface="Boulder"/>
                  <a:sym typeface="Boulder"/>
                </a:rPr>
                <a:t>WHAT WE DO?</a:t>
              </a:r>
            </a:p>
          </p:txBody>
        </p:sp>
        <p:sp>
          <p:nvSpPr>
            <p:cNvPr name="TextBox 11" id="11"/>
            <p:cNvSpPr txBox="true"/>
            <p:nvPr/>
          </p:nvSpPr>
          <p:spPr>
            <a:xfrm rot="0">
              <a:off x="0" y="769771"/>
              <a:ext cx="6705987" cy="1659255"/>
            </a:xfrm>
            <a:prstGeom prst="rect">
              <a:avLst/>
            </a:prstGeom>
          </p:spPr>
          <p:txBody>
            <a:bodyPr anchor="t" rtlCol="false" tIns="0" lIns="0" bIns="0" rIns="0">
              <a:spAutoFit/>
            </a:bodyPr>
            <a:lstStyle/>
            <a:p>
              <a:pPr algn="l" marL="0" indent="0" lvl="0">
                <a:lnSpc>
                  <a:spcPts val="2400"/>
                </a:lnSpc>
                <a:spcBef>
                  <a:spcPct val="0"/>
                </a:spcBef>
              </a:pPr>
              <a:r>
                <a:rPr lang="en-US" sz="2400" strike="noStrike" u="none">
                  <a:solidFill>
                    <a:srgbClr val="FFFFFF"/>
                  </a:solidFill>
                  <a:latin typeface="Proxima Nova"/>
                  <a:ea typeface="Proxima Nova"/>
                  <a:cs typeface="Proxima Nova"/>
                  <a:sym typeface="Proxima Nova"/>
                </a:rPr>
                <a:t>Briefly elaborate on what you want to discuss. Lorem ipsum dolor sit amet, consectetur adipiscing elit, sed do eiusmod tempor incididunt ut labore.</a:t>
              </a:r>
            </a:p>
          </p:txBody>
        </p:sp>
      </p:grpSp>
    </p:spTree>
  </p:cSld>
  <p:clrMapOvr>
    <a:masterClrMapping/>
  </p:clrMapOvr>
  <p:transition spd="slow">
    <p:fade/>
  </p:transition>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373832"/>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0">
            <a:off x="0" y="1276146"/>
            <a:ext cx="6227067" cy="5106195"/>
          </a:xfrm>
          <a:prstGeom prst="rect">
            <a:avLst/>
          </a:prstGeom>
        </p:spPr>
      </p:pic>
      <p:sp>
        <p:nvSpPr>
          <p:cNvPr name="TextBox 3" id="3"/>
          <p:cNvSpPr txBox="true"/>
          <p:nvPr/>
        </p:nvSpPr>
        <p:spPr>
          <a:xfrm rot="0">
            <a:off x="1028700" y="7590784"/>
            <a:ext cx="16230600" cy="1918335"/>
          </a:xfrm>
          <a:prstGeom prst="rect">
            <a:avLst/>
          </a:prstGeom>
        </p:spPr>
        <p:txBody>
          <a:bodyPr anchor="t" rtlCol="false" tIns="0" lIns="0" bIns="0" rIns="0">
            <a:spAutoFit/>
          </a:bodyPr>
          <a:lstStyle/>
          <a:p>
            <a:pPr algn="ctr" marL="0" indent="0" lvl="0">
              <a:lnSpc>
                <a:spcPts val="14400"/>
              </a:lnSpc>
              <a:spcBef>
                <a:spcPct val="0"/>
              </a:spcBef>
            </a:pPr>
            <a:r>
              <a:rPr lang="en-US" sz="14400" strike="noStrike" u="none">
                <a:solidFill>
                  <a:srgbClr val="FFFFFF"/>
                </a:solidFill>
                <a:latin typeface="Boulder"/>
                <a:ea typeface="Boulder"/>
                <a:cs typeface="Boulder"/>
                <a:sym typeface="Boulder"/>
              </a:rPr>
              <a:t>ABOUT TOPIC</a:t>
            </a:r>
          </a:p>
        </p:txBody>
      </p:sp>
      <p:pic>
        <p:nvPicPr>
          <p:cNvPr name="Picture 4" id="4"/>
          <p:cNvPicPr>
            <a:picLocks noChangeAspect="true"/>
          </p:cNvPicPr>
          <p:nvPr/>
        </p:nvPicPr>
        <p:blipFill>
          <a:blip r:embed="rId2"/>
          <a:srcRect l="0" t="0" r="0" b="0"/>
          <a:stretch>
            <a:fillRect/>
          </a:stretch>
        </p:blipFill>
        <p:spPr>
          <a:xfrm flipH="false" flipV="false" rot="0">
            <a:off x="6030466" y="1276146"/>
            <a:ext cx="6227067" cy="5106195"/>
          </a:xfrm>
          <a:prstGeom prst="rect">
            <a:avLst/>
          </a:prstGeom>
        </p:spPr>
      </p:pic>
      <p:pic>
        <p:nvPicPr>
          <p:cNvPr name="Picture 5" id="5"/>
          <p:cNvPicPr>
            <a:picLocks noChangeAspect="true"/>
          </p:cNvPicPr>
          <p:nvPr/>
        </p:nvPicPr>
        <p:blipFill>
          <a:blip r:embed="rId2"/>
          <a:srcRect l="0" t="0" r="0" b="0"/>
          <a:stretch>
            <a:fillRect/>
          </a:stretch>
        </p:blipFill>
        <p:spPr>
          <a:xfrm flipH="false" flipV="false" rot="0">
            <a:off x="12060933" y="1276146"/>
            <a:ext cx="6227067" cy="5106195"/>
          </a:xfrm>
          <a:prstGeom prst="rect">
            <a:avLst/>
          </a:prstGeom>
        </p:spPr>
      </p:pic>
    </p:spTree>
  </p:cSld>
  <p:clrMapOvr>
    <a:masterClrMapping/>
  </p:clrMapOvr>
  <p:transition spd="slow">
    <p:fade/>
  </p:transition>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607050"/>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0">
            <a:off x="9891732" y="271238"/>
            <a:ext cx="8137772" cy="7039173"/>
          </a:xfrm>
          <a:prstGeom prst="rect">
            <a:avLst/>
          </a:prstGeom>
        </p:spPr>
      </p:pic>
      <p:sp>
        <p:nvSpPr>
          <p:cNvPr name="Freeform 3" id="3"/>
          <p:cNvSpPr/>
          <p:nvPr/>
        </p:nvSpPr>
        <p:spPr>
          <a:xfrm flipH="false" flipV="false" rot="0">
            <a:off x="10354614" y="894804"/>
            <a:ext cx="7933386" cy="9392196"/>
          </a:xfrm>
          <a:custGeom>
            <a:avLst/>
            <a:gdLst/>
            <a:ahLst/>
            <a:cxnLst/>
            <a:rect r="r" b="b" t="t" l="l"/>
            <a:pathLst>
              <a:path h="9392196" w="7933386">
                <a:moveTo>
                  <a:pt x="0" y="0"/>
                </a:moveTo>
                <a:lnTo>
                  <a:pt x="7933386" y="0"/>
                </a:lnTo>
                <a:lnTo>
                  <a:pt x="7933386" y="9392196"/>
                </a:lnTo>
                <a:lnTo>
                  <a:pt x="0" y="9392196"/>
                </a:lnTo>
                <a:lnTo>
                  <a:pt x="0" y="0"/>
                </a:lnTo>
                <a:close/>
              </a:path>
            </a:pathLst>
          </a:custGeom>
          <a:blipFill>
            <a:blip r:embed="rId3"/>
            <a:stretch>
              <a:fillRect l="-57134" t="-84885" r="-29475" b="-4170"/>
            </a:stretch>
          </a:blipFill>
        </p:spPr>
      </p:sp>
      <p:pic>
        <p:nvPicPr>
          <p:cNvPr name="Picture 4" id="4"/>
          <p:cNvPicPr>
            <a:picLocks noChangeAspect="true"/>
          </p:cNvPicPr>
          <p:nvPr/>
        </p:nvPicPr>
        <p:blipFill>
          <a:blip r:embed="rId4"/>
          <a:srcRect l="0" t="0" r="0" b="0"/>
          <a:stretch>
            <a:fillRect/>
          </a:stretch>
        </p:blipFill>
        <p:spPr>
          <a:xfrm flipH="false" flipV="false" rot="0">
            <a:off x="1028700" y="1173699"/>
            <a:ext cx="7137657" cy="999272"/>
          </a:xfrm>
          <a:prstGeom prst="rect">
            <a:avLst/>
          </a:prstGeom>
        </p:spPr>
      </p:pic>
      <p:sp>
        <p:nvSpPr>
          <p:cNvPr name="TextBox 5" id="5"/>
          <p:cNvSpPr txBox="true"/>
          <p:nvPr/>
        </p:nvSpPr>
        <p:spPr>
          <a:xfrm rot="0">
            <a:off x="1028700" y="2344421"/>
            <a:ext cx="9325914" cy="2280919"/>
          </a:xfrm>
          <a:prstGeom prst="rect">
            <a:avLst/>
          </a:prstGeom>
        </p:spPr>
        <p:txBody>
          <a:bodyPr anchor="t" rtlCol="false" tIns="0" lIns="0" bIns="0" rIns="0">
            <a:spAutoFit/>
          </a:bodyPr>
          <a:lstStyle/>
          <a:p>
            <a:pPr algn="l" marL="0" indent="0" lvl="0">
              <a:lnSpc>
                <a:spcPts val="8799"/>
              </a:lnSpc>
              <a:spcBef>
                <a:spcPct val="0"/>
              </a:spcBef>
            </a:pPr>
            <a:r>
              <a:rPr lang="en-US" sz="8799">
                <a:solidFill>
                  <a:srgbClr val="FFFFFF"/>
                </a:solidFill>
                <a:latin typeface="Boulder"/>
                <a:ea typeface="Boulder"/>
                <a:cs typeface="Boulder"/>
                <a:sym typeface="Boulder"/>
              </a:rPr>
              <a:t>HISTORY OF PAPER PLANES</a:t>
            </a:r>
          </a:p>
        </p:txBody>
      </p:sp>
      <p:sp>
        <p:nvSpPr>
          <p:cNvPr name="TextBox 6" id="6"/>
          <p:cNvSpPr txBox="true"/>
          <p:nvPr/>
        </p:nvSpPr>
        <p:spPr>
          <a:xfrm rot="0">
            <a:off x="1028700" y="4672965"/>
            <a:ext cx="8863032" cy="4585335"/>
          </a:xfrm>
          <a:prstGeom prst="rect">
            <a:avLst/>
          </a:prstGeom>
        </p:spPr>
        <p:txBody>
          <a:bodyPr anchor="t" rtlCol="false" tIns="0" lIns="0" bIns="0" rIns="0">
            <a:spAutoFit/>
          </a:bodyPr>
          <a:lstStyle/>
          <a:p>
            <a:pPr algn="l" marL="0" indent="0" lvl="0">
              <a:lnSpc>
                <a:spcPts val="2400"/>
              </a:lnSpc>
              <a:spcBef>
                <a:spcPct val="0"/>
              </a:spcBef>
            </a:pPr>
            <a:r>
              <a:rPr lang="en-US" sz="2400" strike="noStrike" u="none">
                <a:solidFill>
                  <a:srgbClr val="FFFFFF"/>
                </a:solidFill>
                <a:latin typeface="Proxima Nova"/>
                <a:ea typeface="Proxima Nova"/>
                <a:cs typeface="Proxima Nova"/>
                <a:sym typeface="Proxima Nova"/>
              </a:rPr>
              <a:t>Presentations are communication tools that can be used as demonstrations, lectures, speeches, reports, and more. It is mostly presented before an audience. </a:t>
            </a:r>
          </a:p>
          <a:p>
            <a:pPr algn="l" marL="0" indent="0" lvl="0">
              <a:lnSpc>
                <a:spcPts val="2400"/>
              </a:lnSpc>
              <a:spcBef>
                <a:spcPct val="0"/>
              </a:spcBef>
            </a:pPr>
          </a:p>
          <a:p>
            <a:pPr algn="l" marL="0" indent="0" lvl="0">
              <a:lnSpc>
                <a:spcPts val="2400"/>
              </a:lnSpc>
              <a:spcBef>
                <a:spcPct val="0"/>
              </a:spcBef>
            </a:pPr>
            <a:r>
              <a:rPr lang="en-US" sz="2400" strike="noStrike" u="none">
                <a:solidFill>
                  <a:srgbClr val="FFFFFF"/>
                </a:solidFill>
                <a:latin typeface="Proxima Nova"/>
                <a:ea typeface="Proxima Nova"/>
                <a:cs typeface="Proxima Nova"/>
                <a:sym typeface="Proxima Nova"/>
              </a:rPr>
              <a:t>Lorem ipsum dolor sit amet, consectetur adipiscing elit, sed do eiusmod tempor incididunt ut labore et dolore magna aliqua. Semper quis lectus nulla at. Risus quis varius quam quisque id diam vel quam. Dictum fusce ut placerat orci. Orci porta non pulvinar neque laoreet. Lectus vestibulum mattis ullamcorper velit. Eu ultrices vitae auctor eu augue ut. Proin libero nunc consequat interdum varius. Aliquet enim tortor at auctor urna nunc. Ornare arcu odio ut sem nulla pharetra diam. Ultrices dui sapien eget mi proin. Penatibus et magnis dis parturient montes nascetur ridiculus. Dui sapien eget mi proin sed libero enim sed faucibus. Cras fermentum odio eu feugiat pretium nibh ipsum.. </a:t>
            </a:r>
          </a:p>
        </p:txBody>
      </p:sp>
    </p:spTree>
  </p:cSld>
  <p:clrMapOvr>
    <a:masterClrMapping/>
  </p:clrMapOvr>
  <p:transition spd="slow">
    <p:fade/>
  </p:transition>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607050"/>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3477709"/>
            <a:ext cx="3816068" cy="3816068"/>
          </a:xfrm>
          <a:custGeom>
            <a:avLst/>
            <a:gdLst/>
            <a:ahLst/>
            <a:cxnLst/>
            <a:rect r="r" b="b" t="t" l="l"/>
            <a:pathLst>
              <a:path h="3816068" w="3816068">
                <a:moveTo>
                  <a:pt x="0" y="0"/>
                </a:moveTo>
                <a:lnTo>
                  <a:pt x="3816068" y="0"/>
                </a:lnTo>
                <a:lnTo>
                  <a:pt x="3816068" y="3816068"/>
                </a:lnTo>
                <a:lnTo>
                  <a:pt x="0" y="3816068"/>
                </a:lnTo>
                <a:lnTo>
                  <a:pt x="0" y="0"/>
                </a:lnTo>
                <a:close/>
              </a:path>
            </a:pathLst>
          </a:custGeom>
          <a:blipFill>
            <a:blip r:embed="rId2"/>
            <a:stretch>
              <a:fillRect l="-47361" t="0" r="-2451" b="0"/>
            </a:stretch>
          </a:blipFill>
        </p:spPr>
      </p:sp>
      <p:sp>
        <p:nvSpPr>
          <p:cNvPr name="Freeform 3" id="3"/>
          <p:cNvSpPr/>
          <p:nvPr/>
        </p:nvSpPr>
        <p:spPr>
          <a:xfrm flipH="false" flipV="false" rot="0">
            <a:off x="5166877" y="3477709"/>
            <a:ext cx="3816068" cy="3816068"/>
          </a:xfrm>
          <a:custGeom>
            <a:avLst/>
            <a:gdLst/>
            <a:ahLst/>
            <a:cxnLst/>
            <a:rect r="r" b="b" t="t" l="l"/>
            <a:pathLst>
              <a:path h="3816068" w="3816068">
                <a:moveTo>
                  <a:pt x="0" y="0"/>
                </a:moveTo>
                <a:lnTo>
                  <a:pt x="3816069" y="0"/>
                </a:lnTo>
                <a:lnTo>
                  <a:pt x="3816069" y="3816068"/>
                </a:lnTo>
                <a:lnTo>
                  <a:pt x="0" y="3816068"/>
                </a:lnTo>
                <a:lnTo>
                  <a:pt x="0" y="0"/>
                </a:lnTo>
                <a:close/>
              </a:path>
            </a:pathLst>
          </a:custGeom>
          <a:blipFill>
            <a:blip r:embed="rId3"/>
            <a:stretch>
              <a:fillRect l="-9970" t="0" r="-9970" b="0"/>
            </a:stretch>
          </a:blipFill>
        </p:spPr>
      </p:sp>
      <p:sp>
        <p:nvSpPr>
          <p:cNvPr name="Freeform 4" id="4"/>
          <p:cNvSpPr/>
          <p:nvPr/>
        </p:nvSpPr>
        <p:spPr>
          <a:xfrm flipH="false" flipV="false" rot="0">
            <a:off x="9305054" y="3477709"/>
            <a:ext cx="3816068" cy="3816068"/>
          </a:xfrm>
          <a:custGeom>
            <a:avLst/>
            <a:gdLst/>
            <a:ahLst/>
            <a:cxnLst/>
            <a:rect r="r" b="b" t="t" l="l"/>
            <a:pathLst>
              <a:path h="3816068" w="3816068">
                <a:moveTo>
                  <a:pt x="0" y="0"/>
                </a:moveTo>
                <a:lnTo>
                  <a:pt x="3816069" y="0"/>
                </a:lnTo>
                <a:lnTo>
                  <a:pt x="3816069" y="3816068"/>
                </a:lnTo>
                <a:lnTo>
                  <a:pt x="0" y="3816068"/>
                </a:lnTo>
                <a:lnTo>
                  <a:pt x="0" y="0"/>
                </a:lnTo>
                <a:close/>
              </a:path>
            </a:pathLst>
          </a:custGeom>
          <a:blipFill>
            <a:blip r:embed="rId4"/>
            <a:stretch>
              <a:fillRect l="-46411" t="-28028" r="-51882" b="-4085"/>
            </a:stretch>
          </a:blipFill>
        </p:spPr>
      </p:sp>
      <p:sp>
        <p:nvSpPr>
          <p:cNvPr name="Freeform 5" id="5"/>
          <p:cNvSpPr/>
          <p:nvPr/>
        </p:nvSpPr>
        <p:spPr>
          <a:xfrm flipH="false" flipV="false" rot="0">
            <a:off x="13443232" y="3477709"/>
            <a:ext cx="3816068" cy="3816068"/>
          </a:xfrm>
          <a:custGeom>
            <a:avLst/>
            <a:gdLst/>
            <a:ahLst/>
            <a:cxnLst/>
            <a:rect r="r" b="b" t="t" l="l"/>
            <a:pathLst>
              <a:path h="3816068" w="3816068">
                <a:moveTo>
                  <a:pt x="0" y="0"/>
                </a:moveTo>
                <a:lnTo>
                  <a:pt x="3816068" y="0"/>
                </a:lnTo>
                <a:lnTo>
                  <a:pt x="3816068" y="3816068"/>
                </a:lnTo>
                <a:lnTo>
                  <a:pt x="0" y="3816068"/>
                </a:lnTo>
                <a:lnTo>
                  <a:pt x="0" y="0"/>
                </a:lnTo>
                <a:close/>
              </a:path>
            </a:pathLst>
          </a:custGeom>
          <a:blipFill>
            <a:blip r:embed="rId5"/>
            <a:stretch>
              <a:fillRect l="0" t="-25046" r="0" b="-25046"/>
            </a:stretch>
          </a:blipFill>
        </p:spPr>
      </p:sp>
      <p:pic>
        <p:nvPicPr>
          <p:cNvPr name="Picture 6" id="6"/>
          <p:cNvPicPr>
            <a:picLocks noChangeAspect="true"/>
          </p:cNvPicPr>
          <p:nvPr/>
        </p:nvPicPr>
        <p:blipFill>
          <a:blip r:embed="rId6"/>
          <a:srcRect l="0" t="0" r="0" b="0"/>
          <a:stretch>
            <a:fillRect/>
          </a:stretch>
        </p:blipFill>
        <p:spPr>
          <a:xfrm flipH="false" flipV="false" rot="0">
            <a:off x="13736437" y="1028700"/>
            <a:ext cx="2270719" cy="1986879"/>
          </a:xfrm>
          <a:prstGeom prst="rect">
            <a:avLst/>
          </a:prstGeom>
        </p:spPr>
      </p:pic>
      <p:pic>
        <p:nvPicPr>
          <p:cNvPr name="Picture 7" id="7"/>
          <p:cNvPicPr>
            <a:picLocks noChangeAspect="true"/>
          </p:cNvPicPr>
          <p:nvPr/>
        </p:nvPicPr>
        <p:blipFill>
          <a:blip r:embed="rId7"/>
          <a:srcRect l="0" t="0" r="0" b="0"/>
          <a:stretch>
            <a:fillRect/>
          </a:stretch>
        </p:blipFill>
        <p:spPr>
          <a:xfrm flipH="false" flipV="false" rot="0">
            <a:off x="1028700" y="8582147"/>
            <a:ext cx="16230600" cy="2109978"/>
          </a:xfrm>
          <a:prstGeom prst="rect">
            <a:avLst/>
          </a:prstGeom>
        </p:spPr>
      </p:pic>
      <p:pic>
        <p:nvPicPr>
          <p:cNvPr name="Picture 8" id="8"/>
          <p:cNvPicPr>
            <a:picLocks noChangeAspect="true"/>
          </p:cNvPicPr>
          <p:nvPr/>
        </p:nvPicPr>
        <p:blipFill>
          <a:blip r:embed="rId8"/>
          <a:srcRect l="0" t="0" r="0" b="0"/>
          <a:stretch>
            <a:fillRect/>
          </a:stretch>
        </p:blipFill>
        <p:spPr>
          <a:xfrm flipH="false" flipV="false" rot="0">
            <a:off x="10021688" y="3477709"/>
            <a:ext cx="2706537" cy="1272072"/>
          </a:xfrm>
          <a:prstGeom prst="rect">
            <a:avLst/>
          </a:prstGeom>
        </p:spPr>
      </p:pic>
      <p:pic>
        <p:nvPicPr>
          <p:cNvPr name="Picture 9" id="9"/>
          <p:cNvPicPr>
            <a:picLocks noChangeAspect="true"/>
          </p:cNvPicPr>
          <p:nvPr/>
        </p:nvPicPr>
        <p:blipFill>
          <a:blip r:embed="rId9"/>
          <a:srcRect l="0" t="0" r="0" b="0"/>
          <a:stretch>
            <a:fillRect/>
          </a:stretch>
        </p:blipFill>
        <p:spPr>
          <a:xfrm flipH="false" flipV="false" rot="0">
            <a:off x="15749484" y="6383784"/>
            <a:ext cx="637037" cy="749456"/>
          </a:xfrm>
          <a:prstGeom prst="rect">
            <a:avLst/>
          </a:prstGeom>
        </p:spPr>
      </p:pic>
      <p:pic>
        <p:nvPicPr>
          <p:cNvPr name="Picture 10" id="10"/>
          <p:cNvPicPr>
            <a:picLocks noChangeAspect="true"/>
          </p:cNvPicPr>
          <p:nvPr/>
        </p:nvPicPr>
        <p:blipFill>
          <a:blip r:embed="rId10"/>
          <a:srcRect l="0" t="0" r="0" b="0"/>
          <a:stretch>
            <a:fillRect/>
          </a:stretch>
        </p:blipFill>
        <p:spPr>
          <a:xfrm flipH="false" flipV="false" rot="0">
            <a:off x="7238229" y="4194460"/>
            <a:ext cx="761580" cy="797466"/>
          </a:xfrm>
          <a:prstGeom prst="rect">
            <a:avLst/>
          </a:prstGeom>
        </p:spPr>
      </p:pic>
      <p:pic>
        <p:nvPicPr>
          <p:cNvPr name="Picture 11" id="11"/>
          <p:cNvPicPr>
            <a:picLocks noChangeAspect="true"/>
          </p:cNvPicPr>
          <p:nvPr/>
        </p:nvPicPr>
        <p:blipFill>
          <a:blip r:embed="rId11"/>
          <a:srcRect l="0" t="0" r="0" b="0"/>
          <a:stretch>
            <a:fillRect/>
          </a:stretch>
        </p:blipFill>
        <p:spPr>
          <a:xfrm flipH="false" flipV="false" rot="0">
            <a:off x="1867301" y="6506340"/>
            <a:ext cx="879818" cy="787437"/>
          </a:xfrm>
          <a:prstGeom prst="rect">
            <a:avLst/>
          </a:prstGeom>
        </p:spPr>
      </p:pic>
      <p:sp>
        <p:nvSpPr>
          <p:cNvPr name="TextBox 12" id="12"/>
          <p:cNvSpPr txBox="true"/>
          <p:nvPr/>
        </p:nvSpPr>
        <p:spPr>
          <a:xfrm rot="0">
            <a:off x="1028700" y="1200150"/>
            <a:ext cx="16230600" cy="1166494"/>
          </a:xfrm>
          <a:prstGeom prst="rect">
            <a:avLst/>
          </a:prstGeom>
        </p:spPr>
        <p:txBody>
          <a:bodyPr anchor="t" rtlCol="false" tIns="0" lIns="0" bIns="0" rIns="0">
            <a:spAutoFit/>
          </a:bodyPr>
          <a:lstStyle/>
          <a:p>
            <a:pPr algn="l" marL="0" indent="0" lvl="0">
              <a:lnSpc>
                <a:spcPts val="8799"/>
              </a:lnSpc>
              <a:spcBef>
                <a:spcPct val="0"/>
              </a:spcBef>
            </a:pPr>
            <a:r>
              <a:rPr lang="en-US" sz="8799">
                <a:solidFill>
                  <a:srgbClr val="FFFFFF"/>
                </a:solidFill>
                <a:latin typeface="Boulder"/>
                <a:ea typeface="Boulder"/>
                <a:cs typeface="Boulder"/>
                <a:sym typeface="Boulder"/>
              </a:rPr>
              <a:t>IMPORTANT PEOPLE</a:t>
            </a:r>
          </a:p>
        </p:txBody>
      </p:sp>
      <p:grpSp>
        <p:nvGrpSpPr>
          <p:cNvPr name="Group 13" id="13"/>
          <p:cNvGrpSpPr/>
          <p:nvPr/>
        </p:nvGrpSpPr>
        <p:grpSpPr>
          <a:xfrm rot="0">
            <a:off x="1028700" y="7674777"/>
            <a:ext cx="3816068" cy="907369"/>
            <a:chOff x="0" y="0"/>
            <a:chExt cx="5088091" cy="1209826"/>
          </a:xfrm>
        </p:grpSpPr>
        <p:sp>
          <p:nvSpPr>
            <p:cNvPr name="TextBox 14" id="14"/>
            <p:cNvSpPr txBox="true"/>
            <p:nvPr/>
          </p:nvSpPr>
          <p:spPr>
            <a:xfrm rot="0">
              <a:off x="0" y="66675"/>
              <a:ext cx="5088091" cy="575098"/>
            </a:xfrm>
            <a:prstGeom prst="rect">
              <a:avLst/>
            </a:prstGeom>
          </p:spPr>
          <p:txBody>
            <a:bodyPr anchor="t" rtlCol="false" tIns="0" lIns="0" bIns="0" rIns="0">
              <a:spAutoFit/>
            </a:bodyPr>
            <a:lstStyle/>
            <a:p>
              <a:pPr algn="l" marL="0" indent="0" lvl="0">
                <a:lnSpc>
                  <a:spcPts val="3199"/>
                </a:lnSpc>
                <a:spcBef>
                  <a:spcPct val="0"/>
                </a:spcBef>
              </a:pPr>
              <a:r>
                <a:rPr lang="en-US" sz="3199" strike="noStrike" u="none">
                  <a:solidFill>
                    <a:srgbClr val="FFFFFF"/>
                  </a:solidFill>
                  <a:latin typeface="Boulder"/>
                  <a:ea typeface="Boulder"/>
                  <a:cs typeface="Boulder"/>
                  <a:sym typeface="Boulder"/>
                </a:rPr>
                <a:t>JOHN DOE</a:t>
              </a:r>
            </a:p>
          </p:txBody>
        </p:sp>
        <p:sp>
          <p:nvSpPr>
            <p:cNvPr name="TextBox 15" id="15"/>
            <p:cNvSpPr txBox="true"/>
            <p:nvPr/>
          </p:nvSpPr>
          <p:spPr>
            <a:xfrm rot="0">
              <a:off x="0" y="769771"/>
              <a:ext cx="5088091" cy="440055"/>
            </a:xfrm>
            <a:prstGeom prst="rect">
              <a:avLst/>
            </a:prstGeom>
          </p:spPr>
          <p:txBody>
            <a:bodyPr anchor="t" rtlCol="false" tIns="0" lIns="0" bIns="0" rIns="0">
              <a:spAutoFit/>
            </a:bodyPr>
            <a:lstStyle/>
            <a:p>
              <a:pPr algn="l" marL="0" indent="0" lvl="0">
                <a:lnSpc>
                  <a:spcPts val="2400"/>
                </a:lnSpc>
                <a:spcBef>
                  <a:spcPct val="0"/>
                </a:spcBef>
              </a:pPr>
              <a:r>
                <a:rPr lang="en-US" sz="2400" strike="noStrike" u="none">
                  <a:solidFill>
                    <a:srgbClr val="FFFFFF"/>
                  </a:solidFill>
                  <a:latin typeface="Proxima Nova"/>
                  <a:ea typeface="Proxima Nova"/>
                  <a:cs typeface="Proxima Nova"/>
                  <a:sym typeface="Proxima Nova"/>
                </a:rPr>
                <a:t>position</a:t>
              </a:r>
            </a:p>
          </p:txBody>
        </p:sp>
      </p:grpSp>
      <p:grpSp>
        <p:nvGrpSpPr>
          <p:cNvPr name="Group 16" id="16"/>
          <p:cNvGrpSpPr/>
          <p:nvPr/>
        </p:nvGrpSpPr>
        <p:grpSpPr>
          <a:xfrm rot="0">
            <a:off x="5166877" y="7674777"/>
            <a:ext cx="3816068" cy="907369"/>
            <a:chOff x="0" y="0"/>
            <a:chExt cx="5088091" cy="1209826"/>
          </a:xfrm>
        </p:grpSpPr>
        <p:sp>
          <p:nvSpPr>
            <p:cNvPr name="TextBox 17" id="17"/>
            <p:cNvSpPr txBox="true"/>
            <p:nvPr/>
          </p:nvSpPr>
          <p:spPr>
            <a:xfrm rot="0">
              <a:off x="0" y="66675"/>
              <a:ext cx="5088091" cy="575098"/>
            </a:xfrm>
            <a:prstGeom prst="rect">
              <a:avLst/>
            </a:prstGeom>
          </p:spPr>
          <p:txBody>
            <a:bodyPr anchor="t" rtlCol="false" tIns="0" lIns="0" bIns="0" rIns="0">
              <a:spAutoFit/>
            </a:bodyPr>
            <a:lstStyle/>
            <a:p>
              <a:pPr algn="l" marL="0" indent="0" lvl="0">
                <a:lnSpc>
                  <a:spcPts val="3199"/>
                </a:lnSpc>
                <a:spcBef>
                  <a:spcPct val="0"/>
                </a:spcBef>
              </a:pPr>
              <a:r>
                <a:rPr lang="en-US" sz="3199" strike="noStrike" u="none">
                  <a:solidFill>
                    <a:srgbClr val="FFFFFF"/>
                  </a:solidFill>
                  <a:latin typeface="Boulder"/>
                  <a:ea typeface="Boulder"/>
                  <a:cs typeface="Boulder"/>
                  <a:sym typeface="Boulder"/>
                </a:rPr>
                <a:t>JANE DOE</a:t>
              </a:r>
            </a:p>
          </p:txBody>
        </p:sp>
        <p:sp>
          <p:nvSpPr>
            <p:cNvPr name="TextBox 18" id="18"/>
            <p:cNvSpPr txBox="true"/>
            <p:nvPr/>
          </p:nvSpPr>
          <p:spPr>
            <a:xfrm rot="0">
              <a:off x="0" y="769771"/>
              <a:ext cx="5088091" cy="440055"/>
            </a:xfrm>
            <a:prstGeom prst="rect">
              <a:avLst/>
            </a:prstGeom>
          </p:spPr>
          <p:txBody>
            <a:bodyPr anchor="t" rtlCol="false" tIns="0" lIns="0" bIns="0" rIns="0">
              <a:spAutoFit/>
            </a:bodyPr>
            <a:lstStyle/>
            <a:p>
              <a:pPr algn="l" marL="0" indent="0" lvl="0">
                <a:lnSpc>
                  <a:spcPts val="2400"/>
                </a:lnSpc>
                <a:spcBef>
                  <a:spcPct val="0"/>
                </a:spcBef>
              </a:pPr>
              <a:r>
                <a:rPr lang="en-US" sz="2400" strike="noStrike" u="none">
                  <a:solidFill>
                    <a:srgbClr val="FFFFFF"/>
                  </a:solidFill>
                  <a:latin typeface="Proxima Nova"/>
                  <a:ea typeface="Proxima Nova"/>
                  <a:cs typeface="Proxima Nova"/>
                  <a:sym typeface="Proxima Nova"/>
                </a:rPr>
                <a:t>position</a:t>
              </a:r>
            </a:p>
          </p:txBody>
        </p:sp>
      </p:grpSp>
      <p:grpSp>
        <p:nvGrpSpPr>
          <p:cNvPr name="Group 19" id="19"/>
          <p:cNvGrpSpPr/>
          <p:nvPr/>
        </p:nvGrpSpPr>
        <p:grpSpPr>
          <a:xfrm rot="0">
            <a:off x="9305054" y="7674777"/>
            <a:ext cx="3816068" cy="907369"/>
            <a:chOff x="0" y="0"/>
            <a:chExt cx="5088091" cy="1209826"/>
          </a:xfrm>
        </p:grpSpPr>
        <p:sp>
          <p:nvSpPr>
            <p:cNvPr name="TextBox 20" id="20"/>
            <p:cNvSpPr txBox="true"/>
            <p:nvPr/>
          </p:nvSpPr>
          <p:spPr>
            <a:xfrm rot="0">
              <a:off x="0" y="66675"/>
              <a:ext cx="5088091" cy="575098"/>
            </a:xfrm>
            <a:prstGeom prst="rect">
              <a:avLst/>
            </a:prstGeom>
          </p:spPr>
          <p:txBody>
            <a:bodyPr anchor="t" rtlCol="false" tIns="0" lIns="0" bIns="0" rIns="0">
              <a:spAutoFit/>
            </a:bodyPr>
            <a:lstStyle/>
            <a:p>
              <a:pPr algn="l" marL="0" indent="0" lvl="0">
                <a:lnSpc>
                  <a:spcPts val="3199"/>
                </a:lnSpc>
                <a:spcBef>
                  <a:spcPct val="0"/>
                </a:spcBef>
              </a:pPr>
              <a:r>
                <a:rPr lang="en-US" sz="3199" strike="noStrike" u="none">
                  <a:solidFill>
                    <a:srgbClr val="FFFFFF"/>
                  </a:solidFill>
                  <a:latin typeface="Boulder"/>
                  <a:ea typeface="Boulder"/>
                  <a:cs typeface="Boulder"/>
                  <a:sym typeface="Boulder"/>
                </a:rPr>
                <a:t>JOHN DOE</a:t>
              </a:r>
            </a:p>
          </p:txBody>
        </p:sp>
        <p:sp>
          <p:nvSpPr>
            <p:cNvPr name="TextBox 21" id="21"/>
            <p:cNvSpPr txBox="true"/>
            <p:nvPr/>
          </p:nvSpPr>
          <p:spPr>
            <a:xfrm rot="0">
              <a:off x="0" y="769771"/>
              <a:ext cx="5088091" cy="440055"/>
            </a:xfrm>
            <a:prstGeom prst="rect">
              <a:avLst/>
            </a:prstGeom>
          </p:spPr>
          <p:txBody>
            <a:bodyPr anchor="t" rtlCol="false" tIns="0" lIns="0" bIns="0" rIns="0">
              <a:spAutoFit/>
            </a:bodyPr>
            <a:lstStyle/>
            <a:p>
              <a:pPr algn="l" marL="0" indent="0" lvl="0">
                <a:lnSpc>
                  <a:spcPts val="2400"/>
                </a:lnSpc>
                <a:spcBef>
                  <a:spcPct val="0"/>
                </a:spcBef>
              </a:pPr>
              <a:r>
                <a:rPr lang="en-US" sz="2400" strike="noStrike" u="none">
                  <a:solidFill>
                    <a:srgbClr val="FFFFFF"/>
                  </a:solidFill>
                  <a:latin typeface="Proxima Nova"/>
                  <a:ea typeface="Proxima Nova"/>
                  <a:cs typeface="Proxima Nova"/>
                  <a:sym typeface="Proxima Nova"/>
                </a:rPr>
                <a:t>position</a:t>
              </a:r>
            </a:p>
          </p:txBody>
        </p:sp>
      </p:grpSp>
      <p:grpSp>
        <p:nvGrpSpPr>
          <p:cNvPr name="Group 22" id="22"/>
          <p:cNvGrpSpPr/>
          <p:nvPr/>
        </p:nvGrpSpPr>
        <p:grpSpPr>
          <a:xfrm rot="0">
            <a:off x="13425132" y="7674777"/>
            <a:ext cx="3816068" cy="907369"/>
            <a:chOff x="0" y="0"/>
            <a:chExt cx="5088091" cy="1209826"/>
          </a:xfrm>
        </p:grpSpPr>
        <p:sp>
          <p:nvSpPr>
            <p:cNvPr name="TextBox 23" id="23"/>
            <p:cNvSpPr txBox="true"/>
            <p:nvPr/>
          </p:nvSpPr>
          <p:spPr>
            <a:xfrm rot="0">
              <a:off x="0" y="66675"/>
              <a:ext cx="5088091" cy="575098"/>
            </a:xfrm>
            <a:prstGeom prst="rect">
              <a:avLst/>
            </a:prstGeom>
          </p:spPr>
          <p:txBody>
            <a:bodyPr anchor="t" rtlCol="false" tIns="0" lIns="0" bIns="0" rIns="0">
              <a:spAutoFit/>
            </a:bodyPr>
            <a:lstStyle/>
            <a:p>
              <a:pPr algn="l" marL="0" indent="0" lvl="0">
                <a:lnSpc>
                  <a:spcPts val="3199"/>
                </a:lnSpc>
                <a:spcBef>
                  <a:spcPct val="0"/>
                </a:spcBef>
              </a:pPr>
              <a:r>
                <a:rPr lang="en-US" sz="3199" strike="noStrike" u="none">
                  <a:solidFill>
                    <a:srgbClr val="FFFFFF"/>
                  </a:solidFill>
                  <a:latin typeface="Boulder"/>
                  <a:ea typeface="Boulder"/>
                  <a:cs typeface="Boulder"/>
                  <a:sym typeface="Boulder"/>
                </a:rPr>
                <a:t>JANE DOE</a:t>
              </a:r>
            </a:p>
          </p:txBody>
        </p:sp>
        <p:sp>
          <p:nvSpPr>
            <p:cNvPr name="TextBox 24" id="24"/>
            <p:cNvSpPr txBox="true"/>
            <p:nvPr/>
          </p:nvSpPr>
          <p:spPr>
            <a:xfrm rot="0">
              <a:off x="0" y="769771"/>
              <a:ext cx="5088091" cy="440055"/>
            </a:xfrm>
            <a:prstGeom prst="rect">
              <a:avLst/>
            </a:prstGeom>
          </p:spPr>
          <p:txBody>
            <a:bodyPr anchor="t" rtlCol="false" tIns="0" lIns="0" bIns="0" rIns="0">
              <a:spAutoFit/>
            </a:bodyPr>
            <a:lstStyle/>
            <a:p>
              <a:pPr algn="l" marL="0" indent="0" lvl="0">
                <a:lnSpc>
                  <a:spcPts val="2400"/>
                </a:lnSpc>
                <a:spcBef>
                  <a:spcPct val="0"/>
                </a:spcBef>
              </a:pPr>
              <a:r>
                <a:rPr lang="en-US" sz="2400" strike="noStrike" u="none">
                  <a:solidFill>
                    <a:srgbClr val="FFFFFF"/>
                  </a:solidFill>
                  <a:latin typeface="Proxima Nova"/>
                  <a:ea typeface="Proxima Nova"/>
                  <a:cs typeface="Proxima Nova"/>
                  <a:sym typeface="Proxima Nova"/>
                </a:rPr>
                <a:t>position</a:t>
              </a:r>
            </a:p>
          </p:txBody>
        </p:sp>
      </p:grpSp>
    </p:spTree>
  </p:cSld>
  <p:clrMapOvr>
    <a:masterClrMapping/>
  </p:clrMapOvr>
  <p:transition spd="slow">
    <p:fade/>
  </p:transition>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607050"/>
        </a:solidFill>
      </p:bgPr>
    </p:bg>
    <p:spTree>
      <p:nvGrpSpPr>
        <p:cNvPr id="1" name=""/>
        <p:cNvGrpSpPr/>
        <p:nvPr/>
      </p:nvGrpSpPr>
      <p:grpSpPr>
        <a:xfrm>
          <a:off x="0" y="0"/>
          <a:ext cx="0" cy="0"/>
          <a:chOff x="0" y="0"/>
          <a:chExt cx="0" cy="0"/>
        </a:xfrm>
      </p:grpSpPr>
      <p:sp>
        <p:nvSpPr>
          <p:cNvPr name="Freeform 2" id="2"/>
          <p:cNvSpPr/>
          <p:nvPr/>
        </p:nvSpPr>
        <p:spPr>
          <a:xfrm flipH="false" flipV="false" rot="0">
            <a:off x="13139643" y="1028700"/>
            <a:ext cx="4119657" cy="8229600"/>
          </a:xfrm>
          <a:custGeom>
            <a:avLst/>
            <a:gdLst/>
            <a:ahLst/>
            <a:cxnLst/>
            <a:rect r="r" b="b" t="t" l="l"/>
            <a:pathLst>
              <a:path h="8229600" w="4119657">
                <a:moveTo>
                  <a:pt x="0" y="0"/>
                </a:moveTo>
                <a:lnTo>
                  <a:pt x="4119657" y="0"/>
                </a:lnTo>
                <a:lnTo>
                  <a:pt x="4119657" y="8229600"/>
                </a:lnTo>
                <a:lnTo>
                  <a:pt x="0" y="8229600"/>
                </a:lnTo>
                <a:lnTo>
                  <a:pt x="0" y="0"/>
                </a:lnTo>
                <a:close/>
              </a:path>
            </a:pathLst>
          </a:custGeom>
          <a:blipFill>
            <a:blip r:embed="rId2"/>
            <a:stretch>
              <a:fillRect l="-42889" t="0" r="-23663" b="0"/>
            </a:stretch>
          </a:blipFill>
        </p:spPr>
      </p:sp>
      <p:sp>
        <p:nvSpPr>
          <p:cNvPr name="Freeform 3" id="3"/>
          <p:cNvSpPr/>
          <p:nvPr/>
        </p:nvSpPr>
        <p:spPr>
          <a:xfrm flipH="false" flipV="false" rot="0">
            <a:off x="1028700" y="5861530"/>
            <a:ext cx="4529027" cy="3396770"/>
          </a:xfrm>
          <a:custGeom>
            <a:avLst/>
            <a:gdLst/>
            <a:ahLst/>
            <a:cxnLst/>
            <a:rect r="r" b="b" t="t" l="l"/>
            <a:pathLst>
              <a:path h="3396770" w="4529027">
                <a:moveTo>
                  <a:pt x="0" y="0"/>
                </a:moveTo>
                <a:lnTo>
                  <a:pt x="4529027" y="0"/>
                </a:lnTo>
                <a:lnTo>
                  <a:pt x="4529027" y="3396770"/>
                </a:lnTo>
                <a:lnTo>
                  <a:pt x="0" y="3396770"/>
                </a:lnTo>
                <a:lnTo>
                  <a:pt x="0" y="0"/>
                </a:lnTo>
                <a:close/>
              </a:path>
            </a:pathLst>
          </a:custGeom>
          <a:blipFill>
            <a:blip r:embed="rId3"/>
            <a:stretch>
              <a:fillRect l="0" t="0" r="0" b="0"/>
            </a:stretch>
          </a:blipFill>
        </p:spPr>
      </p:sp>
      <p:sp>
        <p:nvSpPr>
          <p:cNvPr name="Freeform 4" id="4"/>
          <p:cNvSpPr/>
          <p:nvPr/>
        </p:nvSpPr>
        <p:spPr>
          <a:xfrm flipH="false" flipV="false" rot="0">
            <a:off x="6129303" y="5861530"/>
            <a:ext cx="6438763" cy="3396770"/>
          </a:xfrm>
          <a:custGeom>
            <a:avLst/>
            <a:gdLst/>
            <a:ahLst/>
            <a:cxnLst/>
            <a:rect r="r" b="b" t="t" l="l"/>
            <a:pathLst>
              <a:path h="3396770" w="6438763">
                <a:moveTo>
                  <a:pt x="0" y="0"/>
                </a:moveTo>
                <a:lnTo>
                  <a:pt x="6438763" y="0"/>
                </a:lnTo>
                <a:lnTo>
                  <a:pt x="6438763" y="3396770"/>
                </a:lnTo>
                <a:lnTo>
                  <a:pt x="0" y="3396770"/>
                </a:lnTo>
                <a:lnTo>
                  <a:pt x="0" y="0"/>
                </a:lnTo>
                <a:close/>
              </a:path>
            </a:pathLst>
          </a:custGeom>
          <a:blipFill>
            <a:blip r:embed="rId4"/>
            <a:stretch>
              <a:fillRect l="-10445" t="-49131" r="-7640" b="0"/>
            </a:stretch>
          </a:blipFill>
        </p:spPr>
      </p:sp>
      <p:sp>
        <p:nvSpPr>
          <p:cNvPr name="Freeform 5" id="5"/>
          <p:cNvSpPr/>
          <p:nvPr/>
        </p:nvSpPr>
        <p:spPr>
          <a:xfrm flipH="false" flipV="false" rot="0">
            <a:off x="8039040" y="1028700"/>
            <a:ext cx="4529027" cy="4512976"/>
          </a:xfrm>
          <a:custGeom>
            <a:avLst/>
            <a:gdLst/>
            <a:ahLst/>
            <a:cxnLst/>
            <a:rect r="r" b="b" t="t" l="l"/>
            <a:pathLst>
              <a:path h="4512976" w="4529027">
                <a:moveTo>
                  <a:pt x="0" y="0"/>
                </a:moveTo>
                <a:lnTo>
                  <a:pt x="4529026" y="0"/>
                </a:lnTo>
                <a:lnTo>
                  <a:pt x="4529026" y="4512976"/>
                </a:lnTo>
                <a:lnTo>
                  <a:pt x="0" y="4512976"/>
                </a:lnTo>
                <a:lnTo>
                  <a:pt x="0" y="0"/>
                </a:lnTo>
                <a:close/>
              </a:path>
            </a:pathLst>
          </a:custGeom>
          <a:blipFill>
            <a:blip r:embed="rId5"/>
            <a:stretch>
              <a:fillRect l="-23302" t="0" r="-9557" b="0"/>
            </a:stretch>
          </a:blipFill>
        </p:spPr>
      </p:sp>
      <p:sp>
        <p:nvSpPr>
          <p:cNvPr name="Freeform 6" id="6"/>
          <p:cNvSpPr/>
          <p:nvPr/>
        </p:nvSpPr>
        <p:spPr>
          <a:xfrm flipH="false" flipV="false" rot="0">
            <a:off x="1028700" y="2659415"/>
            <a:ext cx="6438840" cy="2909344"/>
          </a:xfrm>
          <a:custGeom>
            <a:avLst/>
            <a:gdLst/>
            <a:ahLst/>
            <a:cxnLst/>
            <a:rect r="r" b="b" t="t" l="l"/>
            <a:pathLst>
              <a:path h="2909344" w="6438840">
                <a:moveTo>
                  <a:pt x="0" y="0"/>
                </a:moveTo>
                <a:lnTo>
                  <a:pt x="6438840" y="0"/>
                </a:lnTo>
                <a:lnTo>
                  <a:pt x="6438840" y="2909344"/>
                </a:lnTo>
                <a:lnTo>
                  <a:pt x="0" y="2909344"/>
                </a:lnTo>
                <a:lnTo>
                  <a:pt x="0" y="0"/>
                </a:lnTo>
                <a:close/>
              </a:path>
            </a:pathLst>
          </a:custGeom>
          <a:blipFill>
            <a:blip r:embed="rId6"/>
            <a:stretch>
              <a:fillRect l="0" t="-32993" r="0" b="-32993"/>
            </a:stretch>
          </a:blipFill>
        </p:spPr>
      </p:sp>
      <p:sp>
        <p:nvSpPr>
          <p:cNvPr name="TextBox 7" id="7"/>
          <p:cNvSpPr txBox="true"/>
          <p:nvPr/>
        </p:nvSpPr>
        <p:spPr>
          <a:xfrm rot="0">
            <a:off x="1028700" y="1200150"/>
            <a:ext cx="6438840" cy="1166494"/>
          </a:xfrm>
          <a:prstGeom prst="rect">
            <a:avLst/>
          </a:prstGeom>
        </p:spPr>
        <p:txBody>
          <a:bodyPr anchor="t" rtlCol="false" tIns="0" lIns="0" bIns="0" rIns="0">
            <a:spAutoFit/>
          </a:bodyPr>
          <a:lstStyle/>
          <a:p>
            <a:pPr algn="l" marL="0" indent="0" lvl="0">
              <a:lnSpc>
                <a:spcPts val="8799"/>
              </a:lnSpc>
              <a:spcBef>
                <a:spcPct val="0"/>
              </a:spcBef>
            </a:pPr>
            <a:r>
              <a:rPr lang="en-US" sz="8799" strike="noStrike" u="none">
                <a:solidFill>
                  <a:srgbClr val="FFFFFF"/>
                </a:solidFill>
                <a:latin typeface="Boulder"/>
                <a:ea typeface="Boulder"/>
                <a:cs typeface="Boulder"/>
                <a:sym typeface="Boulder"/>
              </a:rPr>
              <a:t>GALLERY</a:t>
            </a:r>
          </a:p>
        </p:txBody>
      </p:sp>
    </p:spTree>
  </p:cSld>
  <p:clrMapOvr>
    <a:masterClrMapping/>
  </p:clrMapOvr>
  <p:transition spd="slow">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DAGR8IuNZlw</dc:identifier>
  <dcterms:modified xsi:type="dcterms:W3CDTF">2011-08-01T06:04:30Z</dcterms:modified>
  <cp:revision>1</cp:revision>
  <dc:title>Copia de Animated Doodles Paper Airplanes Lessons </dc:title>
</cp:coreProperties>
</file>