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401" r:id="rId3"/>
    <p:sldId id="416" r:id="rId4"/>
    <p:sldId id="413" r:id="rId5"/>
    <p:sldId id="415" r:id="rId6"/>
    <p:sldId id="386" r:id="rId7"/>
    <p:sldId id="406" r:id="rId8"/>
    <p:sldId id="407" r:id="rId9"/>
    <p:sldId id="402" r:id="rId10"/>
    <p:sldId id="408" r:id="rId11"/>
    <p:sldId id="409" r:id="rId12"/>
    <p:sldId id="410" r:id="rId13"/>
    <p:sldId id="411" r:id="rId14"/>
    <p:sldId id="412" r:id="rId15"/>
    <p:sldId id="403" r:id="rId16"/>
    <p:sldId id="404" r:id="rId17"/>
    <p:sldId id="405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EE"/>
    <a:srgbClr val="004534"/>
    <a:srgbClr val="97BF8B"/>
    <a:srgbClr val="7DAF6D"/>
    <a:srgbClr val="B9D4B1"/>
    <a:srgbClr val="DEECDB"/>
    <a:srgbClr val="BA3047"/>
    <a:srgbClr val="CFE3C7"/>
    <a:srgbClr val="001D2C"/>
    <a:srgbClr val="B0C4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074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2020-04-19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0310E927-0DDF-4D6C-B699-54D0F5C1075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" y="0"/>
            <a:ext cx="1689101" cy="1331791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8774AB00-C406-497F-B16B-C81C305F8F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8001" y="4463607"/>
            <a:ext cx="1536700" cy="239439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E0FBAF76-0707-4C3C-9DEB-10A33C692A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50000"/>
          <a:stretch/>
        </p:blipFill>
        <p:spPr>
          <a:xfrm>
            <a:off x="4143101" y="6199487"/>
            <a:ext cx="2035402" cy="65851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DC15ECDB-5D5B-411F-9F89-4B6B07193EB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62181" y="1051466"/>
            <a:ext cx="167734" cy="16773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4B29D203-0CFA-4803-8F78-6F1EC71F76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0000"/>
          <a:stretch/>
        </p:blipFill>
        <p:spPr>
          <a:xfrm>
            <a:off x="7321776" y="0"/>
            <a:ext cx="1497240" cy="52534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DA1B3A0-A929-49CE-BC6E-4886BE3E0DD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09676" y="-12699"/>
            <a:ext cx="1657000" cy="145973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0CEBA765-CDE4-4A17-B814-6E9E43C5D87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0" y="5706106"/>
            <a:ext cx="1468665" cy="1151894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84558437-88C3-494C-BACF-78C9F7509165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3894991">
            <a:off x="1531755" y="5965943"/>
            <a:ext cx="297044" cy="29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081CBC23-7D2A-47A9-9366-4BA82477F8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" y="0"/>
            <a:ext cx="1689101" cy="1331791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E3D9431-EEFE-4751-9888-33A6A51B120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8001" y="4463607"/>
            <a:ext cx="1536700" cy="239439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2F6F4A4-E048-4A63-81D8-1025B524F8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50000"/>
          <a:stretch/>
        </p:blipFill>
        <p:spPr>
          <a:xfrm>
            <a:off x="4143101" y="6199487"/>
            <a:ext cx="2035402" cy="65851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D29F3D3-8699-41BF-A409-3FCDF0ADB51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62181" y="1051466"/>
            <a:ext cx="167734" cy="167734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AD8FD20-132C-4165-8E4A-46EEF6DAEB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0000"/>
          <a:stretch/>
        </p:blipFill>
        <p:spPr>
          <a:xfrm>
            <a:off x="7321776" y="0"/>
            <a:ext cx="1497240" cy="525347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24973492-2C47-44E7-9776-6034B78F845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09676" y="-12699"/>
            <a:ext cx="1657000" cy="145973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BB4790C-EF9C-4854-8969-6E09396F101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0" y="5706106"/>
            <a:ext cx="1468665" cy="1151894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59CF7D23-3378-42CC-BF0A-E15E741AD7F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3894991">
            <a:off x="1531755" y="5965943"/>
            <a:ext cx="297044" cy="297044"/>
          </a:xfrm>
          <a:prstGeom prst="rect">
            <a:avLst/>
          </a:prstGeom>
        </p:spPr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C2D1FBE4-23A0-40C8-81D6-13FA5A7F5229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EEEEEE"/>
          </a:solidFill>
          <a:ln>
            <a:noFill/>
          </a:ln>
          <a:effectLst>
            <a:outerShdw blurRad="127000" dist="63500" dir="2700000" algn="tl" rotWithShape="0">
              <a:srgbClr val="004534">
                <a:alpha val="4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8DC16F0A-FB5A-4E7C-A726-6448AED8A7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50210" b="49008"/>
          <a:stretch/>
        </p:blipFill>
        <p:spPr>
          <a:xfrm>
            <a:off x="10695071" y="5557846"/>
            <a:ext cx="1137529" cy="947354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77BCABA7-8F14-4357-9B07-11AE74B1AE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r="47145" b="24002"/>
          <a:stretch/>
        </p:blipFill>
        <p:spPr>
          <a:xfrm flipH="1" flipV="1">
            <a:off x="359400" y="352800"/>
            <a:ext cx="1000912" cy="1109375"/>
          </a:xfrm>
          <a:prstGeom prst="rect">
            <a:avLst/>
          </a:prstGeom>
        </p:spPr>
      </p:pic>
      <p:sp>
        <p:nvSpPr>
          <p:cNvPr id="15" name="그림 개체 틀 7">
            <a:extLst>
              <a:ext uri="{FF2B5EF4-FFF2-40B4-BE49-F238E27FC236}">
                <a16:creationId xmlns:a16="http://schemas.microsoft.com/office/drawing/2014/main" id="{4A0FBC4A-9441-429D-9D72-DFAA092B308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7611" y="1056907"/>
            <a:ext cx="6290413" cy="3657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3049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081CBC23-7D2A-47A9-9366-4BA82477F8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" y="0"/>
            <a:ext cx="1689101" cy="1331791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E3D9431-EEFE-4751-9888-33A6A51B120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8001" y="4463607"/>
            <a:ext cx="1536700" cy="239439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2F6F4A4-E048-4A63-81D8-1025B524F8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50000"/>
          <a:stretch/>
        </p:blipFill>
        <p:spPr>
          <a:xfrm>
            <a:off x="4143101" y="6199487"/>
            <a:ext cx="2035402" cy="65851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D29F3D3-8699-41BF-A409-3FCDF0ADB51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62181" y="1051466"/>
            <a:ext cx="167734" cy="167734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AD8FD20-132C-4165-8E4A-46EEF6DAEB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0000"/>
          <a:stretch/>
        </p:blipFill>
        <p:spPr>
          <a:xfrm>
            <a:off x="7321776" y="0"/>
            <a:ext cx="1497240" cy="525347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24973492-2C47-44E7-9776-6034B78F845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09676" y="-12699"/>
            <a:ext cx="1657000" cy="145973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BB4790C-EF9C-4854-8969-6E09396F101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0" y="5706106"/>
            <a:ext cx="1468665" cy="1151894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59CF7D23-3378-42CC-BF0A-E15E741AD7F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3894991">
            <a:off x="1531755" y="5965943"/>
            <a:ext cx="297044" cy="297044"/>
          </a:xfrm>
          <a:prstGeom prst="rect">
            <a:avLst/>
          </a:prstGeom>
        </p:spPr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C2D1FBE4-23A0-40C8-81D6-13FA5A7F5229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EEEEEE"/>
          </a:solidFill>
          <a:ln>
            <a:noFill/>
          </a:ln>
          <a:effectLst>
            <a:outerShdw blurRad="127000" dist="63500" dir="2700000" algn="tl" rotWithShape="0">
              <a:srgbClr val="004534">
                <a:alpha val="4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8DC16F0A-FB5A-4E7C-A726-6448AED8A7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50210" b="49008"/>
          <a:stretch/>
        </p:blipFill>
        <p:spPr>
          <a:xfrm>
            <a:off x="10695071" y="5557846"/>
            <a:ext cx="1137529" cy="947354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77BCABA7-8F14-4357-9B07-11AE74B1AE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r="47145" b="24002"/>
          <a:stretch/>
        </p:blipFill>
        <p:spPr>
          <a:xfrm flipH="1" flipV="1">
            <a:off x="359400" y="352800"/>
            <a:ext cx="1000912" cy="110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7106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081CBC23-7D2A-47A9-9366-4BA82477F8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" y="0"/>
            <a:ext cx="1689101" cy="1331791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E3D9431-EEFE-4751-9888-33A6A51B120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8001" y="4463607"/>
            <a:ext cx="1536700" cy="239439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2F6F4A4-E048-4A63-81D8-1025B524F8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50000"/>
          <a:stretch/>
        </p:blipFill>
        <p:spPr>
          <a:xfrm>
            <a:off x="4143101" y="6199487"/>
            <a:ext cx="2035402" cy="65851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D29F3D3-8699-41BF-A409-3FCDF0ADB51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62181" y="1051466"/>
            <a:ext cx="167734" cy="167734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AD8FD20-132C-4165-8E4A-46EEF6DAEB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0000"/>
          <a:stretch/>
        </p:blipFill>
        <p:spPr>
          <a:xfrm>
            <a:off x="7321776" y="0"/>
            <a:ext cx="1497240" cy="525347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24973492-2C47-44E7-9776-6034B78F845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09676" y="-12699"/>
            <a:ext cx="1657000" cy="145973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BB4790C-EF9C-4854-8969-6E09396F101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0" y="5706106"/>
            <a:ext cx="1468665" cy="1151894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59CF7D23-3378-42CC-BF0A-E15E741AD7F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3894991">
            <a:off x="1531755" y="5965943"/>
            <a:ext cx="297044" cy="297044"/>
          </a:xfrm>
          <a:prstGeom prst="rect">
            <a:avLst/>
          </a:prstGeom>
        </p:spPr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C2D1FBE4-23A0-40C8-81D6-13FA5A7F5229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EEEEEE"/>
          </a:solidFill>
          <a:ln>
            <a:noFill/>
          </a:ln>
          <a:effectLst>
            <a:outerShdw blurRad="127000" dist="63500" dir="2700000" algn="tl" rotWithShape="0">
              <a:srgbClr val="004534">
                <a:alpha val="4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8DC16F0A-FB5A-4E7C-A726-6448AED8A7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50210" b="49008"/>
          <a:stretch/>
        </p:blipFill>
        <p:spPr>
          <a:xfrm>
            <a:off x="10695071" y="5557846"/>
            <a:ext cx="1137529" cy="947354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77BCABA7-8F14-4357-9B07-11AE74B1AE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r="47145" b="24002"/>
          <a:stretch/>
        </p:blipFill>
        <p:spPr>
          <a:xfrm flipH="1" flipV="1">
            <a:off x="359400" y="352800"/>
            <a:ext cx="1000912" cy="1109375"/>
          </a:xfrm>
          <a:prstGeom prst="rect">
            <a:avLst/>
          </a:prstGeom>
        </p:spPr>
      </p:pic>
      <p:sp>
        <p:nvSpPr>
          <p:cNvPr id="15" name="그림 개체 틀 12">
            <a:extLst>
              <a:ext uri="{FF2B5EF4-FFF2-40B4-BE49-F238E27FC236}">
                <a16:creationId xmlns:a16="http://schemas.microsoft.com/office/drawing/2014/main" id="{22E630A2-F603-458F-A98A-0A861B8118B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76783" y="861060"/>
            <a:ext cx="4179418" cy="5135880"/>
          </a:xfrm>
          <a:prstGeom prst="roundRect">
            <a:avLst>
              <a:gd name="adj" fmla="val 1059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60164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081CBC23-7D2A-47A9-9366-4BA82477F8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" y="0"/>
            <a:ext cx="1689101" cy="1331791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E3D9431-EEFE-4751-9888-33A6A51B120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8001" y="4463607"/>
            <a:ext cx="1536700" cy="239439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2F6F4A4-E048-4A63-81D8-1025B524F8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50000"/>
          <a:stretch/>
        </p:blipFill>
        <p:spPr>
          <a:xfrm>
            <a:off x="4143101" y="6199487"/>
            <a:ext cx="2035402" cy="65851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D29F3D3-8699-41BF-A409-3FCDF0ADB51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62181" y="1051466"/>
            <a:ext cx="167734" cy="167734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AD8FD20-132C-4165-8E4A-46EEF6DAEB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0000"/>
          <a:stretch/>
        </p:blipFill>
        <p:spPr>
          <a:xfrm>
            <a:off x="7321776" y="0"/>
            <a:ext cx="1497240" cy="525347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24973492-2C47-44E7-9776-6034B78F845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09676" y="-12699"/>
            <a:ext cx="1657000" cy="145973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BB4790C-EF9C-4854-8969-6E09396F101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0" y="5706106"/>
            <a:ext cx="1468665" cy="1151894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59CF7D23-3378-42CC-BF0A-E15E741AD7F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3894991">
            <a:off x="1531755" y="5965943"/>
            <a:ext cx="297044" cy="297044"/>
          </a:xfrm>
          <a:prstGeom prst="rect">
            <a:avLst/>
          </a:prstGeom>
        </p:spPr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C2D1FBE4-23A0-40C8-81D6-13FA5A7F5229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EEEEEE"/>
          </a:solidFill>
          <a:ln>
            <a:noFill/>
          </a:ln>
          <a:effectLst>
            <a:outerShdw blurRad="127000" dist="63500" dir="2700000" algn="tl" rotWithShape="0">
              <a:srgbClr val="004534">
                <a:alpha val="4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8DC16F0A-FB5A-4E7C-A726-6448AED8A7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50210" b="49008"/>
          <a:stretch/>
        </p:blipFill>
        <p:spPr>
          <a:xfrm>
            <a:off x="10695071" y="5557846"/>
            <a:ext cx="1137529" cy="947354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77BCABA7-8F14-4357-9B07-11AE74B1AE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r="47145" b="24002"/>
          <a:stretch/>
        </p:blipFill>
        <p:spPr>
          <a:xfrm flipH="1" flipV="1">
            <a:off x="359400" y="352800"/>
            <a:ext cx="1000912" cy="1109375"/>
          </a:xfrm>
          <a:prstGeom prst="rect">
            <a:avLst/>
          </a:prstGeom>
        </p:spPr>
      </p:pic>
      <p:sp>
        <p:nvSpPr>
          <p:cNvPr id="15" name="그림 개체 틀 12">
            <a:extLst>
              <a:ext uri="{FF2B5EF4-FFF2-40B4-BE49-F238E27FC236}">
                <a16:creationId xmlns:a16="http://schemas.microsoft.com/office/drawing/2014/main" id="{3E406BC2-6422-41A0-87D0-95E93DF362A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13383" y="861060"/>
            <a:ext cx="4179418" cy="5135880"/>
          </a:xfrm>
          <a:prstGeom prst="roundRect">
            <a:avLst>
              <a:gd name="adj" fmla="val 1059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461552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081CBC23-7D2A-47A9-9366-4BA82477F8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" y="0"/>
            <a:ext cx="1689101" cy="1331791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E3D9431-EEFE-4751-9888-33A6A51B120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8001" y="4463607"/>
            <a:ext cx="1536700" cy="239439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2F6F4A4-E048-4A63-81D8-1025B524F8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50000"/>
          <a:stretch/>
        </p:blipFill>
        <p:spPr>
          <a:xfrm>
            <a:off x="4143101" y="6199487"/>
            <a:ext cx="2035402" cy="65851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D29F3D3-8699-41BF-A409-3FCDF0ADB51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62181" y="1051466"/>
            <a:ext cx="167734" cy="167734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AD8FD20-132C-4165-8E4A-46EEF6DAEB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0000"/>
          <a:stretch/>
        </p:blipFill>
        <p:spPr>
          <a:xfrm>
            <a:off x="7321776" y="0"/>
            <a:ext cx="1497240" cy="525347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24973492-2C47-44E7-9776-6034B78F845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09676" y="-12699"/>
            <a:ext cx="1657000" cy="145973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BB4790C-EF9C-4854-8969-6E09396F101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0" y="5706106"/>
            <a:ext cx="1468665" cy="1151894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59CF7D23-3378-42CC-BF0A-E15E741AD7F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3894991">
            <a:off x="1531755" y="5965943"/>
            <a:ext cx="297044" cy="297044"/>
          </a:xfrm>
          <a:prstGeom prst="rect">
            <a:avLst/>
          </a:prstGeom>
        </p:spPr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C2D1FBE4-23A0-40C8-81D6-13FA5A7F5229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EEEEEE"/>
          </a:solidFill>
          <a:ln>
            <a:noFill/>
          </a:ln>
          <a:effectLst>
            <a:outerShdw blurRad="127000" dist="63500" dir="2700000" algn="tl" rotWithShape="0">
              <a:srgbClr val="004534">
                <a:alpha val="4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8DC16F0A-FB5A-4E7C-A726-6448AED8A7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50210" b="49008"/>
          <a:stretch/>
        </p:blipFill>
        <p:spPr>
          <a:xfrm>
            <a:off x="10695071" y="5557846"/>
            <a:ext cx="1137529" cy="947354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77BCABA7-8F14-4357-9B07-11AE74B1AE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r="47145" b="24002"/>
          <a:stretch/>
        </p:blipFill>
        <p:spPr>
          <a:xfrm flipH="1" flipV="1">
            <a:off x="359400" y="352800"/>
            <a:ext cx="1000912" cy="1109375"/>
          </a:xfrm>
          <a:prstGeom prst="rect">
            <a:avLst/>
          </a:prstGeom>
        </p:spPr>
      </p:pic>
      <p:sp>
        <p:nvSpPr>
          <p:cNvPr id="15" name="그림 개체 틀 12">
            <a:extLst>
              <a:ext uri="{FF2B5EF4-FFF2-40B4-BE49-F238E27FC236}">
                <a16:creationId xmlns:a16="http://schemas.microsoft.com/office/drawing/2014/main" id="{18AF67AF-B780-4377-969C-F3AF7C79076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23717" y="2447085"/>
            <a:ext cx="1947086" cy="1947084"/>
          </a:xfrm>
          <a:prstGeom prst="roundRect">
            <a:avLst>
              <a:gd name="adj" fmla="val 8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5" name="그림 개체 틀 12">
            <a:extLst>
              <a:ext uri="{FF2B5EF4-FFF2-40B4-BE49-F238E27FC236}">
                <a16:creationId xmlns:a16="http://schemas.microsoft.com/office/drawing/2014/main" id="{45719583-85AF-4EE9-9910-E8A152752D9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720915" y="2447085"/>
            <a:ext cx="1947086" cy="1947084"/>
          </a:xfrm>
          <a:prstGeom prst="roundRect">
            <a:avLst>
              <a:gd name="adj" fmla="val 8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7" name="그림 개체 틀 12">
            <a:extLst>
              <a:ext uri="{FF2B5EF4-FFF2-40B4-BE49-F238E27FC236}">
                <a16:creationId xmlns:a16="http://schemas.microsoft.com/office/drawing/2014/main" id="{D49F986F-B3E6-4AB4-9790-6E18F7BF0F5E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321849" y="2447085"/>
            <a:ext cx="1947086" cy="1947084"/>
          </a:xfrm>
          <a:prstGeom prst="roundRect">
            <a:avLst>
              <a:gd name="adj" fmla="val 8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8" name="그림 개체 틀 12">
            <a:extLst>
              <a:ext uri="{FF2B5EF4-FFF2-40B4-BE49-F238E27FC236}">
                <a16:creationId xmlns:a16="http://schemas.microsoft.com/office/drawing/2014/main" id="{6899BE30-D450-4B96-B6D0-1D96A4F44E7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922783" y="2447085"/>
            <a:ext cx="1947086" cy="1947084"/>
          </a:xfrm>
          <a:prstGeom prst="roundRect">
            <a:avLst>
              <a:gd name="adj" fmla="val 8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976317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081CBC23-7D2A-47A9-9366-4BA82477F8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" y="0"/>
            <a:ext cx="1689101" cy="1331791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E3D9431-EEFE-4751-9888-33A6A51B120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8001" y="4463607"/>
            <a:ext cx="1536700" cy="239439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2F6F4A4-E048-4A63-81D8-1025B524F8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50000"/>
          <a:stretch/>
        </p:blipFill>
        <p:spPr>
          <a:xfrm>
            <a:off x="4143101" y="6199487"/>
            <a:ext cx="2035402" cy="65851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D29F3D3-8699-41BF-A409-3FCDF0ADB51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62181" y="1051466"/>
            <a:ext cx="167734" cy="167734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AD8FD20-132C-4165-8E4A-46EEF6DAEB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0000"/>
          <a:stretch/>
        </p:blipFill>
        <p:spPr>
          <a:xfrm>
            <a:off x="7321776" y="0"/>
            <a:ext cx="1497240" cy="525347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24973492-2C47-44E7-9776-6034B78F845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09676" y="-12699"/>
            <a:ext cx="1657000" cy="145973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BB4790C-EF9C-4854-8969-6E09396F101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0" y="5706106"/>
            <a:ext cx="1468665" cy="1151894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59CF7D23-3378-42CC-BF0A-E15E741AD7F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3894991">
            <a:off x="1531755" y="5965943"/>
            <a:ext cx="297044" cy="297044"/>
          </a:xfrm>
          <a:prstGeom prst="rect">
            <a:avLst/>
          </a:prstGeom>
        </p:spPr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C2D1FBE4-23A0-40C8-81D6-13FA5A7F5229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EEEEEE"/>
          </a:solidFill>
          <a:ln>
            <a:noFill/>
          </a:ln>
          <a:effectLst>
            <a:outerShdw blurRad="127000" dist="63500" dir="2700000" algn="tl" rotWithShape="0">
              <a:srgbClr val="004534">
                <a:alpha val="4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8DC16F0A-FB5A-4E7C-A726-6448AED8A7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50210" b="49008"/>
          <a:stretch/>
        </p:blipFill>
        <p:spPr>
          <a:xfrm>
            <a:off x="10695071" y="5557846"/>
            <a:ext cx="1137529" cy="947354"/>
          </a:xfrm>
          <a:prstGeom prst="rect">
            <a:avLst/>
          </a:prstGeom>
        </p:spPr>
      </p:pic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8ECE9352-C776-459E-BF95-36B8A2862D7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9400" y="352800"/>
            <a:ext cx="11473200" cy="30762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92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11706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081CBC23-7D2A-47A9-9366-4BA82477F8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" y="0"/>
            <a:ext cx="1689101" cy="1331791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E3D9431-EEFE-4751-9888-33A6A51B120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8001" y="4463607"/>
            <a:ext cx="1536700" cy="239439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2F6F4A4-E048-4A63-81D8-1025B524F8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50000"/>
          <a:stretch/>
        </p:blipFill>
        <p:spPr>
          <a:xfrm>
            <a:off x="4143101" y="6199487"/>
            <a:ext cx="2035402" cy="65851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D29F3D3-8699-41BF-A409-3FCDF0ADB51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62181" y="1051466"/>
            <a:ext cx="167734" cy="167734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AD8FD20-132C-4165-8E4A-46EEF6DAEB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0000"/>
          <a:stretch/>
        </p:blipFill>
        <p:spPr>
          <a:xfrm>
            <a:off x="7321776" y="0"/>
            <a:ext cx="1497240" cy="525347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24973492-2C47-44E7-9776-6034B78F845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09676" y="-12699"/>
            <a:ext cx="1657000" cy="145973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BB4790C-EF9C-4854-8969-6E09396F101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0" y="5706106"/>
            <a:ext cx="1468665" cy="1151894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59CF7D23-3378-42CC-BF0A-E15E741AD7F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3894991">
            <a:off x="1531755" y="5965943"/>
            <a:ext cx="297044" cy="297044"/>
          </a:xfrm>
          <a:prstGeom prst="rect">
            <a:avLst/>
          </a:prstGeom>
        </p:spPr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C2D1FBE4-23A0-40C8-81D6-13FA5A7F5229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EEEEEE"/>
          </a:solidFill>
          <a:ln>
            <a:noFill/>
          </a:ln>
          <a:effectLst>
            <a:outerShdw blurRad="127000" dist="63500" dir="2700000" algn="tl" rotWithShape="0">
              <a:srgbClr val="004534">
                <a:alpha val="4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8DC16F0A-FB5A-4E7C-A726-6448AED8A7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50210" b="49008"/>
          <a:stretch/>
        </p:blipFill>
        <p:spPr>
          <a:xfrm>
            <a:off x="10695071" y="5557846"/>
            <a:ext cx="1137529" cy="947354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77BCABA7-8F14-4357-9B07-11AE74B1AE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r="47145" b="24002"/>
          <a:stretch/>
        </p:blipFill>
        <p:spPr>
          <a:xfrm flipH="1" flipV="1">
            <a:off x="359400" y="352800"/>
            <a:ext cx="1000912" cy="1109375"/>
          </a:xfrm>
          <a:prstGeom prst="rect">
            <a:avLst/>
          </a:prstGeom>
        </p:spPr>
      </p:pic>
      <p:sp>
        <p:nvSpPr>
          <p:cNvPr id="28" name="그림 개체 틀 12">
            <a:extLst>
              <a:ext uri="{FF2B5EF4-FFF2-40B4-BE49-F238E27FC236}">
                <a16:creationId xmlns:a16="http://schemas.microsoft.com/office/drawing/2014/main" id="{CF693CEF-FF19-40C5-A3C2-02F4ADD4570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06360" y="1523953"/>
            <a:ext cx="2381600" cy="3810002"/>
          </a:xfrm>
          <a:prstGeom prst="roundRect">
            <a:avLst>
              <a:gd name="adj" fmla="val 726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9" name="그림 개체 틀 12">
            <a:extLst>
              <a:ext uri="{FF2B5EF4-FFF2-40B4-BE49-F238E27FC236}">
                <a16:creationId xmlns:a16="http://schemas.microsoft.com/office/drawing/2014/main" id="{25B42186-D307-4FAE-9E0D-190BB09150D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26991" y="1523953"/>
            <a:ext cx="2381600" cy="3810002"/>
          </a:xfrm>
          <a:prstGeom prst="roundRect">
            <a:avLst>
              <a:gd name="adj" fmla="val 726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0" name="그림 개체 틀 12">
            <a:extLst>
              <a:ext uri="{FF2B5EF4-FFF2-40B4-BE49-F238E27FC236}">
                <a16:creationId xmlns:a16="http://schemas.microsoft.com/office/drawing/2014/main" id="{FD488FF1-FAB3-4B1E-AB19-935543296A1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047622" y="1523953"/>
            <a:ext cx="2381600" cy="3810002"/>
          </a:xfrm>
          <a:prstGeom prst="roundRect">
            <a:avLst>
              <a:gd name="adj" fmla="val 726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722103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081CBC23-7D2A-47A9-9366-4BA82477F8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" y="0"/>
            <a:ext cx="1689101" cy="1331791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E3D9431-EEFE-4751-9888-33A6A51B120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8001" y="4463607"/>
            <a:ext cx="1536700" cy="239439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2F6F4A4-E048-4A63-81D8-1025B524F8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50000"/>
          <a:stretch/>
        </p:blipFill>
        <p:spPr>
          <a:xfrm>
            <a:off x="4143101" y="6199487"/>
            <a:ext cx="2035402" cy="65851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D29F3D3-8699-41BF-A409-3FCDF0ADB51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62181" y="1051466"/>
            <a:ext cx="167734" cy="167734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AD8FD20-132C-4165-8E4A-46EEF6DAEB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0000"/>
          <a:stretch/>
        </p:blipFill>
        <p:spPr>
          <a:xfrm>
            <a:off x="7321776" y="0"/>
            <a:ext cx="1497240" cy="525347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24973492-2C47-44E7-9776-6034B78F845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09676" y="-12699"/>
            <a:ext cx="1657000" cy="145973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BB4790C-EF9C-4854-8969-6E09396F101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0" y="5706106"/>
            <a:ext cx="1468665" cy="1151894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59CF7D23-3378-42CC-BF0A-E15E741AD7F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3894991">
            <a:off x="1531755" y="5965943"/>
            <a:ext cx="297044" cy="297044"/>
          </a:xfrm>
          <a:prstGeom prst="rect">
            <a:avLst/>
          </a:prstGeom>
        </p:spPr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C2D1FBE4-23A0-40C8-81D6-13FA5A7F5229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EEEEEE"/>
          </a:solidFill>
          <a:ln>
            <a:noFill/>
          </a:ln>
          <a:effectLst>
            <a:outerShdw blurRad="127000" dist="63500" dir="2700000" algn="tl" rotWithShape="0">
              <a:srgbClr val="004534">
                <a:alpha val="4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8DC16F0A-FB5A-4E7C-A726-6448AED8A7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50210" b="49008"/>
          <a:stretch/>
        </p:blipFill>
        <p:spPr>
          <a:xfrm>
            <a:off x="10695071" y="5557846"/>
            <a:ext cx="1137529" cy="947354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77BCABA7-8F14-4357-9B07-11AE74B1AE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r="47145" b="24002"/>
          <a:stretch/>
        </p:blipFill>
        <p:spPr>
          <a:xfrm flipH="1" flipV="1">
            <a:off x="359400" y="352800"/>
            <a:ext cx="1000912" cy="1109375"/>
          </a:xfrm>
          <a:prstGeom prst="rect">
            <a:avLst/>
          </a:prstGeom>
        </p:spPr>
      </p:pic>
      <p:sp>
        <p:nvSpPr>
          <p:cNvPr id="15" name="그림 개체 틀 7">
            <a:extLst>
              <a:ext uri="{FF2B5EF4-FFF2-40B4-BE49-F238E27FC236}">
                <a16:creationId xmlns:a16="http://schemas.microsoft.com/office/drawing/2014/main" id="{AE05B93B-7D4A-4DC9-A21A-8188DFC2104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75574" y="1685593"/>
            <a:ext cx="1959655" cy="3896405"/>
          </a:xfrm>
          <a:prstGeom prst="roundRect">
            <a:avLst>
              <a:gd name="adj" fmla="val 428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5" name="그림 개체 틀 7">
            <a:extLst>
              <a:ext uri="{FF2B5EF4-FFF2-40B4-BE49-F238E27FC236}">
                <a16:creationId xmlns:a16="http://schemas.microsoft.com/office/drawing/2014/main" id="{87170924-C725-4C07-B04F-276BEEBE25C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69973" y="1685593"/>
            <a:ext cx="1959655" cy="3896405"/>
          </a:xfrm>
          <a:prstGeom prst="roundRect">
            <a:avLst>
              <a:gd name="adj" fmla="val 428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94873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081CBC23-7D2A-47A9-9366-4BA82477F8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" y="0"/>
            <a:ext cx="1689101" cy="1331791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E3D9431-EEFE-4751-9888-33A6A51B120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8001" y="4463607"/>
            <a:ext cx="1536700" cy="239439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2F6F4A4-E048-4A63-81D8-1025B524F8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50000"/>
          <a:stretch/>
        </p:blipFill>
        <p:spPr>
          <a:xfrm>
            <a:off x="4143101" y="6199487"/>
            <a:ext cx="2035402" cy="65851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D29F3D3-8699-41BF-A409-3FCDF0ADB51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62181" y="1051466"/>
            <a:ext cx="167734" cy="167734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AD8FD20-132C-4165-8E4A-46EEF6DAEB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0000"/>
          <a:stretch/>
        </p:blipFill>
        <p:spPr>
          <a:xfrm>
            <a:off x="7321776" y="0"/>
            <a:ext cx="1497240" cy="525347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24973492-2C47-44E7-9776-6034B78F845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09676" y="-12699"/>
            <a:ext cx="1657000" cy="145973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BB4790C-EF9C-4854-8969-6E09396F101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0" y="5706106"/>
            <a:ext cx="1468665" cy="1151894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59CF7D23-3378-42CC-BF0A-E15E741AD7F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3894991">
            <a:off x="1531755" y="5965943"/>
            <a:ext cx="297044" cy="297044"/>
          </a:xfrm>
          <a:prstGeom prst="rect">
            <a:avLst/>
          </a:prstGeom>
        </p:spPr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C2D1FBE4-23A0-40C8-81D6-13FA5A7F5229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EEEEEE"/>
          </a:solidFill>
          <a:ln>
            <a:noFill/>
          </a:ln>
          <a:effectLst>
            <a:outerShdw blurRad="127000" dist="63500" dir="2700000" algn="tl" rotWithShape="0">
              <a:srgbClr val="004534">
                <a:alpha val="4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8DC16F0A-FB5A-4E7C-A726-6448AED8A7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50210" b="49008"/>
          <a:stretch/>
        </p:blipFill>
        <p:spPr>
          <a:xfrm>
            <a:off x="10695071" y="5557846"/>
            <a:ext cx="1137529" cy="947354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77BCABA7-8F14-4357-9B07-11AE74B1AE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r="47145" b="24002"/>
          <a:stretch/>
        </p:blipFill>
        <p:spPr>
          <a:xfrm flipH="1" flipV="1">
            <a:off x="359400" y="352800"/>
            <a:ext cx="1000912" cy="1109375"/>
          </a:xfrm>
          <a:prstGeom prst="rect">
            <a:avLst/>
          </a:prstGeom>
        </p:spPr>
      </p:pic>
      <p:sp>
        <p:nvSpPr>
          <p:cNvPr id="15" name="그림 개체 틀 7">
            <a:extLst>
              <a:ext uri="{FF2B5EF4-FFF2-40B4-BE49-F238E27FC236}">
                <a16:creationId xmlns:a16="http://schemas.microsoft.com/office/drawing/2014/main" id="{E6574BA0-FC29-4BB4-BACA-CB60590A3C3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10562" y="1157315"/>
            <a:ext cx="3668682" cy="4543425"/>
          </a:xfrm>
          <a:prstGeom prst="roundRect">
            <a:avLst>
              <a:gd name="adj" fmla="val 140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29057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87" r:id="rId11"/>
    <p:sldLayoutId id="2147483664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sv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sv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68ED0693-F80B-431A-BA54-06B4BFDA1F4D}"/>
              </a:ext>
            </a:extLst>
          </p:cNvPr>
          <p:cNvSpPr/>
          <p:nvPr/>
        </p:nvSpPr>
        <p:spPr>
          <a:xfrm>
            <a:off x="2044700" y="1358900"/>
            <a:ext cx="8356600" cy="4394200"/>
          </a:xfrm>
          <a:prstGeom prst="rect">
            <a:avLst/>
          </a:prstGeom>
          <a:solidFill>
            <a:srgbClr val="B9D4B1"/>
          </a:solidFill>
          <a:ln>
            <a:noFill/>
          </a:ln>
          <a:effectLst>
            <a:outerShdw blurRad="127000" dist="63500" dir="2700000" algn="tl" rotWithShape="0">
              <a:srgbClr val="004534">
                <a:alpha val="4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6834FC9-632C-484B-AD39-BF472077E16D}"/>
              </a:ext>
            </a:extLst>
          </p:cNvPr>
          <p:cNvSpPr/>
          <p:nvPr/>
        </p:nvSpPr>
        <p:spPr>
          <a:xfrm>
            <a:off x="1917700" y="1231900"/>
            <a:ext cx="8356600" cy="4394200"/>
          </a:xfrm>
          <a:prstGeom prst="rect">
            <a:avLst/>
          </a:prstGeom>
          <a:solidFill>
            <a:srgbClr val="EEEEEE"/>
          </a:solidFill>
          <a:ln>
            <a:noFill/>
          </a:ln>
          <a:effectLst>
            <a:outerShdw blurRad="127000" dist="63500" dir="2700000" algn="tl" rotWithShape="0">
              <a:srgbClr val="004534">
                <a:alpha val="4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53F9A68-5C68-41EE-9839-DEA9DD2A90C1}"/>
              </a:ext>
            </a:extLst>
          </p:cNvPr>
          <p:cNvSpPr txBox="1"/>
          <p:nvPr/>
        </p:nvSpPr>
        <p:spPr>
          <a:xfrm>
            <a:off x="2209800" y="2165732"/>
            <a:ext cx="7772400" cy="175432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dirty="0">
                <a:solidFill>
                  <a:srgbClr val="004534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5400" dirty="0">
              <a:solidFill>
                <a:srgbClr val="00453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A68DCD-BFC5-4604-8F3D-95B362501284}"/>
              </a:ext>
            </a:extLst>
          </p:cNvPr>
          <p:cNvSpPr txBox="1"/>
          <p:nvPr/>
        </p:nvSpPr>
        <p:spPr>
          <a:xfrm>
            <a:off x="2209800" y="3945886"/>
            <a:ext cx="777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the</a:t>
            </a:r>
            <a:r>
              <a:rPr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sub</a:t>
            </a:r>
            <a:r>
              <a:rPr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title</a:t>
            </a:r>
            <a:r>
              <a:rPr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of</a:t>
            </a:r>
            <a:r>
              <a:rPr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your</a:t>
            </a:r>
            <a:r>
              <a:rPr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7F2C22-945B-4255-B424-467888D104A8}"/>
              </a:ext>
            </a:extLst>
          </p:cNvPr>
          <p:cNvSpPr txBox="1"/>
          <p:nvPr/>
        </p:nvSpPr>
        <p:spPr>
          <a:xfrm>
            <a:off x="2209800" y="4503512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COMPANY NAME  /  00. 00. 20XX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02E8D1A4-BDEF-44D8-9B82-631FA4DFB49B}"/>
              </a:ext>
            </a:extLst>
          </p:cNvPr>
          <p:cNvSpPr/>
          <p:nvPr/>
        </p:nvSpPr>
        <p:spPr>
          <a:xfrm>
            <a:off x="9458468" y="2735866"/>
            <a:ext cx="2093373" cy="548050"/>
          </a:xfrm>
          <a:custGeom>
            <a:avLst/>
            <a:gdLst>
              <a:gd name="connsiteX0" fmla="*/ 1559120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6 w 1769398"/>
              <a:gd name="connsiteY4" fmla="*/ 461335 h 463232"/>
              <a:gd name="connsiteX5" fmla="*/ 1764842 w 1769398"/>
              <a:gd name="connsiteY5" fmla="*/ 233515 h 463232"/>
              <a:gd name="connsiteX6" fmla="*/ 1559120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20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6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727" y="5695"/>
                  <a:pt x="1559120" y="5695"/>
                </a:cubicBezTo>
                <a:close/>
              </a:path>
            </a:pathLst>
          </a:cu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2CFD6F3D-665C-434D-B4CE-25F4DF770BB0}"/>
              </a:ext>
            </a:extLst>
          </p:cNvPr>
          <p:cNvSpPr/>
          <p:nvPr/>
        </p:nvSpPr>
        <p:spPr>
          <a:xfrm>
            <a:off x="7387647" y="2735866"/>
            <a:ext cx="2093373" cy="548050"/>
          </a:xfrm>
          <a:custGeom>
            <a:avLst/>
            <a:gdLst>
              <a:gd name="connsiteX0" fmla="*/ 1559197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7 w 1769398"/>
              <a:gd name="connsiteY4" fmla="*/ 461335 h 463232"/>
              <a:gd name="connsiteX5" fmla="*/ 1764842 w 1769398"/>
              <a:gd name="connsiteY5" fmla="*/ 233515 h 463232"/>
              <a:gd name="connsiteX6" fmla="*/ 1559197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7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7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726" y="5695"/>
                  <a:pt x="1559197" y="5695"/>
                </a:cubicBezTo>
                <a:close/>
              </a:path>
            </a:pathLst>
          </a:cu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7" name="자유형: 도형 56">
            <a:extLst>
              <a:ext uri="{FF2B5EF4-FFF2-40B4-BE49-F238E27FC236}">
                <a16:creationId xmlns:a16="http://schemas.microsoft.com/office/drawing/2014/main" id="{5BDBA3E5-1BB0-4DFA-BBFB-2D47A41E9022}"/>
              </a:ext>
            </a:extLst>
          </p:cNvPr>
          <p:cNvSpPr/>
          <p:nvPr/>
        </p:nvSpPr>
        <p:spPr>
          <a:xfrm>
            <a:off x="5316825" y="2735866"/>
            <a:ext cx="2093373" cy="548050"/>
          </a:xfrm>
          <a:custGeom>
            <a:avLst/>
            <a:gdLst>
              <a:gd name="connsiteX0" fmla="*/ 1559196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6 w 1769398"/>
              <a:gd name="connsiteY4" fmla="*/ 461335 h 463232"/>
              <a:gd name="connsiteX5" fmla="*/ 1764842 w 1769398"/>
              <a:gd name="connsiteY5" fmla="*/ 233515 h 463232"/>
              <a:gd name="connsiteX6" fmla="*/ 1559196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6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6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803" y="5695"/>
                  <a:pt x="1559196" y="5695"/>
                </a:cubicBezTo>
                <a:close/>
              </a:path>
            </a:pathLst>
          </a:cu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8" name="자유형: 도형 57">
            <a:extLst>
              <a:ext uri="{FF2B5EF4-FFF2-40B4-BE49-F238E27FC236}">
                <a16:creationId xmlns:a16="http://schemas.microsoft.com/office/drawing/2014/main" id="{9A1B7A4C-1177-4324-963A-22772F52DEF0}"/>
              </a:ext>
            </a:extLst>
          </p:cNvPr>
          <p:cNvSpPr/>
          <p:nvPr/>
        </p:nvSpPr>
        <p:spPr>
          <a:xfrm>
            <a:off x="3246004" y="2735866"/>
            <a:ext cx="2093373" cy="548050"/>
          </a:xfrm>
          <a:custGeom>
            <a:avLst/>
            <a:gdLst>
              <a:gd name="connsiteX0" fmla="*/ 1559197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7 w 1769398"/>
              <a:gd name="connsiteY4" fmla="*/ 461335 h 463232"/>
              <a:gd name="connsiteX5" fmla="*/ 1764842 w 1769398"/>
              <a:gd name="connsiteY5" fmla="*/ 233515 h 463232"/>
              <a:gd name="connsiteX6" fmla="*/ 1559197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7" y="5695"/>
                </a:moveTo>
                <a:lnTo>
                  <a:pt x="5695" y="5695"/>
                </a:lnTo>
                <a:cubicBezTo>
                  <a:pt x="62423" y="62574"/>
                  <a:pt x="98038" y="143678"/>
                  <a:pt x="98038" y="233515"/>
                </a:cubicBezTo>
                <a:cubicBezTo>
                  <a:pt x="98038" y="323352"/>
                  <a:pt x="62423" y="404456"/>
                  <a:pt x="5695" y="461335"/>
                </a:cubicBezTo>
                <a:lnTo>
                  <a:pt x="1559197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803" y="5695"/>
                  <a:pt x="1559197" y="5695"/>
                </a:cubicBezTo>
                <a:close/>
              </a:path>
            </a:pathLst>
          </a:cu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FC894199-BC9A-490D-82EF-65886840F043}"/>
              </a:ext>
            </a:extLst>
          </p:cNvPr>
          <p:cNvSpPr/>
          <p:nvPr/>
        </p:nvSpPr>
        <p:spPr>
          <a:xfrm>
            <a:off x="640159" y="2735866"/>
            <a:ext cx="2623454" cy="548050"/>
          </a:xfrm>
          <a:custGeom>
            <a:avLst/>
            <a:gdLst>
              <a:gd name="connsiteX0" fmla="*/ 2011418 w 2217443"/>
              <a:gd name="connsiteY0" fmla="*/ 5695 h 463232"/>
              <a:gd name="connsiteX1" fmla="*/ 211341 w 2217443"/>
              <a:gd name="connsiteY1" fmla="*/ 5695 h 463232"/>
              <a:gd name="connsiteX2" fmla="*/ 5695 w 2217443"/>
              <a:gd name="connsiteY2" fmla="*/ 233515 h 463232"/>
              <a:gd name="connsiteX3" fmla="*/ 211341 w 2217443"/>
              <a:gd name="connsiteY3" fmla="*/ 461335 h 463232"/>
              <a:gd name="connsiteX4" fmla="*/ 2011418 w 2217443"/>
              <a:gd name="connsiteY4" fmla="*/ 461335 h 463232"/>
              <a:gd name="connsiteX5" fmla="*/ 2217064 w 2217443"/>
              <a:gd name="connsiteY5" fmla="*/ 233515 h 463232"/>
              <a:gd name="connsiteX6" fmla="*/ 2011418 w 2217443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7443" h="463232">
                <a:moveTo>
                  <a:pt x="2011418" y="5695"/>
                </a:moveTo>
                <a:lnTo>
                  <a:pt x="211341" y="5695"/>
                </a:lnTo>
                <a:cubicBezTo>
                  <a:pt x="97811" y="5695"/>
                  <a:pt x="5695" y="107683"/>
                  <a:pt x="5695" y="233515"/>
                </a:cubicBezTo>
                <a:cubicBezTo>
                  <a:pt x="5695" y="359347"/>
                  <a:pt x="97811" y="461335"/>
                  <a:pt x="211341" y="461335"/>
                </a:cubicBezTo>
                <a:lnTo>
                  <a:pt x="2011418" y="461335"/>
                </a:lnTo>
                <a:cubicBezTo>
                  <a:pt x="2125024" y="461335"/>
                  <a:pt x="2217064" y="359347"/>
                  <a:pt x="2217064" y="233515"/>
                </a:cubicBezTo>
                <a:cubicBezTo>
                  <a:pt x="2217139" y="107683"/>
                  <a:pt x="2125024" y="5695"/>
                  <a:pt x="2011418" y="5695"/>
                </a:cubicBezTo>
                <a:close/>
              </a:path>
            </a:pathLst>
          </a:cu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00AA82F-5895-49F5-85EA-40D82C7579C5}"/>
              </a:ext>
            </a:extLst>
          </p:cNvPr>
          <p:cNvSpPr txBox="1"/>
          <p:nvPr/>
        </p:nvSpPr>
        <p:spPr>
          <a:xfrm>
            <a:off x="9537368" y="4788974"/>
            <a:ext cx="1897993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D59C05D9-68CE-4B49-B75E-821FB398488F}"/>
              </a:ext>
            </a:extLst>
          </p:cNvPr>
          <p:cNvSpPr/>
          <p:nvPr/>
        </p:nvSpPr>
        <p:spPr>
          <a:xfrm>
            <a:off x="9537367" y="4400622"/>
            <a:ext cx="18979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04534"/>
                </a:solidFill>
                <a:latin typeface="+mj-lt"/>
              </a:rPr>
              <a:t>Lorem ipsum</a:t>
            </a: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DE1F6DC-4EFC-428D-A833-44DFE21E35BA}"/>
              </a:ext>
            </a:extLst>
          </p:cNvPr>
          <p:cNvSpPr/>
          <p:nvPr/>
        </p:nvSpPr>
        <p:spPr>
          <a:xfrm>
            <a:off x="9544141" y="3787713"/>
            <a:ext cx="1884447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04534"/>
                </a:solidFill>
                <a:latin typeface="+mj-lt"/>
              </a:rPr>
              <a:t>20xx</a:t>
            </a:r>
          </a:p>
        </p:txBody>
      </p:sp>
      <p:sp>
        <p:nvSpPr>
          <p:cNvPr id="63" name="자유형: 도형 62">
            <a:extLst>
              <a:ext uri="{FF2B5EF4-FFF2-40B4-BE49-F238E27FC236}">
                <a16:creationId xmlns:a16="http://schemas.microsoft.com/office/drawing/2014/main" id="{73B1955D-9A00-4A2E-848C-8C66A0A5020C}"/>
              </a:ext>
            </a:extLst>
          </p:cNvPr>
          <p:cNvSpPr/>
          <p:nvPr/>
        </p:nvSpPr>
        <p:spPr>
          <a:xfrm>
            <a:off x="10360808" y="2006601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A961EB1D-6433-45E8-9916-0E364B3CDD56}"/>
              </a:ext>
            </a:extLst>
          </p:cNvPr>
          <p:cNvGrpSpPr/>
          <p:nvPr/>
        </p:nvGrpSpPr>
        <p:grpSpPr>
          <a:xfrm>
            <a:off x="1889014" y="2837773"/>
            <a:ext cx="274988" cy="294350"/>
            <a:chOff x="2090919" y="902017"/>
            <a:chExt cx="388715" cy="388239"/>
          </a:xfrm>
          <a:solidFill>
            <a:srgbClr val="EEEEEE"/>
          </a:solidFill>
        </p:grpSpPr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33366CAB-BA8F-4F1E-9BB5-CE92E8E124A8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6C9B8E08-055A-4B02-AA6D-FD18D55A87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89B6A5AE-C442-4776-BB8F-3736D3A00402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8D72941D-CFC9-48B3-AD77-AF00F8A0E721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FEC045-5123-4D68-92CD-3D796788E03A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BDAAEA67-DA11-4829-B778-F0257A5651CE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DEA0425-5611-4ED0-9740-4EC915D5C144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1E953530-DA7F-43CF-9A4E-DFDA1DCE96E3}"/>
              </a:ext>
            </a:extLst>
          </p:cNvPr>
          <p:cNvGrpSpPr/>
          <p:nvPr/>
        </p:nvGrpSpPr>
        <p:grpSpPr>
          <a:xfrm>
            <a:off x="4097909" y="2822858"/>
            <a:ext cx="294876" cy="324178"/>
            <a:chOff x="2772242" y="1560385"/>
            <a:chExt cx="376198" cy="385905"/>
          </a:xfrm>
          <a:solidFill>
            <a:srgbClr val="EEEEEE"/>
          </a:solidFill>
        </p:grpSpPr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CE2A6FE5-EFB2-4886-8C08-D4D03B4F7FB0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D0EA16DF-9F5C-4E8C-95D1-2F3E3BB1FE43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B35C68C3-5BD4-4191-B441-B06927A11421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A479371B-5807-4C4E-9388-9BF786D42D9E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1E8390C7-0E89-47FB-A9B2-BEC4675325D4}"/>
              </a:ext>
            </a:extLst>
          </p:cNvPr>
          <p:cNvGrpSpPr/>
          <p:nvPr/>
        </p:nvGrpSpPr>
        <p:grpSpPr>
          <a:xfrm>
            <a:off x="6159115" y="2832756"/>
            <a:ext cx="284010" cy="304383"/>
            <a:chOff x="746465" y="2902362"/>
            <a:chExt cx="390525" cy="390525"/>
          </a:xfrm>
          <a:solidFill>
            <a:srgbClr val="EEEEEE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B06804D0-1843-4579-85F1-462A63FCDA61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433E796C-9A9F-4073-887E-5E1AFC4C3E86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DF21EBE-F80C-4449-B0DE-24AAA4B1EE5E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3F4D66B8-8005-472A-83D8-C1CC60C60A83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03B39ABE-8A02-48B6-9DDC-FF2EE4AFCA15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3" name="그룹 82">
            <a:extLst>
              <a:ext uri="{FF2B5EF4-FFF2-40B4-BE49-F238E27FC236}">
                <a16:creationId xmlns:a16="http://schemas.microsoft.com/office/drawing/2014/main" id="{A2B0EF49-2B00-496F-8F0A-77661C27F380}"/>
              </a:ext>
            </a:extLst>
          </p:cNvPr>
          <p:cNvGrpSpPr/>
          <p:nvPr/>
        </p:nvGrpSpPr>
        <p:grpSpPr>
          <a:xfrm>
            <a:off x="8209542" y="2821044"/>
            <a:ext cx="309903" cy="327808"/>
            <a:chOff x="4107647" y="4896992"/>
            <a:chExt cx="394132" cy="389001"/>
          </a:xfrm>
          <a:solidFill>
            <a:srgbClr val="EEEEEE"/>
          </a:solidFill>
        </p:grpSpPr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1DB73432-71B6-4053-9E88-6AE78BF37B2A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943E0413-50AB-40C5-951F-2B5CDDD57A0A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9603E06-1629-4982-994B-CADCDCA21F6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48ABD035-B492-4571-B8DD-89B511EAC76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FDE52985-82A6-4F29-9EA3-9CD9D76193A9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3AE0897-6D42-42EF-98F6-1433F2BCE440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31F0F968-69DD-4A48-A66D-813AD18E3775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D9B83AA-38A0-446D-B341-0D9AE99EA322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2067EF80-FD11-49DA-99BE-EBADD48B6E63}"/>
              </a:ext>
            </a:extLst>
          </p:cNvPr>
          <p:cNvGrpSpPr/>
          <p:nvPr/>
        </p:nvGrpSpPr>
        <p:grpSpPr>
          <a:xfrm>
            <a:off x="10349022" y="2843851"/>
            <a:ext cx="274687" cy="351449"/>
            <a:chOff x="3471568" y="1570005"/>
            <a:chExt cx="328636" cy="392335"/>
          </a:xfrm>
          <a:solidFill>
            <a:srgbClr val="EEEEEE"/>
          </a:solidFill>
        </p:grpSpPr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3575B9CF-6AF9-45FB-A1A7-EE709EB5AE73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FEC88F02-36E8-467D-9705-98FD477A3DA7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B70A1CA3-251B-4C13-828A-98C8FEEC5287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B5175A20-F596-4972-A272-4068F136E1F3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88E673D3-D549-4BBA-8E39-1A1A342B6879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F580EF3D-2585-47FA-B575-B627465076C1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B7242CFE-4475-422F-BE8F-2062D851791B}"/>
              </a:ext>
            </a:extLst>
          </p:cNvPr>
          <p:cNvSpPr txBox="1"/>
          <p:nvPr/>
        </p:nvSpPr>
        <p:spPr>
          <a:xfrm>
            <a:off x="7360256" y="4788974"/>
            <a:ext cx="1897993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0" name="직사각형 99">
            <a:extLst>
              <a:ext uri="{FF2B5EF4-FFF2-40B4-BE49-F238E27FC236}">
                <a16:creationId xmlns:a16="http://schemas.microsoft.com/office/drawing/2014/main" id="{93D28341-E9E0-48F7-B731-852CB88EFDC7}"/>
              </a:ext>
            </a:extLst>
          </p:cNvPr>
          <p:cNvSpPr/>
          <p:nvPr/>
        </p:nvSpPr>
        <p:spPr>
          <a:xfrm>
            <a:off x="7360255" y="4400622"/>
            <a:ext cx="18979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04534"/>
                </a:solidFill>
                <a:latin typeface="+mj-lt"/>
              </a:rPr>
              <a:t>Lorem ipsum</a:t>
            </a:r>
          </a:p>
        </p:txBody>
      </p:sp>
      <p:sp>
        <p:nvSpPr>
          <p:cNvPr id="101" name="직사각형 100">
            <a:extLst>
              <a:ext uri="{FF2B5EF4-FFF2-40B4-BE49-F238E27FC236}">
                <a16:creationId xmlns:a16="http://schemas.microsoft.com/office/drawing/2014/main" id="{1BD011CD-1558-4147-8A9A-D3EE063279FE}"/>
              </a:ext>
            </a:extLst>
          </p:cNvPr>
          <p:cNvSpPr/>
          <p:nvPr/>
        </p:nvSpPr>
        <p:spPr>
          <a:xfrm>
            <a:off x="7367029" y="3787713"/>
            <a:ext cx="1884447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04534"/>
                </a:solidFill>
                <a:latin typeface="+mj-lt"/>
              </a:rPr>
              <a:t>20xx</a:t>
            </a:r>
          </a:p>
        </p:txBody>
      </p:sp>
      <p:sp>
        <p:nvSpPr>
          <p:cNvPr id="102" name="자유형: 도형 101">
            <a:extLst>
              <a:ext uri="{FF2B5EF4-FFF2-40B4-BE49-F238E27FC236}">
                <a16:creationId xmlns:a16="http://schemas.microsoft.com/office/drawing/2014/main" id="{E22D6A39-FB70-47AF-9CE8-59E38FC00C42}"/>
              </a:ext>
            </a:extLst>
          </p:cNvPr>
          <p:cNvSpPr/>
          <p:nvPr/>
        </p:nvSpPr>
        <p:spPr>
          <a:xfrm>
            <a:off x="8183696" y="2006601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8D58CC27-21DE-449A-BBB4-009C31A3FA26}"/>
              </a:ext>
            </a:extLst>
          </p:cNvPr>
          <p:cNvSpPr txBox="1"/>
          <p:nvPr/>
        </p:nvSpPr>
        <p:spPr>
          <a:xfrm>
            <a:off x="5352123" y="4788974"/>
            <a:ext cx="1897993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4" name="직사각형 103">
            <a:extLst>
              <a:ext uri="{FF2B5EF4-FFF2-40B4-BE49-F238E27FC236}">
                <a16:creationId xmlns:a16="http://schemas.microsoft.com/office/drawing/2014/main" id="{C71D1C7F-BFAC-4F36-9260-8042FC626D6F}"/>
              </a:ext>
            </a:extLst>
          </p:cNvPr>
          <p:cNvSpPr/>
          <p:nvPr/>
        </p:nvSpPr>
        <p:spPr>
          <a:xfrm>
            <a:off x="5352122" y="4400622"/>
            <a:ext cx="18979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04534"/>
                </a:solidFill>
                <a:latin typeface="+mj-lt"/>
              </a:rPr>
              <a:t>Lorem ipsum</a:t>
            </a:r>
          </a:p>
        </p:txBody>
      </p:sp>
      <p:sp>
        <p:nvSpPr>
          <p:cNvPr id="105" name="직사각형 104">
            <a:extLst>
              <a:ext uri="{FF2B5EF4-FFF2-40B4-BE49-F238E27FC236}">
                <a16:creationId xmlns:a16="http://schemas.microsoft.com/office/drawing/2014/main" id="{8C42BC5B-E99F-44E2-8E48-1B2D9A437442}"/>
              </a:ext>
            </a:extLst>
          </p:cNvPr>
          <p:cNvSpPr/>
          <p:nvPr/>
        </p:nvSpPr>
        <p:spPr>
          <a:xfrm>
            <a:off x="5358896" y="3787713"/>
            <a:ext cx="1884447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04534"/>
                </a:solidFill>
                <a:latin typeface="+mj-lt"/>
              </a:rPr>
              <a:t>20xx</a:t>
            </a:r>
          </a:p>
        </p:txBody>
      </p:sp>
      <p:sp>
        <p:nvSpPr>
          <p:cNvPr id="106" name="자유형: 도형 105">
            <a:extLst>
              <a:ext uri="{FF2B5EF4-FFF2-40B4-BE49-F238E27FC236}">
                <a16:creationId xmlns:a16="http://schemas.microsoft.com/office/drawing/2014/main" id="{2803CF79-45CD-41B5-9C1A-684E640CFC61}"/>
              </a:ext>
            </a:extLst>
          </p:cNvPr>
          <p:cNvSpPr/>
          <p:nvPr/>
        </p:nvSpPr>
        <p:spPr>
          <a:xfrm>
            <a:off x="6175563" y="2006601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69F6C3E-B3F9-4318-B96D-DA118B0CB513}"/>
              </a:ext>
            </a:extLst>
          </p:cNvPr>
          <p:cNvSpPr txBox="1"/>
          <p:nvPr/>
        </p:nvSpPr>
        <p:spPr>
          <a:xfrm>
            <a:off x="3296351" y="4788974"/>
            <a:ext cx="1897993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8" name="직사각형 107">
            <a:extLst>
              <a:ext uri="{FF2B5EF4-FFF2-40B4-BE49-F238E27FC236}">
                <a16:creationId xmlns:a16="http://schemas.microsoft.com/office/drawing/2014/main" id="{12158B5D-F543-4D61-B070-2622DC9DFB10}"/>
              </a:ext>
            </a:extLst>
          </p:cNvPr>
          <p:cNvSpPr/>
          <p:nvPr/>
        </p:nvSpPr>
        <p:spPr>
          <a:xfrm>
            <a:off x="3296349" y="4400622"/>
            <a:ext cx="18979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04534"/>
                </a:solidFill>
                <a:latin typeface="+mj-lt"/>
              </a:rPr>
              <a:t>Lorem ipsum</a:t>
            </a:r>
          </a:p>
        </p:txBody>
      </p:sp>
      <p:sp>
        <p:nvSpPr>
          <p:cNvPr id="109" name="직사각형 108">
            <a:extLst>
              <a:ext uri="{FF2B5EF4-FFF2-40B4-BE49-F238E27FC236}">
                <a16:creationId xmlns:a16="http://schemas.microsoft.com/office/drawing/2014/main" id="{4093C959-676D-4FCC-B528-E4E41FAB370B}"/>
              </a:ext>
            </a:extLst>
          </p:cNvPr>
          <p:cNvSpPr/>
          <p:nvPr/>
        </p:nvSpPr>
        <p:spPr>
          <a:xfrm>
            <a:off x="3303124" y="3787713"/>
            <a:ext cx="1884447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04534"/>
                </a:solidFill>
                <a:latin typeface="+mj-lt"/>
              </a:rPr>
              <a:t>20xx</a:t>
            </a:r>
          </a:p>
        </p:txBody>
      </p:sp>
      <p:sp>
        <p:nvSpPr>
          <p:cNvPr id="110" name="자유형: 도형 109">
            <a:extLst>
              <a:ext uri="{FF2B5EF4-FFF2-40B4-BE49-F238E27FC236}">
                <a16:creationId xmlns:a16="http://schemas.microsoft.com/office/drawing/2014/main" id="{C31B40BC-9BB7-4AF9-98BC-EBED80D6B0FE}"/>
              </a:ext>
            </a:extLst>
          </p:cNvPr>
          <p:cNvSpPr/>
          <p:nvPr/>
        </p:nvSpPr>
        <p:spPr>
          <a:xfrm>
            <a:off x="4119791" y="2006601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8E03E22-3C2A-4FC3-B390-4A1FCEB4406D}"/>
              </a:ext>
            </a:extLst>
          </p:cNvPr>
          <p:cNvSpPr txBox="1"/>
          <p:nvPr/>
        </p:nvSpPr>
        <p:spPr>
          <a:xfrm>
            <a:off x="1066780" y="4788974"/>
            <a:ext cx="1897993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4CF97B55-2D77-4BD7-89DF-A5FDE21B18EF}"/>
              </a:ext>
            </a:extLst>
          </p:cNvPr>
          <p:cNvSpPr/>
          <p:nvPr/>
        </p:nvSpPr>
        <p:spPr>
          <a:xfrm>
            <a:off x="1066778" y="4400622"/>
            <a:ext cx="18979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04534"/>
                </a:solidFill>
                <a:latin typeface="+mj-lt"/>
              </a:rPr>
              <a:t>Lorem ipsum</a:t>
            </a:r>
          </a:p>
        </p:txBody>
      </p:sp>
      <p:sp>
        <p:nvSpPr>
          <p:cNvPr id="113" name="직사각형 112">
            <a:extLst>
              <a:ext uri="{FF2B5EF4-FFF2-40B4-BE49-F238E27FC236}">
                <a16:creationId xmlns:a16="http://schemas.microsoft.com/office/drawing/2014/main" id="{2014806F-7FD2-4168-AC73-A88996A686DD}"/>
              </a:ext>
            </a:extLst>
          </p:cNvPr>
          <p:cNvSpPr/>
          <p:nvPr/>
        </p:nvSpPr>
        <p:spPr>
          <a:xfrm>
            <a:off x="1073553" y="3787713"/>
            <a:ext cx="1884447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04534"/>
                </a:solidFill>
                <a:latin typeface="+mj-lt"/>
              </a:rPr>
              <a:t>20xx</a:t>
            </a:r>
          </a:p>
        </p:txBody>
      </p:sp>
      <p:sp>
        <p:nvSpPr>
          <p:cNvPr id="114" name="자유형: 도형 113">
            <a:extLst>
              <a:ext uri="{FF2B5EF4-FFF2-40B4-BE49-F238E27FC236}">
                <a16:creationId xmlns:a16="http://schemas.microsoft.com/office/drawing/2014/main" id="{52F1BEF3-80A6-4AFB-BB29-9669D524A663}"/>
              </a:ext>
            </a:extLst>
          </p:cNvPr>
          <p:cNvSpPr/>
          <p:nvPr/>
        </p:nvSpPr>
        <p:spPr>
          <a:xfrm>
            <a:off x="1890220" y="2006601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441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84EE817-2857-4FD7-936F-4405B180ECC8}"/>
              </a:ext>
            </a:extLst>
          </p:cNvPr>
          <p:cNvSpPr txBox="1"/>
          <p:nvPr/>
        </p:nvSpPr>
        <p:spPr>
          <a:xfrm>
            <a:off x="1523718" y="5306931"/>
            <a:ext cx="1947085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2F1EF6F-FE34-4009-8968-5098B36E4104}"/>
              </a:ext>
            </a:extLst>
          </p:cNvPr>
          <p:cNvSpPr/>
          <p:nvPr/>
        </p:nvSpPr>
        <p:spPr>
          <a:xfrm>
            <a:off x="1523717" y="4820989"/>
            <a:ext cx="194708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04534"/>
                </a:solidFill>
                <a:latin typeface="+mj-lt"/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038FFE-F0C4-4E93-A8DD-E4D9024810CF}"/>
              </a:ext>
            </a:extLst>
          </p:cNvPr>
          <p:cNvSpPr txBox="1"/>
          <p:nvPr/>
        </p:nvSpPr>
        <p:spPr>
          <a:xfrm>
            <a:off x="1790704" y="1028584"/>
            <a:ext cx="861059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21276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004534"/>
                </a:solidFill>
              </a:rPr>
              <a:t>OUR MARKETING GOALS</a:t>
            </a:r>
            <a:endParaRPr lang="ko-KR" altLang="en-US" dirty="0">
              <a:solidFill>
                <a:srgbClr val="004534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9C29B3-A0FF-4A73-B638-8312EBA4B65B}"/>
              </a:ext>
            </a:extLst>
          </p:cNvPr>
          <p:cNvSpPr txBox="1"/>
          <p:nvPr/>
        </p:nvSpPr>
        <p:spPr>
          <a:xfrm>
            <a:off x="1790702" y="1551804"/>
            <a:ext cx="8610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28C8E8C-FF20-406E-BC4D-A1B073A287B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749F345-66F9-4C96-AF32-65F1F532BF5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77A6791-0594-434F-9874-7E94673E3C3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B5D0224-4718-430D-86A8-68042AAEC0F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085C9E-E971-408D-8995-228E33540E44}"/>
              </a:ext>
            </a:extLst>
          </p:cNvPr>
          <p:cNvSpPr txBox="1"/>
          <p:nvPr/>
        </p:nvSpPr>
        <p:spPr>
          <a:xfrm>
            <a:off x="3922784" y="5306931"/>
            <a:ext cx="1947085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A81FA77-C3E8-4233-8E32-FB7CB9236629}"/>
              </a:ext>
            </a:extLst>
          </p:cNvPr>
          <p:cNvSpPr/>
          <p:nvPr/>
        </p:nvSpPr>
        <p:spPr>
          <a:xfrm>
            <a:off x="3922783" y="4820989"/>
            <a:ext cx="194708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04534"/>
                </a:solidFill>
                <a:latin typeface="+mj-lt"/>
              </a:rPr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98712D-E828-4170-9F73-663B69DCA8D7}"/>
              </a:ext>
            </a:extLst>
          </p:cNvPr>
          <p:cNvSpPr txBox="1"/>
          <p:nvPr/>
        </p:nvSpPr>
        <p:spPr>
          <a:xfrm>
            <a:off x="6321851" y="5306931"/>
            <a:ext cx="1947085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1FFD5682-2D61-4207-8C53-510B14CA180C}"/>
              </a:ext>
            </a:extLst>
          </p:cNvPr>
          <p:cNvSpPr/>
          <p:nvPr/>
        </p:nvSpPr>
        <p:spPr>
          <a:xfrm>
            <a:off x="6321850" y="4820989"/>
            <a:ext cx="194708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04534"/>
                </a:solidFill>
                <a:latin typeface="+mj-lt"/>
              </a:rPr>
              <a:t>Lorem ipsum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FED22B-4584-4BC5-A9DE-E4C557C6817C}"/>
              </a:ext>
            </a:extLst>
          </p:cNvPr>
          <p:cNvSpPr txBox="1"/>
          <p:nvPr/>
        </p:nvSpPr>
        <p:spPr>
          <a:xfrm>
            <a:off x="8720916" y="5306931"/>
            <a:ext cx="1947085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2EF1F4B-F896-417D-A1CE-0B7F26DB812C}"/>
              </a:ext>
            </a:extLst>
          </p:cNvPr>
          <p:cNvSpPr/>
          <p:nvPr/>
        </p:nvSpPr>
        <p:spPr>
          <a:xfrm>
            <a:off x="8720915" y="4820989"/>
            <a:ext cx="194708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04534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886013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42B3728-11B3-472D-9B8A-C6E63FE3A7C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32" name="그래픽 31">
            <a:extLst>
              <a:ext uri="{FF2B5EF4-FFF2-40B4-BE49-F238E27FC236}">
                <a16:creationId xmlns:a16="http://schemas.microsoft.com/office/drawing/2014/main" id="{504C4382-703B-4E4B-980E-1F12057624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47145" b="24002"/>
          <a:stretch/>
        </p:blipFill>
        <p:spPr>
          <a:xfrm flipH="1" flipV="1">
            <a:off x="359400" y="352800"/>
            <a:ext cx="1000912" cy="1109375"/>
          </a:xfrm>
          <a:prstGeom prst="rect">
            <a:avLst/>
          </a:prstGeom>
        </p:spPr>
      </p:pic>
      <p:sp>
        <p:nvSpPr>
          <p:cNvPr id="33" name="타원 32">
            <a:extLst>
              <a:ext uri="{FF2B5EF4-FFF2-40B4-BE49-F238E27FC236}">
                <a16:creationId xmlns:a16="http://schemas.microsoft.com/office/drawing/2014/main" id="{93BCBEF9-5972-4D73-A14D-E3E70EA2B254}"/>
              </a:ext>
            </a:extLst>
          </p:cNvPr>
          <p:cNvSpPr/>
          <p:nvPr/>
        </p:nvSpPr>
        <p:spPr>
          <a:xfrm>
            <a:off x="1860732" y="2768691"/>
            <a:ext cx="1320618" cy="1320618"/>
          </a:xfrm>
          <a:prstGeom prst="ellipse">
            <a:avLst/>
          </a:pr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1CACD1A3-C98E-4722-837A-8CA5DBED9C09}"/>
              </a:ext>
            </a:extLst>
          </p:cNvPr>
          <p:cNvGrpSpPr/>
          <p:nvPr/>
        </p:nvGrpSpPr>
        <p:grpSpPr>
          <a:xfrm>
            <a:off x="2289062" y="3197021"/>
            <a:ext cx="463957" cy="463957"/>
            <a:chOff x="746465" y="2902362"/>
            <a:chExt cx="390525" cy="390525"/>
          </a:xfrm>
          <a:solidFill>
            <a:srgbClr val="EEEEEE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A8AD6B64-A29C-4376-B3E2-DE35599EF4B4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D2F6FFCE-32FF-4252-B285-24AA73A01B2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BA4C412-EF0E-4E36-ABCA-2765668295D3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6EE38B7-7D89-41B3-9489-5112F4BA35C7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524E6431-C44F-4DBB-A44A-7A0B30A01FBE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40" name="타원 39">
            <a:extLst>
              <a:ext uri="{FF2B5EF4-FFF2-40B4-BE49-F238E27FC236}">
                <a16:creationId xmlns:a16="http://schemas.microsoft.com/office/drawing/2014/main" id="{E5E73CC6-04D0-4A1D-B393-F3A1C56CB03D}"/>
              </a:ext>
            </a:extLst>
          </p:cNvPr>
          <p:cNvSpPr/>
          <p:nvPr/>
        </p:nvSpPr>
        <p:spPr>
          <a:xfrm>
            <a:off x="9010649" y="2768691"/>
            <a:ext cx="1320618" cy="1320618"/>
          </a:xfrm>
          <a:prstGeom prst="ellipse">
            <a:avLst/>
          </a:pr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7FAF5CA2-5D0B-413A-9223-D8CF578B5279}"/>
              </a:ext>
            </a:extLst>
          </p:cNvPr>
          <p:cNvGrpSpPr/>
          <p:nvPr/>
        </p:nvGrpSpPr>
        <p:grpSpPr>
          <a:xfrm>
            <a:off x="9475742" y="3189146"/>
            <a:ext cx="390432" cy="466108"/>
            <a:chOff x="3471568" y="1570005"/>
            <a:chExt cx="328636" cy="392335"/>
          </a:xfrm>
          <a:solidFill>
            <a:srgbClr val="EEEEEE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17B297AB-7390-4CED-9591-FBF5254BEE30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5B2F82BE-EA24-40AE-ABEA-3D14CF7EEAC1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0DE378D4-93DE-4EA5-A048-2EADAA3F54DE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88A68E4F-A473-4ECD-A5F0-E397F1777175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A6DBE52-2980-4ADA-8BBA-231205C16C4C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DFD132A-A7CC-422A-BDE8-360FE8172BAC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48" name="타원 47">
            <a:extLst>
              <a:ext uri="{FF2B5EF4-FFF2-40B4-BE49-F238E27FC236}">
                <a16:creationId xmlns:a16="http://schemas.microsoft.com/office/drawing/2014/main" id="{AA593AA3-5105-4A68-BE70-1E67780F36F3}"/>
              </a:ext>
            </a:extLst>
          </p:cNvPr>
          <p:cNvSpPr/>
          <p:nvPr/>
        </p:nvSpPr>
        <p:spPr>
          <a:xfrm>
            <a:off x="5435691" y="2768691"/>
            <a:ext cx="1320618" cy="1320618"/>
          </a:xfrm>
          <a:prstGeom prst="ellipse">
            <a:avLst/>
          </a:pr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CBF91673-83C9-45A6-928F-21667DF7178E}"/>
              </a:ext>
            </a:extLst>
          </p:cNvPr>
          <p:cNvGrpSpPr/>
          <p:nvPr/>
        </p:nvGrpSpPr>
        <p:grpSpPr>
          <a:xfrm>
            <a:off x="5864021" y="3202198"/>
            <a:ext cx="463957" cy="463957"/>
            <a:chOff x="752656" y="1562597"/>
            <a:chExt cx="390525" cy="390525"/>
          </a:xfrm>
          <a:solidFill>
            <a:srgbClr val="EEEEEE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ACFE208B-E9B3-4C4E-801B-79C260F0D3F2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42D93045-5100-4E41-BCDD-87455A61DC17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45029EE8-1856-4D6F-B2BC-B3FB6F31DCE5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F628F5F2-B13E-4230-A019-80B5B8FE4CB5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2123D53F-12B7-4DF1-BE96-3F45BF58279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6306B25D-FD5D-4735-AC4F-94C520202CD6}"/>
              </a:ext>
            </a:extLst>
          </p:cNvPr>
          <p:cNvSpPr txBox="1"/>
          <p:nvPr/>
        </p:nvSpPr>
        <p:spPr>
          <a:xfrm>
            <a:off x="1527672" y="4916337"/>
            <a:ext cx="2000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20F8C0F9-CBCB-41B9-8644-7B21A5DA3CD8}"/>
              </a:ext>
            </a:extLst>
          </p:cNvPr>
          <p:cNvSpPr/>
          <p:nvPr/>
        </p:nvSpPr>
        <p:spPr>
          <a:xfrm>
            <a:off x="1527671" y="4517639"/>
            <a:ext cx="2000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4534"/>
                </a:solidFill>
                <a:latin typeface="+mj-lt"/>
              </a:rPr>
              <a:t>Lorem ipsum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563B539-84B4-4868-9AD8-0EEC34DC9DB5}"/>
              </a:ext>
            </a:extLst>
          </p:cNvPr>
          <p:cNvSpPr txBox="1"/>
          <p:nvPr/>
        </p:nvSpPr>
        <p:spPr>
          <a:xfrm>
            <a:off x="5105661" y="4916337"/>
            <a:ext cx="2000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1DF229D6-100B-41BB-BD6C-30E03EBA03B5}"/>
              </a:ext>
            </a:extLst>
          </p:cNvPr>
          <p:cNvSpPr/>
          <p:nvPr/>
        </p:nvSpPr>
        <p:spPr>
          <a:xfrm>
            <a:off x="5105660" y="4517639"/>
            <a:ext cx="2000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4534"/>
                </a:solidFill>
                <a:latin typeface="+mj-lt"/>
              </a:rPr>
              <a:t>Lorem ipsum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2C11D61-0CAE-46E0-825B-31FA4368DBDB}"/>
              </a:ext>
            </a:extLst>
          </p:cNvPr>
          <p:cNvSpPr txBox="1"/>
          <p:nvPr/>
        </p:nvSpPr>
        <p:spPr>
          <a:xfrm>
            <a:off x="8677777" y="4916337"/>
            <a:ext cx="2000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89D57643-9CC9-4FD9-AD50-7B3DB213FD8E}"/>
              </a:ext>
            </a:extLst>
          </p:cNvPr>
          <p:cNvSpPr/>
          <p:nvPr/>
        </p:nvSpPr>
        <p:spPr>
          <a:xfrm>
            <a:off x="8677776" y="4517639"/>
            <a:ext cx="2000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4534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667179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래픽 12">
            <a:extLst>
              <a:ext uri="{FF2B5EF4-FFF2-40B4-BE49-F238E27FC236}">
                <a16:creationId xmlns:a16="http://schemas.microsoft.com/office/drawing/2014/main" id="{BD0597EE-90AC-4F71-93D1-0646C7FB50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4014" y="1459802"/>
            <a:ext cx="377825" cy="37782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B394671-BFFC-4E3F-A979-77C7DC88E866}"/>
              </a:ext>
            </a:extLst>
          </p:cNvPr>
          <p:cNvSpPr txBox="1"/>
          <p:nvPr/>
        </p:nvSpPr>
        <p:spPr>
          <a:xfrm>
            <a:off x="2806339" y="1421702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D4D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4D4D"/>
                </a:solidFill>
              </a:rPr>
              <a:t>amet</a:t>
            </a:r>
            <a:r>
              <a:rPr lang="en-US" altLang="ko-KR" sz="1400" dirty="0">
                <a:solidFill>
                  <a:srgbClr val="4D4D4D"/>
                </a:solidFill>
              </a:rPr>
              <a:t>, </a:t>
            </a:r>
            <a:r>
              <a:rPr lang="en-US" altLang="ko-KR" sz="1400" dirty="0" err="1">
                <a:solidFill>
                  <a:srgbClr val="4D4D4D"/>
                </a:solidFill>
              </a:rPr>
              <a:t>consectetur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adipisicing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elit</a:t>
            </a:r>
            <a:r>
              <a:rPr lang="en-US" altLang="ko-KR" sz="1400" dirty="0">
                <a:solidFill>
                  <a:srgbClr val="4D4D4D"/>
                </a:solidFill>
              </a:rPr>
              <a:t>, sed do </a:t>
            </a:r>
            <a:r>
              <a:rPr lang="en-US" altLang="ko-KR" sz="1400" dirty="0" err="1">
                <a:solidFill>
                  <a:srgbClr val="4D4D4D"/>
                </a:solidFill>
              </a:rPr>
              <a:t>eiusmod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tempor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incididunt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ut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labore</a:t>
            </a:r>
            <a:r>
              <a:rPr lang="en-US" altLang="ko-KR" sz="1400" dirty="0">
                <a:solidFill>
                  <a:srgbClr val="4D4D4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D4D4D"/>
                </a:solidFill>
              </a:rPr>
              <a:t>aliqua</a:t>
            </a:r>
            <a:r>
              <a:rPr lang="en-US" altLang="ko-KR" sz="1400" dirty="0">
                <a:solidFill>
                  <a:srgbClr val="4D4D4D"/>
                </a:solidFill>
              </a:rPr>
              <a:t>.</a:t>
            </a:r>
            <a:endParaRPr lang="ko-KR" altLang="en-US" sz="1400" dirty="0">
              <a:solidFill>
                <a:srgbClr val="4D4D4D"/>
              </a:solidFill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DB66720D-0AB7-4DAA-A3E5-F2E321A580C8}"/>
              </a:ext>
            </a:extLst>
          </p:cNvPr>
          <p:cNvSpPr/>
          <p:nvPr/>
        </p:nvSpPr>
        <p:spPr>
          <a:xfrm>
            <a:off x="1981561" y="4950875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BA30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695E35-0ABB-4835-87C1-3D7991C9698B}"/>
              </a:ext>
            </a:extLst>
          </p:cNvPr>
          <p:cNvSpPr txBox="1"/>
          <p:nvPr/>
        </p:nvSpPr>
        <p:spPr>
          <a:xfrm>
            <a:off x="2806339" y="2585494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D4D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4D4D"/>
                </a:solidFill>
              </a:rPr>
              <a:t>amet</a:t>
            </a:r>
            <a:r>
              <a:rPr lang="en-US" altLang="ko-KR" sz="1400" dirty="0">
                <a:solidFill>
                  <a:srgbClr val="4D4D4D"/>
                </a:solidFill>
              </a:rPr>
              <a:t>, </a:t>
            </a:r>
            <a:r>
              <a:rPr lang="en-US" altLang="ko-KR" sz="1400" dirty="0" err="1">
                <a:solidFill>
                  <a:srgbClr val="4D4D4D"/>
                </a:solidFill>
              </a:rPr>
              <a:t>consectetur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adipisicing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elit</a:t>
            </a:r>
            <a:r>
              <a:rPr lang="en-US" altLang="ko-KR" sz="1400" dirty="0">
                <a:solidFill>
                  <a:srgbClr val="4D4D4D"/>
                </a:solidFill>
              </a:rPr>
              <a:t>, sed do </a:t>
            </a:r>
            <a:r>
              <a:rPr lang="en-US" altLang="ko-KR" sz="1400" dirty="0" err="1">
                <a:solidFill>
                  <a:srgbClr val="4D4D4D"/>
                </a:solidFill>
              </a:rPr>
              <a:t>eiusmod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tempor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incididunt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ut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labore</a:t>
            </a:r>
            <a:r>
              <a:rPr lang="en-US" altLang="ko-KR" sz="1400" dirty="0">
                <a:solidFill>
                  <a:srgbClr val="4D4D4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D4D4D"/>
                </a:solidFill>
              </a:rPr>
              <a:t>aliqua</a:t>
            </a:r>
            <a:r>
              <a:rPr lang="en-US" altLang="ko-KR" sz="1400" dirty="0">
                <a:solidFill>
                  <a:srgbClr val="4D4D4D"/>
                </a:solidFill>
              </a:rPr>
              <a:t>.</a:t>
            </a:r>
            <a:endParaRPr lang="ko-KR" altLang="en-US" sz="1400" dirty="0">
              <a:solidFill>
                <a:srgbClr val="4D4D4D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90354D4-1F7A-4EF2-82F1-C01DE6BC2645}"/>
              </a:ext>
            </a:extLst>
          </p:cNvPr>
          <p:cNvSpPr txBox="1"/>
          <p:nvPr/>
        </p:nvSpPr>
        <p:spPr>
          <a:xfrm>
            <a:off x="2806339" y="3749286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D4D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4D4D"/>
                </a:solidFill>
              </a:rPr>
              <a:t>amet</a:t>
            </a:r>
            <a:r>
              <a:rPr lang="en-US" altLang="ko-KR" sz="1400" dirty="0">
                <a:solidFill>
                  <a:srgbClr val="4D4D4D"/>
                </a:solidFill>
              </a:rPr>
              <a:t>, </a:t>
            </a:r>
            <a:r>
              <a:rPr lang="en-US" altLang="ko-KR" sz="1400" dirty="0" err="1">
                <a:solidFill>
                  <a:srgbClr val="4D4D4D"/>
                </a:solidFill>
              </a:rPr>
              <a:t>consectetur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adipisicing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elit</a:t>
            </a:r>
            <a:r>
              <a:rPr lang="en-US" altLang="ko-KR" sz="1400" dirty="0">
                <a:solidFill>
                  <a:srgbClr val="4D4D4D"/>
                </a:solidFill>
              </a:rPr>
              <a:t>, sed do </a:t>
            </a:r>
            <a:r>
              <a:rPr lang="en-US" altLang="ko-KR" sz="1400" dirty="0" err="1">
                <a:solidFill>
                  <a:srgbClr val="4D4D4D"/>
                </a:solidFill>
              </a:rPr>
              <a:t>eiusmod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tempor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incididunt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ut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labore</a:t>
            </a:r>
            <a:r>
              <a:rPr lang="en-US" altLang="ko-KR" sz="1400" dirty="0">
                <a:solidFill>
                  <a:srgbClr val="4D4D4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D4D4D"/>
                </a:solidFill>
              </a:rPr>
              <a:t>aliqua</a:t>
            </a:r>
            <a:r>
              <a:rPr lang="en-US" altLang="ko-KR" sz="1400" dirty="0">
                <a:solidFill>
                  <a:srgbClr val="4D4D4D"/>
                </a:solidFill>
              </a:rPr>
              <a:t>.</a:t>
            </a:r>
            <a:endParaRPr lang="ko-KR" altLang="en-US" sz="1400" dirty="0">
              <a:solidFill>
                <a:srgbClr val="4D4D4D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5434FD-160E-4A5F-90FD-9FF11CA30834}"/>
              </a:ext>
            </a:extLst>
          </p:cNvPr>
          <p:cNvSpPr txBox="1"/>
          <p:nvPr/>
        </p:nvSpPr>
        <p:spPr>
          <a:xfrm>
            <a:off x="2806339" y="4913078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D4D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4D4D"/>
                </a:solidFill>
              </a:rPr>
              <a:t>amet</a:t>
            </a:r>
            <a:r>
              <a:rPr lang="en-US" altLang="ko-KR" sz="1400" dirty="0">
                <a:solidFill>
                  <a:srgbClr val="4D4D4D"/>
                </a:solidFill>
              </a:rPr>
              <a:t>, </a:t>
            </a:r>
            <a:r>
              <a:rPr lang="en-US" altLang="ko-KR" sz="1400" dirty="0" err="1">
                <a:solidFill>
                  <a:srgbClr val="4D4D4D"/>
                </a:solidFill>
              </a:rPr>
              <a:t>consectetur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adipisicing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elit</a:t>
            </a:r>
            <a:r>
              <a:rPr lang="en-US" altLang="ko-KR" sz="1400" dirty="0">
                <a:solidFill>
                  <a:srgbClr val="4D4D4D"/>
                </a:solidFill>
              </a:rPr>
              <a:t>, sed do </a:t>
            </a:r>
            <a:r>
              <a:rPr lang="en-US" altLang="ko-KR" sz="1400" dirty="0" err="1">
                <a:solidFill>
                  <a:srgbClr val="4D4D4D"/>
                </a:solidFill>
              </a:rPr>
              <a:t>eiusmod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tempor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incididunt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ut</a:t>
            </a:r>
            <a:r>
              <a:rPr lang="en-US" altLang="ko-KR" sz="1400" dirty="0">
                <a:solidFill>
                  <a:srgbClr val="4D4D4D"/>
                </a:solidFill>
              </a:rPr>
              <a:t> </a:t>
            </a:r>
            <a:r>
              <a:rPr lang="en-US" altLang="ko-KR" sz="1400" dirty="0" err="1">
                <a:solidFill>
                  <a:srgbClr val="4D4D4D"/>
                </a:solidFill>
              </a:rPr>
              <a:t>labore</a:t>
            </a:r>
            <a:r>
              <a:rPr lang="en-US" altLang="ko-KR" sz="1400" dirty="0">
                <a:solidFill>
                  <a:srgbClr val="4D4D4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D4D4D"/>
                </a:solidFill>
              </a:rPr>
              <a:t>aliqua</a:t>
            </a:r>
            <a:r>
              <a:rPr lang="en-US" altLang="ko-KR" sz="1400" dirty="0">
                <a:solidFill>
                  <a:srgbClr val="4D4D4D"/>
                </a:solidFill>
              </a:rPr>
              <a:t>.</a:t>
            </a:r>
            <a:endParaRPr lang="ko-KR" altLang="en-US" sz="1400" dirty="0">
              <a:solidFill>
                <a:srgbClr val="4D4D4D"/>
              </a:solidFill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562EB97D-5141-48F5-BE0A-88525964A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4014" y="2623291"/>
            <a:ext cx="377825" cy="377825"/>
          </a:xfrm>
          <a:prstGeom prst="rect">
            <a:avLst/>
          </a:prstGeom>
        </p:spPr>
      </p:pic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D33B5545-156B-4A50-8491-67B41D8739EE}"/>
              </a:ext>
            </a:extLst>
          </p:cNvPr>
          <p:cNvSpPr/>
          <p:nvPr/>
        </p:nvSpPr>
        <p:spPr>
          <a:xfrm>
            <a:off x="1981561" y="3787083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BA30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477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3E11068-7F44-4305-B296-2F4A174CDE1D}"/>
              </a:ext>
            </a:extLst>
          </p:cNvPr>
          <p:cNvSpPr/>
          <p:nvPr/>
        </p:nvSpPr>
        <p:spPr>
          <a:xfrm>
            <a:off x="4969065" y="1728230"/>
            <a:ext cx="2247617" cy="3239500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chemeClr val="bg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91A858-35EA-4009-857C-12D84C764CB3}"/>
              </a:ext>
            </a:extLst>
          </p:cNvPr>
          <p:cNvSpPr txBox="1"/>
          <p:nvPr/>
        </p:nvSpPr>
        <p:spPr>
          <a:xfrm>
            <a:off x="8146017" y="1944424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5BE131C-B46C-455C-B48E-FF64C7D36F0C}"/>
              </a:ext>
            </a:extLst>
          </p:cNvPr>
          <p:cNvSpPr/>
          <p:nvPr/>
        </p:nvSpPr>
        <p:spPr>
          <a:xfrm>
            <a:off x="8146016" y="1567091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WEAKNESS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4B54CD-23AD-41BE-BE8B-070B03AFAE7A}"/>
              </a:ext>
            </a:extLst>
          </p:cNvPr>
          <p:cNvSpPr txBox="1"/>
          <p:nvPr/>
        </p:nvSpPr>
        <p:spPr>
          <a:xfrm>
            <a:off x="8146017" y="4218036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2880BBD-9DFC-4749-8E3B-428305B3FC6B}"/>
              </a:ext>
            </a:extLst>
          </p:cNvPr>
          <p:cNvSpPr/>
          <p:nvPr/>
        </p:nvSpPr>
        <p:spPr>
          <a:xfrm>
            <a:off x="8146016" y="3840703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THREATS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EF50FC-BBD1-4E36-A573-78C028E34CED}"/>
              </a:ext>
            </a:extLst>
          </p:cNvPr>
          <p:cNvSpPr txBox="1"/>
          <p:nvPr/>
        </p:nvSpPr>
        <p:spPr>
          <a:xfrm>
            <a:off x="1237525" y="1944424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FE25549-67D7-4034-84B1-68FEA45A777D}"/>
              </a:ext>
            </a:extLst>
          </p:cNvPr>
          <p:cNvSpPr/>
          <p:nvPr/>
        </p:nvSpPr>
        <p:spPr>
          <a:xfrm>
            <a:off x="1237524" y="1567091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STRENGTHS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7B8ACE-C710-450D-B47C-F1432403F8ED}"/>
              </a:ext>
            </a:extLst>
          </p:cNvPr>
          <p:cNvSpPr txBox="1"/>
          <p:nvPr/>
        </p:nvSpPr>
        <p:spPr>
          <a:xfrm>
            <a:off x="1237525" y="4218036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69961AC-E9E5-4513-A149-D3F5B3C53EF6}"/>
              </a:ext>
            </a:extLst>
          </p:cNvPr>
          <p:cNvSpPr/>
          <p:nvPr/>
        </p:nvSpPr>
        <p:spPr>
          <a:xfrm>
            <a:off x="1237524" y="3840703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OPPORTUNITIES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F895130-29BC-4A9B-8226-1F2D9CE7445E}"/>
              </a:ext>
            </a:extLst>
          </p:cNvPr>
          <p:cNvSpPr/>
          <p:nvPr/>
        </p:nvSpPr>
        <p:spPr>
          <a:xfrm>
            <a:off x="4969065" y="3024891"/>
            <a:ext cx="2247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4534"/>
                </a:solidFill>
                <a:latin typeface="+mj-lt"/>
              </a:rPr>
              <a:t>SWOT</a:t>
            </a:r>
            <a:endParaRPr lang="ko-KR" altLang="en-US" sz="2800" dirty="0">
              <a:solidFill>
                <a:srgbClr val="004534"/>
              </a:solidFill>
              <a:latin typeface="+mj-lt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B4F39DFB-6876-4976-B6D6-A7BE10D9C271}"/>
              </a:ext>
            </a:extLst>
          </p:cNvPr>
          <p:cNvSpPr/>
          <p:nvPr/>
        </p:nvSpPr>
        <p:spPr>
          <a:xfrm>
            <a:off x="6663282" y="1900084"/>
            <a:ext cx="961913" cy="961912"/>
          </a:xfrm>
          <a:prstGeom prst="ellipse">
            <a:avLst/>
          </a:pr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BA531FB8-B158-42DF-AE54-34BC1038ED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7225" y="2224028"/>
            <a:ext cx="314025" cy="314025"/>
          </a:xfrm>
          <a:prstGeom prst="rect">
            <a:avLst/>
          </a:prstGeom>
          <a:effectLst/>
        </p:spPr>
      </p:pic>
      <p:sp>
        <p:nvSpPr>
          <p:cNvPr id="18" name="타원 17">
            <a:extLst>
              <a:ext uri="{FF2B5EF4-FFF2-40B4-BE49-F238E27FC236}">
                <a16:creationId xmlns:a16="http://schemas.microsoft.com/office/drawing/2014/main" id="{7AF5734D-56AF-4E11-9177-768ECDE5E10E}"/>
              </a:ext>
            </a:extLst>
          </p:cNvPr>
          <p:cNvSpPr/>
          <p:nvPr/>
        </p:nvSpPr>
        <p:spPr>
          <a:xfrm>
            <a:off x="6663282" y="3913347"/>
            <a:ext cx="961913" cy="961912"/>
          </a:xfrm>
          <a:prstGeom prst="ellipse">
            <a:avLst/>
          </a:pr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983557F3-9DC7-4BF3-B173-B67D306BF047}"/>
              </a:ext>
            </a:extLst>
          </p:cNvPr>
          <p:cNvSpPr/>
          <p:nvPr/>
        </p:nvSpPr>
        <p:spPr>
          <a:xfrm>
            <a:off x="4560552" y="1900084"/>
            <a:ext cx="961913" cy="961912"/>
          </a:xfrm>
          <a:prstGeom prst="ellipse">
            <a:avLst/>
          </a:pr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E421C149-B0FE-49FB-97C4-287E2E3D048B}"/>
              </a:ext>
            </a:extLst>
          </p:cNvPr>
          <p:cNvSpPr/>
          <p:nvPr/>
        </p:nvSpPr>
        <p:spPr>
          <a:xfrm>
            <a:off x="4560552" y="3913347"/>
            <a:ext cx="961913" cy="961912"/>
          </a:xfrm>
          <a:prstGeom prst="ellipse">
            <a:avLst/>
          </a:pr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47C514CC-4BB9-4F75-9F1F-032013FC85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11189" y="2251504"/>
            <a:ext cx="431783" cy="259068"/>
          </a:xfrm>
          <a:prstGeom prst="rect">
            <a:avLst/>
          </a:prstGeom>
          <a:effectLst/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A9B025C5-87BF-4F16-AD50-25B6E75010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36989" y="4214588"/>
            <a:ext cx="370002" cy="359427"/>
          </a:xfrm>
          <a:prstGeom prst="rect">
            <a:avLst/>
          </a:prstGeom>
          <a:effectLst/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A5BD62B1-9839-45BA-82B1-13B3950D26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83925" y="4203918"/>
            <a:ext cx="314025" cy="29832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817629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F9054321-B3D4-4EFE-8EF2-209E11738AC5}"/>
              </a:ext>
            </a:extLst>
          </p:cNvPr>
          <p:cNvSpPr/>
          <p:nvPr/>
        </p:nvSpPr>
        <p:spPr>
          <a:xfrm>
            <a:off x="1352860" y="3480014"/>
            <a:ext cx="4743140" cy="2102835"/>
          </a:xfrm>
          <a:prstGeom prst="rect">
            <a:avLst/>
          </a:prstGeom>
          <a:solidFill>
            <a:srgbClr val="DEEC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84E7188-9314-4BB1-A66E-B1DFEE28D776}"/>
              </a:ext>
            </a:extLst>
          </p:cNvPr>
          <p:cNvSpPr/>
          <p:nvPr/>
        </p:nvSpPr>
        <p:spPr>
          <a:xfrm>
            <a:off x="6181881" y="3480014"/>
            <a:ext cx="4743139" cy="2102835"/>
          </a:xfrm>
          <a:prstGeom prst="rect">
            <a:avLst/>
          </a:prstGeom>
          <a:solidFill>
            <a:srgbClr val="DEEC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C0D02D5-D6A9-4FD0-B4F5-925EADED73D8}"/>
              </a:ext>
            </a:extLst>
          </p:cNvPr>
          <p:cNvSpPr/>
          <p:nvPr/>
        </p:nvSpPr>
        <p:spPr>
          <a:xfrm>
            <a:off x="1352860" y="1275151"/>
            <a:ext cx="4743140" cy="2102835"/>
          </a:xfrm>
          <a:prstGeom prst="rect">
            <a:avLst/>
          </a:prstGeom>
          <a:solidFill>
            <a:srgbClr val="DEEC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AEADA92-89E2-42CB-BEBA-1023E6EA811D}"/>
              </a:ext>
            </a:extLst>
          </p:cNvPr>
          <p:cNvSpPr/>
          <p:nvPr/>
        </p:nvSpPr>
        <p:spPr>
          <a:xfrm>
            <a:off x="6181881" y="1275151"/>
            <a:ext cx="4743139" cy="2102835"/>
          </a:xfrm>
          <a:prstGeom prst="rect">
            <a:avLst/>
          </a:prstGeom>
          <a:solidFill>
            <a:srgbClr val="DEEC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CE62DB4-6020-4671-ABC1-76700A50E8CF}"/>
              </a:ext>
            </a:extLst>
          </p:cNvPr>
          <p:cNvSpPr/>
          <p:nvPr/>
        </p:nvSpPr>
        <p:spPr>
          <a:xfrm>
            <a:off x="5057768" y="2339754"/>
            <a:ext cx="1038232" cy="1038232"/>
          </a:xfrm>
          <a:prstGeom prst="rect">
            <a:avLst/>
          </a:pr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A9CE116-E46C-4950-B62D-5A56459F8ECF}"/>
              </a:ext>
            </a:extLst>
          </p:cNvPr>
          <p:cNvSpPr/>
          <p:nvPr/>
        </p:nvSpPr>
        <p:spPr>
          <a:xfrm>
            <a:off x="6181881" y="2339754"/>
            <a:ext cx="1038232" cy="1038232"/>
          </a:xfrm>
          <a:prstGeom prst="rect">
            <a:avLst/>
          </a:pr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F5EAEF0-1AEE-4CCD-B81F-07D094A89289}"/>
              </a:ext>
            </a:extLst>
          </p:cNvPr>
          <p:cNvSpPr/>
          <p:nvPr/>
        </p:nvSpPr>
        <p:spPr>
          <a:xfrm>
            <a:off x="5057768" y="3480014"/>
            <a:ext cx="1038232" cy="1038232"/>
          </a:xfrm>
          <a:prstGeom prst="rect">
            <a:avLst/>
          </a:pr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F2FBA96-CD10-4A0A-94A5-56FD894F4C14}"/>
              </a:ext>
            </a:extLst>
          </p:cNvPr>
          <p:cNvSpPr/>
          <p:nvPr/>
        </p:nvSpPr>
        <p:spPr>
          <a:xfrm>
            <a:off x="6181881" y="3480014"/>
            <a:ext cx="1038232" cy="1038232"/>
          </a:xfrm>
          <a:prstGeom prst="rect">
            <a:avLst/>
          </a:pr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7A313A-4B70-4850-973D-B244B62D4CC7}"/>
              </a:ext>
            </a:extLst>
          </p:cNvPr>
          <p:cNvSpPr txBox="1"/>
          <p:nvPr/>
        </p:nvSpPr>
        <p:spPr>
          <a:xfrm>
            <a:off x="1608351" y="1548182"/>
            <a:ext cx="31939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B1875F-3EB0-4A77-A944-726B581D27C0}"/>
              </a:ext>
            </a:extLst>
          </p:cNvPr>
          <p:cNvSpPr txBox="1"/>
          <p:nvPr/>
        </p:nvSpPr>
        <p:spPr>
          <a:xfrm>
            <a:off x="1608351" y="4385674"/>
            <a:ext cx="31939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3D2A69-82C2-453F-9874-4CD760641172}"/>
              </a:ext>
            </a:extLst>
          </p:cNvPr>
          <p:cNvSpPr txBox="1"/>
          <p:nvPr/>
        </p:nvSpPr>
        <p:spPr>
          <a:xfrm>
            <a:off x="7475603" y="1548182"/>
            <a:ext cx="31939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204ABA-D050-4D34-B4ED-6D00CFD9E7E9}"/>
              </a:ext>
            </a:extLst>
          </p:cNvPr>
          <p:cNvSpPr txBox="1"/>
          <p:nvPr/>
        </p:nvSpPr>
        <p:spPr>
          <a:xfrm>
            <a:off x="7475603" y="4385674"/>
            <a:ext cx="31939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EE2A71A3-62A6-442E-BBAC-8FA3933A5353}"/>
              </a:ext>
            </a:extLst>
          </p:cNvPr>
          <p:cNvSpPr/>
          <p:nvPr/>
        </p:nvSpPr>
        <p:spPr>
          <a:xfrm>
            <a:off x="6527148" y="3850479"/>
            <a:ext cx="276910" cy="33392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5929718A-8F78-4152-8ACA-023AFAA919F9}"/>
              </a:ext>
            </a:extLst>
          </p:cNvPr>
          <p:cNvSpPr/>
          <p:nvPr/>
        </p:nvSpPr>
        <p:spPr>
          <a:xfrm>
            <a:off x="5418267" y="3846675"/>
            <a:ext cx="304910" cy="304910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AFCE4550-C20A-4759-B116-E8F952537948}"/>
              </a:ext>
            </a:extLst>
          </p:cNvPr>
          <p:cNvGrpSpPr/>
          <p:nvPr/>
        </p:nvGrpSpPr>
        <p:grpSpPr>
          <a:xfrm>
            <a:off x="6563963" y="2720587"/>
            <a:ext cx="318636" cy="318636"/>
            <a:chOff x="2801293" y="892968"/>
            <a:chExt cx="390525" cy="390525"/>
          </a:xfrm>
          <a:solidFill>
            <a:srgbClr val="EEEEEE"/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3012F414-8FA2-4E5D-BAD9-16484214076D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04AD13F7-94FF-448F-89AF-99550F38E0F2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188D74D5-89F1-4356-8DF8-43CA66D52A8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779686E-6806-4CBA-8633-4777C30EDAEA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AA706ED2-31E6-4F14-94EF-11CD9C4131A6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8F1A03E-989A-4ACD-8D60-160793A96311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66127A94-D7F9-4503-AFE3-0825E37481DB}"/>
              </a:ext>
            </a:extLst>
          </p:cNvPr>
          <p:cNvGrpSpPr/>
          <p:nvPr/>
        </p:nvGrpSpPr>
        <p:grpSpPr>
          <a:xfrm>
            <a:off x="5442389" y="2660239"/>
            <a:ext cx="268990" cy="420534"/>
            <a:chOff x="2176739" y="5552206"/>
            <a:chExt cx="257175" cy="402061"/>
          </a:xfrm>
          <a:solidFill>
            <a:srgbClr val="EEEEEE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DB1299CB-8D46-4CEC-9B0D-98760B333BFE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37F95638-DC31-4F07-ADA1-F69D60B46E52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4F84979B-8C03-4423-8F25-A6C6FC8FB53B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F40F74D-94B1-44D6-8001-578FD6DEF694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74657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225B700A-B54A-4016-96D3-DE41A0E07F26}"/>
              </a:ext>
            </a:extLst>
          </p:cNvPr>
          <p:cNvSpPr/>
          <p:nvPr/>
        </p:nvSpPr>
        <p:spPr>
          <a:xfrm>
            <a:off x="838100" y="44571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7FD5B4D-8811-4E78-A6C5-1B8D5C1D7D67}"/>
              </a:ext>
            </a:extLst>
          </p:cNvPr>
          <p:cNvSpPr/>
          <p:nvPr/>
        </p:nvSpPr>
        <p:spPr>
          <a:xfrm>
            <a:off x="838100" y="48447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BF0377BD-4B8A-491F-8F6B-2C7F864E040D}"/>
              </a:ext>
            </a:extLst>
          </p:cNvPr>
          <p:cNvSpPr/>
          <p:nvPr/>
        </p:nvSpPr>
        <p:spPr>
          <a:xfrm>
            <a:off x="1364796" y="2356922"/>
            <a:ext cx="645952" cy="1886779"/>
          </a:xfrm>
          <a:prstGeom prst="roundRect">
            <a:avLst>
              <a:gd name="adj" fmla="val 50000"/>
            </a:avLst>
          </a:prstGeom>
          <a:solidFill>
            <a:srgbClr val="97BF8B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150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3F7B7F71-D28C-4387-804C-4997FDC45A89}"/>
              </a:ext>
            </a:extLst>
          </p:cNvPr>
          <p:cNvSpPr/>
          <p:nvPr/>
        </p:nvSpPr>
        <p:spPr>
          <a:xfrm>
            <a:off x="2161750" y="1366278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210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F944EB02-8300-49B5-B98D-05E8C517B678}"/>
              </a:ext>
            </a:extLst>
          </p:cNvPr>
          <p:cNvSpPr/>
          <p:nvPr/>
        </p:nvSpPr>
        <p:spPr>
          <a:xfrm>
            <a:off x="4060193" y="44571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3ECBCA82-BB71-4121-9CBD-48A3A16DEE3A}"/>
              </a:ext>
            </a:extLst>
          </p:cNvPr>
          <p:cNvSpPr/>
          <p:nvPr/>
        </p:nvSpPr>
        <p:spPr>
          <a:xfrm>
            <a:off x="4060193" y="48447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97562E93-C06F-4488-9570-EE7C566F4A4C}"/>
              </a:ext>
            </a:extLst>
          </p:cNvPr>
          <p:cNvSpPr/>
          <p:nvPr/>
        </p:nvSpPr>
        <p:spPr>
          <a:xfrm>
            <a:off x="4586889" y="1569244"/>
            <a:ext cx="645952" cy="2674458"/>
          </a:xfrm>
          <a:prstGeom prst="roundRect">
            <a:avLst>
              <a:gd name="adj" fmla="val 50000"/>
            </a:avLst>
          </a:prstGeom>
          <a:solidFill>
            <a:srgbClr val="97BF8B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200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2519E4C5-DFAB-40E9-AA40-2626DD8254F5}"/>
              </a:ext>
            </a:extLst>
          </p:cNvPr>
          <p:cNvSpPr/>
          <p:nvPr/>
        </p:nvSpPr>
        <p:spPr>
          <a:xfrm>
            <a:off x="5383843" y="2597963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140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0D0E3D7-5ABA-455C-9DFA-CDA0F0C49C0F}"/>
              </a:ext>
            </a:extLst>
          </p:cNvPr>
          <p:cNvSpPr/>
          <p:nvPr/>
        </p:nvSpPr>
        <p:spPr>
          <a:xfrm>
            <a:off x="7282286" y="44571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D9C08690-1A93-468F-888F-D2A187AE873E}"/>
              </a:ext>
            </a:extLst>
          </p:cNvPr>
          <p:cNvSpPr/>
          <p:nvPr/>
        </p:nvSpPr>
        <p:spPr>
          <a:xfrm>
            <a:off x="7282286" y="48447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58970959-F6C5-469C-B5FD-47B31125F306}"/>
              </a:ext>
            </a:extLst>
          </p:cNvPr>
          <p:cNvSpPr/>
          <p:nvPr/>
        </p:nvSpPr>
        <p:spPr>
          <a:xfrm>
            <a:off x="7808982" y="1890078"/>
            <a:ext cx="645952" cy="2353624"/>
          </a:xfrm>
          <a:prstGeom prst="roundRect">
            <a:avLst>
              <a:gd name="adj" fmla="val 50000"/>
            </a:avLst>
          </a:prstGeom>
          <a:solidFill>
            <a:srgbClr val="97BF8B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180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31B0A1D3-BDFF-43FA-B1F8-408581E59FB1}"/>
              </a:ext>
            </a:extLst>
          </p:cNvPr>
          <p:cNvSpPr/>
          <p:nvPr/>
        </p:nvSpPr>
        <p:spPr>
          <a:xfrm>
            <a:off x="8605936" y="1767816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195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8C6FE082-6BC9-4A71-B1F4-5E05E0F51E13}"/>
              </a:ext>
            </a:extLst>
          </p:cNvPr>
          <p:cNvSpPr/>
          <p:nvPr/>
        </p:nvSpPr>
        <p:spPr>
          <a:xfrm>
            <a:off x="9876430" y="4243701"/>
            <a:ext cx="357691" cy="357691"/>
          </a:xfrm>
          <a:prstGeom prst="rect">
            <a:avLst/>
          </a:prstGeom>
          <a:solidFill>
            <a:srgbClr val="97BF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46DEEB94-426F-4EB9-B923-2B3D463C017A}"/>
              </a:ext>
            </a:extLst>
          </p:cNvPr>
          <p:cNvSpPr/>
          <p:nvPr/>
        </p:nvSpPr>
        <p:spPr>
          <a:xfrm>
            <a:off x="10331965" y="4268657"/>
            <a:ext cx="13450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36F9A9B2-A6F0-4748-9092-142FBECB6A4A}"/>
              </a:ext>
            </a:extLst>
          </p:cNvPr>
          <p:cNvSpPr/>
          <p:nvPr/>
        </p:nvSpPr>
        <p:spPr>
          <a:xfrm>
            <a:off x="9876430" y="4895003"/>
            <a:ext cx="357691" cy="357691"/>
          </a:xfrm>
          <a:prstGeom prst="rect">
            <a:avLst/>
          </a:pr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65E22941-7A2C-4ECA-8279-8D89372E3C9A}"/>
              </a:ext>
            </a:extLst>
          </p:cNvPr>
          <p:cNvSpPr/>
          <p:nvPr/>
        </p:nvSpPr>
        <p:spPr>
          <a:xfrm>
            <a:off x="10331965" y="4919959"/>
            <a:ext cx="13450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394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그림 개체 틀 44">
            <a:extLst>
              <a:ext uri="{FF2B5EF4-FFF2-40B4-BE49-F238E27FC236}">
                <a16:creationId xmlns:a16="http://schemas.microsoft.com/office/drawing/2014/main" id="{6561B276-98B8-414D-9DEA-F8F416B40B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6" name="그림 개체 틀 45">
            <a:extLst>
              <a:ext uri="{FF2B5EF4-FFF2-40B4-BE49-F238E27FC236}">
                <a16:creationId xmlns:a16="http://schemas.microsoft.com/office/drawing/2014/main" id="{EF4AB34D-BE96-4C88-994B-52E4EC96418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7" name="그림 개체 틀 46">
            <a:extLst>
              <a:ext uri="{FF2B5EF4-FFF2-40B4-BE49-F238E27FC236}">
                <a16:creationId xmlns:a16="http://schemas.microsoft.com/office/drawing/2014/main" id="{61A0E5C9-53F6-40DA-B01D-FD3330CD7B4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6454665-CF48-47EF-82EB-71E6F3D86191}"/>
              </a:ext>
            </a:extLst>
          </p:cNvPr>
          <p:cNvSpPr txBox="1"/>
          <p:nvPr/>
        </p:nvSpPr>
        <p:spPr>
          <a:xfrm>
            <a:off x="703941" y="1934003"/>
            <a:ext cx="2863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004534"/>
                </a:solidFill>
                <a:latin typeface="+mj-lt"/>
                <a:cs typeface="Arial" panose="020B0604020202020204" pitchFamily="34" charset="0"/>
              </a:rPr>
              <a:t>IMAGE SLIDE TITLE HERE</a:t>
            </a:r>
            <a:endParaRPr lang="ko-KR" altLang="en-US" sz="2400" dirty="0">
              <a:solidFill>
                <a:srgbClr val="00453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371C82E-0079-4F8C-852E-5DEF576C111F}"/>
              </a:ext>
            </a:extLst>
          </p:cNvPr>
          <p:cNvSpPr txBox="1"/>
          <p:nvPr/>
        </p:nvSpPr>
        <p:spPr>
          <a:xfrm>
            <a:off x="703941" y="2918249"/>
            <a:ext cx="2855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C685E400-1FB4-4E82-814C-6045E39EAB52}"/>
              </a:ext>
            </a:extLst>
          </p:cNvPr>
          <p:cNvSpPr/>
          <p:nvPr/>
        </p:nvSpPr>
        <p:spPr>
          <a:xfrm>
            <a:off x="764362" y="1523953"/>
            <a:ext cx="889000" cy="88900"/>
          </a:xfrm>
          <a:prstGeom prst="rect">
            <a:avLst/>
          </a:pr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2006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67336" y="3429000"/>
            <a:ext cx="360547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rgbClr val="004534"/>
                </a:solidFill>
              </a:rPr>
              <a:t>Break Section</a:t>
            </a:r>
            <a:endParaRPr lang="ko-KR" altLang="en-US" sz="3200" dirty="0">
              <a:solidFill>
                <a:srgbClr val="004534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293262" y="4132837"/>
            <a:ext cx="3553622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01:00pm ~ 01:30pm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004534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571500" y="860703"/>
            <a:ext cx="10845800" cy="5344308"/>
            <a:chOff x="1311832" y="1528784"/>
            <a:chExt cx="9568336" cy="4714832"/>
          </a:xfrm>
          <a:solidFill>
            <a:schemeClr val="bg2">
              <a:lumMod val="90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97BF8B"/>
            </a:solidFill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97BF8B"/>
            </a:solidFill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97BF8B"/>
            </a:solidFill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97BF8B"/>
            </a:solidFill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EEEE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9880" y="2464319"/>
            <a:ext cx="279644" cy="38218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30442" y="4626897"/>
            <a:ext cx="279644" cy="38218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4691" y="2085326"/>
            <a:ext cx="279644" cy="38218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1B187896-D21E-4131-BEC8-26A3F84EAB2F}"/>
              </a:ext>
            </a:extLst>
          </p:cNvPr>
          <p:cNvCxnSpPr/>
          <p:nvPr/>
        </p:nvCxnSpPr>
        <p:spPr>
          <a:xfrm>
            <a:off x="736600" y="3429000"/>
            <a:ext cx="107061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B3EAC59-F7B8-4916-BA6E-9B101FAA00CA}"/>
              </a:ext>
            </a:extLst>
          </p:cNvPr>
          <p:cNvSpPr txBox="1"/>
          <p:nvPr/>
        </p:nvSpPr>
        <p:spPr>
          <a:xfrm>
            <a:off x="1986422" y="2399393"/>
            <a:ext cx="406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D7CB421-571D-41DE-9BFE-EE85BF149620}"/>
              </a:ext>
            </a:extLst>
          </p:cNvPr>
          <p:cNvSpPr/>
          <p:nvPr/>
        </p:nvSpPr>
        <p:spPr>
          <a:xfrm>
            <a:off x="1910222" y="2089293"/>
            <a:ext cx="40651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8BC258C-EB13-42D8-B35D-E6AED08CCF91}"/>
              </a:ext>
            </a:extLst>
          </p:cNvPr>
          <p:cNvSpPr/>
          <p:nvPr/>
        </p:nvSpPr>
        <p:spPr>
          <a:xfrm>
            <a:off x="1254579" y="1969363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4534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004534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8BC5B0-C367-4924-92E0-B28DB08A612E}"/>
              </a:ext>
            </a:extLst>
          </p:cNvPr>
          <p:cNvSpPr txBox="1"/>
          <p:nvPr/>
        </p:nvSpPr>
        <p:spPr>
          <a:xfrm>
            <a:off x="6859593" y="2399393"/>
            <a:ext cx="406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7BCF2EC-B443-466F-96A9-49D812C5B156}"/>
              </a:ext>
            </a:extLst>
          </p:cNvPr>
          <p:cNvSpPr/>
          <p:nvPr/>
        </p:nvSpPr>
        <p:spPr>
          <a:xfrm>
            <a:off x="6783393" y="2089293"/>
            <a:ext cx="40651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C0710930-B9E2-492D-938B-A87349C53A46}"/>
              </a:ext>
            </a:extLst>
          </p:cNvPr>
          <p:cNvSpPr/>
          <p:nvPr/>
        </p:nvSpPr>
        <p:spPr>
          <a:xfrm>
            <a:off x="6127750" y="1969363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4534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004534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15366D4-C475-455B-BC1A-D558DBF943E5}"/>
              </a:ext>
            </a:extLst>
          </p:cNvPr>
          <p:cNvSpPr txBox="1"/>
          <p:nvPr/>
        </p:nvSpPr>
        <p:spPr>
          <a:xfrm>
            <a:off x="1986422" y="4230770"/>
            <a:ext cx="406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4C15FCB-A211-46E2-B0DF-37CA38F549A7}"/>
              </a:ext>
            </a:extLst>
          </p:cNvPr>
          <p:cNvSpPr/>
          <p:nvPr/>
        </p:nvSpPr>
        <p:spPr>
          <a:xfrm>
            <a:off x="1910222" y="3920670"/>
            <a:ext cx="40651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61F134A-3075-4273-8A57-FCE18358547D}"/>
              </a:ext>
            </a:extLst>
          </p:cNvPr>
          <p:cNvSpPr/>
          <p:nvPr/>
        </p:nvSpPr>
        <p:spPr>
          <a:xfrm>
            <a:off x="1254579" y="3800740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4534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004534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53AB206-9BAA-4A08-8B20-0E9565AB0FAC}"/>
              </a:ext>
            </a:extLst>
          </p:cNvPr>
          <p:cNvSpPr txBox="1"/>
          <p:nvPr/>
        </p:nvSpPr>
        <p:spPr>
          <a:xfrm>
            <a:off x="6859593" y="4230770"/>
            <a:ext cx="406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E18D707-DB0C-4306-9741-396FF71704C4}"/>
              </a:ext>
            </a:extLst>
          </p:cNvPr>
          <p:cNvSpPr/>
          <p:nvPr/>
        </p:nvSpPr>
        <p:spPr>
          <a:xfrm>
            <a:off x="6783393" y="3920670"/>
            <a:ext cx="40651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A8C20BBB-017B-4505-A5F2-E5A210D9C1E8}"/>
              </a:ext>
            </a:extLst>
          </p:cNvPr>
          <p:cNvSpPr/>
          <p:nvPr/>
        </p:nvSpPr>
        <p:spPr>
          <a:xfrm>
            <a:off x="6127750" y="3800740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4534"/>
                </a:solidFill>
                <a:latin typeface="+mj-lt"/>
              </a:rPr>
              <a:t>04</a:t>
            </a:r>
            <a:endParaRPr lang="ko-KR" altLang="en-US" sz="2800" dirty="0">
              <a:solidFill>
                <a:srgbClr val="00453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21579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777641F-940A-4D1D-9B85-F737BDF8A244}"/>
              </a:ext>
            </a:extLst>
          </p:cNvPr>
          <p:cNvSpPr txBox="1"/>
          <p:nvPr/>
        </p:nvSpPr>
        <p:spPr>
          <a:xfrm>
            <a:off x="7169077" y="3322318"/>
            <a:ext cx="421709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400" dirty="0" err="1">
                <a:solidFill>
                  <a:srgbClr val="004534"/>
                </a:solidFill>
              </a:rPr>
              <a:t>Titile</a:t>
            </a:r>
            <a:r>
              <a:rPr lang="en-US" altLang="ko-KR" sz="2400" dirty="0">
                <a:solidFill>
                  <a:srgbClr val="004534"/>
                </a:solidFill>
              </a:rPr>
              <a:t> text block &amp;</a:t>
            </a:r>
          </a:p>
          <a:p>
            <a:pPr algn="l"/>
            <a:r>
              <a:rPr lang="en-US" altLang="ko-KR" sz="2400" dirty="0">
                <a:solidFill>
                  <a:srgbClr val="004534"/>
                </a:solidFill>
              </a:rPr>
              <a:t>Mobile project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B9B87E-0B5D-442B-A9A3-CB777F2BBD9E}"/>
              </a:ext>
            </a:extLst>
          </p:cNvPr>
          <p:cNvSpPr txBox="1"/>
          <p:nvPr/>
        </p:nvSpPr>
        <p:spPr>
          <a:xfrm>
            <a:off x="7169078" y="4153315"/>
            <a:ext cx="4217094" cy="138499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Duis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aute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irure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in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reprehenderit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voluptate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esse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cillum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fugiat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pariatur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Excepteur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occaecat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cupidatat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non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proident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!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C57000C-082A-4454-A8B4-B826F0E3C0C3}"/>
              </a:ext>
            </a:extLst>
          </p:cNvPr>
          <p:cNvGrpSpPr/>
          <p:nvPr/>
        </p:nvGrpSpPr>
        <p:grpSpPr>
          <a:xfrm>
            <a:off x="1047582" y="1395386"/>
            <a:ext cx="2210344" cy="4387571"/>
            <a:chOff x="1047582" y="1395386"/>
            <a:chExt cx="2210344" cy="4387571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6162FE67-E20C-47AA-AEFF-C21FED7891B5}"/>
                </a:ext>
              </a:extLst>
            </p:cNvPr>
            <p:cNvSpPr/>
            <p:nvPr/>
          </p:nvSpPr>
          <p:spPr>
            <a:xfrm>
              <a:off x="1047582" y="1395386"/>
              <a:ext cx="2210344" cy="4387571"/>
            </a:xfrm>
            <a:custGeom>
              <a:avLst/>
              <a:gdLst>
                <a:gd name="connsiteX0" fmla="*/ 245045 w 2210344"/>
                <a:gd name="connsiteY0" fmla="*/ 0 h 4387571"/>
                <a:gd name="connsiteX1" fmla="*/ 1957471 w 2210344"/>
                <a:gd name="connsiteY1" fmla="*/ 0 h 4387571"/>
                <a:gd name="connsiteX2" fmla="*/ 2180721 w 2210344"/>
                <a:gd name="connsiteY2" fmla="*/ 223250 h 4387571"/>
                <a:gd name="connsiteX3" fmla="*/ 2180721 w 2210344"/>
                <a:gd name="connsiteY3" fmla="*/ 995352 h 4387571"/>
                <a:gd name="connsiteX4" fmla="*/ 2182769 w 2210344"/>
                <a:gd name="connsiteY4" fmla="*/ 995352 h 4387571"/>
                <a:gd name="connsiteX5" fmla="*/ 2210344 w 2210344"/>
                <a:gd name="connsiteY5" fmla="*/ 1022927 h 4387571"/>
                <a:gd name="connsiteX6" fmla="*/ 2210344 w 2210344"/>
                <a:gd name="connsiteY6" fmla="*/ 1499651 h 4387571"/>
                <a:gd name="connsiteX7" fmla="*/ 2182769 w 2210344"/>
                <a:gd name="connsiteY7" fmla="*/ 1527226 h 4387571"/>
                <a:gd name="connsiteX8" fmla="*/ 2180721 w 2210344"/>
                <a:gd name="connsiteY8" fmla="*/ 1527226 h 4387571"/>
                <a:gd name="connsiteX9" fmla="*/ 2180721 w 2210344"/>
                <a:gd name="connsiteY9" fmla="*/ 4164321 h 4387571"/>
                <a:gd name="connsiteX10" fmla="*/ 1957471 w 2210344"/>
                <a:gd name="connsiteY10" fmla="*/ 4387571 h 4387571"/>
                <a:gd name="connsiteX11" fmla="*/ 245045 w 2210344"/>
                <a:gd name="connsiteY11" fmla="*/ 4387571 h 4387571"/>
                <a:gd name="connsiteX12" fmla="*/ 21795 w 2210344"/>
                <a:gd name="connsiteY12" fmla="*/ 4164321 h 4387571"/>
                <a:gd name="connsiteX13" fmla="*/ 21795 w 2210344"/>
                <a:gd name="connsiteY13" fmla="*/ 1617322 h 4387571"/>
                <a:gd name="connsiteX14" fmla="*/ 20110 w 2210344"/>
                <a:gd name="connsiteY14" fmla="*/ 1618019 h 4387571"/>
                <a:gd name="connsiteX15" fmla="*/ 19990 w 2210344"/>
                <a:gd name="connsiteY15" fmla="*/ 1618019 h 4387571"/>
                <a:gd name="connsiteX16" fmla="*/ 602 w 2210344"/>
                <a:gd name="connsiteY16" fmla="*/ 1598632 h 4387571"/>
                <a:gd name="connsiteX17" fmla="*/ 602 w 2210344"/>
                <a:gd name="connsiteY17" fmla="*/ 1329986 h 4387571"/>
                <a:gd name="connsiteX18" fmla="*/ 19990 w 2210344"/>
                <a:gd name="connsiteY18" fmla="*/ 1310599 h 4387571"/>
                <a:gd name="connsiteX19" fmla="*/ 20110 w 2210344"/>
                <a:gd name="connsiteY19" fmla="*/ 1310599 h 4387571"/>
                <a:gd name="connsiteX20" fmla="*/ 21795 w 2210344"/>
                <a:gd name="connsiteY20" fmla="*/ 1311297 h 4387571"/>
                <a:gd name="connsiteX21" fmla="*/ 21795 w 2210344"/>
                <a:gd name="connsiteY21" fmla="*/ 1203482 h 4387571"/>
                <a:gd name="connsiteX22" fmla="*/ 20472 w 2210344"/>
                <a:gd name="connsiteY22" fmla="*/ 1204032 h 4387571"/>
                <a:gd name="connsiteX23" fmla="*/ 20351 w 2210344"/>
                <a:gd name="connsiteY23" fmla="*/ 1204032 h 4387571"/>
                <a:gd name="connsiteX24" fmla="*/ 0 w 2210344"/>
                <a:gd name="connsiteY24" fmla="*/ 1183682 h 4387571"/>
                <a:gd name="connsiteX25" fmla="*/ 0 w 2210344"/>
                <a:gd name="connsiteY25" fmla="*/ 919611 h 4387571"/>
                <a:gd name="connsiteX26" fmla="*/ 20351 w 2210344"/>
                <a:gd name="connsiteY26" fmla="*/ 899261 h 4387571"/>
                <a:gd name="connsiteX27" fmla="*/ 20472 w 2210344"/>
                <a:gd name="connsiteY27" fmla="*/ 899261 h 4387571"/>
                <a:gd name="connsiteX28" fmla="*/ 21795 w 2210344"/>
                <a:gd name="connsiteY28" fmla="*/ 899811 h 4387571"/>
                <a:gd name="connsiteX29" fmla="*/ 21795 w 2210344"/>
                <a:gd name="connsiteY29" fmla="*/ 752854 h 4387571"/>
                <a:gd name="connsiteX30" fmla="*/ 19507 w 2210344"/>
                <a:gd name="connsiteY30" fmla="*/ 753800 h 4387571"/>
                <a:gd name="connsiteX31" fmla="*/ 19386 w 2210344"/>
                <a:gd name="connsiteY31" fmla="*/ 753800 h 4387571"/>
                <a:gd name="connsiteX32" fmla="*/ 1324 w 2210344"/>
                <a:gd name="connsiteY32" fmla="*/ 735738 h 4387571"/>
                <a:gd name="connsiteX33" fmla="*/ 1324 w 2210344"/>
                <a:gd name="connsiteY33" fmla="*/ 596778 h 4387571"/>
                <a:gd name="connsiteX34" fmla="*/ 19386 w 2210344"/>
                <a:gd name="connsiteY34" fmla="*/ 578716 h 4387571"/>
                <a:gd name="connsiteX35" fmla="*/ 19507 w 2210344"/>
                <a:gd name="connsiteY35" fmla="*/ 578716 h 4387571"/>
                <a:gd name="connsiteX36" fmla="*/ 21795 w 2210344"/>
                <a:gd name="connsiteY36" fmla="*/ 579662 h 4387571"/>
                <a:gd name="connsiteX37" fmla="*/ 21795 w 2210344"/>
                <a:gd name="connsiteY37" fmla="*/ 223250 h 4387571"/>
                <a:gd name="connsiteX38" fmla="*/ 245045 w 2210344"/>
                <a:gd name="connsiteY38" fmla="*/ 0 h 4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10344" h="4387571">
                  <a:moveTo>
                    <a:pt x="245045" y="0"/>
                  </a:moveTo>
                  <a:lnTo>
                    <a:pt x="1957471" y="0"/>
                  </a:lnTo>
                  <a:cubicBezTo>
                    <a:pt x="2080776" y="0"/>
                    <a:pt x="2180721" y="99945"/>
                    <a:pt x="2180721" y="223250"/>
                  </a:cubicBezTo>
                  <a:lnTo>
                    <a:pt x="2180721" y="995352"/>
                  </a:lnTo>
                  <a:lnTo>
                    <a:pt x="2182769" y="995352"/>
                  </a:lnTo>
                  <a:cubicBezTo>
                    <a:pt x="2197941" y="995352"/>
                    <a:pt x="2210344" y="1007755"/>
                    <a:pt x="2210344" y="1022927"/>
                  </a:cubicBezTo>
                  <a:lnTo>
                    <a:pt x="2210344" y="1499651"/>
                  </a:lnTo>
                  <a:cubicBezTo>
                    <a:pt x="2210344" y="1514823"/>
                    <a:pt x="2197941" y="1527226"/>
                    <a:pt x="2182769" y="1527226"/>
                  </a:cubicBezTo>
                  <a:lnTo>
                    <a:pt x="2180721" y="1527226"/>
                  </a:lnTo>
                  <a:lnTo>
                    <a:pt x="2180721" y="4164321"/>
                  </a:lnTo>
                  <a:cubicBezTo>
                    <a:pt x="2180721" y="4287626"/>
                    <a:pt x="2080776" y="4387571"/>
                    <a:pt x="1957471" y="4387571"/>
                  </a:cubicBezTo>
                  <a:lnTo>
                    <a:pt x="245045" y="4387571"/>
                  </a:lnTo>
                  <a:cubicBezTo>
                    <a:pt x="121740" y="4387571"/>
                    <a:pt x="21795" y="4287626"/>
                    <a:pt x="21795" y="4164321"/>
                  </a:cubicBezTo>
                  <a:lnTo>
                    <a:pt x="21795" y="1617322"/>
                  </a:lnTo>
                  <a:lnTo>
                    <a:pt x="20110" y="1618019"/>
                  </a:lnTo>
                  <a:lnTo>
                    <a:pt x="19990" y="1618019"/>
                  </a:lnTo>
                  <a:cubicBezTo>
                    <a:pt x="9272" y="1618019"/>
                    <a:pt x="602" y="1609349"/>
                    <a:pt x="602" y="1598632"/>
                  </a:cubicBezTo>
                  <a:lnTo>
                    <a:pt x="602" y="1329986"/>
                  </a:lnTo>
                  <a:cubicBezTo>
                    <a:pt x="602" y="1319269"/>
                    <a:pt x="9272" y="1310599"/>
                    <a:pt x="19990" y="1310599"/>
                  </a:cubicBezTo>
                  <a:lnTo>
                    <a:pt x="20110" y="1310599"/>
                  </a:lnTo>
                  <a:lnTo>
                    <a:pt x="21795" y="1311297"/>
                  </a:lnTo>
                  <a:lnTo>
                    <a:pt x="21795" y="1203482"/>
                  </a:lnTo>
                  <a:lnTo>
                    <a:pt x="20472" y="1204032"/>
                  </a:lnTo>
                  <a:lnTo>
                    <a:pt x="20351" y="1204032"/>
                  </a:lnTo>
                  <a:cubicBezTo>
                    <a:pt x="9152" y="1204032"/>
                    <a:pt x="0" y="1194881"/>
                    <a:pt x="0" y="1183682"/>
                  </a:cubicBezTo>
                  <a:lnTo>
                    <a:pt x="0" y="919611"/>
                  </a:lnTo>
                  <a:cubicBezTo>
                    <a:pt x="0" y="908413"/>
                    <a:pt x="9152" y="899261"/>
                    <a:pt x="20351" y="899261"/>
                  </a:cubicBezTo>
                  <a:lnTo>
                    <a:pt x="20472" y="899261"/>
                  </a:lnTo>
                  <a:lnTo>
                    <a:pt x="21795" y="899811"/>
                  </a:lnTo>
                  <a:lnTo>
                    <a:pt x="21795" y="752854"/>
                  </a:lnTo>
                  <a:lnTo>
                    <a:pt x="19507" y="753800"/>
                  </a:lnTo>
                  <a:lnTo>
                    <a:pt x="19386" y="753800"/>
                  </a:lnTo>
                  <a:cubicBezTo>
                    <a:pt x="9392" y="753800"/>
                    <a:pt x="1324" y="745732"/>
                    <a:pt x="1324" y="735738"/>
                  </a:cubicBezTo>
                  <a:lnTo>
                    <a:pt x="1324" y="596778"/>
                  </a:lnTo>
                  <a:cubicBezTo>
                    <a:pt x="1324" y="586784"/>
                    <a:pt x="9392" y="578716"/>
                    <a:pt x="19386" y="578716"/>
                  </a:cubicBezTo>
                  <a:lnTo>
                    <a:pt x="19507" y="578716"/>
                  </a:lnTo>
                  <a:lnTo>
                    <a:pt x="21795" y="579662"/>
                  </a:lnTo>
                  <a:lnTo>
                    <a:pt x="21795" y="223250"/>
                  </a:lnTo>
                  <a:cubicBezTo>
                    <a:pt x="21795" y="99945"/>
                    <a:pt x="121740" y="0"/>
                    <a:pt x="245045" y="0"/>
                  </a:cubicBezTo>
                  <a:close/>
                </a:path>
              </a:pathLst>
            </a:custGeom>
            <a:solidFill>
              <a:srgbClr val="434343"/>
            </a:solidFill>
            <a:ln w="120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F0917C96-3D31-4A18-838A-1AD0D4B01A04}"/>
                </a:ext>
              </a:extLst>
            </p:cNvPr>
            <p:cNvSpPr/>
            <p:nvPr/>
          </p:nvSpPr>
          <p:spPr>
            <a:xfrm>
              <a:off x="1929195" y="15150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1B94B01-F020-42DE-8421-E949F283C889}"/>
                </a:ext>
              </a:extLst>
            </p:cNvPr>
            <p:cNvSpPr/>
            <p:nvPr/>
          </p:nvSpPr>
          <p:spPr>
            <a:xfrm>
              <a:off x="2276231" y="15110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2F77F3A2-BBEA-4580-AAA8-8E50D674337A}"/>
              </a:ext>
            </a:extLst>
          </p:cNvPr>
          <p:cNvGrpSpPr/>
          <p:nvPr/>
        </p:nvGrpSpPr>
        <p:grpSpPr>
          <a:xfrm>
            <a:off x="3849635" y="1395386"/>
            <a:ext cx="2210344" cy="4387571"/>
            <a:chOff x="3849635" y="1395386"/>
            <a:chExt cx="2210344" cy="4387571"/>
          </a:xfrm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28F7F625-0BED-4C3B-A0E4-058ED7005F04}"/>
                </a:ext>
              </a:extLst>
            </p:cNvPr>
            <p:cNvSpPr/>
            <p:nvPr/>
          </p:nvSpPr>
          <p:spPr>
            <a:xfrm>
              <a:off x="3849635" y="1395386"/>
              <a:ext cx="2210344" cy="4387571"/>
            </a:xfrm>
            <a:custGeom>
              <a:avLst/>
              <a:gdLst>
                <a:gd name="connsiteX0" fmla="*/ 245045 w 2210344"/>
                <a:gd name="connsiteY0" fmla="*/ 0 h 4387571"/>
                <a:gd name="connsiteX1" fmla="*/ 1957471 w 2210344"/>
                <a:gd name="connsiteY1" fmla="*/ 0 h 4387571"/>
                <a:gd name="connsiteX2" fmla="*/ 2180721 w 2210344"/>
                <a:gd name="connsiteY2" fmla="*/ 223250 h 4387571"/>
                <a:gd name="connsiteX3" fmla="*/ 2180721 w 2210344"/>
                <a:gd name="connsiteY3" fmla="*/ 995352 h 4387571"/>
                <a:gd name="connsiteX4" fmla="*/ 2182769 w 2210344"/>
                <a:gd name="connsiteY4" fmla="*/ 995352 h 4387571"/>
                <a:gd name="connsiteX5" fmla="*/ 2210344 w 2210344"/>
                <a:gd name="connsiteY5" fmla="*/ 1022927 h 4387571"/>
                <a:gd name="connsiteX6" fmla="*/ 2210344 w 2210344"/>
                <a:gd name="connsiteY6" fmla="*/ 1499651 h 4387571"/>
                <a:gd name="connsiteX7" fmla="*/ 2182769 w 2210344"/>
                <a:gd name="connsiteY7" fmla="*/ 1527226 h 4387571"/>
                <a:gd name="connsiteX8" fmla="*/ 2180721 w 2210344"/>
                <a:gd name="connsiteY8" fmla="*/ 1527226 h 4387571"/>
                <a:gd name="connsiteX9" fmla="*/ 2180721 w 2210344"/>
                <a:gd name="connsiteY9" fmla="*/ 4164321 h 4387571"/>
                <a:gd name="connsiteX10" fmla="*/ 1957471 w 2210344"/>
                <a:gd name="connsiteY10" fmla="*/ 4387571 h 4387571"/>
                <a:gd name="connsiteX11" fmla="*/ 245045 w 2210344"/>
                <a:gd name="connsiteY11" fmla="*/ 4387571 h 4387571"/>
                <a:gd name="connsiteX12" fmla="*/ 21795 w 2210344"/>
                <a:gd name="connsiteY12" fmla="*/ 4164321 h 4387571"/>
                <a:gd name="connsiteX13" fmla="*/ 21795 w 2210344"/>
                <a:gd name="connsiteY13" fmla="*/ 1617322 h 4387571"/>
                <a:gd name="connsiteX14" fmla="*/ 20110 w 2210344"/>
                <a:gd name="connsiteY14" fmla="*/ 1618019 h 4387571"/>
                <a:gd name="connsiteX15" fmla="*/ 19990 w 2210344"/>
                <a:gd name="connsiteY15" fmla="*/ 1618019 h 4387571"/>
                <a:gd name="connsiteX16" fmla="*/ 602 w 2210344"/>
                <a:gd name="connsiteY16" fmla="*/ 1598632 h 4387571"/>
                <a:gd name="connsiteX17" fmla="*/ 602 w 2210344"/>
                <a:gd name="connsiteY17" fmla="*/ 1329986 h 4387571"/>
                <a:gd name="connsiteX18" fmla="*/ 19990 w 2210344"/>
                <a:gd name="connsiteY18" fmla="*/ 1310599 h 4387571"/>
                <a:gd name="connsiteX19" fmla="*/ 20110 w 2210344"/>
                <a:gd name="connsiteY19" fmla="*/ 1310599 h 4387571"/>
                <a:gd name="connsiteX20" fmla="*/ 21795 w 2210344"/>
                <a:gd name="connsiteY20" fmla="*/ 1311297 h 4387571"/>
                <a:gd name="connsiteX21" fmla="*/ 21795 w 2210344"/>
                <a:gd name="connsiteY21" fmla="*/ 1203482 h 4387571"/>
                <a:gd name="connsiteX22" fmla="*/ 20472 w 2210344"/>
                <a:gd name="connsiteY22" fmla="*/ 1204032 h 4387571"/>
                <a:gd name="connsiteX23" fmla="*/ 20351 w 2210344"/>
                <a:gd name="connsiteY23" fmla="*/ 1204032 h 4387571"/>
                <a:gd name="connsiteX24" fmla="*/ 0 w 2210344"/>
                <a:gd name="connsiteY24" fmla="*/ 1183682 h 4387571"/>
                <a:gd name="connsiteX25" fmla="*/ 0 w 2210344"/>
                <a:gd name="connsiteY25" fmla="*/ 919611 h 4387571"/>
                <a:gd name="connsiteX26" fmla="*/ 20351 w 2210344"/>
                <a:gd name="connsiteY26" fmla="*/ 899261 h 4387571"/>
                <a:gd name="connsiteX27" fmla="*/ 20472 w 2210344"/>
                <a:gd name="connsiteY27" fmla="*/ 899261 h 4387571"/>
                <a:gd name="connsiteX28" fmla="*/ 21795 w 2210344"/>
                <a:gd name="connsiteY28" fmla="*/ 899811 h 4387571"/>
                <a:gd name="connsiteX29" fmla="*/ 21795 w 2210344"/>
                <a:gd name="connsiteY29" fmla="*/ 752854 h 4387571"/>
                <a:gd name="connsiteX30" fmla="*/ 19507 w 2210344"/>
                <a:gd name="connsiteY30" fmla="*/ 753800 h 4387571"/>
                <a:gd name="connsiteX31" fmla="*/ 19386 w 2210344"/>
                <a:gd name="connsiteY31" fmla="*/ 753800 h 4387571"/>
                <a:gd name="connsiteX32" fmla="*/ 1324 w 2210344"/>
                <a:gd name="connsiteY32" fmla="*/ 735738 h 4387571"/>
                <a:gd name="connsiteX33" fmla="*/ 1324 w 2210344"/>
                <a:gd name="connsiteY33" fmla="*/ 596778 h 4387571"/>
                <a:gd name="connsiteX34" fmla="*/ 19386 w 2210344"/>
                <a:gd name="connsiteY34" fmla="*/ 578716 h 4387571"/>
                <a:gd name="connsiteX35" fmla="*/ 19507 w 2210344"/>
                <a:gd name="connsiteY35" fmla="*/ 578716 h 4387571"/>
                <a:gd name="connsiteX36" fmla="*/ 21795 w 2210344"/>
                <a:gd name="connsiteY36" fmla="*/ 579662 h 4387571"/>
                <a:gd name="connsiteX37" fmla="*/ 21795 w 2210344"/>
                <a:gd name="connsiteY37" fmla="*/ 223250 h 4387571"/>
                <a:gd name="connsiteX38" fmla="*/ 245045 w 2210344"/>
                <a:gd name="connsiteY38" fmla="*/ 0 h 4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10344" h="4387571">
                  <a:moveTo>
                    <a:pt x="245045" y="0"/>
                  </a:moveTo>
                  <a:lnTo>
                    <a:pt x="1957471" y="0"/>
                  </a:lnTo>
                  <a:cubicBezTo>
                    <a:pt x="2080776" y="0"/>
                    <a:pt x="2180721" y="99945"/>
                    <a:pt x="2180721" y="223250"/>
                  </a:cubicBezTo>
                  <a:lnTo>
                    <a:pt x="2180721" y="995352"/>
                  </a:lnTo>
                  <a:lnTo>
                    <a:pt x="2182769" y="995352"/>
                  </a:lnTo>
                  <a:cubicBezTo>
                    <a:pt x="2197941" y="995352"/>
                    <a:pt x="2210344" y="1007755"/>
                    <a:pt x="2210344" y="1022927"/>
                  </a:cubicBezTo>
                  <a:lnTo>
                    <a:pt x="2210344" y="1499651"/>
                  </a:lnTo>
                  <a:cubicBezTo>
                    <a:pt x="2210344" y="1514823"/>
                    <a:pt x="2197941" y="1527226"/>
                    <a:pt x="2182769" y="1527226"/>
                  </a:cubicBezTo>
                  <a:lnTo>
                    <a:pt x="2180721" y="1527226"/>
                  </a:lnTo>
                  <a:lnTo>
                    <a:pt x="2180721" y="4164321"/>
                  </a:lnTo>
                  <a:cubicBezTo>
                    <a:pt x="2180721" y="4287626"/>
                    <a:pt x="2080776" y="4387571"/>
                    <a:pt x="1957471" y="4387571"/>
                  </a:cubicBezTo>
                  <a:lnTo>
                    <a:pt x="245045" y="4387571"/>
                  </a:lnTo>
                  <a:cubicBezTo>
                    <a:pt x="121740" y="4387571"/>
                    <a:pt x="21795" y="4287626"/>
                    <a:pt x="21795" y="4164321"/>
                  </a:cubicBezTo>
                  <a:lnTo>
                    <a:pt x="21795" y="1617322"/>
                  </a:lnTo>
                  <a:lnTo>
                    <a:pt x="20110" y="1618019"/>
                  </a:lnTo>
                  <a:lnTo>
                    <a:pt x="19990" y="1618019"/>
                  </a:lnTo>
                  <a:cubicBezTo>
                    <a:pt x="9272" y="1618019"/>
                    <a:pt x="602" y="1609349"/>
                    <a:pt x="602" y="1598632"/>
                  </a:cubicBezTo>
                  <a:lnTo>
                    <a:pt x="602" y="1329986"/>
                  </a:lnTo>
                  <a:cubicBezTo>
                    <a:pt x="602" y="1319269"/>
                    <a:pt x="9272" y="1310599"/>
                    <a:pt x="19990" y="1310599"/>
                  </a:cubicBezTo>
                  <a:lnTo>
                    <a:pt x="20110" y="1310599"/>
                  </a:lnTo>
                  <a:lnTo>
                    <a:pt x="21795" y="1311297"/>
                  </a:lnTo>
                  <a:lnTo>
                    <a:pt x="21795" y="1203482"/>
                  </a:lnTo>
                  <a:lnTo>
                    <a:pt x="20472" y="1204032"/>
                  </a:lnTo>
                  <a:lnTo>
                    <a:pt x="20351" y="1204032"/>
                  </a:lnTo>
                  <a:cubicBezTo>
                    <a:pt x="9152" y="1204032"/>
                    <a:pt x="0" y="1194881"/>
                    <a:pt x="0" y="1183682"/>
                  </a:cubicBezTo>
                  <a:lnTo>
                    <a:pt x="0" y="919611"/>
                  </a:lnTo>
                  <a:cubicBezTo>
                    <a:pt x="0" y="908413"/>
                    <a:pt x="9152" y="899261"/>
                    <a:pt x="20351" y="899261"/>
                  </a:cubicBezTo>
                  <a:lnTo>
                    <a:pt x="20472" y="899261"/>
                  </a:lnTo>
                  <a:lnTo>
                    <a:pt x="21795" y="899811"/>
                  </a:lnTo>
                  <a:lnTo>
                    <a:pt x="21795" y="752854"/>
                  </a:lnTo>
                  <a:lnTo>
                    <a:pt x="19507" y="753800"/>
                  </a:lnTo>
                  <a:lnTo>
                    <a:pt x="19386" y="753800"/>
                  </a:lnTo>
                  <a:cubicBezTo>
                    <a:pt x="9392" y="753800"/>
                    <a:pt x="1324" y="745732"/>
                    <a:pt x="1324" y="735738"/>
                  </a:cubicBezTo>
                  <a:lnTo>
                    <a:pt x="1324" y="596778"/>
                  </a:lnTo>
                  <a:cubicBezTo>
                    <a:pt x="1324" y="586784"/>
                    <a:pt x="9392" y="578716"/>
                    <a:pt x="19386" y="578716"/>
                  </a:cubicBezTo>
                  <a:lnTo>
                    <a:pt x="19507" y="578716"/>
                  </a:lnTo>
                  <a:lnTo>
                    <a:pt x="21795" y="579662"/>
                  </a:lnTo>
                  <a:lnTo>
                    <a:pt x="21795" y="223250"/>
                  </a:lnTo>
                  <a:cubicBezTo>
                    <a:pt x="21795" y="99945"/>
                    <a:pt x="121740" y="0"/>
                    <a:pt x="245045" y="0"/>
                  </a:cubicBezTo>
                  <a:close/>
                </a:path>
              </a:pathLst>
            </a:custGeom>
            <a:solidFill>
              <a:srgbClr val="434343"/>
            </a:solidFill>
            <a:ln w="120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07FB044E-4B18-4FD9-A41A-FEE9676853B7}"/>
                </a:ext>
              </a:extLst>
            </p:cNvPr>
            <p:cNvSpPr/>
            <p:nvPr/>
          </p:nvSpPr>
          <p:spPr>
            <a:xfrm>
              <a:off x="4731248" y="15150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66362F0-82D1-4CA0-B843-FF1EA22E1CF9}"/>
                </a:ext>
              </a:extLst>
            </p:cNvPr>
            <p:cNvSpPr/>
            <p:nvPr/>
          </p:nvSpPr>
          <p:spPr>
            <a:xfrm>
              <a:off x="5078284" y="15110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F07AD4C-E96D-43D4-ADB3-D8B01367F7D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6FDBE2E-E7D2-41E4-8F47-7BBED451D0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D5C6EDE2-4CDB-401C-89AD-E2662BA6B86D}"/>
              </a:ext>
            </a:extLst>
          </p:cNvPr>
          <p:cNvGrpSpPr/>
          <p:nvPr/>
        </p:nvGrpSpPr>
        <p:grpSpPr>
          <a:xfrm>
            <a:off x="1396359" y="779574"/>
            <a:ext cx="3896260" cy="5357979"/>
            <a:chOff x="1396359" y="779574"/>
            <a:chExt cx="3896260" cy="5357979"/>
          </a:xfrm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9F40FBC1-E291-4021-A991-5F0A36F58896}"/>
                </a:ext>
              </a:extLst>
            </p:cNvPr>
            <p:cNvSpPr/>
            <p:nvPr/>
          </p:nvSpPr>
          <p:spPr>
            <a:xfrm>
              <a:off x="1396359" y="779574"/>
              <a:ext cx="3896260" cy="5357979"/>
            </a:xfrm>
            <a:custGeom>
              <a:avLst/>
              <a:gdLst>
                <a:gd name="connsiteX0" fmla="*/ 222839 w 3896260"/>
                <a:gd name="connsiteY0" fmla="*/ 0 h 5357979"/>
                <a:gd name="connsiteX1" fmla="*/ 3663263 w 3896260"/>
                <a:gd name="connsiteY1" fmla="*/ 0 h 5357979"/>
                <a:gd name="connsiteX2" fmla="*/ 3868482 w 3896260"/>
                <a:gd name="connsiteY2" fmla="*/ 205219 h 5357979"/>
                <a:gd name="connsiteX3" fmla="*/ 3868482 w 3896260"/>
                <a:gd name="connsiteY3" fmla="*/ 999563 h 5357979"/>
                <a:gd name="connsiteX4" fmla="*/ 3872525 w 3896260"/>
                <a:gd name="connsiteY4" fmla="*/ 999563 h 5357979"/>
                <a:gd name="connsiteX5" fmla="*/ 3896260 w 3896260"/>
                <a:gd name="connsiteY5" fmla="*/ 1023297 h 5357979"/>
                <a:gd name="connsiteX6" fmla="*/ 3896260 w 3896260"/>
                <a:gd name="connsiteY6" fmla="*/ 1433632 h 5357979"/>
                <a:gd name="connsiteX7" fmla="*/ 3872525 w 3896260"/>
                <a:gd name="connsiteY7" fmla="*/ 1457367 h 5357979"/>
                <a:gd name="connsiteX8" fmla="*/ 3868482 w 3896260"/>
                <a:gd name="connsiteY8" fmla="*/ 1457367 h 5357979"/>
                <a:gd name="connsiteX9" fmla="*/ 3868482 w 3896260"/>
                <a:gd name="connsiteY9" fmla="*/ 5152760 h 5357979"/>
                <a:gd name="connsiteX10" fmla="*/ 3663263 w 3896260"/>
                <a:gd name="connsiteY10" fmla="*/ 5357979 h 5357979"/>
                <a:gd name="connsiteX11" fmla="*/ 222839 w 3896260"/>
                <a:gd name="connsiteY11" fmla="*/ 5357979 h 5357979"/>
                <a:gd name="connsiteX12" fmla="*/ 17620 w 3896260"/>
                <a:gd name="connsiteY12" fmla="*/ 5152760 h 5357979"/>
                <a:gd name="connsiteX13" fmla="*/ 17620 w 3896260"/>
                <a:gd name="connsiteY13" fmla="*/ 1535386 h 5357979"/>
                <a:gd name="connsiteX14" fmla="*/ 17309 w 3896260"/>
                <a:gd name="connsiteY14" fmla="*/ 1535515 h 5357979"/>
                <a:gd name="connsiteX15" fmla="*/ 17206 w 3896260"/>
                <a:gd name="connsiteY15" fmla="*/ 1535515 h 5357979"/>
                <a:gd name="connsiteX16" fmla="*/ 519 w 3896260"/>
                <a:gd name="connsiteY16" fmla="*/ 1518828 h 5357979"/>
                <a:gd name="connsiteX17" fmla="*/ 519 w 3896260"/>
                <a:gd name="connsiteY17" fmla="*/ 1287594 h 5357979"/>
                <a:gd name="connsiteX18" fmla="*/ 17206 w 3896260"/>
                <a:gd name="connsiteY18" fmla="*/ 1270907 h 5357979"/>
                <a:gd name="connsiteX19" fmla="*/ 17309 w 3896260"/>
                <a:gd name="connsiteY19" fmla="*/ 1270907 h 5357979"/>
                <a:gd name="connsiteX20" fmla="*/ 17620 w 3896260"/>
                <a:gd name="connsiteY20" fmla="*/ 1271036 h 5357979"/>
                <a:gd name="connsiteX21" fmla="*/ 17620 w 3896260"/>
                <a:gd name="connsiteY21" fmla="*/ 1179180 h 5357979"/>
                <a:gd name="connsiteX22" fmla="*/ 17517 w 3896260"/>
                <a:gd name="connsiteY22" fmla="*/ 1179180 h 5357979"/>
                <a:gd name="connsiteX23" fmla="*/ 0 w 3896260"/>
                <a:gd name="connsiteY23" fmla="*/ 1161663 h 5357979"/>
                <a:gd name="connsiteX24" fmla="*/ 0 w 3896260"/>
                <a:gd name="connsiteY24" fmla="*/ 934368 h 5357979"/>
                <a:gd name="connsiteX25" fmla="*/ 17517 w 3896260"/>
                <a:gd name="connsiteY25" fmla="*/ 916852 h 5357979"/>
                <a:gd name="connsiteX26" fmla="*/ 17620 w 3896260"/>
                <a:gd name="connsiteY26" fmla="*/ 916852 h 5357979"/>
                <a:gd name="connsiteX27" fmla="*/ 17620 w 3896260"/>
                <a:gd name="connsiteY27" fmla="*/ 791306 h 5357979"/>
                <a:gd name="connsiteX28" fmla="*/ 16790 w 3896260"/>
                <a:gd name="connsiteY28" fmla="*/ 791649 h 5357979"/>
                <a:gd name="connsiteX29" fmla="*/ 16687 w 3896260"/>
                <a:gd name="connsiteY29" fmla="*/ 791649 h 5357979"/>
                <a:gd name="connsiteX30" fmla="*/ 1140 w 3896260"/>
                <a:gd name="connsiteY30" fmla="*/ 776102 h 5357979"/>
                <a:gd name="connsiteX31" fmla="*/ 1140 w 3896260"/>
                <a:gd name="connsiteY31" fmla="*/ 656494 h 5357979"/>
                <a:gd name="connsiteX32" fmla="*/ 16687 w 3896260"/>
                <a:gd name="connsiteY32" fmla="*/ 640947 h 5357979"/>
                <a:gd name="connsiteX33" fmla="*/ 16790 w 3896260"/>
                <a:gd name="connsiteY33" fmla="*/ 640947 h 5357979"/>
                <a:gd name="connsiteX34" fmla="*/ 17620 w 3896260"/>
                <a:gd name="connsiteY34" fmla="*/ 641291 h 5357979"/>
                <a:gd name="connsiteX35" fmla="*/ 17620 w 3896260"/>
                <a:gd name="connsiteY35" fmla="*/ 205219 h 5357979"/>
                <a:gd name="connsiteX36" fmla="*/ 222839 w 3896260"/>
                <a:gd name="connsiteY36" fmla="*/ 0 h 5357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896260" h="5357979">
                  <a:moveTo>
                    <a:pt x="222839" y="0"/>
                  </a:moveTo>
                  <a:lnTo>
                    <a:pt x="3663263" y="0"/>
                  </a:lnTo>
                  <a:cubicBezTo>
                    <a:pt x="3776651" y="0"/>
                    <a:pt x="3868482" y="91830"/>
                    <a:pt x="3868482" y="205219"/>
                  </a:cubicBezTo>
                  <a:lnTo>
                    <a:pt x="3868482" y="999563"/>
                  </a:lnTo>
                  <a:lnTo>
                    <a:pt x="3872525" y="999563"/>
                  </a:lnTo>
                  <a:cubicBezTo>
                    <a:pt x="3885585" y="999563"/>
                    <a:pt x="3896260" y="1010237"/>
                    <a:pt x="3896260" y="1023297"/>
                  </a:cubicBezTo>
                  <a:lnTo>
                    <a:pt x="3896260" y="1433632"/>
                  </a:lnTo>
                  <a:cubicBezTo>
                    <a:pt x="3896260" y="1446691"/>
                    <a:pt x="3885585" y="1457367"/>
                    <a:pt x="3872525" y="1457367"/>
                  </a:cubicBezTo>
                  <a:lnTo>
                    <a:pt x="3868482" y="1457367"/>
                  </a:lnTo>
                  <a:lnTo>
                    <a:pt x="3868482" y="5152760"/>
                  </a:lnTo>
                  <a:cubicBezTo>
                    <a:pt x="3868482" y="5266148"/>
                    <a:pt x="3776651" y="5357979"/>
                    <a:pt x="3663263" y="5357979"/>
                  </a:cubicBezTo>
                  <a:lnTo>
                    <a:pt x="222839" y="5357979"/>
                  </a:lnTo>
                  <a:cubicBezTo>
                    <a:pt x="109450" y="5357979"/>
                    <a:pt x="17620" y="5266148"/>
                    <a:pt x="17620" y="5152760"/>
                  </a:cubicBezTo>
                  <a:lnTo>
                    <a:pt x="17620" y="1535386"/>
                  </a:lnTo>
                  <a:lnTo>
                    <a:pt x="17309" y="1535515"/>
                  </a:lnTo>
                  <a:lnTo>
                    <a:pt x="17206" y="1535515"/>
                  </a:lnTo>
                  <a:cubicBezTo>
                    <a:pt x="7981" y="1535515"/>
                    <a:pt x="519" y="1528052"/>
                    <a:pt x="519" y="1518828"/>
                  </a:cubicBezTo>
                  <a:lnTo>
                    <a:pt x="519" y="1287594"/>
                  </a:lnTo>
                  <a:cubicBezTo>
                    <a:pt x="519" y="1278369"/>
                    <a:pt x="7981" y="1270907"/>
                    <a:pt x="17206" y="1270907"/>
                  </a:cubicBezTo>
                  <a:lnTo>
                    <a:pt x="17309" y="1270907"/>
                  </a:lnTo>
                  <a:lnTo>
                    <a:pt x="17620" y="1271036"/>
                  </a:lnTo>
                  <a:lnTo>
                    <a:pt x="17620" y="1179180"/>
                  </a:lnTo>
                  <a:lnTo>
                    <a:pt x="17517" y="1179180"/>
                  </a:lnTo>
                  <a:cubicBezTo>
                    <a:pt x="7877" y="1179180"/>
                    <a:pt x="0" y="1171303"/>
                    <a:pt x="0" y="1161663"/>
                  </a:cubicBezTo>
                  <a:lnTo>
                    <a:pt x="0" y="934368"/>
                  </a:lnTo>
                  <a:cubicBezTo>
                    <a:pt x="0" y="924729"/>
                    <a:pt x="7877" y="916852"/>
                    <a:pt x="17517" y="916852"/>
                  </a:cubicBezTo>
                  <a:lnTo>
                    <a:pt x="17620" y="916852"/>
                  </a:lnTo>
                  <a:lnTo>
                    <a:pt x="17620" y="791306"/>
                  </a:lnTo>
                  <a:lnTo>
                    <a:pt x="16790" y="791649"/>
                  </a:lnTo>
                  <a:lnTo>
                    <a:pt x="16687" y="791649"/>
                  </a:lnTo>
                  <a:cubicBezTo>
                    <a:pt x="8084" y="791649"/>
                    <a:pt x="1140" y="784705"/>
                    <a:pt x="1140" y="776102"/>
                  </a:cubicBezTo>
                  <a:lnTo>
                    <a:pt x="1140" y="656494"/>
                  </a:lnTo>
                  <a:cubicBezTo>
                    <a:pt x="1140" y="647892"/>
                    <a:pt x="8084" y="640947"/>
                    <a:pt x="16687" y="640947"/>
                  </a:cubicBezTo>
                  <a:lnTo>
                    <a:pt x="16790" y="640947"/>
                  </a:lnTo>
                  <a:lnTo>
                    <a:pt x="17620" y="641291"/>
                  </a:lnTo>
                  <a:lnTo>
                    <a:pt x="17620" y="205219"/>
                  </a:lnTo>
                  <a:cubicBezTo>
                    <a:pt x="17620" y="91830"/>
                    <a:pt x="109450" y="0"/>
                    <a:pt x="222839" y="0"/>
                  </a:cubicBezTo>
                  <a:close/>
                </a:path>
              </a:pathLst>
            </a:custGeom>
            <a:solidFill>
              <a:srgbClr val="434343"/>
            </a:solidFill>
            <a:ln w="103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6A1E82-8AA3-4FFA-A336-53BD64C234C9}"/>
                </a:ext>
              </a:extLst>
            </p:cNvPr>
            <p:cNvSpPr/>
            <p:nvPr/>
          </p:nvSpPr>
          <p:spPr>
            <a:xfrm>
              <a:off x="3195282" y="5769652"/>
              <a:ext cx="279844" cy="279844"/>
            </a:xfrm>
            <a:custGeom>
              <a:avLst/>
              <a:gdLst>
                <a:gd name="connsiteX0" fmla="*/ 279593 w 279844"/>
                <a:gd name="connsiteY0" fmla="*/ 144025 h 279844"/>
                <a:gd name="connsiteX1" fmla="*/ 144025 w 279844"/>
                <a:gd name="connsiteY1" fmla="*/ 279593 h 279844"/>
                <a:gd name="connsiteX2" fmla="*/ 8456 w 279844"/>
                <a:gd name="connsiteY2" fmla="*/ 144025 h 279844"/>
                <a:gd name="connsiteX3" fmla="*/ 144025 w 279844"/>
                <a:gd name="connsiteY3" fmla="*/ 8456 h 279844"/>
                <a:gd name="connsiteX4" fmla="*/ 279593 w 279844"/>
                <a:gd name="connsiteY4" fmla="*/ 144025 h 27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844" h="279844">
                  <a:moveTo>
                    <a:pt x="279593" y="144025"/>
                  </a:moveTo>
                  <a:cubicBezTo>
                    <a:pt x="279593" y="218897"/>
                    <a:pt x="218897" y="279593"/>
                    <a:pt x="144025" y="279593"/>
                  </a:cubicBezTo>
                  <a:cubicBezTo>
                    <a:pt x="69152" y="279593"/>
                    <a:pt x="8456" y="218897"/>
                    <a:pt x="8456" y="144025"/>
                  </a:cubicBezTo>
                  <a:cubicBezTo>
                    <a:pt x="8456" y="69152"/>
                    <a:pt x="69152" y="8456"/>
                    <a:pt x="144025" y="8456"/>
                  </a:cubicBezTo>
                  <a:cubicBezTo>
                    <a:pt x="218897" y="8456"/>
                    <a:pt x="279593" y="69152"/>
                    <a:pt x="279593" y="144025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8820977-1388-43E7-8419-942B0B0D4DBA}"/>
                </a:ext>
              </a:extLst>
            </p:cNvPr>
            <p:cNvSpPr/>
            <p:nvPr/>
          </p:nvSpPr>
          <p:spPr>
            <a:xfrm>
              <a:off x="3268663" y="980587"/>
              <a:ext cx="134740" cy="134740"/>
            </a:xfrm>
            <a:custGeom>
              <a:avLst/>
              <a:gdLst>
                <a:gd name="connsiteX0" fmla="*/ 70643 w 134739"/>
                <a:gd name="connsiteY0" fmla="*/ 132831 h 134739"/>
                <a:gd name="connsiteX1" fmla="*/ 8456 w 134739"/>
                <a:gd name="connsiteY1" fmla="*/ 70643 h 134739"/>
                <a:gd name="connsiteX2" fmla="*/ 70643 w 134739"/>
                <a:gd name="connsiteY2" fmla="*/ 8456 h 134739"/>
                <a:gd name="connsiteX3" fmla="*/ 132831 w 134739"/>
                <a:gd name="connsiteY3" fmla="*/ 70643 h 134739"/>
                <a:gd name="connsiteX4" fmla="*/ 70643 w 134739"/>
                <a:gd name="connsiteY4" fmla="*/ 132831 h 134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739" h="134739">
                  <a:moveTo>
                    <a:pt x="70643" y="132831"/>
                  </a:moveTo>
                  <a:cubicBezTo>
                    <a:pt x="36336" y="132831"/>
                    <a:pt x="8456" y="104950"/>
                    <a:pt x="8456" y="70643"/>
                  </a:cubicBezTo>
                  <a:cubicBezTo>
                    <a:pt x="8456" y="36336"/>
                    <a:pt x="36336" y="8456"/>
                    <a:pt x="70643" y="8456"/>
                  </a:cubicBezTo>
                  <a:cubicBezTo>
                    <a:pt x="104950" y="8456"/>
                    <a:pt x="132831" y="36336"/>
                    <a:pt x="132831" y="70643"/>
                  </a:cubicBezTo>
                  <a:cubicBezTo>
                    <a:pt x="132831" y="104950"/>
                    <a:pt x="105054" y="132831"/>
                    <a:pt x="70643" y="132831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C048CD41-92AF-4A2E-8E93-5E1732002A12}"/>
                </a:ext>
              </a:extLst>
            </p:cNvPr>
            <p:cNvSpPr/>
            <p:nvPr/>
          </p:nvSpPr>
          <p:spPr>
            <a:xfrm>
              <a:off x="3262858" y="974471"/>
              <a:ext cx="145104" cy="145104"/>
            </a:xfrm>
            <a:custGeom>
              <a:avLst/>
              <a:gdLst>
                <a:gd name="connsiteX0" fmla="*/ 76448 w 145104"/>
                <a:gd name="connsiteY0" fmla="*/ 18821 h 145104"/>
                <a:gd name="connsiteX1" fmla="*/ 134075 w 145104"/>
                <a:gd name="connsiteY1" fmla="*/ 76240 h 145104"/>
                <a:gd name="connsiteX2" fmla="*/ 76655 w 145104"/>
                <a:gd name="connsiteY2" fmla="*/ 133868 h 145104"/>
                <a:gd name="connsiteX3" fmla="*/ 19028 w 145104"/>
                <a:gd name="connsiteY3" fmla="*/ 76448 h 145104"/>
                <a:gd name="connsiteX4" fmla="*/ 19028 w 145104"/>
                <a:gd name="connsiteY4" fmla="*/ 76344 h 145104"/>
                <a:gd name="connsiteX5" fmla="*/ 76448 w 145104"/>
                <a:gd name="connsiteY5" fmla="*/ 18821 h 145104"/>
                <a:gd name="connsiteX6" fmla="*/ 76448 w 145104"/>
                <a:gd name="connsiteY6" fmla="*/ 8456 h 145104"/>
                <a:gd name="connsiteX7" fmla="*/ 8456 w 145104"/>
                <a:gd name="connsiteY7" fmla="*/ 76240 h 145104"/>
                <a:gd name="connsiteX8" fmla="*/ 76241 w 145104"/>
                <a:gd name="connsiteY8" fmla="*/ 144232 h 145104"/>
                <a:gd name="connsiteX9" fmla="*/ 144232 w 145104"/>
                <a:gd name="connsiteY9" fmla="*/ 76448 h 145104"/>
                <a:gd name="connsiteX10" fmla="*/ 144232 w 145104"/>
                <a:gd name="connsiteY10" fmla="*/ 76344 h 145104"/>
                <a:gd name="connsiteX11" fmla="*/ 76448 w 145104"/>
                <a:gd name="connsiteY11" fmla="*/ 8456 h 145104"/>
                <a:gd name="connsiteX12" fmla="*/ 76448 w 145104"/>
                <a:gd name="connsiteY12" fmla="*/ 8456 h 14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104" h="145104">
                  <a:moveTo>
                    <a:pt x="76448" y="18821"/>
                  </a:moveTo>
                  <a:cubicBezTo>
                    <a:pt x="108267" y="18717"/>
                    <a:pt x="133971" y="44421"/>
                    <a:pt x="134075" y="76240"/>
                  </a:cubicBezTo>
                  <a:cubicBezTo>
                    <a:pt x="134179" y="108060"/>
                    <a:pt x="108474" y="133764"/>
                    <a:pt x="76655" y="133868"/>
                  </a:cubicBezTo>
                  <a:cubicBezTo>
                    <a:pt x="44836" y="133971"/>
                    <a:pt x="19131" y="108267"/>
                    <a:pt x="19028" y="76448"/>
                  </a:cubicBezTo>
                  <a:cubicBezTo>
                    <a:pt x="19028" y="76448"/>
                    <a:pt x="19028" y="76344"/>
                    <a:pt x="19028" y="76344"/>
                  </a:cubicBezTo>
                  <a:cubicBezTo>
                    <a:pt x="19131" y="44628"/>
                    <a:pt x="44732" y="18924"/>
                    <a:pt x="76448" y="18821"/>
                  </a:cubicBezTo>
                  <a:moveTo>
                    <a:pt x="76448" y="8456"/>
                  </a:moveTo>
                  <a:cubicBezTo>
                    <a:pt x="38928" y="8352"/>
                    <a:pt x="8560" y="38721"/>
                    <a:pt x="8456" y="76240"/>
                  </a:cubicBezTo>
                  <a:cubicBezTo>
                    <a:pt x="8352" y="113760"/>
                    <a:pt x="38721" y="144129"/>
                    <a:pt x="76241" y="144232"/>
                  </a:cubicBezTo>
                  <a:cubicBezTo>
                    <a:pt x="113760" y="144336"/>
                    <a:pt x="144129" y="113968"/>
                    <a:pt x="144232" y="76448"/>
                  </a:cubicBezTo>
                  <a:cubicBezTo>
                    <a:pt x="144232" y="76448"/>
                    <a:pt x="144232" y="76344"/>
                    <a:pt x="144232" y="76344"/>
                  </a:cubicBezTo>
                  <a:cubicBezTo>
                    <a:pt x="144336" y="38928"/>
                    <a:pt x="114071" y="8560"/>
                    <a:pt x="76448" y="8456"/>
                  </a:cubicBezTo>
                  <a:cubicBezTo>
                    <a:pt x="76551" y="8456"/>
                    <a:pt x="76551" y="8456"/>
                    <a:pt x="76448" y="8456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6C689CB-FEC9-4B5D-88DE-FF56AB7BB663}"/>
              </a:ext>
            </a:extLst>
          </p:cNvPr>
          <p:cNvSpPr txBox="1"/>
          <p:nvPr/>
        </p:nvSpPr>
        <p:spPr>
          <a:xfrm>
            <a:off x="6775377" y="3322318"/>
            <a:ext cx="421709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 err="1">
                <a:solidFill>
                  <a:srgbClr val="004534"/>
                </a:solidFill>
              </a:rPr>
              <a:t>Titile</a:t>
            </a:r>
            <a:r>
              <a:rPr lang="en-US" altLang="ko-KR" dirty="0">
                <a:solidFill>
                  <a:srgbClr val="004534"/>
                </a:solidFill>
              </a:rPr>
              <a:t> text block &amp;</a:t>
            </a:r>
          </a:p>
          <a:p>
            <a:r>
              <a:rPr lang="en-US" altLang="ko-KR" dirty="0">
                <a:solidFill>
                  <a:srgbClr val="004534"/>
                </a:solidFill>
              </a:rPr>
              <a:t>Tablet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3493DB-4E92-46D5-83D0-AFDD180F4FC0}"/>
              </a:ext>
            </a:extLst>
          </p:cNvPr>
          <p:cNvSpPr txBox="1"/>
          <p:nvPr/>
        </p:nvSpPr>
        <p:spPr>
          <a:xfrm>
            <a:off x="6775378" y="4153315"/>
            <a:ext cx="4217094" cy="138499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Duis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aute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irure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in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reprehenderit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voluptate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esse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cillum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fugiat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pariatur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Excepteur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occaecat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cupidatat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non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proident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2AE5939-DE85-4B33-94E0-EF4B7259E3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92307DB-E5B5-47C0-8AFC-5E76288F7027}"/>
              </a:ext>
            </a:extLst>
          </p:cNvPr>
          <p:cNvSpPr txBox="1"/>
          <p:nvPr/>
        </p:nvSpPr>
        <p:spPr>
          <a:xfrm>
            <a:off x="7684620" y="3081206"/>
            <a:ext cx="421709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>
                <a:solidFill>
                  <a:srgbClr val="004534"/>
                </a:solidFill>
              </a:rPr>
              <a:t>Titile</a:t>
            </a:r>
            <a:r>
              <a:rPr lang="en-US" altLang="ko-KR" dirty="0">
                <a:solidFill>
                  <a:srgbClr val="004534"/>
                </a:solidFill>
              </a:rPr>
              <a:t> text block &amp;</a:t>
            </a:r>
          </a:p>
          <a:p>
            <a:r>
              <a:rPr lang="en-US" altLang="ko-KR" dirty="0">
                <a:solidFill>
                  <a:srgbClr val="004534"/>
                </a:solidFill>
              </a:rPr>
              <a:t>Desktop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1963F0-10E5-4D1B-8880-1D4331D741E0}"/>
              </a:ext>
            </a:extLst>
          </p:cNvPr>
          <p:cNvSpPr txBox="1"/>
          <p:nvPr/>
        </p:nvSpPr>
        <p:spPr>
          <a:xfrm>
            <a:off x="7684621" y="3912203"/>
            <a:ext cx="4217094" cy="138499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Duis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aute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irure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in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reprehenderit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voluptate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esse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cillum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fugiat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pariatur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Excepteur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occaecat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cupidatat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non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proident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!</a:t>
            </a:r>
          </a:p>
        </p:txBody>
      </p:sp>
      <p:grpSp>
        <p:nvGrpSpPr>
          <p:cNvPr id="21" name="그래픽 11">
            <a:extLst>
              <a:ext uri="{FF2B5EF4-FFF2-40B4-BE49-F238E27FC236}">
                <a16:creationId xmlns:a16="http://schemas.microsoft.com/office/drawing/2014/main" id="{640E2A8A-E09E-4F96-963D-2F5FAE075701}"/>
              </a:ext>
            </a:extLst>
          </p:cNvPr>
          <p:cNvGrpSpPr/>
          <p:nvPr/>
        </p:nvGrpSpPr>
        <p:grpSpPr>
          <a:xfrm>
            <a:off x="632732" y="800160"/>
            <a:ext cx="6572250" cy="5238750"/>
            <a:chOff x="632732" y="1295460"/>
            <a:chExt cx="6572250" cy="5238750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F754AE5-4346-4B62-A6EF-8ADBECB868D2}"/>
                </a:ext>
              </a:extLst>
            </p:cNvPr>
            <p:cNvSpPr/>
            <p:nvPr/>
          </p:nvSpPr>
          <p:spPr>
            <a:xfrm>
              <a:off x="3079038" y="5743540"/>
              <a:ext cx="1704975" cy="790575"/>
            </a:xfrm>
            <a:custGeom>
              <a:avLst/>
              <a:gdLst>
                <a:gd name="connsiteX0" fmla="*/ 1704404 w 1704975"/>
                <a:gd name="connsiteY0" fmla="*/ 790480 h 790575"/>
                <a:gd name="connsiteX1" fmla="*/ 7144 w 1704975"/>
                <a:gd name="connsiteY1" fmla="*/ 768763 h 790575"/>
                <a:gd name="connsiteX2" fmla="*/ 12192 w 1704975"/>
                <a:gd name="connsiteY2" fmla="*/ 725234 h 790575"/>
                <a:gd name="connsiteX3" fmla="*/ 94202 w 1704975"/>
                <a:gd name="connsiteY3" fmla="*/ 7144 h 790575"/>
                <a:gd name="connsiteX4" fmla="*/ 1584770 w 1704975"/>
                <a:gd name="connsiteY4" fmla="*/ 7144 h 790575"/>
                <a:gd name="connsiteX5" fmla="*/ 1694402 w 1704975"/>
                <a:gd name="connsiteY5" fmla="*/ 725234 h 790575"/>
                <a:gd name="connsiteX6" fmla="*/ 1702784 w 1704975"/>
                <a:gd name="connsiteY6" fmla="*/ 779622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4975" h="790575">
                  <a:moveTo>
                    <a:pt x="1704404" y="790480"/>
                  </a:moveTo>
                  <a:lnTo>
                    <a:pt x="7144" y="768763"/>
                  </a:lnTo>
                  <a:lnTo>
                    <a:pt x="12192" y="725234"/>
                  </a:lnTo>
                  <a:lnTo>
                    <a:pt x="94202" y="7144"/>
                  </a:lnTo>
                  <a:lnTo>
                    <a:pt x="1584770" y="7144"/>
                  </a:lnTo>
                  <a:lnTo>
                    <a:pt x="1694402" y="725234"/>
                  </a:lnTo>
                  <a:lnTo>
                    <a:pt x="1702784" y="779622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DA4FAA4-78FA-40DE-869C-E017B1C2A4A6}"/>
                </a:ext>
              </a:extLst>
            </p:cNvPr>
            <p:cNvSpPr/>
            <p:nvPr/>
          </p:nvSpPr>
          <p:spPr>
            <a:xfrm>
              <a:off x="3079038" y="6461630"/>
              <a:ext cx="1704975" cy="66675"/>
            </a:xfrm>
            <a:custGeom>
              <a:avLst/>
              <a:gdLst>
                <a:gd name="connsiteX0" fmla="*/ 1702784 w 1704975"/>
                <a:gd name="connsiteY0" fmla="*/ 61532 h 66675"/>
                <a:gd name="connsiteX1" fmla="*/ 855821 w 1704975"/>
                <a:gd name="connsiteY1" fmla="*/ 61532 h 66675"/>
                <a:gd name="connsiteX2" fmla="*/ 7144 w 1704975"/>
                <a:gd name="connsiteY2" fmla="*/ 50673 h 66675"/>
                <a:gd name="connsiteX3" fmla="*/ 12192 w 1704975"/>
                <a:gd name="connsiteY3" fmla="*/ 7144 h 66675"/>
                <a:gd name="connsiteX4" fmla="*/ 1694402 w 17049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66675">
                  <a:moveTo>
                    <a:pt x="1702784" y="61532"/>
                  </a:moveTo>
                  <a:lnTo>
                    <a:pt x="855821" y="61532"/>
                  </a:lnTo>
                  <a:lnTo>
                    <a:pt x="7144" y="50673"/>
                  </a:lnTo>
                  <a:lnTo>
                    <a:pt x="12192" y="7144"/>
                  </a:lnTo>
                  <a:lnTo>
                    <a:pt x="1694402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CA372A6-B0E5-42F1-9B88-3AF1B4ACE225}"/>
                </a:ext>
              </a:extLst>
            </p:cNvPr>
            <p:cNvSpPr/>
            <p:nvPr/>
          </p:nvSpPr>
          <p:spPr>
            <a:xfrm>
              <a:off x="2796145" y="6472488"/>
              <a:ext cx="2257425" cy="66675"/>
            </a:xfrm>
            <a:custGeom>
              <a:avLst/>
              <a:gdLst>
                <a:gd name="connsiteX0" fmla="*/ 7144 w 2257425"/>
                <a:gd name="connsiteY0" fmla="*/ 7144 h 66675"/>
                <a:gd name="connsiteX1" fmla="*/ 2259330 w 2257425"/>
                <a:gd name="connsiteY1" fmla="*/ 7144 h 66675"/>
                <a:gd name="connsiteX2" fmla="*/ 2259330 w 2257425"/>
                <a:gd name="connsiteY2" fmla="*/ 61532 h 66675"/>
                <a:gd name="connsiteX3" fmla="*/ 7144 w 2257425"/>
                <a:gd name="connsiteY3" fmla="*/ 6153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57425" h="66675">
                  <a:moveTo>
                    <a:pt x="7144" y="7144"/>
                  </a:moveTo>
                  <a:lnTo>
                    <a:pt x="2259330" y="7144"/>
                  </a:lnTo>
                  <a:lnTo>
                    <a:pt x="2259330" y="61532"/>
                  </a:lnTo>
                  <a:lnTo>
                    <a:pt x="7144" y="61532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20AD26C9-676B-4C4D-A428-14F2927DF7C1}"/>
                </a:ext>
              </a:extLst>
            </p:cNvPr>
            <p:cNvSpPr/>
            <p:nvPr/>
          </p:nvSpPr>
          <p:spPr>
            <a:xfrm>
              <a:off x="625587" y="1288316"/>
              <a:ext cx="6581775" cy="3962400"/>
            </a:xfrm>
            <a:custGeom>
              <a:avLst/>
              <a:gdLst>
                <a:gd name="connsiteX0" fmla="*/ 6578634 w 6581775"/>
                <a:gd name="connsiteY0" fmla="*/ 149352 h 3962400"/>
                <a:gd name="connsiteX1" fmla="*/ 6437664 w 6581775"/>
                <a:gd name="connsiteY1" fmla="*/ 7144 h 3962400"/>
                <a:gd name="connsiteX2" fmla="*/ 148115 w 6581775"/>
                <a:gd name="connsiteY2" fmla="*/ 7144 h 3962400"/>
                <a:gd name="connsiteX3" fmla="*/ 7145 w 6581775"/>
                <a:gd name="connsiteY3" fmla="*/ 149447 h 3962400"/>
                <a:gd name="connsiteX4" fmla="*/ 7145 w 6581775"/>
                <a:gd name="connsiteY4" fmla="*/ 149447 h 3962400"/>
                <a:gd name="connsiteX5" fmla="*/ 7145 w 6581775"/>
                <a:gd name="connsiteY5" fmla="*/ 3961924 h 3962400"/>
                <a:gd name="connsiteX6" fmla="*/ 6578634 w 6581775"/>
                <a:gd name="connsiteY6" fmla="*/ 3961924 h 3962400"/>
                <a:gd name="connsiteX7" fmla="*/ 6578634 w 6581775"/>
                <a:gd name="connsiteY7" fmla="*/ 149352 h 396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1775" h="3962400">
                  <a:moveTo>
                    <a:pt x="6578634" y="149352"/>
                  </a:moveTo>
                  <a:cubicBezTo>
                    <a:pt x="6578920" y="71152"/>
                    <a:pt x="6515864" y="7525"/>
                    <a:pt x="6437664" y="7144"/>
                  </a:cubicBezTo>
                  <a:lnTo>
                    <a:pt x="148115" y="7144"/>
                  </a:lnTo>
                  <a:cubicBezTo>
                    <a:pt x="69915" y="7525"/>
                    <a:pt x="6764" y="71247"/>
                    <a:pt x="7145" y="149447"/>
                  </a:cubicBezTo>
                  <a:cubicBezTo>
                    <a:pt x="7145" y="149447"/>
                    <a:pt x="7145" y="149447"/>
                    <a:pt x="7145" y="149447"/>
                  </a:cubicBezTo>
                  <a:lnTo>
                    <a:pt x="7145" y="3961924"/>
                  </a:lnTo>
                  <a:lnTo>
                    <a:pt x="6578634" y="3961924"/>
                  </a:lnTo>
                  <a:lnTo>
                    <a:pt x="6578634" y="149352"/>
                  </a:lnTo>
                  <a:close/>
                </a:path>
              </a:pathLst>
            </a:custGeom>
            <a:solidFill>
              <a:srgbClr val="43434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A2DB43C-30D4-4001-B845-1A8001F0BF3D}"/>
                </a:ext>
              </a:extLst>
            </p:cNvPr>
            <p:cNvSpPr/>
            <p:nvPr/>
          </p:nvSpPr>
          <p:spPr>
            <a:xfrm>
              <a:off x="625588" y="5204996"/>
              <a:ext cx="6581775" cy="600075"/>
            </a:xfrm>
            <a:custGeom>
              <a:avLst/>
              <a:gdLst>
                <a:gd name="connsiteX0" fmla="*/ 7144 w 6581775"/>
                <a:gd name="connsiteY0" fmla="*/ 7144 h 600075"/>
                <a:gd name="connsiteX1" fmla="*/ 7144 w 6581775"/>
                <a:gd name="connsiteY1" fmla="*/ 453676 h 600075"/>
                <a:gd name="connsiteX2" fmla="*/ 148114 w 6581775"/>
                <a:gd name="connsiteY2" fmla="*/ 594646 h 600075"/>
                <a:gd name="connsiteX3" fmla="*/ 6437662 w 6581775"/>
                <a:gd name="connsiteY3" fmla="*/ 594646 h 600075"/>
                <a:gd name="connsiteX4" fmla="*/ 6578632 w 6581775"/>
                <a:gd name="connsiteY4" fmla="*/ 453676 h 600075"/>
                <a:gd name="connsiteX5" fmla="*/ 6578632 w 6581775"/>
                <a:gd name="connsiteY5" fmla="*/ 7144 h 600075"/>
                <a:gd name="connsiteX6" fmla="*/ 7144 w 6581775"/>
                <a:gd name="connsiteY6" fmla="*/ 7144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81775" h="600075">
                  <a:moveTo>
                    <a:pt x="7144" y="7144"/>
                  </a:moveTo>
                  <a:lnTo>
                    <a:pt x="7144" y="453676"/>
                  </a:lnTo>
                  <a:cubicBezTo>
                    <a:pt x="7144" y="531495"/>
                    <a:pt x="70295" y="594646"/>
                    <a:pt x="148114" y="594646"/>
                  </a:cubicBezTo>
                  <a:lnTo>
                    <a:pt x="6437662" y="594646"/>
                  </a:lnTo>
                  <a:cubicBezTo>
                    <a:pt x="6515481" y="594646"/>
                    <a:pt x="6578632" y="531495"/>
                    <a:pt x="6578632" y="453676"/>
                  </a:cubicBezTo>
                  <a:lnTo>
                    <a:pt x="6578632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378F811-0F46-4C9D-B911-B8A49DC5D50A}"/>
                </a:ext>
              </a:extLst>
            </p:cNvPr>
            <p:cNvSpPr/>
            <p:nvPr/>
          </p:nvSpPr>
          <p:spPr>
            <a:xfrm>
              <a:off x="4090878" y="5792498"/>
              <a:ext cx="685800" cy="685800"/>
            </a:xfrm>
            <a:custGeom>
              <a:avLst/>
              <a:gdLst>
                <a:gd name="connsiteX0" fmla="*/ 7144 w 685800"/>
                <a:gd name="connsiteY0" fmla="*/ 7144 h 685800"/>
                <a:gd name="connsiteX1" fmla="*/ 684276 w 685800"/>
                <a:gd name="connsiteY1" fmla="*/ 687134 h 685800"/>
                <a:gd name="connsiteX2" fmla="*/ 580358 w 685800"/>
                <a:gd name="connsiteY2" fmla="*/ 7144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800" h="685800">
                  <a:moveTo>
                    <a:pt x="7144" y="7144"/>
                  </a:moveTo>
                  <a:lnTo>
                    <a:pt x="684276" y="687134"/>
                  </a:lnTo>
                  <a:lnTo>
                    <a:pt x="580358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81A5733-D66B-42E1-B885-DA3584B6FAFB}"/>
                </a:ext>
              </a:extLst>
            </p:cNvPr>
            <p:cNvSpPr/>
            <p:nvPr/>
          </p:nvSpPr>
          <p:spPr>
            <a:xfrm>
              <a:off x="3797318" y="5329107"/>
              <a:ext cx="304800" cy="304800"/>
            </a:xfrm>
            <a:custGeom>
              <a:avLst/>
              <a:gdLst>
                <a:gd name="connsiteX0" fmla="*/ 301085 w 304800"/>
                <a:gd name="connsiteY0" fmla="*/ 154115 h 304800"/>
                <a:gd name="connsiteX1" fmla="*/ 154115 w 304800"/>
                <a:gd name="connsiteY1" fmla="*/ 301085 h 304800"/>
                <a:gd name="connsiteX2" fmla="*/ 7144 w 304800"/>
                <a:gd name="connsiteY2" fmla="*/ 154115 h 304800"/>
                <a:gd name="connsiteX3" fmla="*/ 154115 w 304800"/>
                <a:gd name="connsiteY3" fmla="*/ 7144 h 304800"/>
                <a:gd name="connsiteX4" fmla="*/ 301085 w 304800"/>
                <a:gd name="connsiteY4" fmla="*/ 15411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0" h="304800">
                  <a:moveTo>
                    <a:pt x="301085" y="154115"/>
                  </a:moveTo>
                  <a:cubicBezTo>
                    <a:pt x="301085" y="235284"/>
                    <a:pt x="235284" y="301085"/>
                    <a:pt x="154115" y="301085"/>
                  </a:cubicBezTo>
                  <a:cubicBezTo>
                    <a:pt x="72945" y="301085"/>
                    <a:pt x="7144" y="235284"/>
                    <a:pt x="7144" y="154115"/>
                  </a:cubicBezTo>
                  <a:cubicBezTo>
                    <a:pt x="7144" y="72945"/>
                    <a:pt x="72945" y="7144"/>
                    <a:pt x="154115" y="7144"/>
                  </a:cubicBezTo>
                  <a:cubicBezTo>
                    <a:pt x="235284" y="7144"/>
                    <a:pt x="301085" y="72945"/>
                    <a:pt x="301085" y="154115"/>
                  </a:cubicBezTo>
                  <a:close/>
                </a:path>
              </a:pathLst>
            </a:custGeom>
            <a:solidFill>
              <a:srgbClr val="43434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BDFD96B-D09D-45FA-A074-644CA42A39E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EEEEEE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EEEEEE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EEEEEE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EEEEEE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EEEEEE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EEEEEE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EEEEEE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EEEEEE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EEEEEE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EEEEEE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EEEEEE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EEEEEE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EEEEEE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EEEEEE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EEEEEE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EEEEEE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EEEEEE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EEEEEE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EEEEEE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EEEEEE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EEEEEE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EEEEEE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EEEEEE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EEEEEE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EEEEEE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EEEEEE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EEEEEE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EEEEEE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EEEEEE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EEEEEE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EEEEEE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EEEEEE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EEEEEE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EEEEEE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EEEEEE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EEEEEE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EEEEEE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EEEEEE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EEEEEE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EEEEEE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EEEEEE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EEEEEE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EEEEEE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EEEEEE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EEEEEE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EEEEEE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EEEEEE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EEEEEE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EEEEEE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EEEEEE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EEEEEE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EEEEEE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EEEEEE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EEEEEE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EEEEEE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EEEEEE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EEEEEE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EEEEEE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EEEEEE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EEEEEE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EEEEEE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EEEEEE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EEEEEE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EEEEEE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EEEEEE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EEEEEE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EEEEEE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EEEEEE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EEEEEE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EEEEEE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EEEEEE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EEEEEE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EEEEEE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EEEEEE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EEEEEE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EEEEEE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EEEEEE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EEEEEE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EEEEEE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EEEEEE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EEEEEE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EEEEEE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EEEEEE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EEEEEE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EEEEEE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EEEEEE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EEEEEE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EEEEEE"/>
              </a:solidFill>
            </a:endParaRPr>
          </a:p>
          <a:p>
            <a:r>
              <a:rPr lang="en-US" altLang="ko-KR" sz="1600" dirty="0">
                <a:solidFill>
                  <a:srgbClr val="EEEEEE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EEEEEE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EEEEEE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EEEEEE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EEEEEE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EEEEEE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EEEEEE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EEEEEE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EEEEEE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EEEEEE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EEEEEE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EEEEEE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EEEEEE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EEEEEE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EEEEEE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EEEEEE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EEEEEE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EEEEEE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EEEEEE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EEEEEE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EEEEEE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EEEEEE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EEEEEE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EEEEEE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EEEEEE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EEEEEE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EEEEEE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EEEEEE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EEEEEE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EEEEEE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EEEEEE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EEEEEE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EEEEEE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EEEEEE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EEEEEE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EEEEEE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EEEEEE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EEEEEE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EEEEEE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EEEEEE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EEEEEE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EEEEEE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EEEEEE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EEEEEE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EEEEEE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EEEEEE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EEEEEE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EEEEEE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EEEEEE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EEEEEE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EEEEEE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EEEEEE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EEEEEE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EEEEEE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EEEEEE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EEEEEE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EEEEEE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EEEEEE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EEEEEE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EEEEEE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EEEEEE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EEEEEE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EEEEEE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EEEEEE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EEEEEE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EEEEEE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EEEEEE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EEEEEE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EEEEEE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EEEEEE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EEEEEE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EEEEEE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EEEEEE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EEEE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EEEEEE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EEEEEE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EEEEEE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EEEEEE"/>
              </a:solidFill>
            </a:endParaRPr>
          </a:p>
          <a:p>
            <a:r>
              <a:rPr lang="en-US" altLang="ko-KR" sz="1600" dirty="0">
                <a:solidFill>
                  <a:srgbClr val="EEEEEE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4194628" y="2810262"/>
            <a:ext cx="3802744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dirty="0">
                <a:solidFill>
                  <a:srgbClr val="004534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4195283" y="3689904"/>
            <a:ext cx="380222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Etiam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mi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lacinia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3D3C3C"/>
                </a:solidFill>
              </a:rPr>
              <a:t>Presentation template by </a:t>
            </a:r>
            <a:endParaRPr lang="ko-KR" altLang="en-US" sz="1100" dirty="0">
              <a:solidFill>
                <a:srgbClr val="3D3C3C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3D3C3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3D3C3C"/>
                </a:solidFill>
              </a:rPr>
              <a:t> Ctrl + Click</a:t>
            </a:r>
            <a:r>
              <a:rPr lang="ko-KR" altLang="en-US" sz="1100" dirty="0">
                <a:solidFill>
                  <a:srgbClr val="3D3C3C"/>
                </a:solidFill>
              </a:rPr>
              <a:t> </a:t>
            </a:r>
            <a:r>
              <a:rPr lang="en-US" altLang="ko-KR" sz="1100" dirty="0">
                <a:solidFill>
                  <a:srgbClr val="3D3C3C"/>
                </a:solidFill>
              </a:rPr>
              <a:t>to follow link</a:t>
            </a:r>
            <a:endParaRPr lang="ko-KR" altLang="en-US" sz="1100" dirty="0">
              <a:solidFill>
                <a:srgbClr val="3D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1638721D-4674-4C66-9CC8-3623857B3C63}"/>
              </a:ext>
            </a:extLst>
          </p:cNvPr>
          <p:cNvSpPr txBox="1"/>
          <p:nvPr/>
        </p:nvSpPr>
        <p:spPr>
          <a:xfrm>
            <a:off x="2718736" y="1187093"/>
            <a:ext cx="6754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D915B8-B992-4352-903F-110C8F5F568E}"/>
              </a:ext>
            </a:extLst>
          </p:cNvPr>
          <p:cNvSpPr txBox="1"/>
          <p:nvPr/>
        </p:nvSpPr>
        <p:spPr>
          <a:xfrm>
            <a:off x="2718736" y="671688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04534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rgbClr val="00453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D859A3B8-AB3A-4E03-8569-84EE7E040829}"/>
              </a:ext>
            </a:extLst>
          </p:cNvPr>
          <p:cNvSpPr/>
          <p:nvPr/>
        </p:nvSpPr>
        <p:spPr>
          <a:xfrm>
            <a:off x="4426318" y="2585300"/>
            <a:ext cx="1131551" cy="1131551"/>
          </a:xfrm>
          <a:prstGeom prst="ellipse">
            <a:avLst/>
          </a:prstGeom>
          <a:solidFill>
            <a:srgbClr val="0045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3673C2-D0C2-456E-99A7-7C654B9BA9CA}"/>
              </a:ext>
            </a:extLst>
          </p:cNvPr>
          <p:cNvSpPr txBox="1"/>
          <p:nvPr/>
        </p:nvSpPr>
        <p:spPr>
          <a:xfrm>
            <a:off x="4166957" y="4457347"/>
            <a:ext cx="1650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EFA895A-81F3-4858-A0C2-8680104DFC6F}"/>
              </a:ext>
            </a:extLst>
          </p:cNvPr>
          <p:cNvSpPr/>
          <p:nvPr/>
        </p:nvSpPr>
        <p:spPr>
          <a:xfrm>
            <a:off x="4166956" y="4029544"/>
            <a:ext cx="165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004534"/>
                </a:solidFill>
              </a:rPr>
              <a:t>Lorem ipsum</a:t>
            </a: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214B5DD7-1CC2-4370-BC10-8ADB1B19D542}"/>
              </a:ext>
            </a:extLst>
          </p:cNvPr>
          <p:cNvGrpSpPr/>
          <p:nvPr/>
        </p:nvGrpSpPr>
        <p:grpSpPr>
          <a:xfrm>
            <a:off x="4790556" y="2936651"/>
            <a:ext cx="403744" cy="414158"/>
            <a:chOff x="2772242" y="1560385"/>
            <a:chExt cx="376198" cy="385905"/>
          </a:xfrm>
          <a:solidFill>
            <a:srgbClr val="EEEEEE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9ECC97F4-3886-4B82-8AA5-F45D4531E7F1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3FE5E787-8632-47B2-A873-A4ED02A7A036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97545925-1AE5-4B5E-98A0-26F671D0B467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6849F08-929E-4C81-B021-0BA4FDB07C53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6" name="타원 25">
            <a:extLst>
              <a:ext uri="{FF2B5EF4-FFF2-40B4-BE49-F238E27FC236}">
                <a16:creationId xmlns:a16="http://schemas.microsoft.com/office/drawing/2014/main" id="{770F351C-BB4C-47D6-8632-1C0C331B7A81}"/>
              </a:ext>
            </a:extLst>
          </p:cNvPr>
          <p:cNvSpPr/>
          <p:nvPr/>
        </p:nvSpPr>
        <p:spPr>
          <a:xfrm>
            <a:off x="8892747" y="2585300"/>
            <a:ext cx="1131551" cy="1131551"/>
          </a:xfrm>
          <a:prstGeom prst="ellipse">
            <a:avLst/>
          </a:prstGeom>
          <a:solidFill>
            <a:srgbClr val="0045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F567193-1388-445E-9AF9-9EAEBE90BAED}"/>
              </a:ext>
            </a:extLst>
          </p:cNvPr>
          <p:cNvSpPr txBox="1"/>
          <p:nvPr/>
        </p:nvSpPr>
        <p:spPr>
          <a:xfrm>
            <a:off x="8633386" y="4457347"/>
            <a:ext cx="1650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A0BD455F-7303-433F-AFBD-551BAD526B14}"/>
              </a:ext>
            </a:extLst>
          </p:cNvPr>
          <p:cNvSpPr/>
          <p:nvPr/>
        </p:nvSpPr>
        <p:spPr>
          <a:xfrm>
            <a:off x="8633385" y="4029544"/>
            <a:ext cx="165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004534"/>
                </a:solidFill>
              </a:rPr>
              <a:t>Lorem ipsum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5258794A-C94C-427E-93A4-C25F02D32A61}"/>
              </a:ext>
            </a:extLst>
          </p:cNvPr>
          <p:cNvGrpSpPr/>
          <p:nvPr/>
        </p:nvGrpSpPr>
        <p:grpSpPr>
          <a:xfrm>
            <a:off x="9249114" y="2943013"/>
            <a:ext cx="418814" cy="401434"/>
            <a:chOff x="6793030" y="2235612"/>
            <a:chExt cx="390240" cy="374047"/>
          </a:xfrm>
          <a:solidFill>
            <a:srgbClr val="EEEEEE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76E2877-FD5D-4CF8-8FE5-B4B1B14B7304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6030A4F3-1925-4BD6-A63D-4AC3AE73F0A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2" name="타원 31">
            <a:extLst>
              <a:ext uri="{FF2B5EF4-FFF2-40B4-BE49-F238E27FC236}">
                <a16:creationId xmlns:a16="http://schemas.microsoft.com/office/drawing/2014/main" id="{4CF09693-7F79-4B2D-8B81-7AB935BBC8B0}"/>
              </a:ext>
            </a:extLst>
          </p:cNvPr>
          <p:cNvSpPr/>
          <p:nvPr/>
        </p:nvSpPr>
        <p:spPr>
          <a:xfrm>
            <a:off x="2193103" y="2585300"/>
            <a:ext cx="1131551" cy="1131551"/>
          </a:xfrm>
          <a:prstGeom prst="ellipse">
            <a:avLst/>
          </a:prstGeom>
          <a:solidFill>
            <a:srgbClr val="0045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BBAEA31-D583-4420-BE8D-AFB1F49AB273}"/>
              </a:ext>
            </a:extLst>
          </p:cNvPr>
          <p:cNvSpPr txBox="1"/>
          <p:nvPr/>
        </p:nvSpPr>
        <p:spPr>
          <a:xfrm>
            <a:off x="1933743" y="4457347"/>
            <a:ext cx="1650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E1F5674-90A1-4031-87E0-E417457C5B4F}"/>
              </a:ext>
            </a:extLst>
          </p:cNvPr>
          <p:cNvSpPr/>
          <p:nvPr/>
        </p:nvSpPr>
        <p:spPr>
          <a:xfrm>
            <a:off x="1933742" y="4029544"/>
            <a:ext cx="165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004534"/>
                </a:solidFill>
              </a:rPr>
              <a:t>Lorem ipsum</a:t>
            </a: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ADA11EF6-79D8-498A-837C-61F6F8DCD3F4}"/>
              </a:ext>
            </a:extLst>
          </p:cNvPr>
          <p:cNvGrpSpPr/>
          <p:nvPr/>
        </p:nvGrpSpPr>
        <p:grpSpPr>
          <a:xfrm>
            <a:off x="2600431" y="2932434"/>
            <a:ext cx="316894" cy="422592"/>
            <a:chOff x="3471472" y="902398"/>
            <a:chExt cx="295275" cy="393763"/>
          </a:xfrm>
          <a:solidFill>
            <a:srgbClr val="EEEEEE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1857F073-016C-42B1-A5E8-A1E8F0BC5F49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DF5422FE-74B6-4108-BC4D-25DCECC85F06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" name="타원 43">
            <a:extLst>
              <a:ext uri="{FF2B5EF4-FFF2-40B4-BE49-F238E27FC236}">
                <a16:creationId xmlns:a16="http://schemas.microsoft.com/office/drawing/2014/main" id="{E3273327-7525-42CA-AB5E-0356E687023F}"/>
              </a:ext>
            </a:extLst>
          </p:cNvPr>
          <p:cNvSpPr/>
          <p:nvPr/>
        </p:nvSpPr>
        <p:spPr>
          <a:xfrm>
            <a:off x="6659532" y="2585300"/>
            <a:ext cx="1131551" cy="1131551"/>
          </a:xfrm>
          <a:prstGeom prst="ellipse">
            <a:avLst/>
          </a:prstGeom>
          <a:solidFill>
            <a:srgbClr val="0045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40885D6-9ADE-41A4-A75C-E6CF9AD9A3FF}"/>
              </a:ext>
            </a:extLst>
          </p:cNvPr>
          <p:cNvSpPr txBox="1"/>
          <p:nvPr/>
        </p:nvSpPr>
        <p:spPr>
          <a:xfrm>
            <a:off x="6400171" y="4457347"/>
            <a:ext cx="1650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7F90159B-98D6-45AF-9DF5-E8D59ABC3DBF}"/>
              </a:ext>
            </a:extLst>
          </p:cNvPr>
          <p:cNvSpPr/>
          <p:nvPr/>
        </p:nvSpPr>
        <p:spPr>
          <a:xfrm>
            <a:off x="6400170" y="4029544"/>
            <a:ext cx="165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004534"/>
                </a:solidFill>
              </a:rPr>
              <a:t>Lorem ipsum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D8C1D2B1-7A21-491F-8CBC-C728E7AFE5EB}"/>
              </a:ext>
            </a:extLst>
          </p:cNvPr>
          <p:cNvGrpSpPr/>
          <p:nvPr/>
        </p:nvGrpSpPr>
        <p:grpSpPr>
          <a:xfrm>
            <a:off x="6998445" y="2934172"/>
            <a:ext cx="419120" cy="419116"/>
            <a:chOff x="752656" y="1562597"/>
            <a:chExt cx="390525" cy="390525"/>
          </a:xfrm>
          <a:solidFill>
            <a:srgbClr val="EEEEEE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DDA8B46-C0E4-45E2-8FC6-B253D4EF45B7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F65EF260-5328-4D0E-A0C5-77A7562CB1A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AA2EEED2-FBDB-4527-A384-A401BC46882C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73CD03E6-6830-4D14-BDB7-F301FB19CC56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8B7187EF-338C-49AD-86B1-817DC870A2CB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9402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45CCA43-634E-4CE0-AC87-D1A209CC788B}"/>
              </a:ext>
            </a:extLst>
          </p:cNvPr>
          <p:cNvSpPr txBox="1"/>
          <p:nvPr/>
        </p:nvSpPr>
        <p:spPr>
          <a:xfrm>
            <a:off x="3670300" y="2597289"/>
            <a:ext cx="485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04534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00453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808B7E-66DD-4A2F-A4A3-C90FE09DA4CC}"/>
              </a:ext>
            </a:extLst>
          </p:cNvPr>
          <p:cNvSpPr txBox="1"/>
          <p:nvPr/>
        </p:nvSpPr>
        <p:spPr>
          <a:xfrm>
            <a:off x="3670300" y="3799046"/>
            <a:ext cx="485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3935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5F8E70-4474-4B80-8E55-0940363C0F0B}"/>
              </a:ext>
            </a:extLst>
          </p:cNvPr>
          <p:cNvSpPr txBox="1"/>
          <p:nvPr/>
        </p:nvSpPr>
        <p:spPr>
          <a:xfrm>
            <a:off x="3263900" y="1399428"/>
            <a:ext cx="566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004534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b="1" dirty="0">
              <a:solidFill>
                <a:srgbClr val="00453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2A377E-24B7-4EF6-805E-FC78C3E97FDB}"/>
              </a:ext>
            </a:extLst>
          </p:cNvPr>
          <p:cNvSpPr txBox="1"/>
          <p:nvPr/>
        </p:nvSpPr>
        <p:spPr>
          <a:xfrm>
            <a:off x="3268878" y="2733421"/>
            <a:ext cx="5659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7C7651-C692-4768-BB33-727A42B65C5E}"/>
              </a:ext>
            </a:extLst>
          </p:cNvPr>
          <p:cNvSpPr txBox="1"/>
          <p:nvPr/>
        </p:nvSpPr>
        <p:spPr>
          <a:xfrm>
            <a:off x="1975026" y="4630611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2354876-89DF-4C4B-BC27-3F517A73F4C1}"/>
              </a:ext>
            </a:extLst>
          </p:cNvPr>
          <p:cNvSpPr/>
          <p:nvPr/>
        </p:nvSpPr>
        <p:spPr>
          <a:xfrm>
            <a:off x="1975025" y="4282710"/>
            <a:ext cx="1662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4534"/>
                </a:solidFill>
                <a:latin typeface="+mj-lt"/>
              </a:rPr>
              <a:t>Lorem ipsum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7776635-D3DC-4D65-BF2B-B98026E6C605}"/>
              </a:ext>
            </a:extLst>
          </p:cNvPr>
          <p:cNvSpPr/>
          <p:nvPr/>
        </p:nvSpPr>
        <p:spPr>
          <a:xfrm>
            <a:off x="1975025" y="37625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4534"/>
                </a:solidFill>
                <a:latin typeface="+mj-lt"/>
              </a:rPr>
              <a:t>01.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7E5883-172F-4CF4-AAAE-BDF0B0C2E9B0}"/>
              </a:ext>
            </a:extLst>
          </p:cNvPr>
          <p:cNvSpPr txBox="1"/>
          <p:nvPr/>
        </p:nvSpPr>
        <p:spPr>
          <a:xfrm>
            <a:off x="4168147" y="4630611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AEE7B5F-F0D6-4420-8968-A7183F2AE2F6}"/>
              </a:ext>
            </a:extLst>
          </p:cNvPr>
          <p:cNvSpPr/>
          <p:nvPr/>
        </p:nvSpPr>
        <p:spPr>
          <a:xfrm>
            <a:off x="4168146" y="4282710"/>
            <a:ext cx="1662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4534"/>
                </a:solidFill>
                <a:latin typeface="+mj-lt"/>
              </a:rPr>
              <a:t>Lorem ipsum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99987EB-3959-466C-816D-93CDC39C1109}"/>
              </a:ext>
            </a:extLst>
          </p:cNvPr>
          <p:cNvSpPr/>
          <p:nvPr/>
        </p:nvSpPr>
        <p:spPr>
          <a:xfrm>
            <a:off x="4168146" y="37625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4534"/>
                </a:solidFill>
                <a:latin typeface="+mj-lt"/>
              </a:rPr>
              <a:t>02.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8BE833-647A-4A4C-BAB9-508CB259DAFD}"/>
              </a:ext>
            </a:extLst>
          </p:cNvPr>
          <p:cNvSpPr txBox="1"/>
          <p:nvPr/>
        </p:nvSpPr>
        <p:spPr>
          <a:xfrm>
            <a:off x="6361268" y="4630611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B8C8B53-8FDD-4DA9-A086-B6316F3CD4A7}"/>
              </a:ext>
            </a:extLst>
          </p:cNvPr>
          <p:cNvSpPr/>
          <p:nvPr/>
        </p:nvSpPr>
        <p:spPr>
          <a:xfrm>
            <a:off x="6361267" y="4282710"/>
            <a:ext cx="1662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4534"/>
                </a:solidFill>
                <a:latin typeface="+mj-lt"/>
              </a:rPr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21400F9-A9E5-4B44-93AD-D9C8276E6687}"/>
              </a:ext>
            </a:extLst>
          </p:cNvPr>
          <p:cNvSpPr/>
          <p:nvPr/>
        </p:nvSpPr>
        <p:spPr>
          <a:xfrm>
            <a:off x="6361267" y="37625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4534"/>
                </a:solidFill>
                <a:latin typeface="+mj-lt"/>
              </a:rPr>
              <a:t>03.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36D300-886B-49BF-BA80-220DC3666F82}"/>
              </a:ext>
            </a:extLst>
          </p:cNvPr>
          <p:cNvSpPr txBox="1"/>
          <p:nvPr/>
        </p:nvSpPr>
        <p:spPr>
          <a:xfrm>
            <a:off x="8554390" y="4630611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B5C4B67-7F23-4660-84A5-10FC826D5ED5}"/>
              </a:ext>
            </a:extLst>
          </p:cNvPr>
          <p:cNvSpPr/>
          <p:nvPr/>
        </p:nvSpPr>
        <p:spPr>
          <a:xfrm>
            <a:off x="8554389" y="4282710"/>
            <a:ext cx="1662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4534"/>
                </a:solidFill>
                <a:latin typeface="+mj-lt"/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26F59E9-96C7-4DC3-B0E2-DFD164EC9404}"/>
              </a:ext>
            </a:extLst>
          </p:cNvPr>
          <p:cNvSpPr/>
          <p:nvPr/>
        </p:nvSpPr>
        <p:spPr>
          <a:xfrm>
            <a:off x="8554389" y="37625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4534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449167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8A662C60-0DCC-4B5D-ADD9-AB9EE33F1705}"/>
              </a:ext>
            </a:extLst>
          </p:cNvPr>
          <p:cNvSpPr txBox="1"/>
          <p:nvPr/>
        </p:nvSpPr>
        <p:spPr>
          <a:xfrm>
            <a:off x="6096001" y="3669215"/>
            <a:ext cx="418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4534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rgbClr val="004534"/>
                </a:solidFill>
                <a:latin typeface="+mj-lt"/>
              </a:rPr>
              <a:t>amet</a:t>
            </a:r>
            <a:endParaRPr lang="en-US" altLang="ko-KR" dirty="0">
              <a:solidFill>
                <a:srgbClr val="004534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DBABCF-1D18-4562-9EA7-B53404C48907}"/>
              </a:ext>
            </a:extLst>
          </p:cNvPr>
          <p:cNvSpPr txBox="1"/>
          <p:nvPr/>
        </p:nvSpPr>
        <p:spPr>
          <a:xfrm>
            <a:off x="6096000" y="4104170"/>
            <a:ext cx="41808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F49C98-122E-4D25-A07F-59D9FAB1FFC9}"/>
              </a:ext>
            </a:extLst>
          </p:cNvPr>
          <p:cNvSpPr txBox="1"/>
          <p:nvPr/>
        </p:nvSpPr>
        <p:spPr>
          <a:xfrm>
            <a:off x="6096000" y="1368835"/>
            <a:ext cx="4180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004534"/>
                </a:solidFill>
                <a:latin typeface="+mj-lt"/>
                <a:cs typeface="Arial" panose="020B0604020202020204" pitchFamily="34" charset="0"/>
              </a:rPr>
              <a:t>ABOUT US</a:t>
            </a:r>
            <a:endParaRPr lang="ko-KR" altLang="en-US" sz="3200" dirty="0">
              <a:solidFill>
                <a:srgbClr val="00453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5BB1E2-4D5D-4C81-B16C-360399262658}"/>
              </a:ext>
            </a:extLst>
          </p:cNvPr>
          <p:cNvSpPr txBox="1"/>
          <p:nvPr/>
        </p:nvSpPr>
        <p:spPr>
          <a:xfrm>
            <a:off x="6096000" y="1985766"/>
            <a:ext cx="41698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7A58DFC-B3C7-461A-9EAE-8F3AD0F55E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936177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15006F-FAC1-4F3B-A4A5-FDAACF610F26}"/>
              </a:ext>
            </a:extLst>
          </p:cNvPr>
          <p:cNvSpPr txBox="1"/>
          <p:nvPr/>
        </p:nvSpPr>
        <p:spPr>
          <a:xfrm>
            <a:off x="1089880" y="1421583"/>
            <a:ext cx="34086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04534"/>
                </a:solidFill>
                <a:latin typeface="+mj-lt"/>
                <a:cs typeface="Arial" panose="020B0604020202020204" pitchFamily="34" charset="0"/>
              </a:rPr>
              <a:t>WHAT</a:t>
            </a:r>
          </a:p>
          <a:p>
            <a:r>
              <a:rPr lang="en-US" altLang="ko-KR" sz="2800" dirty="0">
                <a:solidFill>
                  <a:srgbClr val="004534"/>
                </a:solidFill>
                <a:latin typeface="+mj-lt"/>
                <a:cs typeface="Arial" panose="020B0604020202020204" pitchFamily="34" charset="0"/>
              </a:rPr>
              <a:t>WE DO ?</a:t>
            </a:r>
            <a:endParaRPr lang="ko-KR" altLang="en-US" sz="2800" dirty="0">
              <a:solidFill>
                <a:srgbClr val="00453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EF8BAF-7185-4753-9A88-870C6EBB9D72}"/>
              </a:ext>
            </a:extLst>
          </p:cNvPr>
          <p:cNvSpPr txBox="1"/>
          <p:nvPr/>
        </p:nvSpPr>
        <p:spPr>
          <a:xfrm>
            <a:off x="1089881" y="2321166"/>
            <a:ext cx="3408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5FB3A1-B02F-496E-956A-E75159028BCF}"/>
              </a:ext>
            </a:extLst>
          </p:cNvPr>
          <p:cNvSpPr txBox="1"/>
          <p:nvPr/>
        </p:nvSpPr>
        <p:spPr>
          <a:xfrm>
            <a:off x="4768828" y="2376996"/>
            <a:ext cx="2654344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B6CEA7A-3E93-4BE3-95E1-3208F0BE8314}"/>
              </a:ext>
            </a:extLst>
          </p:cNvPr>
          <p:cNvSpPr/>
          <p:nvPr/>
        </p:nvSpPr>
        <p:spPr>
          <a:xfrm>
            <a:off x="4768827" y="1983752"/>
            <a:ext cx="2654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04534"/>
                </a:solidFill>
                <a:latin typeface="+mj-lt"/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59639A-8405-4C48-8E76-1824DD9E2B84}"/>
              </a:ext>
            </a:extLst>
          </p:cNvPr>
          <p:cNvSpPr txBox="1"/>
          <p:nvPr/>
        </p:nvSpPr>
        <p:spPr>
          <a:xfrm>
            <a:off x="7913036" y="2376996"/>
            <a:ext cx="2654344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CB7C38A-4F9E-4D1E-8682-184A94004747}"/>
              </a:ext>
            </a:extLst>
          </p:cNvPr>
          <p:cNvSpPr/>
          <p:nvPr/>
        </p:nvSpPr>
        <p:spPr>
          <a:xfrm>
            <a:off x="7913035" y="1983752"/>
            <a:ext cx="2654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04534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71BAE1-29C5-4215-8471-1924E184439E}"/>
              </a:ext>
            </a:extLst>
          </p:cNvPr>
          <p:cNvSpPr txBox="1"/>
          <p:nvPr/>
        </p:nvSpPr>
        <p:spPr>
          <a:xfrm>
            <a:off x="4768828" y="4888710"/>
            <a:ext cx="2654344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1F2CDE1-B7F5-4CED-8395-1639286AFE55}"/>
              </a:ext>
            </a:extLst>
          </p:cNvPr>
          <p:cNvSpPr/>
          <p:nvPr/>
        </p:nvSpPr>
        <p:spPr>
          <a:xfrm>
            <a:off x="4768827" y="4495466"/>
            <a:ext cx="2654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04534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8ED232-88C9-4695-AABE-564C1A4B3639}"/>
              </a:ext>
            </a:extLst>
          </p:cNvPr>
          <p:cNvSpPr txBox="1"/>
          <p:nvPr/>
        </p:nvSpPr>
        <p:spPr>
          <a:xfrm>
            <a:off x="7913036" y="4888710"/>
            <a:ext cx="2654344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5C0BC34-707E-40E4-A9A6-3C23DF52A36A}"/>
              </a:ext>
            </a:extLst>
          </p:cNvPr>
          <p:cNvSpPr/>
          <p:nvPr/>
        </p:nvSpPr>
        <p:spPr>
          <a:xfrm>
            <a:off x="7913035" y="4495466"/>
            <a:ext cx="2654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04534"/>
                </a:solidFill>
                <a:latin typeface="+mj-lt"/>
              </a:rPr>
              <a:t>Lorem ipsum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F79A6E6A-C947-40F4-BF8B-82ED98A34684}"/>
              </a:ext>
            </a:extLst>
          </p:cNvPr>
          <p:cNvGrpSpPr/>
          <p:nvPr/>
        </p:nvGrpSpPr>
        <p:grpSpPr>
          <a:xfrm>
            <a:off x="4818025" y="1459073"/>
            <a:ext cx="390525" cy="390525"/>
            <a:chOff x="2801293" y="892968"/>
            <a:chExt cx="390525" cy="390525"/>
          </a:xfrm>
          <a:solidFill>
            <a:srgbClr val="004534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E9C03288-B635-452A-90BC-6914E287FE67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80ED4EB0-4156-40BF-AB0B-965C030868DA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60FE3F99-8E96-488A-9FB6-06B7A6AFD02A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2158FF59-ED5A-460A-8461-0DB2877A6AD2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F50C0FA-2C25-4EEA-8DF9-8D7D08222F1D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F61789E-43AA-4852-8D53-73B0208F475E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E0628F9C-78CC-42BF-925A-E74CF287633C}"/>
              </a:ext>
            </a:extLst>
          </p:cNvPr>
          <p:cNvSpPr/>
          <p:nvPr/>
        </p:nvSpPr>
        <p:spPr>
          <a:xfrm>
            <a:off x="4842950" y="3986176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00453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DE1A7C0-B351-41B4-8425-701E380290D9}"/>
              </a:ext>
            </a:extLst>
          </p:cNvPr>
          <p:cNvGrpSpPr/>
          <p:nvPr/>
        </p:nvGrpSpPr>
        <p:grpSpPr>
          <a:xfrm>
            <a:off x="8003728" y="1479208"/>
            <a:ext cx="390525" cy="390525"/>
            <a:chOff x="4144033" y="2229040"/>
            <a:chExt cx="390525" cy="390525"/>
          </a:xfrm>
          <a:solidFill>
            <a:srgbClr val="004534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F06BED73-D9E4-44EA-91DD-687528AAD45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73EFFD2-3D51-4DD7-9FBD-80EF2C2906C1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28FF94F-B737-44D4-B75E-BB8B2D3266E7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4453C0E-C28D-4CE5-9B4A-7C75DDAD053E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4DB63EEF-0AC4-46E4-A2D0-7EDB1BD20B33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7F99AFDC-9ACD-4013-8428-684A0F5EDF33}"/>
              </a:ext>
            </a:extLst>
          </p:cNvPr>
          <p:cNvGrpSpPr/>
          <p:nvPr/>
        </p:nvGrpSpPr>
        <p:grpSpPr>
          <a:xfrm>
            <a:off x="7966043" y="3979859"/>
            <a:ext cx="371475" cy="390525"/>
            <a:chOff x="4143556" y="4903660"/>
            <a:chExt cx="371475" cy="390525"/>
          </a:xfrm>
          <a:solidFill>
            <a:srgbClr val="004534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4B7F50C-2E3E-4414-AD7A-CA41A89044DD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427F5619-8D0B-4FB1-97A2-15AD11812D5A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4C82E941-DC55-498D-8A9D-8F04DD548DFA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1858A4E-A11F-42C1-9F4B-5976F94262DF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6667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F09F9FC-6C25-49AC-8C3B-5DEDC3FC9508}"/>
              </a:ext>
            </a:extLst>
          </p:cNvPr>
          <p:cNvSpPr txBox="1"/>
          <p:nvPr/>
        </p:nvSpPr>
        <p:spPr>
          <a:xfrm>
            <a:off x="1483399" y="2690763"/>
            <a:ext cx="47903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04534"/>
                </a:solidFill>
                <a:latin typeface="+mj-lt"/>
              </a:rPr>
              <a:t>Lorem ipsum dolor sit </a:t>
            </a:r>
            <a:r>
              <a:rPr lang="en-US" altLang="ko-KR" sz="1600" dirty="0" err="1">
                <a:solidFill>
                  <a:srgbClr val="004534"/>
                </a:solidFill>
                <a:latin typeface="+mj-lt"/>
              </a:rPr>
              <a:t>amet</a:t>
            </a:r>
            <a:endParaRPr lang="en-US" altLang="ko-KR" sz="1600" dirty="0">
              <a:solidFill>
                <a:srgbClr val="004534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D48ABD-6AC9-4815-827E-67DBB39B2E68}"/>
              </a:ext>
            </a:extLst>
          </p:cNvPr>
          <p:cNvSpPr txBox="1"/>
          <p:nvPr/>
        </p:nvSpPr>
        <p:spPr>
          <a:xfrm>
            <a:off x="1483399" y="3074918"/>
            <a:ext cx="4790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F502F7-3AD1-4C4D-B9FE-3F363BEBCE4B}"/>
              </a:ext>
            </a:extLst>
          </p:cNvPr>
          <p:cNvSpPr txBox="1"/>
          <p:nvPr/>
        </p:nvSpPr>
        <p:spPr>
          <a:xfrm>
            <a:off x="1076999" y="1004831"/>
            <a:ext cx="4180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04534"/>
                </a:solidFill>
                <a:latin typeface="+mj-lt"/>
                <a:cs typeface="Arial" panose="020B0604020202020204" pitchFamily="34" charset="0"/>
              </a:rPr>
              <a:t>OUR PHILOSOPHY</a:t>
            </a:r>
            <a:endParaRPr lang="ko-KR" altLang="en-US" sz="2800" dirty="0">
              <a:solidFill>
                <a:srgbClr val="00453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3EFFC7-EABB-4095-A6C7-DE87F080C3D6}"/>
              </a:ext>
            </a:extLst>
          </p:cNvPr>
          <p:cNvSpPr txBox="1"/>
          <p:nvPr/>
        </p:nvSpPr>
        <p:spPr>
          <a:xfrm>
            <a:off x="1483399" y="3849056"/>
            <a:ext cx="47903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err="1">
                <a:solidFill>
                  <a:srgbClr val="004534"/>
                </a:solidFill>
                <a:latin typeface="+mj-lt"/>
              </a:rPr>
              <a:t>consectetur</a:t>
            </a:r>
            <a:r>
              <a:rPr lang="en-US" altLang="ko-KR" sz="1600" dirty="0">
                <a:solidFill>
                  <a:srgbClr val="004534"/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rgbClr val="004534"/>
                </a:solidFill>
                <a:latin typeface="+mj-lt"/>
              </a:rPr>
              <a:t>adipiscing</a:t>
            </a:r>
            <a:r>
              <a:rPr lang="en-US" altLang="ko-KR" sz="1600" dirty="0">
                <a:solidFill>
                  <a:srgbClr val="004534"/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rgbClr val="004534"/>
                </a:solidFill>
                <a:latin typeface="+mj-lt"/>
              </a:rPr>
              <a:t>elit</a:t>
            </a:r>
            <a:endParaRPr lang="en-US" altLang="ko-KR" sz="1600" dirty="0">
              <a:solidFill>
                <a:srgbClr val="004534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1AE701-48A2-47E9-AD19-4A832EE3E4A0}"/>
              </a:ext>
            </a:extLst>
          </p:cNvPr>
          <p:cNvSpPr txBox="1"/>
          <p:nvPr/>
        </p:nvSpPr>
        <p:spPr>
          <a:xfrm>
            <a:off x="1483399" y="4233211"/>
            <a:ext cx="4790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BB9103-160E-451D-802A-1DFFDB3C12E4}"/>
              </a:ext>
            </a:extLst>
          </p:cNvPr>
          <p:cNvSpPr txBox="1"/>
          <p:nvPr/>
        </p:nvSpPr>
        <p:spPr>
          <a:xfrm>
            <a:off x="1483399" y="5007349"/>
            <a:ext cx="47903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04534"/>
                </a:solidFill>
                <a:latin typeface="+mj-lt"/>
              </a:rPr>
              <a:t>sed do </a:t>
            </a:r>
            <a:r>
              <a:rPr lang="en-US" altLang="ko-KR" sz="1600" dirty="0" err="1">
                <a:solidFill>
                  <a:srgbClr val="004534"/>
                </a:solidFill>
                <a:latin typeface="+mj-lt"/>
              </a:rPr>
              <a:t>eiusmod</a:t>
            </a:r>
            <a:r>
              <a:rPr lang="en-US" altLang="ko-KR" sz="1600" dirty="0">
                <a:solidFill>
                  <a:srgbClr val="004534"/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rgbClr val="004534"/>
                </a:solidFill>
                <a:latin typeface="+mj-lt"/>
              </a:rPr>
              <a:t>tempor</a:t>
            </a:r>
            <a:r>
              <a:rPr lang="en-US" altLang="ko-KR" sz="1600" dirty="0">
                <a:solidFill>
                  <a:srgbClr val="004534"/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rgbClr val="004534"/>
                </a:solidFill>
                <a:latin typeface="+mj-lt"/>
              </a:rPr>
              <a:t>incididunt</a:t>
            </a:r>
            <a:endParaRPr lang="en-US" altLang="ko-KR" sz="1600" dirty="0">
              <a:solidFill>
                <a:srgbClr val="004534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650A5E-BAEA-4735-A5B6-BF12C07E2D0D}"/>
              </a:ext>
            </a:extLst>
          </p:cNvPr>
          <p:cNvSpPr txBox="1"/>
          <p:nvPr/>
        </p:nvSpPr>
        <p:spPr>
          <a:xfrm>
            <a:off x="1483399" y="5391504"/>
            <a:ext cx="4790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56F8ED6-DA0B-4413-A997-7293301CEE6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64534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ED1B3BA7-7E26-4D52-B504-5BFAC0594270}"/>
              </a:ext>
            </a:extLst>
          </p:cNvPr>
          <p:cNvSpPr/>
          <p:nvPr/>
        </p:nvSpPr>
        <p:spPr>
          <a:xfrm>
            <a:off x="4846109" y="2260223"/>
            <a:ext cx="2482153" cy="2482156"/>
          </a:xfrm>
          <a:custGeom>
            <a:avLst/>
            <a:gdLst>
              <a:gd name="connsiteX0" fmla="*/ 2352136 w 2482153"/>
              <a:gd name="connsiteY0" fmla="*/ 1245686 h 2482155"/>
              <a:gd name="connsiteX1" fmla="*/ 1245684 w 2482153"/>
              <a:gd name="connsiteY1" fmla="*/ 2352138 h 2482155"/>
              <a:gd name="connsiteX2" fmla="*/ 139233 w 2482153"/>
              <a:gd name="connsiteY2" fmla="*/ 1245686 h 2482155"/>
              <a:gd name="connsiteX3" fmla="*/ 1245684 w 2482153"/>
              <a:gd name="connsiteY3" fmla="*/ 139233 h 2482155"/>
              <a:gd name="connsiteX4" fmla="*/ 2352136 w 2482153"/>
              <a:gd name="connsiteY4" fmla="*/ 1245686 h 2482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2153" h="2482155">
                <a:moveTo>
                  <a:pt x="2352136" y="1245686"/>
                </a:moveTo>
                <a:cubicBezTo>
                  <a:pt x="2352136" y="1856762"/>
                  <a:pt x="1856761" y="2352138"/>
                  <a:pt x="1245684" y="2352138"/>
                </a:cubicBezTo>
                <a:cubicBezTo>
                  <a:pt x="634608" y="2352138"/>
                  <a:pt x="139233" y="1856763"/>
                  <a:pt x="139233" y="1245686"/>
                </a:cubicBezTo>
                <a:cubicBezTo>
                  <a:pt x="139233" y="634609"/>
                  <a:pt x="634608" y="139233"/>
                  <a:pt x="1245684" y="139233"/>
                </a:cubicBezTo>
                <a:cubicBezTo>
                  <a:pt x="1856761" y="139233"/>
                  <a:pt x="2352136" y="634609"/>
                  <a:pt x="2352136" y="1245686"/>
                </a:cubicBezTo>
                <a:close/>
              </a:path>
            </a:pathLst>
          </a:custGeom>
          <a:solidFill>
            <a:srgbClr val="004534"/>
          </a:solidFill>
          <a:ln w="420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1C59E1E4-CC55-4808-9880-02EFAEA1159C}"/>
              </a:ext>
            </a:extLst>
          </p:cNvPr>
          <p:cNvSpPr/>
          <p:nvPr/>
        </p:nvSpPr>
        <p:spPr>
          <a:xfrm>
            <a:off x="3935685" y="1387662"/>
            <a:ext cx="4291180" cy="4291184"/>
          </a:xfrm>
          <a:custGeom>
            <a:avLst/>
            <a:gdLst>
              <a:gd name="connsiteX0" fmla="*/ 2156108 w 4291180"/>
              <a:gd name="connsiteY0" fmla="*/ 4280667 h 4291184"/>
              <a:gd name="connsiteX1" fmla="*/ 31553 w 4291180"/>
              <a:gd name="connsiteY1" fmla="*/ 2156110 h 4291184"/>
              <a:gd name="connsiteX2" fmla="*/ 2156108 w 4291180"/>
              <a:gd name="connsiteY2" fmla="*/ 31553 h 4291184"/>
              <a:gd name="connsiteX3" fmla="*/ 4280663 w 4291180"/>
              <a:gd name="connsiteY3" fmla="*/ 2156110 h 4291184"/>
              <a:gd name="connsiteX4" fmla="*/ 2156108 w 4291180"/>
              <a:gd name="connsiteY4" fmla="*/ 4280667 h 4291184"/>
              <a:gd name="connsiteX5" fmla="*/ 2156108 w 4291180"/>
              <a:gd name="connsiteY5" fmla="*/ 115694 h 4291184"/>
              <a:gd name="connsiteX6" fmla="*/ 115694 w 4291180"/>
              <a:gd name="connsiteY6" fmla="*/ 2156110 h 4291184"/>
              <a:gd name="connsiteX7" fmla="*/ 2156108 w 4291180"/>
              <a:gd name="connsiteY7" fmla="*/ 4196526 h 4291184"/>
              <a:gd name="connsiteX8" fmla="*/ 4196522 w 4291180"/>
              <a:gd name="connsiteY8" fmla="*/ 2156110 h 4291184"/>
              <a:gd name="connsiteX9" fmla="*/ 2156108 w 4291180"/>
              <a:gd name="connsiteY9" fmla="*/ 115694 h 4291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91180" h="4291184">
                <a:moveTo>
                  <a:pt x="2156108" y="4280667"/>
                </a:moveTo>
                <a:cubicBezTo>
                  <a:pt x="986551" y="4280667"/>
                  <a:pt x="31553" y="3325668"/>
                  <a:pt x="31553" y="2156110"/>
                </a:cubicBezTo>
                <a:cubicBezTo>
                  <a:pt x="31553" y="986552"/>
                  <a:pt x="986551" y="31553"/>
                  <a:pt x="2156108" y="31553"/>
                </a:cubicBezTo>
                <a:cubicBezTo>
                  <a:pt x="3325665" y="31553"/>
                  <a:pt x="4280663" y="986552"/>
                  <a:pt x="4280663" y="2156110"/>
                </a:cubicBezTo>
                <a:cubicBezTo>
                  <a:pt x="4284870" y="3329875"/>
                  <a:pt x="3329872" y="4280667"/>
                  <a:pt x="2156108" y="4280667"/>
                </a:cubicBezTo>
                <a:close/>
                <a:moveTo>
                  <a:pt x="2156108" y="115694"/>
                </a:moveTo>
                <a:cubicBezTo>
                  <a:pt x="1032828" y="115694"/>
                  <a:pt x="115694" y="1032829"/>
                  <a:pt x="115694" y="2156110"/>
                </a:cubicBezTo>
                <a:cubicBezTo>
                  <a:pt x="115694" y="3279391"/>
                  <a:pt x="1032828" y="4196526"/>
                  <a:pt x="2156108" y="4196526"/>
                </a:cubicBezTo>
                <a:cubicBezTo>
                  <a:pt x="3279388" y="4196526"/>
                  <a:pt x="4196522" y="3279391"/>
                  <a:pt x="4196522" y="2156110"/>
                </a:cubicBezTo>
                <a:cubicBezTo>
                  <a:pt x="4200729" y="1032829"/>
                  <a:pt x="3283594" y="115694"/>
                  <a:pt x="2156108" y="11569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416B3228-8213-4763-960B-E8FAF5ABA1FB}"/>
              </a:ext>
            </a:extLst>
          </p:cNvPr>
          <p:cNvSpPr/>
          <p:nvPr/>
        </p:nvSpPr>
        <p:spPr>
          <a:xfrm>
            <a:off x="3306332" y="2823967"/>
            <a:ext cx="1388323" cy="1388324"/>
          </a:xfrm>
          <a:custGeom>
            <a:avLst/>
            <a:gdLst>
              <a:gd name="connsiteX0" fmla="*/ 1258306 w 1388323"/>
              <a:gd name="connsiteY0" fmla="*/ 698770 h 1388324"/>
              <a:gd name="connsiteX1" fmla="*/ 698769 w 1388323"/>
              <a:gd name="connsiteY1" fmla="*/ 1258307 h 1388324"/>
              <a:gd name="connsiteX2" fmla="*/ 139233 w 1388323"/>
              <a:gd name="connsiteY2" fmla="*/ 698770 h 1388324"/>
              <a:gd name="connsiteX3" fmla="*/ 698769 w 1388323"/>
              <a:gd name="connsiteY3" fmla="*/ 139233 h 1388324"/>
              <a:gd name="connsiteX4" fmla="*/ 1258306 w 1388323"/>
              <a:gd name="connsiteY4" fmla="*/ 698770 h 138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8323" h="1388324">
                <a:moveTo>
                  <a:pt x="1258306" y="698770"/>
                </a:moveTo>
                <a:cubicBezTo>
                  <a:pt x="1258306" y="1007794"/>
                  <a:pt x="1007793" y="1258307"/>
                  <a:pt x="698769" y="1258307"/>
                </a:cubicBezTo>
                <a:cubicBezTo>
                  <a:pt x="389746" y="1258307"/>
                  <a:pt x="139233" y="1007794"/>
                  <a:pt x="139233" y="698770"/>
                </a:cubicBezTo>
                <a:cubicBezTo>
                  <a:pt x="139233" y="389746"/>
                  <a:pt x="389746" y="139233"/>
                  <a:pt x="698769" y="139233"/>
                </a:cubicBezTo>
                <a:cubicBezTo>
                  <a:pt x="1007793" y="139233"/>
                  <a:pt x="1258306" y="389746"/>
                  <a:pt x="1258306" y="698770"/>
                </a:cubicBezTo>
                <a:close/>
              </a:path>
            </a:pathLst>
          </a:custGeom>
          <a:solidFill>
            <a:srgbClr val="004534"/>
          </a:solidFill>
          <a:ln w="420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9B0AD541-9A2E-4A3F-A7D4-16DBF9AA8566}"/>
              </a:ext>
            </a:extLst>
          </p:cNvPr>
          <p:cNvSpPr/>
          <p:nvPr/>
        </p:nvSpPr>
        <p:spPr>
          <a:xfrm>
            <a:off x="3894503" y="1131173"/>
            <a:ext cx="1640745" cy="1640747"/>
          </a:xfrm>
          <a:custGeom>
            <a:avLst/>
            <a:gdLst>
              <a:gd name="connsiteX0" fmla="*/ 949290 w 1640745"/>
              <a:gd name="connsiteY0" fmla="*/ 284002 h 1640746"/>
              <a:gd name="connsiteX1" fmla="*/ 1377672 w 1640745"/>
              <a:gd name="connsiteY1" fmla="*/ 949291 h 1640746"/>
              <a:gd name="connsiteX2" fmla="*/ 712383 w 1640745"/>
              <a:gd name="connsiteY2" fmla="*/ 1377673 h 1640746"/>
              <a:gd name="connsiteX3" fmla="*/ 284002 w 1640745"/>
              <a:gd name="connsiteY3" fmla="*/ 712383 h 1640746"/>
              <a:gd name="connsiteX4" fmla="*/ 949290 w 1640745"/>
              <a:gd name="connsiteY4" fmla="*/ 284002 h 164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0745" h="1640746">
                <a:moveTo>
                  <a:pt x="949290" y="284002"/>
                </a:moveTo>
                <a:cubicBezTo>
                  <a:pt x="1251299" y="349422"/>
                  <a:pt x="1443092" y="647283"/>
                  <a:pt x="1377672" y="949291"/>
                </a:cubicBezTo>
                <a:cubicBezTo>
                  <a:pt x="1312251" y="1251300"/>
                  <a:pt x="1014391" y="1443093"/>
                  <a:pt x="712383" y="1377673"/>
                </a:cubicBezTo>
                <a:cubicBezTo>
                  <a:pt x="410374" y="1312252"/>
                  <a:pt x="218582" y="1014392"/>
                  <a:pt x="284002" y="712383"/>
                </a:cubicBezTo>
                <a:cubicBezTo>
                  <a:pt x="349422" y="410375"/>
                  <a:pt x="647282" y="218582"/>
                  <a:pt x="949290" y="284002"/>
                </a:cubicBezTo>
                <a:close/>
              </a:path>
            </a:pathLst>
          </a:custGeom>
          <a:solidFill>
            <a:srgbClr val="004534"/>
          </a:solidFill>
          <a:ln w="420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B86F701C-A228-43A0-8333-84C9EC98CDB0}"/>
              </a:ext>
            </a:extLst>
          </p:cNvPr>
          <p:cNvSpPr/>
          <p:nvPr/>
        </p:nvSpPr>
        <p:spPr>
          <a:xfrm>
            <a:off x="3975251" y="4338503"/>
            <a:ext cx="1388323" cy="1388324"/>
          </a:xfrm>
          <a:custGeom>
            <a:avLst/>
            <a:gdLst>
              <a:gd name="connsiteX0" fmla="*/ 1258306 w 1388323"/>
              <a:gd name="connsiteY0" fmla="*/ 698770 h 1388324"/>
              <a:gd name="connsiteX1" fmla="*/ 698769 w 1388323"/>
              <a:gd name="connsiteY1" fmla="*/ 1258307 h 1388324"/>
              <a:gd name="connsiteX2" fmla="*/ 139233 w 1388323"/>
              <a:gd name="connsiteY2" fmla="*/ 698770 h 1388324"/>
              <a:gd name="connsiteX3" fmla="*/ 698769 w 1388323"/>
              <a:gd name="connsiteY3" fmla="*/ 139233 h 1388324"/>
              <a:gd name="connsiteX4" fmla="*/ 1258306 w 1388323"/>
              <a:gd name="connsiteY4" fmla="*/ 698770 h 138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8323" h="1388324">
                <a:moveTo>
                  <a:pt x="1258306" y="698770"/>
                </a:moveTo>
                <a:cubicBezTo>
                  <a:pt x="1258306" y="1007794"/>
                  <a:pt x="1007793" y="1258307"/>
                  <a:pt x="698769" y="1258307"/>
                </a:cubicBezTo>
                <a:cubicBezTo>
                  <a:pt x="389746" y="1258307"/>
                  <a:pt x="139233" y="1007794"/>
                  <a:pt x="139233" y="698770"/>
                </a:cubicBezTo>
                <a:cubicBezTo>
                  <a:pt x="139233" y="389746"/>
                  <a:pt x="389746" y="139233"/>
                  <a:pt x="698769" y="139233"/>
                </a:cubicBezTo>
                <a:cubicBezTo>
                  <a:pt x="1007793" y="139233"/>
                  <a:pt x="1258306" y="389746"/>
                  <a:pt x="1258306" y="698770"/>
                </a:cubicBezTo>
                <a:close/>
              </a:path>
            </a:pathLst>
          </a:custGeom>
          <a:solidFill>
            <a:srgbClr val="004534"/>
          </a:solidFill>
          <a:ln w="420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22723E21-261D-414A-B2FD-C93AF10BF2F6}"/>
              </a:ext>
            </a:extLst>
          </p:cNvPr>
          <p:cNvSpPr/>
          <p:nvPr/>
        </p:nvSpPr>
        <p:spPr>
          <a:xfrm>
            <a:off x="7479715" y="2845002"/>
            <a:ext cx="1388323" cy="1388324"/>
          </a:xfrm>
          <a:custGeom>
            <a:avLst/>
            <a:gdLst>
              <a:gd name="connsiteX0" fmla="*/ 1258306 w 1388323"/>
              <a:gd name="connsiteY0" fmla="*/ 698770 h 1388324"/>
              <a:gd name="connsiteX1" fmla="*/ 698769 w 1388323"/>
              <a:gd name="connsiteY1" fmla="*/ 1258307 h 1388324"/>
              <a:gd name="connsiteX2" fmla="*/ 139233 w 1388323"/>
              <a:gd name="connsiteY2" fmla="*/ 698770 h 1388324"/>
              <a:gd name="connsiteX3" fmla="*/ 698769 w 1388323"/>
              <a:gd name="connsiteY3" fmla="*/ 139233 h 1388324"/>
              <a:gd name="connsiteX4" fmla="*/ 1258306 w 1388323"/>
              <a:gd name="connsiteY4" fmla="*/ 698770 h 138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8323" h="1388324">
                <a:moveTo>
                  <a:pt x="1258306" y="698770"/>
                </a:moveTo>
                <a:cubicBezTo>
                  <a:pt x="1258306" y="1007794"/>
                  <a:pt x="1007793" y="1258307"/>
                  <a:pt x="698769" y="1258307"/>
                </a:cubicBezTo>
                <a:cubicBezTo>
                  <a:pt x="389746" y="1258307"/>
                  <a:pt x="139233" y="1007794"/>
                  <a:pt x="139233" y="698770"/>
                </a:cubicBezTo>
                <a:cubicBezTo>
                  <a:pt x="139233" y="389747"/>
                  <a:pt x="389746" y="139233"/>
                  <a:pt x="698769" y="139233"/>
                </a:cubicBezTo>
                <a:cubicBezTo>
                  <a:pt x="1007793" y="139233"/>
                  <a:pt x="1258306" y="389747"/>
                  <a:pt x="1258306" y="698770"/>
                </a:cubicBezTo>
                <a:close/>
              </a:path>
            </a:pathLst>
          </a:custGeom>
          <a:solidFill>
            <a:srgbClr val="004534"/>
          </a:solidFill>
          <a:ln w="420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9E9C1F71-649A-429D-BAB6-E37357E1F6C4}"/>
              </a:ext>
            </a:extLst>
          </p:cNvPr>
          <p:cNvSpPr/>
          <p:nvPr/>
        </p:nvSpPr>
        <p:spPr>
          <a:xfrm>
            <a:off x="6618264" y="1166737"/>
            <a:ext cx="1556605" cy="1556606"/>
          </a:xfrm>
          <a:custGeom>
            <a:avLst/>
            <a:gdLst>
              <a:gd name="connsiteX0" fmla="*/ 878808 w 1556604"/>
              <a:gd name="connsiteY0" fmla="*/ 242000 h 1556606"/>
              <a:gd name="connsiteX1" fmla="*/ 1348539 w 1556604"/>
              <a:gd name="connsiteY1" fmla="*/ 878809 h 1556606"/>
              <a:gd name="connsiteX2" fmla="*/ 711730 w 1556604"/>
              <a:gd name="connsiteY2" fmla="*/ 1348540 h 1556606"/>
              <a:gd name="connsiteX3" fmla="*/ 242000 w 1556604"/>
              <a:gd name="connsiteY3" fmla="*/ 711731 h 1556606"/>
              <a:gd name="connsiteX4" fmla="*/ 878808 w 1556604"/>
              <a:gd name="connsiteY4" fmla="*/ 242000 h 1556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604" h="1556606">
                <a:moveTo>
                  <a:pt x="878808" y="242000"/>
                </a:moveTo>
                <a:cubicBezTo>
                  <a:pt x="1184370" y="288137"/>
                  <a:pt x="1394676" y="573246"/>
                  <a:pt x="1348539" y="878809"/>
                </a:cubicBezTo>
                <a:cubicBezTo>
                  <a:pt x="1302402" y="1184372"/>
                  <a:pt x="1017293" y="1394678"/>
                  <a:pt x="711730" y="1348540"/>
                </a:cubicBezTo>
                <a:cubicBezTo>
                  <a:pt x="406168" y="1302403"/>
                  <a:pt x="195863" y="1017294"/>
                  <a:pt x="242000" y="711731"/>
                </a:cubicBezTo>
                <a:cubicBezTo>
                  <a:pt x="288137" y="406169"/>
                  <a:pt x="573246" y="195863"/>
                  <a:pt x="878808" y="242000"/>
                </a:cubicBezTo>
                <a:close/>
              </a:path>
            </a:pathLst>
          </a:custGeom>
          <a:solidFill>
            <a:srgbClr val="004534"/>
          </a:solidFill>
          <a:ln w="420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1D0B6118-2E92-4735-8AB5-FB3971C72715}"/>
              </a:ext>
            </a:extLst>
          </p:cNvPr>
          <p:cNvSpPr/>
          <p:nvPr/>
        </p:nvSpPr>
        <p:spPr>
          <a:xfrm>
            <a:off x="6768726" y="4338503"/>
            <a:ext cx="1388323" cy="1388324"/>
          </a:xfrm>
          <a:custGeom>
            <a:avLst/>
            <a:gdLst>
              <a:gd name="connsiteX0" fmla="*/ 1258306 w 1388323"/>
              <a:gd name="connsiteY0" fmla="*/ 698770 h 1388324"/>
              <a:gd name="connsiteX1" fmla="*/ 698769 w 1388323"/>
              <a:gd name="connsiteY1" fmla="*/ 1258307 h 1388324"/>
              <a:gd name="connsiteX2" fmla="*/ 139233 w 1388323"/>
              <a:gd name="connsiteY2" fmla="*/ 698770 h 1388324"/>
              <a:gd name="connsiteX3" fmla="*/ 698769 w 1388323"/>
              <a:gd name="connsiteY3" fmla="*/ 139233 h 1388324"/>
              <a:gd name="connsiteX4" fmla="*/ 1258306 w 1388323"/>
              <a:gd name="connsiteY4" fmla="*/ 698770 h 138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8323" h="1388324">
                <a:moveTo>
                  <a:pt x="1258306" y="698770"/>
                </a:moveTo>
                <a:cubicBezTo>
                  <a:pt x="1258306" y="1007794"/>
                  <a:pt x="1007793" y="1258307"/>
                  <a:pt x="698769" y="1258307"/>
                </a:cubicBezTo>
                <a:cubicBezTo>
                  <a:pt x="389746" y="1258307"/>
                  <a:pt x="139233" y="1007794"/>
                  <a:pt x="139233" y="698770"/>
                </a:cubicBezTo>
                <a:cubicBezTo>
                  <a:pt x="139233" y="389746"/>
                  <a:pt x="389746" y="139233"/>
                  <a:pt x="698769" y="139233"/>
                </a:cubicBezTo>
                <a:cubicBezTo>
                  <a:pt x="1007793" y="139233"/>
                  <a:pt x="1258306" y="389746"/>
                  <a:pt x="1258306" y="698770"/>
                </a:cubicBezTo>
                <a:close/>
              </a:path>
            </a:pathLst>
          </a:custGeom>
          <a:solidFill>
            <a:srgbClr val="004534"/>
          </a:solidFill>
          <a:ln w="420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0F27B75-F2B0-4985-8E4F-37D88F6EC0E0}"/>
              </a:ext>
            </a:extLst>
          </p:cNvPr>
          <p:cNvSpPr/>
          <p:nvPr/>
        </p:nvSpPr>
        <p:spPr>
          <a:xfrm>
            <a:off x="5002696" y="3085802"/>
            <a:ext cx="21866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EEEEEE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EEEEEE"/>
              </a:solidFill>
              <a:latin typeface="+mj-lt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231FBB1C-5E14-4220-82F9-5ACAD889B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2875" y="1766019"/>
            <a:ext cx="352425" cy="35242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3BE8108D-C42E-44CD-8243-AA6A74CE7C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45827" y="3349144"/>
            <a:ext cx="304800" cy="30480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7692676C-1D52-4649-8408-CFF5B40C5F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27475" y="4843194"/>
            <a:ext cx="292244" cy="357188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B60FDB0B-71EF-4DED-89F8-9E96978AFC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90759" y="4843194"/>
            <a:ext cx="358050" cy="31995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6692E82E-1616-4ED6-B7D0-C8D544C3489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66773" y="3352454"/>
            <a:ext cx="263380" cy="32358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E61281FD-5309-4567-94DD-0C438ABCACD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86702" y="1760869"/>
            <a:ext cx="247650" cy="3429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D881021-FC2B-4B55-A7FD-D21080D76C5D}"/>
              </a:ext>
            </a:extLst>
          </p:cNvPr>
          <p:cNvSpPr txBox="1"/>
          <p:nvPr/>
        </p:nvSpPr>
        <p:spPr>
          <a:xfrm>
            <a:off x="8902548" y="3429040"/>
            <a:ext cx="2802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B7E9EF7-D0B4-4CAD-9881-B18F2A6F1139}"/>
              </a:ext>
            </a:extLst>
          </p:cNvPr>
          <p:cNvSpPr/>
          <p:nvPr/>
        </p:nvSpPr>
        <p:spPr>
          <a:xfrm>
            <a:off x="8896695" y="3132234"/>
            <a:ext cx="28116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004534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004534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BDDB15-0D3F-4F8F-9124-FA3AF93BC144}"/>
              </a:ext>
            </a:extLst>
          </p:cNvPr>
          <p:cNvSpPr txBox="1"/>
          <p:nvPr/>
        </p:nvSpPr>
        <p:spPr>
          <a:xfrm>
            <a:off x="8204316" y="1839878"/>
            <a:ext cx="2802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4582FDD-D748-4225-8377-7F28737A32EE}"/>
              </a:ext>
            </a:extLst>
          </p:cNvPr>
          <p:cNvSpPr/>
          <p:nvPr/>
        </p:nvSpPr>
        <p:spPr>
          <a:xfrm>
            <a:off x="8198463" y="1543072"/>
            <a:ext cx="28116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004534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004534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B9EC22-61B3-4110-BD1A-F74B35D2D07F}"/>
              </a:ext>
            </a:extLst>
          </p:cNvPr>
          <p:cNvSpPr txBox="1"/>
          <p:nvPr/>
        </p:nvSpPr>
        <p:spPr>
          <a:xfrm>
            <a:off x="8204316" y="4910732"/>
            <a:ext cx="2802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4666A56-9AB7-4322-AA27-34B3122DB8D6}"/>
              </a:ext>
            </a:extLst>
          </p:cNvPr>
          <p:cNvSpPr/>
          <p:nvPr/>
        </p:nvSpPr>
        <p:spPr>
          <a:xfrm>
            <a:off x="8198463" y="4613926"/>
            <a:ext cx="28116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004534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004534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DDA97D-B61A-4AD0-9C74-D8733BC54B61}"/>
              </a:ext>
            </a:extLst>
          </p:cNvPr>
          <p:cNvSpPr txBox="1"/>
          <p:nvPr/>
        </p:nvSpPr>
        <p:spPr>
          <a:xfrm>
            <a:off x="487804" y="3429040"/>
            <a:ext cx="2802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07A9FDC-EB70-4B98-B32E-E10C8872E2E6}"/>
              </a:ext>
            </a:extLst>
          </p:cNvPr>
          <p:cNvSpPr/>
          <p:nvPr/>
        </p:nvSpPr>
        <p:spPr>
          <a:xfrm>
            <a:off x="481951" y="3132234"/>
            <a:ext cx="28116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dirty="0">
                <a:solidFill>
                  <a:srgbClr val="004534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004534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1FF91BC-81BD-46A5-982E-DCC8921EE3A0}"/>
              </a:ext>
            </a:extLst>
          </p:cNvPr>
          <p:cNvSpPr txBox="1"/>
          <p:nvPr/>
        </p:nvSpPr>
        <p:spPr>
          <a:xfrm>
            <a:off x="1122997" y="1839878"/>
            <a:ext cx="2802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AF01EBF-BCB1-443E-BFE1-6A9C4B2C3DFD}"/>
              </a:ext>
            </a:extLst>
          </p:cNvPr>
          <p:cNvSpPr/>
          <p:nvPr/>
        </p:nvSpPr>
        <p:spPr>
          <a:xfrm>
            <a:off x="1117144" y="1543072"/>
            <a:ext cx="28116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dirty="0">
                <a:solidFill>
                  <a:srgbClr val="004534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004534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756F380-FBE0-423D-AEFD-927D6131030D}"/>
              </a:ext>
            </a:extLst>
          </p:cNvPr>
          <p:cNvSpPr txBox="1"/>
          <p:nvPr/>
        </p:nvSpPr>
        <p:spPr>
          <a:xfrm>
            <a:off x="1122997" y="4910732"/>
            <a:ext cx="2802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BE48A01-C383-44AE-93AD-5237B0022E97}"/>
              </a:ext>
            </a:extLst>
          </p:cNvPr>
          <p:cNvSpPr/>
          <p:nvPr/>
        </p:nvSpPr>
        <p:spPr>
          <a:xfrm>
            <a:off x="1117144" y="4613926"/>
            <a:ext cx="28116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dirty="0">
                <a:solidFill>
                  <a:srgbClr val="004534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00453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2353631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lephant - Calibri Light">
      <a:majorFont>
        <a:latin typeface="Elephant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4534"/>
        </a:solidFill>
        <a:ln w="42031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2973</TotalTime>
  <Words>1431</Words>
  <Application>Microsoft Office PowerPoint</Application>
  <PresentationFormat>와이드스크린</PresentationFormat>
  <Paragraphs>194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Calibri Light</vt:lpstr>
      <vt:lpstr>Elephant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219</cp:revision>
  <dcterms:created xsi:type="dcterms:W3CDTF">2019-04-06T05:20:47Z</dcterms:created>
  <dcterms:modified xsi:type="dcterms:W3CDTF">2020-04-19T01:57:43Z</dcterms:modified>
</cp:coreProperties>
</file>