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6858000" cx="12192000"/>
  <p:notesSz cx="6858000" cy="9144000"/>
  <p:embeddedFontLst>
    <p:embeddedFont>
      <p:font typeface="Limelight"/>
      <p:regular r:id="rId26"/>
    </p:embeddedFont>
    <p:embeddedFont>
      <p:font typeface="Raleway"/>
      <p:regular r:id="rId27"/>
      <p:bold r:id="rId28"/>
      <p:italic r:id="rId29"/>
      <p:boldItalic r:id="rId30"/>
    </p:embeddedFont>
    <p:embeddedFont>
      <p:font typeface="Poppins"/>
      <p:regular r:id="rId31"/>
      <p:bold r:id="rId32"/>
      <p:italic r:id="rId33"/>
      <p:boldItalic r:id="rId34"/>
    </p:embeddedFont>
    <p:embeddedFont>
      <p:font typeface="Montserrat"/>
      <p:regular r:id="rId35"/>
      <p:bold r:id="rId36"/>
      <p:italic r:id="rId37"/>
      <p:boldItalic r:id="rId38"/>
    </p:embeddedFont>
    <p:embeddedFont>
      <p:font typeface="Barlow Condensed"/>
      <p:regular r:id="rId39"/>
      <p:bold r:id="rId40"/>
      <p:italic r:id="rId41"/>
      <p:boldItalic r:id="rId42"/>
    </p:embeddedFont>
    <p:embeddedFont>
      <p:font typeface="Raleway Thin"/>
      <p:regular r:id="rId43"/>
      <p:bold r:id="rId44"/>
      <p:italic r:id="rId45"/>
      <p:boldItalic r:id="rId46"/>
    </p:embeddedFont>
    <p:embeddedFont>
      <p:font typeface="Homemade Apple"/>
      <p:regular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94C56EF-3924-4DDD-AD5A-D908CF762AA2}">
  <a:tblStyle styleId="{F94C56EF-3924-4DDD-AD5A-D908CF762AA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3B372B55-CFA3-42CE-8CCA-25EC771BBBE1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E7"/>
          </a:solidFill>
        </a:fill>
      </a:tcStyle>
    </a:wholeTbl>
    <a:band1H>
      <a:tcTxStyle/>
      <a:tcStyle>
        <a:fill>
          <a:solidFill>
            <a:srgbClr val="CFDECC"/>
          </a:solidFill>
        </a:fill>
      </a:tcStyle>
    </a:band1H>
    <a:band2H>
      <a:tcTxStyle/>
    </a:band2H>
    <a:band1V>
      <a:tcTxStyle/>
      <a:tcStyle>
        <a:fill>
          <a:solidFill>
            <a:srgbClr val="CFDECC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Condensed-bold.fntdata"/><Relationship Id="rId20" Type="http://schemas.openxmlformats.org/officeDocument/2006/relationships/slide" Target="slides/slide14.xml"/><Relationship Id="rId42" Type="http://schemas.openxmlformats.org/officeDocument/2006/relationships/font" Target="fonts/BarlowCondensed-boldItalic.fntdata"/><Relationship Id="rId41" Type="http://schemas.openxmlformats.org/officeDocument/2006/relationships/font" Target="fonts/BarlowCondensed-italic.fntdata"/><Relationship Id="rId22" Type="http://schemas.openxmlformats.org/officeDocument/2006/relationships/slide" Target="slides/slide16.xml"/><Relationship Id="rId44" Type="http://schemas.openxmlformats.org/officeDocument/2006/relationships/font" Target="fonts/RalewayThin-bold.fntdata"/><Relationship Id="rId21" Type="http://schemas.openxmlformats.org/officeDocument/2006/relationships/slide" Target="slides/slide15.xml"/><Relationship Id="rId43" Type="http://schemas.openxmlformats.org/officeDocument/2006/relationships/font" Target="fonts/RalewayThin-regular.fntdata"/><Relationship Id="rId24" Type="http://schemas.openxmlformats.org/officeDocument/2006/relationships/slide" Target="slides/slide18.xml"/><Relationship Id="rId46" Type="http://schemas.openxmlformats.org/officeDocument/2006/relationships/font" Target="fonts/RalewayThin-boldItalic.fntdata"/><Relationship Id="rId23" Type="http://schemas.openxmlformats.org/officeDocument/2006/relationships/slide" Target="slides/slide17.xml"/><Relationship Id="rId45" Type="http://schemas.openxmlformats.org/officeDocument/2006/relationships/font" Target="fonts/RalewayThin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Limelight-regular.fntdata"/><Relationship Id="rId25" Type="http://schemas.openxmlformats.org/officeDocument/2006/relationships/slide" Target="slides/slide19.xml"/><Relationship Id="rId47" Type="http://schemas.openxmlformats.org/officeDocument/2006/relationships/font" Target="fonts/HomemadeApple-regular.fntdata"/><Relationship Id="rId28" Type="http://schemas.openxmlformats.org/officeDocument/2006/relationships/font" Target="fonts/Raleway-bold.fntdata"/><Relationship Id="rId27" Type="http://schemas.openxmlformats.org/officeDocument/2006/relationships/font" Target="fonts/Raleway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aleway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Poppins-regular.fntdata"/><Relationship Id="rId30" Type="http://schemas.openxmlformats.org/officeDocument/2006/relationships/font" Target="fonts/Raleway-boldItalic.fntdata"/><Relationship Id="rId11" Type="http://schemas.openxmlformats.org/officeDocument/2006/relationships/slide" Target="slides/slide5.xml"/><Relationship Id="rId33" Type="http://schemas.openxmlformats.org/officeDocument/2006/relationships/font" Target="fonts/Poppins-italic.fntdata"/><Relationship Id="rId10" Type="http://schemas.openxmlformats.org/officeDocument/2006/relationships/slide" Target="slides/slide4.xml"/><Relationship Id="rId32" Type="http://schemas.openxmlformats.org/officeDocument/2006/relationships/font" Target="fonts/Poppins-bold.fntdata"/><Relationship Id="rId13" Type="http://schemas.openxmlformats.org/officeDocument/2006/relationships/slide" Target="slides/slide7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6.xml"/><Relationship Id="rId34" Type="http://schemas.openxmlformats.org/officeDocument/2006/relationships/font" Target="fonts/Poppins-boldItalic.fntdata"/><Relationship Id="rId15" Type="http://schemas.openxmlformats.org/officeDocument/2006/relationships/slide" Target="slides/slide9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8.xml"/><Relationship Id="rId36" Type="http://schemas.openxmlformats.org/officeDocument/2006/relationships/font" Target="fonts/Montserrat-bold.fntdata"/><Relationship Id="rId17" Type="http://schemas.openxmlformats.org/officeDocument/2006/relationships/slide" Target="slides/slide11.xml"/><Relationship Id="rId39" Type="http://schemas.openxmlformats.org/officeDocument/2006/relationships/font" Target="fonts/BarlowCondensed-regular.fntdata"/><Relationship Id="rId16" Type="http://schemas.openxmlformats.org/officeDocument/2006/relationships/slide" Target="slides/slide10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8a3c040098_0_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8a3c04009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3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4.png"/><Relationship Id="rId12" Type="http://schemas.openxmlformats.org/officeDocument/2006/relationships/image" Target="../media/image5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6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">
  <p:cSld name="0076_Cooper_Template_SlidesMania_1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927927" y="1071418"/>
            <a:ext cx="9264073" cy="47936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1870364" y="4867563"/>
            <a:ext cx="10321636" cy="6650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6">
  <p:cSld name="0076_Cooper_Template_SlidesMania_16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/>
          <p:nvPr/>
        </p:nvSpPr>
        <p:spPr>
          <a:xfrm>
            <a:off x="397341" y="397256"/>
            <a:ext cx="11364830" cy="61237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828078" y="848494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262626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1">
  <p:cSld name="0076_Cooper_Template_SlidesMania_1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/>
          <p:nvPr/>
        </p:nvSpPr>
        <p:spPr>
          <a:xfrm>
            <a:off x="295565" y="1071418"/>
            <a:ext cx="11896436" cy="55602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2"/>
          <p:cNvSpPr/>
          <p:nvPr/>
        </p:nvSpPr>
        <p:spPr>
          <a:xfrm>
            <a:off x="0" y="526472"/>
            <a:ext cx="8936181" cy="1348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2"/>
          <p:cNvSpPr txBox="1"/>
          <p:nvPr>
            <p:ph idx="1" type="body"/>
          </p:nvPr>
        </p:nvSpPr>
        <p:spPr>
          <a:xfrm>
            <a:off x="5299734" y="2040697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951581" y="3344106"/>
            <a:ext cx="3160836" cy="2704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3" type="body"/>
          </p:nvPr>
        </p:nvSpPr>
        <p:spPr>
          <a:xfrm>
            <a:off x="4550996" y="3344105"/>
            <a:ext cx="3160836" cy="2704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2"/>
          <p:cNvSpPr txBox="1"/>
          <p:nvPr>
            <p:ph idx="4" type="body"/>
          </p:nvPr>
        </p:nvSpPr>
        <p:spPr>
          <a:xfrm>
            <a:off x="8150411" y="3344104"/>
            <a:ext cx="3160836" cy="2704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8">
  <p:cSld name="0076_Cooper_Template_SlidesMania_18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4">
  <p:cSld name="0076_Cooper_Template_SlidesMania_4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/>
          <p:nvPr/>
        </p:nvSpPr>
        <p:spPr>
          <a:xfrm>
            <a:off x="1" y="1071418"/>
            <a:ext cx="12192000" cy="47936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4"/>
          <p:cNvSpPr/>
          <p:nvPr/>
        </p:nvSpPr>
        <p:spPr>
          <a:xfrm>
            <a:off x="639050" y="1"/>
            <a:ext cx="5198398" cy="6867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" name="Google Shape;81;p14"/>
          <p:cNvGrpSpPr/>
          <p:nvPr/>
        </p:nvGrpSpPr>
        <p:grpSpPr>
          <a:xfrm>
            <a:off x="1030436" y="1676087"/>
            <a:ext cx="4365452" cy="3647393"/>
            <a:chOff x="6679233" y="1947864"/>
            <a:chExt cx="3956390" cy="3325308"/>
          </a:xfrm>
        </p:grpSpPr>
        <p:grpSp>
          <p:nvGrpSpPr>
            <p:cNvPr id="82" name="Google Shape;82;p14"/>
            <p:cNvGrpSpPr/>
            <p:nvPr/>
          </p:nvGrpSpPr>
          <p:grpSpPr>
            <a:xfrm>
              <a:off x="7996353" y="4725653"/>
              <a:ext cx="1329018" cy="547519"/>
              <a:chOff x="7059880" y="5060917"/>
              <a:chExt cx="1329018" cy="547519"/>
            </a:xfrm>
          </p:grpSpPr>
          <p:sp>
            <p:nvSpPr>
              <p:cNvPr id="83" name="Google Shape;83;p14"/>
              <p:cNvSpPr/>
              <p:nvPr/>
            </p:nvSpPr>
            <p:spPr>
              <a:xfrm rot="10800000">
                <a:off x="7059880" y="5578387"/>
                <a:ext cx="1322149" cy="30049"/>
              </a:xfrm>
              <a:prstGeom prst="trapezoid">
                <a:avLst>
                  <a:gd fmla="val 142327" name="adj"/>
                </a:avLst>
              </a:prstGeom>
              <a:solidFill>
                <a:srgbClr val="707887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14"/>
              <p:cNvSpPr/>
              <p:nvPr/>
            </p:nvSpPr>
            <p:spPr>
              <a:xfrm>
                <a:off x="7187465" y="5060917"/>
                <a:ext cx="1066979" cy="428532"/>
              </a:xfrm>
              <a:prstGeom prst="trapezoid">
                <a:avLst>
                  <a:gd fmla="val 15083" name="adj"/>
                </a:avLst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14"/>
              <p:cNvSpPr/>
              <p:nvPr/>
            </p:nvSpPr>
            <p:spPr>
              <a:xfrm>
                <a:off x="7066749" y="5488243"/>
                <a:ext cx="1322149" cy="93458"/>
              </a:xfrm>
              <a:prstGeom prst="trapezoid">
                <a:avLst>
                  <a:gd fmla="val 142327" name="adj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" name="Google Shape;86;p14"/>
            <p:cNvGrpSpPr/>
            <p:nvPr/>
          </p:nvGrpSpPr>
          <p:grpSpPr>
            <a:xfrm>
              <a:off x="6679233" y="1947864"/>
              <a:ext cx="3956390" cy="2777789"/>
              <a:chOff x="5742760" y="2283128"/>
              <a:chExt cx="3956390" cy="2777789"/>
            </a:xfrm>
          </p:grpSpPr>
          <p:sp>
            <p:nvSpPr>
              <p:cNvPr id="87" name="Google Shape;87;p14"/>
              <p:cNvSpPr/>
              <p:nvPr/>
            </p:nvSpPr>
            <p:spPr>
              <a:xfrm>
                <a:off x="5742760" y="2283128"/>
                <a:ext cx="3956390" cy="2777789"/>
              </a:xfrm>
              <a:prstGeom prst="roundRect">
                <a:avLst>
                  <a:gd fmla="val 3377" name="adj"/>
                </a:avLst>
              </a:prstGeom>
              <a:solidFill>
                <a:srgbClr val="393536"/>
              </a:solidFill>
              <a:ln cap="flat" cmpd="sng" w="12700">
                <a:solidFill>
                  <a:srgbClr val="393536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14"/>
              <p:cNvSpPr/>
              <p:nvPr/>
            </p:nvSpPr>
            <p:spPr>
              <a:xfrm rot="10800000">
                <a:off x="5742760" y="4752496"/>
                <a:ext cx="3956390" cy="308419"/>
              </a:xfrm>
              <a:prstGeom prst="round2SameRect">
                <a:avLst>
                  <a:gd fmla="val 19571" name="adj1"/>
                  <a:gd fmla="val 0" name="adj2"/>
                </a:avLst>
              </a:prstGeom>
              <a:solidFill>
                <a:schemeClr val="lt1"/>
              </a:solidFill>
              <a:ln cap="flat" cmpd="sng" w="12700">
                <a:solidFill>
                  <a:srgbClr val="C6CFD6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9" name="Google Shape;89;p14"/>
          <p:cNvSpPr/>
          <p:nvPr>
            <p:ph idx="2" type="pic"/>
          </p:nvPr>
        </p:nvSpPr>
        <p:spPr>
          <a:xfrm>
            <a:off x="1141796" y="1904531"/>
            <a:ext cx="4157889" cy="2322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F2EBE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4"/>
          <p:cNvSpPr txBox="1"/>
          <p:nvPr>
            <p:ph idx="1" type="body"/>
          </p:nvPr>
        </p:nvSpPr>
        <p:spPr>
          <a:xfrm>
            <a:off x="5931252" y="1323026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3" type="body"/>
          </p:nvPr>
        </p:nvSpPr>
        <p:spPr>
          <a:xfrm>
            <a:off x="6353317" y="2540816"/>
            <a:ext cx="5600127" cy="2749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14"/>
          <p:cNvSpPr txBox="1"/>
          <p:nvPr/>
        </p:nvSpPr>
        <p:spPr>
          <a:xfrm rot="5400000">
            <a:off x="-679350" y="61227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F685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4F685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5">
  <p:cSld name="0076_Cooper_Template_SlidesMania_5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/>
          <p:nvPr/>
        </p:nvSpPr>
        <p:spPr>
          <a:xfrm>
            <a:off x="1" y="1071418"/>
            <a:ext cx="12192000" cy="47936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5"/>
          <p:cNvSpPr/>
          <p:nvPr/>
        </p:nvSpPr>
        <p:spPr>
          <a:xfrm>
            <a:off x="5505745" y="-18570"/>
            <a:ext cx="6093991" cy="6867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5"/>
          <p:cNvSpPr/>
          <p:nvPr/>
        </p:nvSpPr>
        <p:spPr>
          <a:xfrm>
            <a:off x="6398659" y="2010107"/>
            <a:ext cx="4319820" cy="2813336"/>
          </a:xfrm>
          <a:prstGeom prst="roundRect">
            <a:avLst>
              <a:gd fmla="val 4487" name="adj"/>
            </a:avLst>
          </a:prstGeom>
          <a:solidFill>
            <a:srgbClr val="262626"/>
          </a:solidFill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" name="Google Shape;97;p15"/>
          <p:cNvGrpSpPr/>
          <p:nvPr/>
        </p:nvGrpSpPr>
        <p:grpSpPr>
          <a:xfrm>
            <a:off x="5748511" y="4761954"/>
            <a:ext cx="5622615" cy="94147"/>
            <a:chOff x="1059475" y="5015277"/>
            <a:chExt cx="5622615" cy="188294"/>
          </a:xfrm>
        </p:grpSpPr>
        <p:sp>
          <p:nvSpPr>
            <p:cNvPr id="98" name="Google Shape;98;p15"/>
            <p:cNvSpPr/>
            <p:nvPr/>
          </p:nvSpPr>
          <p:spPr>
            <a:xfrm>
              <a:off x="1059475" y="5015277"/>
              <a:ext cx="5622615" cy="188294"/>
            </a:xfrm>
            <a:prstGeom prst="roundRect">
              <a:avLst>
                <a:gd fmla="val 35520" name="adj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5"/>
            <p:cNvSpPr/>
            <p:nvPr/>
          </p:nvSpPr>
          <p:spPr>
            <a:xfrm>
              <a:off x="3354359" y="5020473"/>
              <a:ext cx="1030351" cy="131148"/>
            </a:xfrm>
            <a:custGeom>
              <a:rect b="b" l="l" r="r" t="t"/>
              <a:pathLst>
                <a:path extrusionOk="0" h="131148" w="1030351">
                  <a:moveTo>
                    <a:pt x="0" y="0"/>
                  </a:moveTo>
                  <a:lnTo>
                    <a:pt x="1030351" y="0"/>
                  </a:lnTo>
                  <a:lnTo>
                    <a:pt x="995408" y="51827"/>
                  </a:lnTo>
                  <a:cubicBezTo>
                    <a:pt x="946399" y="100836"/>
                    <a:pt x="878694" y="131148"/>
                    <a:pt x="803909" y="131148"/>
                  </a:cubicBezTo>
                  <a:lnTo>
                    <a:pt x="226441" y="131148"/>
                  </a:lnTo>
                  <a:cubicBezTo>
                    <a:pt x="151656" y="131148"/>
                    <a:pt x="83951" y="100836"/>
                    <a:pt x="34942" y="51827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5"/>
          <p:cNvSpPr/>
          <p:nvPr/>
        </p:nvSpPr>
        <p:spPr>
          <a:xfrm>
            <a:off x="8475683" y="2095594"/>
            <a:ext cx="108000" cy="108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/>
          <p:nvPr>
            <p:ph idx="2" type="pic"/>
          </p:nvPr>
        </p:nvSpPr>
        <p:spPr>
          <a:xfrm>
            <a:off x="6479624" y="2270851"/>
            <a:ext cx="4157889" cy="2322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F2EBE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p15"/>
          <p:cNvSpPr txBox="1"/>
          <p:nvPr>
            <p:ph idx="1" type="body"/>
          </p:nvPr>
        </p:nvSpPr>
        <p:spPr>
          <a:xfrm>
            <a:off x="100420" y="1293661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15"/>
          <p:cNvSpPr txBox="1"/>
          <p:nvPr>
            <p:ph idx="3" type="body"/>
          </p:nvPr>
        </p:nvSpPr>
        <p:spPr>
          <a:xfrm>
            <a:off x="157307" y="2411296"/>
            <a:ext cx="4977041" cy="2749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15"/>
          <p:cNvSpPr txBox="1"/>
          <p:nvPr/>
        </p:nvSpPr>
        <p:spPr>
          <a:xfrm rot="5400000">
            <a:off x="-679350" y="61227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F685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4F685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6">
  <p:cSld name="0076_Cooper_Template_SlidesMania_6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/>
          <p:nvPr/>
        </p:nvSpPr>
        <p:spPr>
          <a:xfrm>
            <a:off x="1" y="1071418"/>
            <a:ext cx="12192000" cy="47936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639050" y="1"/>
            <a:ext cx="5198398" cy="6867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1572992" y="1144720"/>
            <a:ext cx="3186565" cy="4559571"/>
          </a:xfrm>
          <a:prstGeom prst="roundRect">
            <a:avLst>
              <a:gd fmla="val 4487" name="adj"/>
            </a:avLst>
          </a:prstGeom>
          <a:solidFill>
            <a:srgbClr val="262626"/>
          </a:solidFill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3043985" y="5384897"/>
            <a:ext cx="216000" cy="216000"/>
          </a:xfrm>
          <a:prstGeom prst="ellipse">
            <a:avLst/>
          </a:pr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6"/>
          <p:cNvSpPr/>
          <p:nvPr>
            <p:ph idx="2" type="pic"/>
          </p:nvPr>
        </p:nvSpPr>
        <p:spPr>
          <a:xfrm>
            <a:off x="1712290" y="1463320"/>
            <a:ext cx="2924365" cy="3781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F2EBE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16"/>
          <p:cNvSpPr/>
          <p:nvPr/>
        </p:nvSpPr>
        <p:spPr>
          <a:xfrm>
            <a:off x="4373817" y="1271721"/>
            <a:ext cx="108000" cy="108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6"/>
          <p:cNvSpPr txBox="1"/>
          <p:nvPr>
            <p:ph idx="1" type="body"/>
          </p:nvPr>
        </p:nvSpPr>
        <p:spPr>
          <a:xfrm>
            <a:off x="5931252" y="1323026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3" name="Google Shape;113;p16"/>
          <p:cNvSpPr txBox="1"/>
          <p:nvPr>
            <p:ph idx="3" type="body"/>
          </p:nvPr>
        </p:nvSpPr>
        <p:spPr>
          <a:xfrm>
            <a:off x="6353317" y="2540816"/>
            <a:ext cx="5600127" cy="2749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4" name="Google Shape;114;p16"/>
          <p:cNvSpPr txBox="1"/>
          <p:nvPr/>
        </p:nvSpPr>
        <p:spPr>
          <a:xfrm rot="5400000">
            <a:off x="-679350" y="61227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F685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4F685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7">
  <p:cSld name="0076_Cooper_Template_SlidesMania_7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/>
          <p:nvPr/>
        </p:nvSpPr>
        <p:spPr>
          <a:xfrm>
            <a:off x="1" y="1071418"/>
            <a:ext cx="12192000" cy="47936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7"/>
          <p:cNvSpPr/>
          <p:nvPr/>
        </p:nvSpPr>
        <p:spPr>
          <a:xfrm>
            <a:off x="6791176" y="-18570"/>
            <a:ext cx="4808560" cy="68678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7"/>
          <p:cNvSpPr/>
          <p:nvPr/>
        </p:nvSpPr>
        <p:spPr>
          <a:xfrm>
            <a:off x="8109166" y="1223873"/>
            <a:ext cx="2387971" cy="4396598"/>
          </a:xfrm>
          <a:prstGeom prst="roundRect">
            <a:avLst>
              <a:gd fmla="val 4487" name="adj"/>
            </a:avLst>
          </a:prstGeom>
          <a:solidFill>
            <a:srgbClr val="262626"/>
          </a:solidFill>
          <a:ln cap="flat" cmpd="sng" w="381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/>
          <p:nvPr/>
        </p:nvSpPr>
        <p:spPr>
          <a:xfrm>
            <a:off x="9213150" y="5312949"/>
            <a:ext cx="180000" cy="180000"/>
          </a:xfrm>
          <a:prstGeom prst="ellipse">
            <a:avLst/>
          </a:pr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7"/>
          <p:cNvSpPr/>
          <p:nvPr>
            <p:ph idx="2" type="pic"/>
          </p:nvPr>
        </p:nvSpPr>
        <p:spPr>
          <a:xfrm>
            <a:off x="8195112" y="1471954"/>
            <a:ext cx="2216077" cy="3704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F2EBE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1" name="Google Shape;121;p17"/>
          <p:cNvSpPr/>
          <p:nvPr/>
        </p:nvSpPr>
        <p:spPr>
          <a:xfrm>
            <a:off x="10193486" y="1307106"/>
            <a:ext cx="82270" cy="828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7"/>
          <p:cNvSpPr txBox="1"/>
          <p:nvPr>
            <p:ph idx="1" type="body"/>
          </p:nvPr>
        </p:nvSpPr>
        <p:spPr>
          <a:xfrm>
            <a:off x="100420" y="1293661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3" name="Google Shape;123;p17"/>
          <p:cNvSpPr txBox="1"/>
          <p:nvPr>
            <p:ph idx="3" type="body"/>
          </p:nvPr>
        </p:nvSpPr>
        <p:spPr>
          <a:xfrm>
            <a:off x="157307" y="2411296"/>
            <a:ext cx="4977041" cy="2749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4" name="Google Shape;124;p17"/>
          <p:cNvSpPr txBox="1"/>
          <p:nvPr/>
        </p:nvSpPr>
        <p:spPr>
          <a:xfrm rot="5400000">
            <a:off x="-679350" y="61227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F685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4F685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3">
  <p:cSld name="0076_Cooper_Template_SlidesMania_3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/>
          <p:nvPr/>
        </p:nvSpPr>
        <p:spPr>
          <a:xfrm>
            <a:off x="385902" y="324872"/>
            <a:ext cx="11357088" cy="61274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9">
  <p:cSld name="0076_Cooper_Template_SlidesMania_19">
    <p:bg>
      <p:bgPr>
        <a:solidFill>
          <a:schemeClr val="accen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/>
          <p:nvPr/>
        </p:nvSpPr>
        <p:spPr>
          <a:xfrm>
            <a:off x="385902" y="324872"/>
            <a:ext cx="11357088" cy="612743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9"/>
          <p:cNvSpPr txBox="1"/>
          <p:nvPr>
            <p:ph idx="1" type="body"/>
          </p:nvPr>
        </p:nvSpPr>
        <p:spPr>
          <a:xfrm>
            <a:off x="490196" y="519618"/>
            <a:ext cx="628423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262626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19"/>
          <p:cNvSpPr txBox="1"/>
          <p:nvPr>
            <p:ph idx="2" type="body"/>
          </p:nvPr>
        </p:nvSpPr>
        <p:spPr>
          <a:xfrm>
            <a:off x="3490452" y="1867746"/>
            <a:ext cx="8042787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262626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19"/>
          <p:cNvSpPr txBox="1"/>
          <p:nvPr>
            <p:ph idx="3" type="body"/>
          </p:nvPr>
        </p:nvSpPr>
        <p:spPr>
          <a:xfrm>
            <a:off x="3490452" y="3340767"/>
            <a:ext cx="8042787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262626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2" name="Google Shape;132;p19"/>
          <p:cNvSpPr txBox="1"/>
          <p:nvPr>
            <p:ph idx="4" type="body"/>
          </p:nvPr>
        </p:nvSpPr>
        <p:spPr>
          <a:xfrm>
            <a:off x="3500398" y="4824340"/>
            <a:ext cx="8042787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262626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3" name="Google Shape;133;p19"/>
          <p:cNvCxnSpPr>
            <a:stCxn id="131" idx="1"/>
            <a:endCxn id="130" idx="2"/>
          </p:cNvCxnSpPr>
          <p:nvPr/>
        </p:nvCxnSpPr>
        <p:spPr>
          <a:xfrm flipH="1" rot="10800000">
            <a:off x="3490452" y="2626198"/>
            <a:ext cx="4021500" cy="1093800"/>
          </a:xfrm>
          <a:prstGeom prst="bentConnector4">
            <a:avLst>
              <a:gd fmla="val -5685" name="adj1"/>
              <a:gd fmla="val 67335" name="adj2"/>
            </a:avLst>
          </a:prstGeom>
          <a:noFill/>
          <a:ln cap="flat" cmpd="sng" w="412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4" name="Google Shape;134;p19"/>
          <p:cNvCxnSpPr>
            <a:stCxn id="132" idx="1"/>
            <a:endCxn id="131" idx="2"/>
          </p:cNvCxnSpPr>
          <p:nvPr/>
        </p:nvCxnSpPr>
        <p:spPr>
          <a:xfrm flipH="1" rot="10800000">
            <a:off x="3500398" y="4099270"/>
            <a:ext cx="4011300" cy="1104300"/>
          </a:xfrm>
          <a:prstGeom prst="bentConnector4">
            <a:avLst>
              <a:gd fmla="val -5699" name="adj1"/>
              <a:gd fmla="val 67172" name="adj2"/>
            </a:avLst>
          </a:prstGeom>
          <a:noFill/>
          <a:ln cap="flat" cmpd="sng" w="412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35" name="Google Shape;135;p19"/>
          <p:cNvCxnSpPr>
            <a:endCxn id="132" idx="2"/>
          </p:cNvCxnSpPr>
          <p:nvPr/>
        </p:nvCxnSpPr>
        <p:spPr>
          <a:xfrm flipH="1" rot="10800000">
            <a:off x="-109" y="5582801"/>
            <a:ext cx="7521900" cy="493500"/>
          </a:xfrm>
          <a:prstGeom prst="bentConnector2">
            <a:avLst/>
          </a:prstGeom>
          <a:noFill/>
          <a:ln cap="flat" cmpd="sng" w="412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5">
  <p:cSld name="0076_Cooper_Template_SlidesMania_15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/>
          <p:nvPr/>
        </p:nvSpPr>
        <p:spPr>
          <a:xfrm>
            <a:off x="295565" y="508000"/>
            <a:ext cx="11896436" cy="61237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0"/>
          <p:cNvSpPr/>
          <p:nvPr/>
        </p:nvSpPr>
        <p:spPr>
          <a:xfrm>
            <a:off x="1775692" y="0"/>
            <a:ext cx="8936181" cy="108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0"/>
          <p:cNvSpPr txBox="1"/>
          <p:nvPr>
            <p:ph idx="1" type="body"/>
          </p:nvPr>
        </p:nvSpPr>
        <p:spPr>
          <a:xfrm>
            <a:off x="2071826" y="192701"/>
            <a:ext cx="8181777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40" name="Google Shape;140;p20"/>
          <p:cNvCxnSpPr/>
          <p:nvPr/>
        </p:nvCxnSpPr>
        <p:spPr>
          <a:xfrm>
            <a:off x="315687" y="3976400"/>
            <a:ext cx="11865300" cy="0"/>
          </a:xfrm>
          <a:prstGeom prst="straightConnector1">
            <a:avLst/>
          </a:prstGeom>
          <a:noFill/>
          <a:ln cap="flat" cmpd="sng" w="34925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41" name="Google Shape;141;p20"/>
          <p:cNvSpPr/>
          <p:nvPr/>
        </p:nvSpPr>
        <p:spPr>
          <a:xfrm>
            <a:off x="1198839" y="3769362"/>
            <a:ext cx="360000" cy="360000"/>
          </a:xfrm>
          <a:prstGeom prst="ellipse">
            <a:avLst/>
          </a:prstGeom>
          <a:solidFill>
            <a:srgbClr val="404040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42" name="Google Shape;142;p20"/>
          <p:cNvSpPr/>
          <p:nvPr/>
        </p:nvSpPr>
        <p:spPr>
          <a:xfrm>
            <a:off x="3509421" y="3796400"/>
            <a:ext cx="360000" cy="360000"/>
          </a:xfrm>
          <a:prstGeom prst="ellipse">
            <a:avLst/>
          </a:prstGeom>
          <a:solidFill>
            <a:srgbClr val="404040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43" name="Google Shape;143;p20"/>
          <p:cNvSpPr/>
          <p:nvPr/>
        </p:nvSpPr>
        <p:spPr>
          <a:xfrm>
            <a:off x="5820003" y="3796400"/>
            <a:ext cx="360000" cy="360000"/>
          </a:xfrm>
          <a:prstGeom prst="ellipse">
            <a:avLst/>
          </a:prstGeom>
          <a:solidFill>
            <a:srgbClr val="404040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44" name="Google Shape;144;p20"/>
          <p:cNvSpPr/>
          <p:nvPr/>
        </p:nvSpPr>
        <p:spPr>
          <a:xfrm>
            <a:off x="8130585" y="3796400"/>
            <a:ext cx="360000" cy="360000"/>
          </a:xfrm>
          <a:prstGeom prst="ellipse">
            <a:avLst/>
          </a:prstGeom>
          <a:solidFill>
            <a:srgbClr val="404040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45" name="Google Shape;145;p20"/>
          <p:cNvSpPr/>
          <p:nvPr/>
        </p:nvSpPr>
        <p:spPr>
          <a:xfrm>
            <a:off x="10441167" y="3796400"/>
            <a:ext cx="360000" cy="360000"/>
          </a:xfrm>
          <a:prstGeom prst="ellipse">
            <a:avLst/>
          </a:prstGeom>
          <a:solidFill>
            <a:srgbClr val="404040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46" name="Google Shape;146;p20"/>
          <p:cNvSpPr txBox="1"/>
          <p:nvPr>
            <p:ph idx="2" type="body"/>
          </p:nvPr>
        </p:nvSpPr>
        <p:spPr>
          <a:xfrm>
            <a:off x="491218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7" name="Google Shape;147;p20"/>
          <p:cNvSpPr txBox="1"/>
          <p:nvPr>
            <p:ph idx="3" type="body"/>
          </p:nvPr>
        </p:nvSpPr>
        <p:spPr>
          <a:xfrm>
            <a:off x="5073929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8" name="Google Shape;148;p20"/>
          <p:cNvSpPr txBox="1"/>
          <p:nvPr>
            <p:ph idx="4" type="body"/>
          </p:nvPr>
        </p:nvSpPr>
        <p:spPr>
          <a:xfrm>
            <a:off x="9667436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20"/>
          <p:cNvSpPr/>
          <p:nvPr/>
        </p:nvSpPr>
        <p:spPr>
          <a:xfrm>
            <a:off x="567312" y="2912925"/>
            <a:ext cx="1979003" cy="578905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BBCCC1"/>
              </a:solidFill>
              <a:latin typeface="Limelight"/>
              <a:ea typeface="Limelight"/>
              <a:cs typeface="Limelight"/>
              <a:sym typeface="Limelight"/>
            </a:endParaRPr>
          </a:p>
        </p:txBody>
      </p:sp>
      <p:sp>
        <p:nvSpPr>
          <p:cNvPr id="150" name="Google Shape;150;p20"/>
          <p:cNvSpPr txBox="1"/>
          <p:nvPr>
            <p:ph idx="5" type="body"/>
          </p:nvPr>
        </p:nvSpPr>
        <p:spPr>
          <a:xfrm>
            <a:off x="2728879" y="1564294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1" name="Google Shape;151;p20"/>
          <p:cNvSpPr txBox="1"/>
          <p:nvPr>
            <p:ph idx="6" type="body"/>
          </p:nvPr>
        </p:nvSpPr>
        <p:spPr>
          <a:xfrm>
            <a:off x="7350043" y="146672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2" name="Google Shape;152;p20"/>
          <p:cNvSpPr txBox="1"/>
          <p:nvPr>
            <p:ph idx="7" type="body"/>
          </p:nvPr>
        </p:nvSpPr>
        <p:spPr>
          <a:xfrm>
            <a:off x="554459" y="2972275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BCCC1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BBCCC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3" name="Google Shape;153;p20"/>
          <p:cNvSpPr/>
          <p:nvPr/>
        </p:nvSpPr>
        <p:spPr>
          <a:xfrm>
            <a:off x="5010117" y="2928758"/>
            <a:ext cx="1979003" cy="578905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4" name="Google Shape;154;p20"/>
          <p:cNvSpPr txBox="1"/>
          <p:nvPr>
            <p:ph idx="8" type="body"/>
          </p:nvPr>
        </p:nvSpPr>
        <p:spPr>
          <a:xfrm>
            <a:off x="4997264" y="2988108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BCCC1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BBCCC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5" name="Google Shape;155;p20"/>
          <p:cNvSpPr/>
          <p:nvPr/>
        </p:nvSpPr>
        <p:spPr>
          <a:xfrm>
            <a:off x="9559666" y="2955260"/>
            <a:ext cx="1979003" cy="578905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6" name="Google Shape;156;p20"/>
          <p:cNvSpPr txBox="1"/>
          <p:nvPr>
            <p:ph idx="9" type="body"/>
          </p:nvPr>
        </p:nvSpPr>
        <p:spPr>
          <a:xfrm>
            <a:off x="9546813" y="3014610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BCCC1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BBCCC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7" name="Google Shape;157;p20"/>
          <p:cNvSpPr/>
          <p:nvPr/>
        </p:nvSpPr>
        <p:spPr>
          <a:xfrm>
            <a:off x="7341338" y="4384106"/>
            <a:ext cx="1979003" cy="578905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8" name="Google Shape;158;p20"/>
          <p:cNvSpPr txBox="1"/>
          <p:nvPr>
            <p:ph idx="13" type="body"/>
          </p:nvPr>
        </p:nvSpPr>
        <p:spPr>
          <a:xfrm>
            <a:off x="7328485" y="4443456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BCCC1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BBCCC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" name="Google Shape;159;p20"/>
          <p:cNvSpPr/>
          <p:nvPr/>
        </p:nvSpPr>
        <p:spPr>
          <a:xfrm>
            <a:off x="2734979" y="4378667"/>
            <a:ext cx="1979003" cy="578905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0" name="Google Shape;160;p20"/>
          <p:cNvSpPr txBox="1"/>
          <p:nvPr>
            <p:ph idx="14" type="body"/>
          </p:nvPr>
        </p:nvSpPr>
        <p:spPr>
          <a:xfrm>
            <a:off x="2722126" y="4438017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BCCC1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BBCCC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Google Shape;13;p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" name="Google Shape;14;p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/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6" name="Google Shape;16;p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7" name="Google Shape;17;p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18;p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19;p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20;p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21;p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7">
  <p:cSld name="0076_Cooper_Template_SlidesMania_17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/>
          <p:nvPr/>
        </p:nvSpPr>
        <p:spPr>
          <a:xfrm>
            <a:off x="397341" y="397256"/>
            <a:ext cx="11364830" cy="61237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1"/>
          <p:cNvSpPr/>
          <p:nvPr/>
        </p:nvSpPr>
        <p:spPr>
          <a:xfrm>
            <a:off x="1775692" y="-49159"/>
            <a:ext cx="8936181" cy="7990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1"/>
          <p:cNvSpPr txBox="1"/>
          <p:nvPr>
            <p:ph idx="1" type="body"/>
          </p:nvPr>
        </p:nvSpPr>
        <p:spPr>
          <a:xfrm>
            <a:off x="2071826" y="74718"/>
            <a:ext cx="8181777" cy="5597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165" name="Google Shape;165;p21"/>
          <p:cNvGrpSpPr/>
          <p:nvPr/>
        </p:nvGrpSpPr>
        <p:grpSpPr>
          <a:xfrm>
            <a:off x="1232721" y="1651816"/>
            <a:ext cx="9479160" cy="4640568"/>
            <a:chOff x="275475" y="1342375"/>
            <a:chExt cx="7012250" cy="3021400"/>
          </a:xfrm>
        </p:grpSpPr>
        <p:sp>
          <p:nvSpPr>
            <p:cNvPr id="166" name="Google Shape;166;p21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1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1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21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1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1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21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1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1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1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1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1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1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1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1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21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21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1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1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1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21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1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1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1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1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1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1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1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1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1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1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1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21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21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21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21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21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21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1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1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1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1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1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1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21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21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1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21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1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21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21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1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1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21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21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21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1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1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21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21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1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21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1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21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1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21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1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21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1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1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21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21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21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21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21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21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21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21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21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1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21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21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1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21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1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1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1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21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1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1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1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1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1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1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1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21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21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1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1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21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1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1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21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1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21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21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1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1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1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1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0" name="Google Shape;300;p21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1" name="Google Shape;301;p21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1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21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21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21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1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1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1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1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1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21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21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21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21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21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1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1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1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1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1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1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1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1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1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1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1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1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1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1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1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21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21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1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1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21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1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1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1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1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1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1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1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1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21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21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21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21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21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1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21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21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1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1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21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1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1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21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21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1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21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21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4" name="Google Shape;364;p21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1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21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21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21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21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21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1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1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21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1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1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21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2">
  <p:cSld name="0076_Cooper_Template_SlidesMania_2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2"/>
          <p:cNvSpPr/>
          <p:nvPr/>
        </p:nvSpPr>
        <p:spPr>
          <a:xfrm>
            <a:off x="-11261" y="1071318"/>
            <a:ext cx="9264073" cy="47936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22"/>
          <p:cNvSpPr/>
          <p:nvPr/>
        </p:nvSpPr>
        <p:spPr>
          <a:xfrm>
            <a:off x="-37733" y="5004084"/>
            <a:ext cx="10321636" cy="6650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22"/>
          <p:cNvSpPr txBox="1"/>
          <p:nvPr/>
        </p:nvSpPr>
        <p:spPr>
          <a:xfrm rot="5400000">
            <a:off x="-679350" y="61227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F685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4F685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8">
  <p:cSld name="0076_Cooper_Template_SlidesMania_8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1085149" y="0"/>
            <a:ext cx="295002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4"/>
          <p:cNvSpPr/>
          <p:nvPr/>
        </p:nvSpPr>
        <p:spPr>
          <a:xfrm>
            <a:off x="1237549" y="785091"/>
            <a:ext cx="10520342" cy="524625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5357091" y="949612"/>
            <a:ext cx="6124009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3C29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33C29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9">
  <p:cSld name="0076_Cooper_Template_SlidesMania_9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295565" y="1071418"/>
            <a:ext cx="11896436" cy="55602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0" y="526472"/>
            <a:ext cx="8936181" cy="1348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4180114" y="3279864"/>
            <a:ext cx="6976054" cy="2428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5144655" y="2040697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2">
  <p:cSld name="0076_Cooper_Template_SlidesMania_12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>
            <a:off x="295565" y="508000"/>
            <a:ext cx="11896436" cy="61237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6"/>
          <p:cNvSpPr/>
          <p:nvPr/>
        </p:nvSpPr>
        <p:spPr>
          <a:xfrm>
            <a:off x="0" y="207548"/>
            <a:ext cx="8936181" cy="1348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"/>
          <p:cNvSpPr txBox="1"/>
          <p:nvPr>
            <p:ph idx="1" type="body"/>
          </p:nvPr>
        </p:nvSpPr>
        <p:spPr>
          <a:xfrm>
            <a:off x="232270" y="540538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6"/>
          <p:cNvSpPr/>
          <p:nvPr/>
        </p:nvSpPr>
        <p:spPr>
          <a:xfrm>
            <a:off x="1706770" y="2226311"/>
            <a:ext cx="1800000" cy="11862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"/>
          <p:cNvSpPr/>
          <p:nvPr/>
        </p:nvSpPr>
        <p:spPr>
          <a:xfrm>
            <a:off x="4017352" y="2226311"/>
            <a:ext cx="1800000" cy="12132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" name="Google Shape;37;p6"/>
          <p:cNvSpPr/>
          <p:nvPr/>
        </p:nvSpPr>
        <p:spPr>
          <a:xfrm>
            <a:off x="6327934" y="2226311"/>
            <a:ext cx="1800000" cy="12132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6"/>
          <p:cNvSpPr/>
          <p:nvPr/>
        </p:nvSpPr>
        <p:spPr>
          <a:xfrm>
            <a:off x="8638516" y="2226311"/>
            <a:ext cx="1800000" cy="12132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1706770" y="3579329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017352" y="3579329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327709" y="3579329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5" type="body"/>
          </p:nvPr>
        </p:nvSpPr>
        <p:spPr>
          <a:xfrm>
            <a:off x="8638403" y="3579329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3">
  <p:cSld name="0076_Cooper_Template_SlidesMania_13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>
            <a:off x="295565" y="508000"/>
            <a:ext cx="11896436" cy="61237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7"/>
          <p:cNvSpPr/>
          <p:nvPr/>
        </p:nvSpPr>
        <p:spPr>
          <a:xfrm>
            <a:off x="3255819" y="161366"/>
            <a:ext cx="8936181" cy="1348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5986525" y="508000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1749267" y="2255896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4954274" y="2251542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8155438" y="2250810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5" type="body"/>
          </p:nvPr>
        </p:nvSpPr>
        <p:spPr>
          <a:xfrm>
            <a:off x="1749267" y="4105552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6" type="body"/>
          </p:nvPr>
        </p:nvSpPr>
        <p:spPr>
          <a:xfrm>
            <a:off x="4954274" y="4101198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7" type="body"/>
          </p:nvPr>
        </p:nvSpPr>
        <p:spPr>
          <a:xfrm>
            <a:off x="8155438" y="4100466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4">
  <p:cSld name="0076_Cooper_Template_SlidesMania_14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/>
          <p:nvPr/>
        </p:nvSpPr>
        <p:spPr>
          <a:xfrm>
            <a:off x="295565" y="508000"/>
            <a:ext cx="11896436" cy="61237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8"/>
          <p:cNvSpPr/>
          <p:nvPr/>
        </p:nvSpPr>
        <p:spPr>
          <a:xfrm>
            <a:off x="1775692" y="0"/>
            <a:ext cx="8936181" cy="1348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8"/>
          <p:cNvSpPr txBox="1"/>
          <p:nvPr>
            <p:ph idx="1" type="body"/>
          </p:nvPr>
        </p:nvSpPr>
        <p:spPr>
          <a:xfrm>
            <a:off x="3090243" y="291216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20">
  <p:cSld name="0076_Cooper_Template_SlidesMania_20">
    <p:bg>
      <p:bgPr>
        <a:solidFill>
          <a:schemeClr val="lt1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/>
          <p:nvPr/>
        </p:nvSpPr>
        <p:spPr>
          <a:xfrm>
            <a:off x="282131" y="508806"/>
            <a:ext cx="11896436" cy="61237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9"/>
          <p:cNvSpPr/>
          <p:nvPr/>
        </p:nvSpPr>
        <p:spPr>
          <a:xfrm>
            <a:off x="1775692" y="0"/>
            <a:ext cx="8936181" cy="1348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3090243" y="291216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lt1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6_Cooper_Template_SlidesMania_10">
  <p:cSld name="0076_Cooper_Template_SlidesMania_10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/>
          <p:nvPr/>
        </p:nvSpPr>
        <p:spPr>
          <a:xfrm>
            <a:off x="295565" y="1071418"/>
            <a:ext cx="11896436" cy="55602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0"/>
          <p:cNvSpPr/>
          <p:nvPr/>
        </p:nvSpPr>
        <p:spPr>
          <a:xfrm>
            <a:off x="0" y="526472"/>
            <a:ext cx="8936181" cy="13485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5144655" y="2040697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Arial"/>
              <a:buNone/>
              <a:defRPr b="0" i="0" sz="4400" u="none" cap="none" strike="noStrike">
                <a:solidFill>
                  <a:srgbClr val="404040"/>
                </a:solidFill>
                <a:latin typeface="Limelight"/>
                <a:ea typeface="Limelight"/>
                <a:cs typeface="Limelight"/>
                <a:sym typeface="Limeligh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0"/>
          <p:cNvSpPr txBox="1"/>
          <p:nvPr>
            <p:ph idx="2" type="body"/>
          </p:nvPr>
        </p:nvSpPr>
        <p:spPr>
          <a:xfrm>
            <a:off x="1237673" y="3429000"/>
            <a:ext cx="4516255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10"/>
          <p:cNvSpPr txBox="1"/>
          <p:nvPr>
            <p:ph idx="3" type="body"/>
          </p:nvPr>
        </p:nvSpPr>
        <p:spPr>
          <a:xfrm>
            <a:off x="6639913" y="3429000"/>
            <a:ext cx="4516255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40404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22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23" Type="http://schemas.openxmlformats.org/officeDocument/2006/relationships/theme" Target="../theme/theme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">
            <a:alphaModFix amt="86000"/>
          </a:blip>
          <a:stretch>
            <a:fillRect/>
          </a:stretch>
        </p:blipFill>
        <p:spPr>
          <a:xfrm>
            <a:off x="-89600" y="-152400"/>
            <a:ext cx="12771551" cy="71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/>
        </p:nvSpPr>
        <p:spPr>
          <a:xfrm rot="5400000">
            <a:off x="-679350" y="61227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>
                <a:solidFill>
                  <a:srgbClr val="4F6857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4F6857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slidesmania.com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3"/>
          <p:cNvSpPr txBox="1"/>
          <p:nvPr/>
        </p:nvSpPr>
        <p:spPr>
          <a:xfrm>
            <a:off x="2960975" y="2698408"/>
            <a:ext cx="8776800" cy="21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6600" u="none" cap="none" strike="noStrike">
                <a:solidFill>
                  <a:srgbClr val="262626"/>
                </a:solidFill>
                <a:latin typeface="Limelight"/>
                <a:ea typeface="Limelight"/>
                <a:cs typeface="Limelight"/>
                <a:sym typeface="Limelight"/>
              </a:rPr>
              <a:t>Here goes your</a:t>
            </a:r>
            <a:r>
              <a:rPr lang="es-ES" sz="6600">
                <a:solidFill>
                  <a:srgbClr val="262626"/>
                </a:solidFill>
                <a:latin typeface="Limelight"/>
                <a:ea typeface="Limelight"/>
                <a:cs typeface="Limelight"/>
                <a:sym typeface="Limelight"/>
              </a:rPr>
              <a:t> presentation</a:t>
            </a:r>
            <a:r>
              <a:rPr b="0" i="0" lang="es-ES" sz="6600" u="none" cap="none" strike="noStrike">
                <a:solidFill>
                  <a:srgbClr val="262626"/>
                </a:solidFill>
                <a:latin typeface="Limelight"/>
                <a:ea typeface="Limelight"/>
                <a:cs typeface="Limelight"/>
                <a:sym typeface="Limelight"/>
              </a:rPr>
              <a:t> title</a:t>
            </a:r>
            <a:endParaRPr b="0" i="0" sz="6600" u="none" cap="none" strike="noStrike">
              <a:solidFill>
                <a:srgbClr val="262626"/>
              </a:solidFill>
              <a:latin typeface="Limelight"/>
              <a:ea typeface="Limelight"/>
              <a:cs typeface="Limelight"/>
              <a:sym typeface="Limelight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3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45" l="0" r="0" t="346"/>
          <a:stretch/>
        </p:blipFill>
        <p:spPr>
          <a:xfrm>
            <a:off x="1141796" y="1904531"/>
            <a:ext cx="4157889" cy="232284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32"/>
          <p:cNvSpPr txBox="1"/>
          <p:nvPr>
            <p:ph idx="1" type="body"/>
          </p:nvPr>
        </p:nvSpPr>
        <p:spPr>
          <a:xfrm>
            <a:off x="5931252" y="1323026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486" name="Google Shape;486;p32"/>
          <p:cNvSpPr txBox="1"/>
          <p:nvPr>
            <p:ph idx="3" type="body"/>
          </p:nvPr>
        </p:nvSpPr>
        <p:spPr>
          <a:xfrm>
            <a:off x="6353317" y="2540816"/>
            <a:ext cx="5600127" cy="2749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Cum sociis natoque penatibus et magnis dis parturient montes, nascetur ridiculus mus.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12" l="0" r="0" t="311"/>
          <a:stretch/>
        </p:blipFill>
        <p:spPr>
          <a:xfrm>
            <a:off x="6479624" y="2270851"/>
            <a:ext cx="4157889" cy="232284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33"/>
          <p:cNvSpPr txBox="1"/>
          <p:nvPr>
            <p:ph idx="1" type="body"/>
          </p:nvPr>
        </p:nvSpPr>
        <p:spPr>
          <a:xfrm>
            <a:off x="100420" y="1293661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493" name="Google Shape;493;p33"/>
          <p:cNvSpPr txBox="1"/>
          <p:nvPr>
            <p:ph idx="3" type="body"/>
          </p:nvPr>
        </p:nvSpPr>
        <p:spPr>
          <a:xfrm>
            <a:off x="157307" y="2411296"/>
            <a:ext cx="4977041" cy="2749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Cum sociis natoque penatibus et magnis dis parturient montes, nascetur ridiculus mus.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3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-4437" l="206" r="71297" t="-273"/>
          <a:stretch/>
        </p:blipFill>
        <p:spPr>
          <a:xfrm>
            <a:off x="1712290" y="1463320"/>
            <a:ext cx="2924365" cy="3781637"/>
          </a:xfrm>
          <a:prstGeom prst="rect">
            <a:avLst/>
          </a:prstGeom>
          <a:noFill/>
          <a:ln>
            <a:noFill/>
          </a:ln>
        </p:spPr>
      </p:pic>
      <p:sp>
        <p:nvSpPr>
          <p:cNvPr id="499" name="Google Shape;499;p34"/>
          <p:cNvSpPr txBox="1"/>
          <p:nvPr>
            <p:ph idx="1" type="body"/>
          </p:nvPr>
        </p:nvSpPr>
        <p:spPr>
          <a:xfrm>
            <a:off x="5931252" y="1323026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500" name="Google Shape;500;p34"/>
          <p:cNvSpPr txBox="1"/>
          <p:nvPr>
            <p:ph idx="3" type="body"/>
          </p:nvPr>
        </p:nvSpPr>
        <p:spPr>
          <a:xfrm>
            <a:off x="6353317" y="2540816"/>
            <a:ext cx="5600127" cy="27499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Cum sociis natoque penatibus et magnis dis parturient montes, nascetur ridiculus mus.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3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-404" l="525" r="73180" t="404"/>
          <a:stretch/>
        </p:blipFill>
        <p:spPr>
          <a:xfrm>
            <a:off x="8195112" y="1471954"/>
            <a:ext cx="2216077" cy="3704212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35"/>
          <p:cNvSpPr txBox="1"/>
          <p:nvPr>
            <p:ph idx="1" type="body"/>
          </p:nvPr>
        </p:nvSpPr>
        <p:spPr>
          <a:xfrm>
            <a:off x="329020" y="1293661"/>
            <a:ext cx="6011400" cy="7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507" name="Google Shape;507;p35"/>
          <p:cNvSpPr txBox="1"/>
          <p:nvPr>
            <p:ph idx="3" type="body"/>
          </p:nvPr>
        </p:nvSpPr>
        <p:spPr>
          <a:xfrm>
            <a:off x="385907" y="2411296"/>
            <a:ext cx="4977000" cy="27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Cum sociis natoque penatibus et magnis dis parturient montes, nascetur ridiculus mus.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" name="Google Shape;512;p36"/>
          <p:cNvGraphicFramePr/>
          <p:nvPr/>
        </p:nvGraphicFramePr>
        <p:xfrm>
          <a:off x="786882" y="189878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{3B372B55-CFA3-42CE-8CCA-25EC771BBBE1}</a:tableStyleId>
              </a:tblPr>
              <a:tblGrid>
                <a:gridCol w="1215725"/>
                <a:gridCol w="2385875"/>
                <a:gridCol w="2443900"/>
                <a:gridCol w="2221475"/>
                <a:gridCol w="2351250"/>
              </a:tblGrid>
              <a:tr h="643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1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2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3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4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l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Title 5</a:t>
                      </a:r>
                      <a:endParaRPr/>
                    </a:p>
                  </a:txBody>
                  <a:tcPr marT="45725" marB="45725" marR="91450" marL="91450">
                    <a:solidFill>
                      <a:schemeClr val="accent1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1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Lorem ipsum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commodo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quam felis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Cum sociis natoque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2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commodo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massa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3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massa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Cum sociis natoque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Aenean massa.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pede justo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4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Cum sociis natoque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quam felis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Cum sociis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5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quam felis</a:t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6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pede justo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chemeClr val="accent1"/>
                          </a:solidFill>
                          <a:latin typeface="Raleway Thin"/>
                          <a:ea typeface="Raleway Thin"/>
                          <a:cs typeface="Raleway Thin"/>
                          <a:sym typeface="Raleway Thin"/>
                        </a:rPr>
                        <a:t>Donec pede justo</a:t>
                      </a:r>
                      <a:endParaRPr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accent1"/>
                        </a:solidFill>
                        <a:latin typeface="Raleway Thin"/>
                        <a:ea typeface="Raleway Thin"/>
                        <a:cs typeface="Raleway Thin"/>
                        <a:sym typeface="Raleway Thin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13" name="Google Shape;513;p36"/>
          <p:cNvSpPr txBox="1"/>
          <p:nvPr/>
        </p:nvSpPr>
        <p:spPr>
          <a:xfrm>
            <a:off x="2976396" y="783771"/>
            <a:ext cx="623920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400">
                <a:solidFill>
                  <a:schemeClr val="lt1"/>
                </a:solidFill>
                <a:latin typeface="Limelight"/>
                <a:ea typeface="Limelight"/>
                <a:cs typeface="Limelight"/>
                <a:sym typeface="Limelight"/>
              </a:rPr>
              <a:t>Here goes your table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37"/>
          <p:cNvSpPr txBox="1"/>
          <p:nvPr>
            <p:ph idx="1" type="body"/>
          </p:nvPr>
        </p:nvSpPr>
        <p:spPr>
          <a:xfrm>
            <a:off x="755667" y="608108"/>
            <a:ext cx="628423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None/>
            </a:pPr>
            <a:r>
              <a:rPr lang="es-ES"/>
              <a:t>Show your numbers</a:t>
            </a:r>
            <a:endParaRPr/>
          </a:p>
        </p:txBody>
      </p:sp>
      <p:sp>
        <p:nvSpPr>
          <p:cNvPr id="519" name="Google Shape;519;p37"/>
          <p:cNvSpPr txBox="1"/>
          <p:nvPr>
            <p:ph idx="2" type="body"/>
          </p:nvPr>
        </p:nvSpPr>
        <p:spPr>
          <a:xfrm>
            <a:off x="3490452" y="1867746"/>
            <a:ext cx="8042787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None/>
            </a:pPr>
            <a:r>
              <a:rPr lang="es-ES"/>
              <a:t>150.000</a:t>
            </a:r>
            <a:endParaRPr/>
          </a:p>
        </p:txBody>
      </p:sp>
      <p:sp>
        <p:nvSpPr>
          <p:cNvPr id="520" name="Google Shape;520;p37"/>
          <p:cNvSpPr txBox="1"/>
          <p:nvPr>
            <p:ph idx="3" type="body"/>
          </p:nvPr>
        </p:nvSpPr>
        <p:spPr>
          <a:xfrm>
            <a:off x="3490452" y="3340767"/>
            <a:ext cx="8042787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None/>
            </a:pPr>
            <a:r>
              <a:rPr lang="es-ES"/>
              <a:t>987.654.321</a:t>
            </a:r>
            <a:endParaRPr/>
          </a:p>
        </p:txBody>
      </p:sp>
      <p:sp>
        <p:nvSpPr>
          <p:cNvPr id="521" name="Google Shape;521;p37"/>
          <p:cNvSpPr txBox="1"/>
          <p:nvPr>
            <p:ph idx="4" type="body"/>
          </p:nvPr>
        </p:nvSpPr>
        <p:spPr>
          <a:xfrm>
            <a:off x="3500398" y="4824340"/>
            <a:ext cx="8042787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None/>
            </a:pPr>
            <a:r>
              <a:rPr lang="es-ES"/>
              <a:t>99%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38"/>
          <p:cNvSpPr txBox="1"/>
          <p:nvPr>
            <p:ph idx="1" type="body"/>
          </p:nvPr>
        </p:nvSpPr>
        <p:spPr>
          <a:xfrm>
            <a:off x="2071826" y="192701"/>
            <a:ext cx="8181777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es-ES"/>
              <a:t>Add your timeline here</a:t>
            </a:r>
            <a:endParaRPr/>
          </a:p>
        </p:txBody>
      </p:sp>
      <p:sp>
        <p:nvSpPr>
          <p:cNvPr id="527" name="Google Shape;527;p38"/>
          <p:cNvSpPr txBox="1"/>
          <p:nvPr>
            <p:ph idx="2" type="body"/>
          </p:nvPr>
        </p:nvSpPr>
        <p:spPr>
          <a:xfrm>
            <a:off x="491218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528" name="Google Shape;528;p38"/>
          <p:cNvSpPr txBox="1"/>
          <p:nvPr>
            <p:ph idx="3" type="body"/>
          </p:nvPr>
        </p:nvSpPr>
        <p:spPr>
          <a:xfrm>
            <a:off x="5073929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529" name="Google Shape;529;p38"/>
          <p:cNvSpPr txBox="1"/>
          <p:nvPr>
            <p:ph idx="4" type="body"/>
          </p:nvPr>
        </p:nvSpPr>
        <p:spPr>
          <a:xfrm>
            <a:off x="9667436" y="439436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530" name="Google Shape;530;p38"/>
          <p:cNvSpPr txBox="1"/>
          <p:nvPr>
            <p:ph idx="5" type="body"/>
          </p:nvPr>
        </p:nvSpPr>
        <p:spPr>
          <a:xfrm>
            <a:off x="2728879" y="1564294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</p:txBody>
      </p:sp>
      <p:sp>
        <p:nvSpPr>
          <p:cNvPr id="531" name="Google Shape;531;p38"/>
          <p:cNvSpPr txBox="1"/>
          <p:nvPr>
            <p:ph idx="6" type="body"/>
          </p:nvPr>
        </p:nvSpPr>
        <p:spPr>
          <a:xfrm>
            <a:off x="7350043" y="1466722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</p:txBody>
      </p:sp>
      <p:sp>
        <p:nvSpPr>
          <p:cNvPr id="532" name="Google Shape;532;p38"/>
          <p:cNvSpPr txBox="1"/>
          <p:nvPr>
            <p:ph idx="7" type="body"/>
          </p:nvPr>
        </p:nvSpPr>
        <p:spPr>
          <a:xfrm>
            <a:off x="554459" y="2972275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BCCC1"/>
              </a:buClr>
              <a:buSzPts val="2800"/>
              <a:buNone/>
            </a:pPr>
            <a:r>
              <a:rPr lang="es-ES">
                <a:solidFill>
                  <a:schemeClr val="accent2"/>
                </a:solidFill>
              </a:rPr>
              <a:t>2015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33" name="Google Shape;533;p38"/>
          <p:cNvSpPr txBox="1"/>
          <p:nvPr>
            <p:ph idx="8" type="body"/>
          </p:nvPr>
        </p:nvSpPr>
        <p:spPr>
          <a:xfrm>
            <a:off x="4997264" y="2988108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BCCC1"/>
              </a:buClr>
              <a:buSzPts val="2800"/>
              <a:buNone/>
            </a:pPr>
            <a:r>
              <a:rPr lang="es-ES">
                <a:solidFill>
                  <a:schemeClr val="accent2"/>
                </a:solidFill>
              </a:rPr>
              <a:t>2017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34" name="Google Shape;534;p38"/>
          <p:cNvSpPr txBox="1"/>
          <p:nvPr>
            <p:ph idx="9" type="body"/>
          </p:nvPr>
        </p:nvSpPr>
        <p:spPr>
          <a:xfrm>
            <a:off x="9546813" y="3014610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BCCC1"/>
              </a:buClr>
              <a:buSzPts val="2800"/>
              <a:buNone/>
            </a:pPr>
            <a:r>
              <a:rPr lang="es-ES">
                <a:solidFill>
                  <a:schemeClr val="accent2"/>
                </a:solidFill>
              </a:rPr>
              <a:t>2019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35" name="Google Shape;535;p38"/>
          <p:cNvSpPr txBox="1"/>
          <p:nvPr>
            <p:ph idx="13" type="body"/>
          </p:nvPr>
        </p:nvSpPr>
        <p:spPr>
          <a:xfrm>
            <a:off x="7328485" y="4443456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BCCC1"/>
              </a:buClr>
              <a:buSzPts val="2800"/>
              <a:buNone/>
            </a:pPr>
            <a:r>
              <a:rPr lang="es-ES">
                <a:solidFill>
                  <a:schemeClr val="accent2"/>
                </a:solidFill>
              </a:rPr>
              <a:t>2018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36" name="Google Shape;536;p38"/>
          <p:cNvSpPr txBox="1"/>
          <p:nvPr>
            <p:ph idx="14" type="body"/>
          </p:nvPr>
        </p:nvSpPr>
        <p:spPr>
          <a:xfrm>
            <a:off x="2722126" y="4438017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BCCC1"/>
              </a:buClr>
              <a:buSzPts val="2800"/>
              <a:buNone/>
            </a:pPr>
            <a:r>
              <a:rPr lang="es-ES">
                <a:solidFill>
                  <a:schemeClr val="accent2"/>
                </a:solidFill>
              </a:rPr>
              <a:t>2016</a:t>
            </a: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9"/>
          <p:cNvSpPr/>
          <p:nvPr/>
        </p:nvSpPr>
        <p:spPr>
          <a:xfrm>
            <a:off x="3011443" y="3523064"/>
            <a:ext cx="540000" cy="540000"/>
          </a:xfrm>
          <a:prstGeom prst="ellipse">
            <a:avLst/>
          </a:prstGeom>
          <a:solidFill>
            <a:srgbClr val="595959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2" name="Google Shape;542;p39"/>
          <p:cNvSpPr/>
          <p:nvPr/>
        </p:nvSpPr>
        <p:spPr>
          <a:xfrm>
            <a:off x="4127642" y="5118032"/>
            <a:ext cx="252000" cy="252000"/>
          </a:xfrm>
          <a:prstGeom prst="ellipse">
            <a:avLst/>
          </a:prstGeom>
          <a:solidFill>
            <a:srgbClr val="595959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3" name="Google Shape;543;p39"/>
          <p:cNvSpPr/>
          <p:nvPr/>
        </p:nvSpPr>
        <p:spPr>
          <a:xfrm>
            <a:off x="5363706" y="3163529"/>
            <a:ext cx="360000" cy="360000"/>
          </a:xfrm>
          <a:prstGeom prst="ellipse">
            <a:avLst/>
          </a:prstGeom>
          <a:solidFill>
            <a:srgbClr val="595959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4" name="Google Shape;544;p39"/>
          <p:cNvSpPr/>
          <p:nvPr/>
        </p:nvSpPr>
        <p:spPr>
          <a:xfrm>
            <a:off x="7434562" y="3900608"/>
            <a:ext cx="468000" cy="468000"/>
          </a:xfrm>
          <a:prstGeom prst="ellipse">
            <a:avLst/>
          </a:prstGeom>
          <a:solidFill>
            <a:srgbClr val="595959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5" name="Google Shape;545;p39"/>
          <p:cNvSpPr/>
          <p:nvPr/>
        </p:nvSpPr>
        <p:spPr>
          <a:xfrm>
            <a:off x="9199809" y="5436052"/>
            <a:ext cx="504000" cy="504000"/>
          </a:xfrm>
          <a:prstGeom prst="ellipse">
            <a:avLst/>
          </a:prstGeom>
          <a:solidFill>
            <a:srgbClr val="595959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6" name="Google Shape;546;p39"/>
          <p:cNvSpPr/>
          <p:nvPr/>
        </p:nvSpPr>
        <p:spPr>
          <a:xfrm>
            <a:off x="9316062" y="3313630"/>
            <a:ext cx="239415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Lorem ipsum dolor sit amet, consectetuer adipiscing elit.</a:t>
            </a:r>
            <a:endParaRPr/>
          </a:p>
        </p:txBody>
      </p:sp>
      <p:sp>
        <p:nvSpPr>
          <p:cNvPr id="547" name="Google Shape;547;p39"/>
          <p:cNvSpPr/>
          <p:nvPr/>
        </p:nvSpPr>
        <p:spPr>
          <a:xfrm>
            <a:off x="9782592" y="5118032"/>
            <a:ext cx="192762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Lorem ipsum dolor sit amet, consectetuer adipiscing elit.</a:t>
            </a:r>
            <a:endParaRPr/>
          </a:p>
        </p:txBody>
      </p:sp>
      <p:sp>
        <p:nvSpPr>
          <p:cNvPr id="548" name="Google Shape;548;p39"/>
          <p:cNvSpPr/>
          <p:nvPr/>
        </p:nvSpPr>
        <p:spPr>
          <a:xfrm>
            <a:off x="5126156" y="5741157"/>
            <a:ext cx="34628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Lorem ipsum dolor sit amet, consectetuer adipiscing elit.</a:t>
            </a:r>
            <a:endParaRPr/>
          </a:p>
        </p:txBody>
      </p:sp>
      <p:sp>
        <p:nvSpPr>
          <p:cNvPr id="549" name="Google Shape;549;p39"/>
          <p:cNvSpPr/>
          <p:nvPr/>
        </p:nvSpPr>
        <p:spPr>
          <a:xfrm>
            <a:off x="472587" y="3313630"/>
            <a:ext cx="204772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strike="noStrike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Lorem ipsum dolor sit amet, consectetuer adipiscing elit.</a:t>
            </a:r>
            <a:endParaRPr/>
          </a:p>
        </p:txBody>
      </p:sp>
      <p:sp>
        <p:nvSpPr>
          <p:cNvPr id="550" name="Google Shape;550;p39"/>
          <p:cNvSpPr/>
          <p:nvPr/>
        </p:nvSpPr>
        <p:spPr>
          <a:xfrm>
            <a:off x="1273066" y="4958928"/>
            <a:ext cx="204772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Montserrat"/>
                <a:ea typeface="Montserrat"/>
                <a:cs typeface="Montserrat"/>
                <a:sym typeface="Montserrat"/>
              </a:rPr>
              <a:t>Lorem ipsum dolor sit amet, consectetuer adipiscing elit.</a:t>
            </a:r>
            <a:endParaRPr/>
          </a:p>
        </p:txBody>
      </p:sp>
      <p:cxnSp>
        <p:nvCxnSpPr>
          <p:cNvPr id="551" name="Google Shape;551;p39"/>
          <p:cNvCxnSpPr>
            <a:stCxn id="541" idx="2"/>
            <a:endCxn id="549" idx="0"/>
          </p:cNvCxnSpPr>
          <p:nvPr/>
        </p:nvCxnSpPr>
        <p:spPr>
          <a:xfrm rot="10800000">
            <a:off x="1496443" y="3313664"/>
            <a:ext cx="1515000" cy="479400"/>
          </a:xfrm>
          <a:prstGeom prst="bentConnector4">
            <a:avLst>
              <a:gd fmla="val 16209" name="adj1"/>
              <a:gd fmla="val 147691" name="adj2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52" name="Google Shape;552;p39"/>
          <p:cNvCxnSpPr>
            <a:endCxn id="550" idx="0"/>
          </p:cNvCxnSpPr>
          <p:nvPr/>
        </p:nvCxnSpPr>
        <p:spPr>
          <a:xfrm rot="10800000">
            <a:off x="2296927" y="4958928"/>
            <a:ext cx="1717500" cy="339000"/>
          </a:xfrm>
          <a:prstGeom prst="bentConnector4">
            <a:avLst>
              <a:gd fmla="val 20189" name="adj1"/>
              <a:gd fmla="val 167434" name="adj2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53" name="Google Shape;553;p39"/>
          <p:cNvCxnSpPr>
            <a:stCxn id="543" idx="2"/>
            <a:endCxn id="548" idx="1"/>
          </p:cNvCxnSpPr>
          <p:nvPr/>
        </p:nvCxnSpPr>
        <p:spPr>
          <a:xfrm flipH="1">
            <a:off x="5126106" y="3343529"/>
            <a:ext cx="237600" cy="2720700"/>
          </a:xfrm>
          <a:prstGeom prst="bentConnector3">
            <a:avLst>
              <a:gd fmla="val 196191" name="adj1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54" name="Google Shape;554;p39"/>
          <p:cNvCxnSpPr>
            <a:stCxn id="544" idx="6"/>
            <a:endCxn id="546" idx="0"/>
          </p:cNvCxnSpPr>
          <p:nvPr/>
        </p:nvCxnSpPr>
        <p:spPr>
          <a:xfrm flipH="1" rot="10800000">
            <a:off x="7902562" y="3313508"/>
            <a:ext cx="2610600" cy="821100"/>
          </a:xfrm>
          <a:prstGeom prst="bentConnector4">
            <a:avLst>
              <a:gd fmla="val 27073" name="adj1"/>
              <a:gd fmla="val 127826" name="adj2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55" name="Google Shape;555;p39"/>
          <p:cNvCxnSpPr>
            <a:stCxn id="545" idx="6"/>
            <a:endCxn id="547" idx="0"/>
          </p:cNvCxnSpPr>
          <p:nvPr/>
        </p:nvCxnSpPr>
        <p:spPr>
          <a:xfrm flipH="1" rot="10800000">
            <a:off x="9703809" y="5118052"/>
            <a:ext cx="1042500" cy="570000"/>
          </a:xfrm>
          <a:prstGeom prst="bentConnector4">
            <a:avLst>
              <a:gd fmla="val 3778" name="adj1"/>
              <a:gd fmla="val 140109" name="adj2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56" name="Google Shape;556;p39"/>
          <p:cNvSpPr txBox="1"/>
          <p:nvPr>
            <p:ph idx="1" type="body"/>
          </p:nvPr>
        </p:nvSpPr>
        <p:spPr>
          <a:xfrm>
            <a:off x="2071826" y="74718"/>
            <a:ext cx="8181777" cy="5597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es-ES"/>
              <a:t>Add your map data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0"/>
          <p:cNvSpPr txBox="1"/>
          <p:nvPr/>
        </p:nvSpPr>
        <p:spPr>
          <a:xfrm>
            <a:off x="364887" y="1576072"/>
            <a:ext cx="527420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7200">
                <a:solidFill>
                  <a:srgbClr val="404040"/>
                </a:solidFill>
                <a:latin typeface="Limelight"/>
                <a:ea typeface="Limelight"/>
                <a:cs typeface="Limelight"/>
                <a:sym typeface="Limelight"/>
              </a:rPr>
              <a:t>Thank you</a:t>
            </a:r>
            <a:endParaRPr/>
          </a:p>
        </p:txBody>
      </p:sp>
      <p:sp>
        <p:nvSpPr>
          <p:cNvPr id="562" name="Google Shape;562;p40"/>
          <p:cNvSpPr txBox="1"/>
          <p:nvPr/>
        </p:nvSpPr>
        <p:spPr>
          <a:xfrm>
            <a:off x="364887" y="3167199"/>
            <a:ext cx="885777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Presentation Template: </a:t>
            </a:r>
            <a:r>
              <a:rPr lang="es-ES" sz="3600" u="sng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SlidesMania</a:t>
            </a:r>
            <a:br>
              <a:rPr lang="es-ES" sz="72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s-ES" sz="28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Fonts used: Montserrat and </a:t>
            </a:r>
            <a:r>
              <a:rPr lang="es-ES" sz="3200">
                <a:solidFill>
                  <a:srgbClr val="3F3F3F"/>
                </a:solidFill>
                <a:latin typeface="Limelight"/>
                <a:ea typeface="Limelight"/>
                <a:cs typeface="Limelight"/>
                <a:sym typeface="Limelight"/>
              </a:rPr>
              <a:t>Limelight</a:t>
            </a:r>
            <a:endParaRPr sz="2800">
              <a:solidFill>
                <a:srgbClr val="3F3F3F"/>
              </a:solidFill>
              <a:latin typeface="Limelight"/>
              <a:ea typeface="Limelight"/>
              <a:cs typeface="Limelight"/>
              <a:sym typeface="Limeligh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Images: Unsplash</a:t>
            </a:r>
            <a:endParaRPr sz="2800">
              <a:solidFill>
                <a:srgbClr val="3F3F3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4"/>
          <p:cNvSpPr txBox="1"/>
          <p:nvPr>
            <p:ph idx="1" type="body"/>
          </p:nvPr>
        </p:nvSpPr>
        <p:spPr>
          <a:xfrm>
            <a:off x="3299346" y="1117564"/>
            <a:ext cx="8116439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None/>
            </a:pPr>
            <a:r>
              <a:rPr lang="es-ES">
                <a:solidFill>
                  <a:srgbClr val="262626"/>
                </a:solidFill>
              </a:rPr>
              <a:t>Add your schedule here</a:t>
            </a:r>
            <a:endParaRPr>
              <a:solidFill>
                <a:srgbClr val="262626"/>
              </a:solidFill>
            </a:endParaRPr>
          </a:p>
        </p:txBody>
      </p:sp>
      <p:graphicFrame>
        <p:nvGraphicFramePr>
          <p:cNvPr id="391" name="Google Shape;391;p24"/>
          <p:cNvGraphicFramePr/>
          <p:nvPr/>
        </p:nvGraphicFramePr>
        <p:xfrm>
          <a:off x="2037780" y="220339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{F94C56EF-3924-4DDD-AD5A-D908CF762AA2}</a:tableStyleId>
              </a:tblPr>
              <a:tblGrid>
                <a:gridCol w="2270800"/>
                <a:gridCol w="5845625"/>
              </a:tblGrid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 u="none" cap="none" strike="noStrike">
                          <a:solidFill>
                            <a:srgbClr val="262626"/>
                          </a:solidFill>
                          <a:latin typeface="Limelight"/>
                          <a:ea typeface="Limelight"/>
                          <a:cs typeface="Limelight"/>
                          <a:sym typeface="Limelight"/>
                        </a:rPr>
                        <a:t>1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rgbClr val="26262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We will talk about this first.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>
                          <a:solidFill>
                            <a:srgbClr val="262626"/>
                          </a:solidFill>
                          <a:latin typeface="Limelight"/>
                          <a:ea typeface="Limelight"/>
                          <a:cs typeface="Limelight"/>
                          <a:sym typeface="Limelight"/>
                        </a:rPr>
                        <a:t>2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rgbClr val="26262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We will talk about this second.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>
                          <a:solidFill>
                            <a:srgbClr val="262626"/>
                          </a:solidFill>
                          <a:latin typeface="Limelight"/>
                          <a:ea typeface="Limelight"/>
                          <a:cs typeface="Limelight"/>
                          <a:sym typeface="Limelight"/>
                        </a:rPr>
                        <a:t>3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rgbClr val="26262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We will talk about this third.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>
                          <a:solidFill>
                            <a:srgbClr val="262626"/>
                          </a:solidFill>
                          <a:latin typeface="Limelight"/>
                          <a:ea typeface="Limelight"/>
                          <a:cs typeface="Limelight"/>
                          <a:sym typeface="Limelight"/>
                        </a:rPr>
                        <a:t>4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rgbClr val="262626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We will talk about this last.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5"/>
          <p:cNvSpPr txBox="1"/>
          <p:nvPr>
            <p:ph idx="1" type="body"/>
          </p:nvPr>
        </p:nvSpPr>
        <p:spPr>
          <a:xfrm>
            <a:off x="4180114" y="3279864"/>
            <a:ext cx="6976054" cy="2428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Donec quam felis, ultricies nec, pellentesque eu, pretium quis, sem. Nulla consequat massa quis enim. Donec pede justo, fringilla vel, aliquet nec, vulputate eget, arcu.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97" name="Google Shape;397;p25"/>
          <p:cNvSpPr txBox="1"/>
          <p:nvPr>
            <p:ph idx="2" type="body"/>
          </p:nvPr>
        </p:nvSpPr>
        <p:spPr>
          <a:xfrm>
            <a:off x="5144655" y="2040697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None/>
            </a:pPr>
            <a:r>
              <a:rPr lang="es-ES">
                <a:solidFill>
                  <a:srgbClr val="262626"/>
                </a:solidFill>
              </a:rPr>
              <a:t>Add your title here</a:t>
            </a:r>
            <a:endParaRPr>
              <a:solidFill>
                <a:srgbClr val="262626"/>
              </a:solidFill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6"/>
          <p:cNvSpPr txBox="1"/>
          <p:nvPr>
            <p:ph idx="1" type="body"/>
          </p:nvPr>
        </p:nvSpPr>
        <p:spPr>
          <a:xfrm>
            <a:off x="232270" y="540538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403" name="Google Shape;403;p26"/>
          <p:cNvSpPr txBox="1"/>
          <p:nvPr>
            <p:ph idx="2" type="body"/>
          </p:nvPr>
        </p:nvSpPr>
        <p:spPr>
          <a:xfrm>
            <a:off x="1706770" y="3579329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</p:txBody>
      </p:sp>
      <p:sp>
        <p:nvSpPr>
          <p:cNvPr id="404" name="Google Shape;404;p26"/>
          <p:cNvSpPr txBox="1"/>
          <p:nvPr>
            <p:ph idx="3" type="body"/>
          </p:nvPr>
        </p:nvSpPr>
        <p:spPr>
          <a:xfrm>
            <a:off x="4017352" y="3579329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05" name="Google Shape;405;p26"/>
          <p:cNvSpPr txBox="1"/>
          <p:nvPr>
            <p:ph idx="4" type="body"/>
          </p:nvPr>
        </p:nvSpPr>
        <p:spPr>
          <a:xfrm>
            <a:off x="6327709" y="3579329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06" name="Google Shape;406;p26"/>
          <p:cNvSpPr txBox="1"/>
          <p:nvPr>
            <p:ph idx="5" type="body"/>
          </p:nvPr>
        </p:nvSpPr>
        <p:spPr>
          <a:xfrm>
            <a:off x="8638403" y="3579329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grpSp>
        <p:nvGrpSpPr>
          <p:cNvPr id="407" name="Google Shape;407;p26"/>
          <p:cNvGrpSpPr/>
          <p:nvPr/>
        </p:nvGrpSpPr>
        <p:grpSpPr>
          <a:xfrm>
            <a:off x="6791624" y="2409733"/>
            <a:ext cx="843955" cy="907192"/>
            <a:chOff x="5262600" y="2942475"/>
            <a:chExt cx="241800" cy="265875"/>
          </a:xfrm>
        </p:grpSpPr>
        <p:sp>
          <p:nvSpPr>
            <p:cNvPr id="408" name="Google Shape;408;p26"/>
            <p:cNvSpPr/>
            <p:nvPr/>
          </p:nvSpPr>
          <p:spPr>
            <a:xfrm>
              <a:off x="5426300" y="3078075"/>
              <a:ext cx="51775" cy="51750"/>
            </a:xfrm>
            <a:custGeom>
              <a:rect b="b" l="l" r="r" t="t"/>
              <a:pathLst>
                <a:path extrusionOk="0" h="2070" w="2071">
                  <a:moveTo>
                    <a:pt x="1018" y="0"/>
                  </a:moveTo>
                  <a:cubicBezTo>
                    <a:pt x="465" y="0"/>
                    <a:pt x="1" y="464"/>
                    <a:pt x="1" y="1035"/>
                  </a:cubicBezTo>
                  <a:cubicBezTo>
                    <a:pt x="1" y="1606"/>
                    <a:pt x="465" y="2070"/>
                    <a:pt x="1018" y="2070"/>
                  </a:cubicBezTo>
                  <a:cubicBezTo>
                    <a:pt x="1607" y="2070"/>
                    <a:pt x="2071" y="1606"/>
                    <a:pt x="2071" y="1035"/>
                  </a:cubicBezTo>
                  <a:cubicBezTo>
                    <a:pt x="2071" y="464"/>
                    <a:pt x="1607" y="0"/>
                    <a:pt x="10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6"/>
            <p:cNvSpPr/>
            <p:nvPr/>
          </p:nvSpPr>
          <p:spPr>
            <a:xfrm>
              <a:off x="5288025" y="3078075"/>
              <a:ext cx="51775" cy="51750"/>
            </a:xfrm>
            <a:custGeom>
              <a:rect b="b" l="l" r="r" t="t"/>
              <a:pathLst>
                <a:path extrusionOk="0" h="2070" w="2071">
                  <a:moveTo>
                    <a:pt x="1053" y="0"/>
                  </a:moveTo>
                  <a:cubicBezTo>
                    <a:pt x="482" y="0"/>
                    <a:pt x="1" y="464"/>
                    <a:pt x="1" y="1035"/>
                  </a:cubicBezTo>
                  <a:cubicBezTo>
                    <a:pt x="1" y="1606"/>
                    <a:pt x="482" y="2070"/>
                    <a:pt x="1053" y="2070"/>
                  </a:cubicBezTo>
                  <a:cubicBezTo>
                    <a:pt x="1606" y="2070"/>
                    <a:pt x="2070" y="1606"/>
                    <a:pt x="2070" y="1035"/>
                  </a:cubicBezTo>
                  <a:cubicBezTo>
                    <a:pt x="2070" y="464"/>
                    <a:pt x="1606" y="0"/>
                    <a:pt x="10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26"/>
            <p:cNvSpPr/>
            <p:nvPr/>
          </p:nvSpPr>
          <p:spPr>
            <a:xfrm>
              <a:off x="5410250" y="3136950"/>
              <a:ext cx="93700" cy="51775"/>
            </a:xfrm>
            <a:custGeom>
              <a:rect b="b" l="l" r="r" t="t"/>
              <a:pathLst>
                <a:path extrusionOk="0" h="2071" w="3748">
                  <a:moveTo>
                    <a:pt x="1660" y="0"/>
                  </a:moveTo>
                  <a:cubicBezTo>
                    <a:pt x="1392" y="0"/>
                    <a:pt x="1089" y="36"/>
                    <a:pt x="821" y="125"/>
                  </a:cubicBezTo>
                  <a:cubicBezTo>
                    <a:pt x="554" y="197"/>
                    <a:pt x="286" y="322"/>
                    <a:pt x="36" y="464"/>
                  </a:cubicBezTo>
                  <a:lnTo>
                    <a:pt x="1" y="518"/>
                  </a:lnTo>
                  <a:cubicBezTo>
                    <a:pt x="375" y="625"/>
                    <a:pt x="750" y="803"/>
                    <a:pt x="1053" y="1053"/>
                  </a:cubicBezTo>
                  <a:cubicBezTo>
                    <a:pt x="1303" y="1232"/>
                    <a:pt x="1446" y="1517"/>
                    <a:pt x="1446" y="1838"/>
                  </a:cubicBezTo>
                  <a:lnTo>
                    <a:pt x="1446" y="2070"/>
                  </a:lnTo>
                  <a:lnTo>
                    <a:pt x="3730" y="2070"/>
                  </a:lnTo>
                  <a:lnTo>
                    <a:pt x="3730" y="1017"/>
                  </a:lnTo>
                  <a:cubicBezTo>
                    <a:pt x="3747" y="857"/>
                    <a:pt x="3676" y="714"/>
                    <a:pt x="3533" y="607"/>
                  </a:cubicBezTo>
                  <a:cubicBezTo>
                    <a:pt x="3230" y="375"/>
                    <a:pt x="2891" y="215"/>
                    <a:pt x="2516" y="125"/>
                  </a:cubicBezTo>
                  <a:cubicBezTo>
                    <a:pt x="2249" y="36"/>
                    <a:pt x="1963" y="0"/>
                    <a:pt x="16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26"/>
            <p:cNvSpPr/>
            <p:nvPr/>
          </p:nvSpPr>
          <p:spPr>
            <a:xfrm>
              <a:off x="5262600" y="3136950"/>
              <a:ext cx="93700" cy="51775"/>
            </a:xfrm>
            <a:custGeom>
              <a:rect b="b" l="l" r="r" t="t"/>
              <a:pathLst>
                <a:path extrusionOk="0" h="2071" w="3748">
                  <a:moveTo>
                    <a:pt x="2070" y="0"/>
                  </a:moveTo>
                  <a:cubicBezTo>
                    <a:pt x="1767" y="0"/>
                    <a:pt x="1482" y="36"/>
                    <a:pt x="1214" y="125"/>
                  </a:cubicBezTo>
                  <a:cubicBezTo>
                    <a:pt x="857" y="232"/>
                    <a:pt x="500" y="393"/>
                    <a:pt x="197" y="607"/>
                  </a:cubicBezTo>
                  <a:cubicBezTo>
                    <a:pt x="72" y="714"/>
                    <a:pt x="1" y="875"/>
                    <a:pt x="1" y="1017"/>
                  </a:cubicBezTo>
                  <a:lnTo>
                    <a:pt x="1" y="2070"/>
                  </a:lnTo>
                  <a:lnTo>
                    <a:pt x="2284" y="2070"/>
                  </a:lnTo>
                  <a:lnTo>
                    <a:pt x="2284" y="1838"/>
                  </a:lnTo>
                  <a:cubicBezTo>
                    <a:pt x="2284" y="1535"/>
                    <a:pt x="2427" y="1249"/>
                    <a:pt x="2659" y="1071"/>
                  </a:cubicBezTo>
                  <a:lnTo>
                    <a:pt x="2677" y="1053"/>
                  </a:lnTo>
                  <a:lnTo>
                    <a:pt x="2695" y="1035"/>
                  </a:lnTo>
                  <a:cubicBezTo>
                    <a:pt x="3016" y="803"/>
                    <a:pt x="3373" y="643"/>
                    <a:pt x="3748" y="518"/>
                  </a:cubicBezTo>
                  <a:cubicBezTo>
                    <a:pt x="3712" y="500"/>
                    <a:pt x="3694" y="464"/>
                    <a:pt x="3676" y="429"/>
                  </a:cubicBezTo>
                  <a:cubicBezTo>
                    <a:pt x="3426" y="286"/>
                    <a:pt x="3177" y="197"/>
                    <a:pt x="2909" y="125"/>
                  </a:cubicBezTo>
                  <a:cubicBezTo>
                    <a:pt x="2641" y="36"/>
                    <a:pt x="2356" y="0"/>
                    <a:pt x="2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26"/>
            <p:cNvSpPr/>
            <p:nvPr/>
          </p:nvSpPr>
          <p:spPr>
            <a:xfrm>
              <a:off x="5331300" y="3157025"/>
              <a:ext cx="103500" cy="51325"/>
            </a:xfrm>
            <a:custGeom>
              <a:rect b="b" l="l" r="r" t="t"/>
              <a:pathLst>
                <a:path extrusionOk="0" h="2053" w="4140">
                  <a:moveTo>
                    <a:pt x="2070" y="0"/>
                  </a:moveTo>
                  <a:cubicBezTo>
                    <a:pt x="1785" y="0"/>
                    <a:pt x="1499" y="36"/>
                    <a:pt x="1214" y="125"/>
                  </a:cubicBezTo>
                  <a:cubicBezTo>
                    <a:pt x="857" y="232"/>
                    <a:pt x="518" y="393"/>
                    <a:pt x="214" y="607"/>
                  </a:cubicBezTo>
                  <a:cubicBezTo>
                    <a:pt x="90" y="714"/>
                    <a:pt x="0" y="857"/>
                    <a:pt x="0" y="1035"/>
                  </a:cubicBezTo>
                  <a:lnTo>
                    <a:pt x="0" y="2052"/>
                  </a:lnTo>
                  <a:lnTo>
                    <a:pt x="4140" y="2052"/>
                  </a:lnTo>
                  <a:lnTo>
                    <a:pt x="4140" y="1035"/>
                  </a:lnTo>
                  <a:cubicBezTo>
                    <a:pt x="4140" y="857"/>
                    <a:pt x="4068" y="714"/>
                    <a:pt x="3944" y="607"/>
                  </a:cubicBezTo>
                  <a:cubicBezTo>
                    <a:pt x="3640" y="375"/>
                    <a:pt x="3283" y="214"/>
                    <a:pt x="2927" y="125"/>
                  </a:cubicBezTo>
                  <a:cubicBezTo>
                    <a:pt x="2641" y="54"/>
                    <a:pt x="2356" y="0"/>
                    <a:pt x="2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26"/>
            <p:cNvSpPr/>
            <p:nvPr/>
          </p:nvSpPr>
          <p:spPr>
            <a:xfrm>
              <a:off x="5357175" y="3098150"/>
              <a:ext cx="51750" cy="51750"/>
            </a:xfrm>
            <a:custGeom>
              <a:rect b="b" l="l" r="r" t="t"/>
              <a:pathLst>
                <a:path extrusionOk="0" h="2070" w="2070">
                  <a:moveTo>
                    <a:pt x="1035" y="0"/>
                  </a:moveTo>
                  <a:cubicBezTo>
                    <a:pt x="464" y="0"/>
                    <a:pt x="0" y="464"/>
                    <a:pt x="0" y="1035"/>
                  </a:cubicBezTo>
                  <a:cubicBezTo>
                    <a:pt x="0" y="1606"/>
                    <a:pt x="464" y="2070"/>
                    <a:pt x="1035" y="2070"/>
                  </a:cubicBezTo>
                  <a:cubicBezTo>
                    <a:pt x="1606" y="2070"/>
                    <a:pt x="2070" y="1606"/>
                    <a:pt x="2070" y="1035"/>
                  </a:cubicBezTo>
                  <a:cubicBezTo>
                    <a:pt x="2070" y="464"/>
                    <a:pt x="1606" y="0"/>
                    <a:pt x="10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26"/>
            <p:cNvSpPr/>
            <p:nvPr/>
          </p:nvSpPr>
          <p:spPr>
            <a:xfrm>
              <a:off x="5262600" y="2942475"/>
              <a:ext cx="241800" cy="119550"/>
            </a:xfrm>
            <a:custGeom>
              <a:rect b="b" l="l" r="r" t="t"/>
              <a:pathLst>
                <a:path extrusionOk="0" h="4782" w="9672">
                  <a:moveTo>
                    <a:pt x="7548" y="1195"/>
                  </a:moveTo>
                  <a:lnTo>
                    <a:pt x="7548" y="1463"/>
                  </a:lnTo>
                  <a:lnTo>
                    <a:pt x="1321" y="1463"/>
                  </a:lnTo>
                  <a:lnTo>
                    <a:pt x="1321" y="1195"/>
                  </a:lnTo>
                  <a:close/>
                  <a:moveTo>
                    <a:pt x="8333" y="1856"/>
                  </a:moveTo>
                  <a:lnTo>
                    <a:pt x="8333" y="2123"/>
                  </a:lnTo>
                  <a:lnTo>
                    <a:pt x="1321" y="2123"/>
                  </a:lnTo>
                  <a:lnTo>
                    <a:pt x="1321" y="1856"/>
                  </a:lnTo>
                  <a:close/>
                  <a:moveTo>
                    <a:pt x="6210" y="2534"/>
                  </a:moveTo>
                  <a:lnTo>
                    <a:pt x="6210" y="2783"/>
                  </a:lnTo>
                  <a:lnTo>
                    <a:pt x="1321" y="2783"/>
                  </a:lnTo>
                  <a:lnTo>
                    <a:pt x="1321" y="2534"/>
                  </a:lnTo>
                  <a:close/>
                  <a:moveTo>
                    <a:pt x="536" y="0"/>
                  </a:moveTo>
                  <a:cubicBezTo>
                    <a:pt x="233" y="0"/>
                    <a:pt x="1" y="232"/>
                    <a:pt x="1" y="535"/>
                  </a:cubicBezTo>
                  <a:lnTo>
                    <a:pt x="1" y="3461"/>
                  </a:lnTo>
                  <a:cubicBezTo>
                    <a:pt x="1" y="3765"/>
                    <a:pt x="233" y="3997"/>
                    <a:pt x="536" y="3997"/>
                  </a:cubicBezTo>
                  <a:lnTo>
                    <a:pt x="2481" y="3997"/>
                  </a:lnTo>
                  <a:lnTo>
                    <a:pt x="2481" y="4782"/>
                  </a:lnTo>
                  <a:lnTo>
                    <a:pt x="3319" y="3997"/>
                  </a:lnTo>
                  <a:lnTo>
                    <a:pt x="4229" y="3997"/>
                  </a:lnTo>
                  <a:lnTo>
                    <a:pt x="4747" y="4782"/>
                  </a:lnTo>
                  <a:lnTo>
                    <a:pt x="5228" y="3997"/>
                  </a:lnTo>
                  <a:lnTo>
                    <a:pt x="6174" y="3997"/>
                  </a:lnTo>
                  <a:lnTo>
                    <a:pt x="7013" y="4782"/>
                  </a:lnTo>
                  <a:lnTo>
                    <a:pt x="7013" y="3997"/>
                  </a:lnTo>
                  <a:lnTo>
                    <a:pt x="9136" y="3997"/>
                  </a:lnTo>
                  <a:cubicBezTo>
                    <a:pt x="9439" y="3997"/>
                    <a:pt x="9671" y="3765"/>
                    <a:pt x="9671" y="3461"/>
                  </a:cubicBezTo>
                  <a:lnTo>
                    <a:pt x="9671" y="535"/>
                  </a:lnTo>
                  <a:cubicBezTo>
                    <a:pt x="9671" y="232"/>
                    <a:pt x="9439" y="0"/>
                    <a:pt x="91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5" name="Google Shape;415;p26"/>
          <p:cNvGrpSpPr/>
          <p:nvPr/>
        </p:nvGrpSpPr>
        <p:grpSpPr>
          <a:xfrm>
            <a:off x="9116534" y="2440177"/>
            <a:ext cx="843955" cy="846286"/>
            <a:chOff x="5697075" y="2950500"/>
            <a:chExt cx="241800" cy="248025"/>
          </a:xfrm>
        </p:grpSpPr>
        <p:sp>
          <p:nvSpPr>
            <p:cNvPr id="416" name="Google Shape;416;p26"/>
            <p:cNvSpPr/>
            <p:nvPr/>
          </p:nvSpPr>
          <p:spPr>
            <a:xfrm>
              <a:off x="5798325" y="3045950"/>
              <a:ext cx="39275" cy="9850"/>
            </a:xfrm>
            <a:custGeom>
              <a:rect b="b" l="l" r="r" t="t"/>
              <a:pathLst>
                <a:path extrusionOk="0" h="394" w="1571">
                  <a:moveTo>
                    <a:pt x="197" y="1"/>
                  </a:moveTo>
                  <a:cubicBezTo>
                    <a:pt x="90" y="1"/>
                    <a:pt x="1" y="90"/>
                    <a:pt x="1" y="197"/>
                  </a:cubicBezTo>
                  <a:cubicBezTo>
                    <a:pt x="1" y="304"/>
                    <a:pt x="90" y="393"/>
                    <a:pt x="197" y="393"/>
                  </a:cubicBezTo>
                  <a:lnTo>
                    <a:pt x="1374" y="393"/>
                  </a:lnTo>
                  <a:cubicBezTo>
                    <a:pt x="1482" y="393"/>
                    <a:pt x="1571" y="304"/>
                    <a:pt x="1571" y="197"/>
                  </a:cubicBezTo>
                  <a:cubicBezTo>
                    <a:pt x="1571" y="90"/>
                    <a:pt x="1482" y="1"/>
                    <a:pt x="13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6"/>
            <p:cNvSpPr/>
            <p:nvPr/>
          </p:nvSpPr>
          <p:spPr>
            <a:xfrm>
              <a:off x="5807250" y="3062000"/>
              <a:ext cx="21425" cy="10300"/>
            </a:xfrm>
            <a:custGeom>
              <a:rect b="b" l="l" r="r" t="t"/>
              <a:pathLst>
                <a:path extrusionOk="0" h="412" w="857">
                  <a:moveTo>
                    <a:pt x="0" y="1"/>
                  </a:moveTo>
                  <a:cubicBezTo>
                    <a:pt x="18" y="233"/>
                    <a:pt x="215" y="411"/>
                    <a:pt x="429" y="411"/>
                  </a:cubicBezTo>
                  <a:cubicBezTo>
                    <a:pt x="661" y="411"/>
                    <a:pt x="839" y="233"/>
                    <a:pt x="8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26"/>
            <p:cNvSpPr/>
            <p:nvPr/>
          </p:nvSpPr>
          <p:spPr>
            <a:xfrm>
              <a:off x="5775575" y="2950500"/>
              <a:ext cx="85225" cy="88775"/>
            </a:xfrm>
            <a:custGeom>
              <a:rect b="b" l="l" r="r" t="t"/>
              <a:pathLst>
                <a:path extrusionOk="0" h="3551" w="3409">
                  <a:moveTo>
                    <a:pt x="1696" y="393"/>
                  </a:moveTo>
                  <a:cubicBezTo>
                    <a:pt x="2409" y="393"/>
                    <a:pt x="2998" y="982"/>
                    <a:pt x="2998" y="1695"/>
                  </a:cubicBezTo>
                  <a:lnTo>
                    <a:pt x="2998" y="1731"/>
                  </a:lnTo>
                  <a:cubicBezTo>
                    <a:pt x="2998" y="1892"/>
                    <a:pt x="2963" y="2052"/>
                    <a:pt x="2909" y="2195"/>
                  </a:cubicBezTo>
                  <a:cubicBezTo>
                    <a:pt x="2855" y="2338"/>
                    <a:pt x="2784" y="2445"/>
                    <a:pt x="2677" y="2552"/>
                  </a:cubicBezTo>
                  <a:cubicBezTo>
                    <a:pt x="2534" y="2730"/>
                    <a:pt x="2409" y="2926"/>
                    <a:pt x="2320" y="3140"/>
                  </a:cubicBezTo>
                  <a:lnTo>
                    <a:pt x="1089" y="3140"/>
                  </a:lnTo>
                  <a:cubicBezTo>
                    <a:pt x="982" y="2926"/>
                    <a:pt x="857" y="2730"/>
                    <a:pt x="696" y="2552"/>
                  </a:cubicBezTo>
                  <a:cubicBezTo>
                    <a:pt x="607" y="2445"/>
                    <a:pt x="536" y="2338"/>
                    <a:pt x="482" y="2195"/>
                  </a:cubicBezTo>
                  <a:cubicBezTo>
                    <a:pt x="429" y="2052"/>
                    <a:pt x="393" y="1892"/>
                    <a:pt x="393" y="1731"/>
                  </a:cubicBezTo>
                  <a:lnTo>
                    <a:pt x="393" y="1695"/>
                  </a:lnTo>
                  <a:cubicBezTo>
                    <a:pt x="393" y="982"/>
                    <a:pt x="982" y="393"/>
                    <a:pt x="1696" y="393"/>
                  </a:cubicBezTo>
                  <a:close/>
                  <a:moveTo>
                    <a:pt x="1696" y="0"/>
                  </a:moveTo>
                  <a:cubicBezTo>
                    <a:pt x="768" y="0"/>
                    <a:pt x="18" y="750"/>
                    <a:pt x="1" y="1695"/>
                  </a:cubicBezTo>
                  <a:lnTo>
                    <a:pt x="1" y="1749"/>
                  </a:lnTo>
                  <a:cubicBezTo>
                    <a:pt x="1" y="1945"/>
                    <a:pt x="36" y="2159"/>
                    <a:pt x="126" y="2338"/>
                  </a:cubicBezTo>
                  <a:cubicBezTo>
                    <a:pt x="179" y="2516"/>
                    <a:pt x="286" y="2694"/>
                    <a:pt x="411" y="2837"/>
                  </a:cubicBezTo>
                  <a:cubicBezTo>
                    <a:pt x="572" y="3033"/>
                    <a:pt x="696" y="3248"/>
                    <a:pt x="804" y="3462"/>
                  </a:cubicBezTo>
                  <a:cubicBezTo>
                    <a:pt x="839" y="3515"/>
                    <a:pt x="875" y="3551"/>
                    <a:pt x="928" y="3551"/>
                  </a:cubicBezTo>
                  <a:lnTo>
                    <a:pt x="2463" y="3551"/>
                  </a:lnTo>
                  <a:cubicBezTo>
                    <a:pt x="2516" y="3551"/>
                    <a:pt x="2570" y="3515"/>
                    <a:pt x="2588" y="3462"/>
                  </a:cubicBezTo>
                  <a:cubicBezTo>
                    <a:pt x="2695" y="3248"/>
                    <a:pt x="2820" y="3033"/>
                    <a:pt x="2980" y="2837"/>
                  </a:cubicBezTo>
                  <a:cubicBezTo>
                    <a:pt x="3105" y="2694"/>
                    <a:pt x="3212" y="2516"/>
                    <a:pt x="3284" y="2338"/>
                  </a:cubicBezTo>
                  <a:cubicBezTo>
                    <a:pt x="3355" y="2159"/>
                    <a:pt x="3391" y="1963"/>
                    <a:pt x="3409" y="1749"/>
                  </a:cubicBezTo>
                  <a:lnTo>
                    <a:pt x="3409" y="1695"/>
                  </a:lnTo>
                  <a:cubicBezTo>
                    <a:pt x="3391" y="750"/>
                    <a:pt x="2624" y="0"/>
                    <a:pt x="1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6"/>
            <p:cNvSpPr/>
            <p:nvPr/>
          </p:nvSpPr>
          <p:spPr>
            <a:xfrm>
              <a:off x="5801900" y="2969225"/>
              <a:ext cx="35700" cy="49550"/>
            </a:xfrm>
            <a:custGeom>
              <a:rect b="b" l="l" r="r" t="t"/>
              <a:pathLst>
                <a:path extrusionOk="0" h="1982" w="1428">
                  <a:moveTo>
                    <a:pt x="696" y="1"/>
                  </a:moveTo>
                  <a:lnTo>
                    <a:pt x="0" y="1374"/>
                  </a:lnTo>
                  <a:lnTo>
                    <a:pt x="696" y="1214"/>
                  </a:lnTo>
                  <a:lnTo>
                    <a:pt x="696" y="1981"/>
                  </a:lnTo>
                  <a:lnTo>
                    <a:pt x="1428" y="643"/>
                  </a:lnTo>
                  <a:lnTo>
                    <a:pt x="696" y="786"/>
                  </a:lnTo>
                  <a:lnTo>
                    <a:pt x="6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26"/>
            <p:cNvSpPr/>
            <p:nvPr/>
          </p:nvSpPr>
          <p:spPr>
            <a:xfrm>
              <a:off x="5860775" y="3067800"/>
              <a:ext cx="51775" cy="51775"/>
            </a:xfrm>
            <a:custGeom>
              <a:rect b="b" l="l" r="r" t="t"/>
              <a:pathLst>
                <a:path extrusionOk="0" h="2071" w="2071">
                  <a:moveTo>
                    <a:pt x="1035" y="1"/>
                  </a:moveTo>
                  <a:cubicBezTo>
                    <a:pt x="482" y="1"/>
                    <a:pt x="1" y="465"/>
                    <a:pt x="1" y="1054"/>
                  </a:cubicBezTo>
                  <a:cubicBezTo>
                    <a:pt x="1" y="1624"/>
                    <a:pt x="482" y="2071"/>
                    <a:pt x="1035" y="2071"/>
                  </a:cubicBezTo>
                  <a:cubicBezTo>
                    <a:pt x="1606" y="2071"/>
                    <a:pt x="2070" y="1624"/>
                    <a:pt x="2070" y="1054"/>
                  </a:cubicBezTo>
                  <a:cubicBezTo>
                    <a:pt x="2070" y="465"/>
                    <a:pt x="1606" y="1"/>
                    <a:pt x="10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26"/>
            <p:cNvSpPr/>
            <p:nvPr/>
          </p:nvSpPr>
          <p:spPr>
            <a:xfrm>
              <a:off x="5722950" y="3067800"/>
              <a:ext cx="51750" cy="51775"/>
            </a:xfrm>
            <a:custGeom>
              <a:rect b="b" l="l" r="r" t="t"/>
              <a:pathLst>
                <a:path extrusionOk="0" h="2071" w="2070">
                  <a:moveTo>
                    <a:pt x="1035" y="1"/>
                  </a:moveTo>
                  <a:cubicBezTo>
                    <a:pt x="464" y="1"/>
                    <a:pt x="0" y="465"/>
                    <a:pt x="0" y="1054"/>
                  </a:cubicBezTo>
                  <a:cubicBezTo>
                    <a:pt x="0" y="1624"/>
                    <a:pt x="464" y="2071"/>
                    <a:pt x="1035" y="2071"/>
                  </a:cubicBezTo>
                  <a:cubicBezTo>
                    <a:pt x="1606" y="2071"/>
                    <a:pt x="2070" y="1624"/>
                    <a:pt x="2070" y="1054"/>
                  </a:cubicBezTo>
                  <a:cubicBezTo>
                    <a:pt x="2070" y="465"/>
                    <a:pt x="1606" y="1"/>
                    <a:pt x="10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26"/>
            <p:cNvSpPr/>
            <p:nvPr/>
          </p:nvSpPr>
          <p:spPr>
            <a:xfrm>
              <a:off x="5844725" y="3126700"/>
              <a:ext cx="94150" cy="51750"/>
            </a:xfrm>
            <a:custGeom>
              <a:rect b="b" l="l" r="r" t="t"/>
              <a:pathLst>
                <a:path extrusionOk="0" h="2070" w="3766">
                  <a:moveTo>
                    <a:pt x="1677" y="0"/>
                  </a:moveTo>
                  <a:cubicBezTo>
                    <a:pt x="1392" y="0"/>
                    <a:pt x="1106" y="54"/>
                    <a:pt x="839" y="143"/>
                  </a:cubicBezTo>
                  <a:cubicBezTo>
                    <a:pt x="553" y="214"/>
                    <a:pt x="286" y="321"/>
                    <a:pt x="54" y="482"/>
                  </a:cubicBezTo>
                  <a:cubicBezTo>
                    <a:pt x="36" y="500"/>
                    <a:pt x="18" y="517"/>
                    <a:pt x="0" y="535"/>
                  </a:cubicBezTo>
                  <a:cubicBezTo>
                    <a:pt x="393" y="642"/>
                    <a:pt x="750" y="803"/>
                    <a:pt x="1071" y="1053"/>
                  </a:cubicBezTo>
                  <a:cubicBezTo>
                    <a:pt x="1321" y="1249"/>
                    <a:pt x="1463" y="1534"/>
                    <a:pt x="1463" y="1838"/>
                  </a:cubicBezTo>
                  <a:lnTo>
                    <a:pt x="1463" y="2070"/>
                  </a:lnTo>
                  <a:lnTo>
                    <a:pt x="3747" y="2070"/>
                  </a:lnTo>
                  <a:lnTo>
                    <a:pt x="3747" y="1035"/>
                  </a:lnTo>
                  <a:cubicBezTo>
                    <a:pt x="3765" y="874"/>
                    <a:pt x="3676" y="714"/>
                    <a:pt x="3533" y="625"/>
                  </a:cubicBezTo>
                  <a:cubicBezTo>
                    <a:pt x="3248" y="393"/>
                    <a:pt x="2909" y="232"/>
                    <a:pt x="2534" y="143"/>
                  </a:cubicBezTo>
                  <a:cubicBezTo>
                    <a:pt x="2266" y="54"/>
                    <a:pt x="1963" y="18"/>
                    <a:pt x="16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26"/>
            <p:cNvSpPr/>
            <p:nvPr/>
          </p:nvSpPr>
          <p:spPr>
            <a:xfrm>
              <a:off x="5697075" y="3126700"/>
              <a:ext cx="94150" cy="51750"/>
            </a:xfrm>
            <a:custGeom>
              <a:rect b="b" l="l" r="r" t="t"/>
              <a:pathLst>
                <a:path extrusionOk="0" h="2070" w="3766">
                  <a:moveTo>
                    <a:pt x="2070" y="0"/>
                  </a:moveTo>
                  <a:cubicBezTo>
                    <a:pt x="1785" y="0"/>
                    <a:pt x="1499" y="54"/>
                    <a:pt x="1231" y="143"/>
                  </a:cubicBezTo>
                  <a:cubicBezTo>
                    <a:pt x="875" y="232"/>
                    <a:pt x="518" y="410"/>
                    <a:pt x="214" y="625"/>
                  </a:cubicBezTo>
                  <a:cubicBezTo>
                    <a:pt x="90" y="714"/>
                    <a:pt x="18" y="874"/>
                    <a:pt x="0" y="1035"/>
                  </a:cubicBezTo>
                  <a:lnTo>
                    <a:pt x="0" y="2070"/>
                  </a:lnTo>
                  <a:lnTo>
                    <a:pt x="2302" y="2070"/>
                  </a:lnTo>
                  <a:lnTo>
                    <a:pt x="2302" y="1838"/>
                  </a:lnTo>
                  <a:cubicBezTo>
                    <a:pt x="2302" y="1552"/>
                    <a:pt x="2445" y="1267"/>
                    <a:pt x="2677" y="1071"/>
                  </a:cubicBezTo>
                  <a:lnTo>
                    <a:pt x="2695" y="1053"/>
                  </a:lnTo>
                  <a:lnTo>
                    <a:pt x="2712" y="1053"/>
                  </a:lnTo>
                  <a:cubicBezTo>
                    <a:pt x="3034" y="821"/>
                    <a:pt x="3390" y="642"/>
                    <a:pt x="3765" y="535"/>
                  </a:cubicBezTo>
                  <a:cubicBezTo>
                    <a:pt x="3729" y="500"/>
                    <a:pt x="3712" y="464"/>
                    <a:pt x="3676" y="446"/>
                  </a:cubicBezTo>
                  <a:cubicBezTo>
                    <a:pt x="3444" y="303"/>
                    <a:pt x="3194" y="196"/>
                    <a:pt x="2927" y="143"/>
                  </a:cubicBezTo>
                  <a:cubicBezTo>
                    <a:pt x="2659" y="54"/>
                    <a:pt x="2373" y="18"/>
                    <a:pt x="2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6"/>
            <p:cNvSpPr/>
            <p:nvPr/>
          </p:nvSpPr>
          <p:spPr>
            <a:xfrm>
              <a:off x="5766200" y="3146750"/>
              <a:ext cx="103525" cy="51775"/>
            </a:xfrm>
            <a:custGeom>
              <a:rect b="b" l="l" r="r" t="t"/>
              <a:pathLst>
                <a:path extrusionOk="0" h="2071" w="4141">
                  <a:moveTo>
                    <a:pt x="2071" y="1"/>
                  </a:moveTo>
                  <a:cubicBezTo>
                    <a:pt x="1785" y="1"/>
                    <a:pt x="1482" y="54"/>
                    <a:pt x="1214" y="144"/>
                  </a:cubicBezTo>
                  <a:cubicBezTo>
                    <a:pt x="857" y="251"/>
                    <a:pt x="518" y="411"/>
                    <a:pt x="197" y="625"/>
                  </a:cubicBezTo>
                  <a:cubicBezTo>
                    <a:pt x="72" y="732"/>
                    <a:pt x="1" y="875"/>
                    <a:pt x="1" y="1036"/>
                  </a:cubicBezTo>
                  <a:lnTo>
                    <a:pt x="1" y="2071"/>
                  </a:lnTo>
                  <a:lnTo>
                    <a:pt x="4140" y="2071"/>
                  </a:lnTo>
                  <a:lnTo>
                    <a:pt x="4140" y="1036"/>
                  </a:lnTo>
                  <a:cubicBezTo>
                    <a:pt x="4140" y="875"/>
                    <a:pt x="4069" y="732"/>
                    <a:pt x="3926" y="625"/>
                  </a:cubicBezTo>
                  <a:cubicBezTo>
                    <a:pt x="3641" y="393"/>
                    <a:pt x="3284" y="233"/>
                    <a:pt x="2927" y="144"/>
                  </a:cubicBezTo>
                  <a:cubicBezTo>
                    <a:pt x="2642" y="54"/>
                    <a:pt x="2356" y="19"/>
                    <a:pt x="20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26"/>
            <p:cNvSpPr/>
            <p:nvPr/>
          </p:nvSpPr>
          <p:spPr>
            <a:xfrm>
              <a:off x="5792075" y="3088325"/>
              <a:ext cx="51775" cy="51775"/>
            </a:xfrm>
            <a:custGeom>
              <a:rect b="b" l="l" r="r" t="t"/>
              <a:pathLst>
                <a:path extrusionOk="0" h="2071" w="2071">
                  <a:moveTo>
                    <a:pt x="1036" y="1"/>
                  </a:moveTo>
                  <a:cubicBezTo>
                    <a:pt x="465" y="1"/>
                    <a:pt x="1" y="464"/>
                    <a:pt x="1" y="1035"/>
                  </a:cubicBezTo>
                  <a:cubicBezTo>
                    <a:pt x="1" y="1606"/>
                    <a:pt x="465" y="2070"/>
                    <a:pt x="1036" y="2070"/>
                  </a:cubicBezTo>
                  <a:cubicBezTo>
                    <a:pt x="1607" y="2070"/>
                    <a:pt x="2071" y="1606"/>
                    <a:pt x="2071" y="1035"/>
                  </a:cubicBezTo>
                  <a:cubicBezTo>
                    <a:pt x="2071" y="464"/>
                    <a:pt x="1607" y="1"/>
                    <a:pt x="10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6" name="Google Shape;426;p26"/>
          <p:cNvGrpSpPr/>
          <p:nvPr/>
        </p:nvGrpSpPr>
        <p:grpSpPr>
          <a:xfrm>
            <a:off x="2195037" y="2409733"/>
            <a:ext cx="823711" cy="907192"/>
            <a:chOff x="6491950" y="2942475"/>
            <a:chExt cx="236000" cy="265875"/>
          </a:xfrm>
        </p:grpSpPr>
        <p:sp>
          <p:nvSpPr>
            <p:cNvPr id="427" name="Google Shape;427;p26"/>
            <p:cNvSpPr/>
            <p:nvPr/>
          </p:nvSpPr>
          <p:spPr>
            <a:xfrm>
              <a:off x="6521850" y="3034350"/>
              <a:ext cx="59800" cy="59800"/>
            </a:xfrm>
            <a:custGeom>
              <a:rect b="b" l="l" r="r" t="t"/>
              <a:pathLst>
                <a:path extrusionOk="0" h="2392" w="2392">
                  <a:moveTo>
                    <a:pt x="1196" y="1"/>
                  </a:moveTo>
                  <a:cubicBezTo>
                    <a:pt x="536" y="1"/>
                    <a:pt x="0" y="536"/>
                    <a:pt x="0" y="1196"/>
                  </a:cubicBezTo>
                  <a:cubicBezTo>
                    <a:pt x="0" y="1856"/>
                    <a:pt x="536" y="2392"/>
                    <a:pt x="1196" y="2392"/>
                  </a:cubicBezTo>
                  <a:cubicBezTo>
                    <a:pt x="1874" y="2392"/>
                    <a:pt x="2391" y="1856"/>
                    <a:pt x="2391" y="1196"/>
                  </a:cubicBezTo>
                  <a:cubicBezTo>
                    <a:pt x="2391" y="536"/>
                    <a:pt x="1874" y="1"/>
                    <a:pt x="11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26"/>
            <p:cNvSpPr/>
            <p:nvPr/>
          </p:nvSpPr>
          <p:spPr>
            <a:xfrm>
              <a:off x="6571800" y="3148550"/>
              <a:ext cx="120025" cy="59800"/>
            </a:xfrm>
            <a:custGeom>
              <a:rect b="b" l="l" r="r" t="t"/>
              <a:pathLst>
                <a:path extrusionOk="0" h="2392" w="4801">
                  <a:moveTo>
                    <a:pt x="2392" y="0"/>
                  </a:moveTo>
                  <a:cubicBezTo>
                    <a:pt x="2053" y="18"/>
                    <a:pt x="1732" y="54"/>
                    <a:pt x="1410" y="179"/>
                  </a:cubicBezTo>
                  <a:cubicBezTo>
                    <a:pt x="1000" y="286"/>
                    <a:pt x="590" y="464"/>
                    <a:pt x="233" y="732"/>
                  </a:cubicBezTo>
                  <a:cubicBezTo>
                    <a:pt x="90" y="839"/>
                    <a:pt x="1" y="1017"/>
                    <a:pt x="1" y="1196"/>
                  </a:cubicBezTo>
                  <a:lnTo>
                    <a:pt x="1" y="2391"/>
                  </a:lnTo>
                  <a:lnTo>
                    <a:pt x="4783" y="2391"/>
                  </a:lnTo>
                  <a:lnTo>
                    <a:pt x="4783" y="1196"/>
                  </a:lnTo>
                  <a:cubicBezTo>
                    <a:pt x="4800" y="1017"/>
                    <a:pt x="4711" y="839"/>
                    <a:pt x="4551" y="732"/>
                  </a:cubicBezTo>
                  <a:cubicBezTo>
                    <a:pt x="4212" y="446"/>
                    <a:pt x="3801" y="268"/>
                    <a:pt x="3373" y="179"/>
                  </a:cubicBezTo>
                  <a:cubicBezTo>
                    <a:pt x="3052" y="72"/>
                    <a:pt x="2731" y="18"/>
                    <a:pt x="23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26"/>
            <p:cNvSpPr/>
            <p:nvPr/>
          </p:nvSpPr>
          <p:spPr>
            <a:xfrm>
              <a:off x="6601700" y="3080750"/>
              <a:ext cx="59800" cy="60225"/>
            </a:xfrm>
            <a:custGeom>
              <a:rect b="b" l="l" r="r" t="t"/>
              <a:pathLst>
                <a:path extrusionOk="0" h="2409" w="2392">
                  <a:moveTo>
                    <a:pt x="1196" y="0"/>
                  </a:moveTo>
                  <a:cubicBezTo>
                    <a:pt x="536" y="0"/>
                    <a:pt x="0" y="553"/>
                    <a:pt x="0" y="1196"/>
                  </a:cubicBezTo>
                  <a:cubicBezTo>
                    <a:pt x="0" y="1874"/>
                    <a:pt x="536" y="2409"/>
                    <a:pt x="1196" y="2409"/>
                  </a:cubicBezTo>
                  <a:cubicBezTo>
                    <a:pt x="1856" y="2409"/>
                    <a:pt x="2391" y="1874"/>
                    <a:pt x="2391" y="1196"/>
                  </a:cubicBezTo>
                  <a:cubicBezTo>
                    <a:pt x="2391" y="553"/>
                    <a:pt x="1856" y="0"/>
                    <a:pt x="11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6"/>
            <p:cNvSpPr/>
            <p:nvPr/>
          </p:nvSpPr>
          <p:spPr>
            <a:xfrm>
              <a:off x="6491950" y="3102150"/>
              <a:ext cx="108425" cy="59800"/>
            </a:xfrm>
            <a:custGeom>
              <a:rect b="b" l="l" r="r" t="t"/>
              <a:pathLst>
                <a:path extrusionOk="0" h="2392" w="4337">
                  <a:moveTo>
                    <a:pt x="2392" y="1"/>
                  </a:moveTo>
                  <a:cubicBezTo>
                    <a:pt x="2071" y="1"/>
                    <a:pt x="1732" y="54"/>
                    <a:pt x="1410" y="161"/>
                  </a:cubicBezTo>
                  <a:cubicBezTo>
                    <a:pt x="1000" y="286"/>
                    <a:pt x="608" y="482"/>
                    <a:pt x="251" y="714"/>
                  </a:cubicBezTo>
                  <a:cubicBezTo>
                    <a:pt x="90" y="821"/>
                    <a:pt x="1" y="1018"/>
                    <a:pt x="1" y="1196"/>
                  </a:cubicBezTo>
                  <a:lnTo>
                    <a:pt x="1" y="2392"/>
                  </a:lnTo>
                  <a:lnTo>
                    <a:pt x="2874" y="2392"/>
                  </a:lnTo>
                  <a:cubicBezTo>
                    <a:pt x="2945" y="2302"/>
                    <a:pt x="3034" y="2231"/>
                    <a:pt x="3123" y="2160"/>
                  </a:cubicBezTo>
                  <a:cubicBezTo>
                    <a:pt x="3498" y="1892"/>
                    <a:pt x="3908" y="1678"/>
                    <a:pt x="4337" y="1553"/>
                  </a:cubicBezTo>
                  <a:cubicBezTo>
                    <a:pt x="4033" y="1232"/>
                    <a:pt x="3873" y="804"/>
                    <a:pt x="3855" y="375"/>
                  </a:cubicBezTo>
                  <a:lnTo>
                    <a:pt x="3855" y="322"/>
                  </a:lnTo>
                  <a:cubicBezTo>
                    <a:pt x="3712" y="250"/>
                    <a:pt x="3552" y="197"/>
                    <a:pt x="3391" y="161"/>
                  </a:cubicBezTo>
                  <a:cubicBezTo>
                    <a:pt x="3070" y="72"/>
                    <a:pt x="2731" y="19"/>
                    <a:pt x="23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6"/>
            <p:cNvSpPr/>
            <p:nvPr/>
          </p:nvSpPr>
          <p:spPr>
            <a:xfrm>
              <a:off x="6588300" y="2942475"/>
              <a:ext cx="139650" cy="128025"/>
            </a:xfrm>
            <a:custGeom>
              <a:rect b="b" l="l" r="r" t="t"/>
              <a:pathLst>
                <a:path extrusionOk="0" h="5121" w="5586">
                  <a:moveTo>
                    <a:pt x="2767" y="500"/>
                  </a:moveTo>
                  <a:cubicBezTo>
                    <a:pt x="3284" y="500"/>
                    <a:pt x="3677" y="892"/>
                    <a:pt x="3694" y="1410"/>
                  </a:cubicBezTo>
                  <a:lnTo>
                    <a:pt x="3694" y="1427"/>
                  </a:lnTo>
                  <a:cubicBezTo>
                    <a:pt x="3712" y="1856"/>
                    <a:pt x="3391" y="2230"/>
                    <a:pt x="2963" y="2284"/>
                  </a:cubicBezTo>
                  <a:lnTo>
                    <a:pt x="2963" y="2694"/>
                  </a:lnTo>
                  <a:lnTo>
                    <a:pt x="2588" y="2694"/>
                  </a:lnTo>
                  <a:lnTo>
                    <a:pt x="2588" y="1909"/>
                  </a:lnTo>
                  <a:lnTo>
                    <a:pt x="2767" y="1909"/>
                  </a:lnTo>
                  <a:cubicBezTo>
                    <a:pt x="3106" y="1909"/>
                    <a:pt x="3320" y="1713"/>
                    <a:pt x="3320" y="1427"/>
                  </a:cubicBezTo>
                  <a:cubicBezTo>
                    <a:pt x="3320" y="1124"/>
                    <a:pt x="3088" y="892"/>
                    <a:pt x="2802" y="874"/>
                  </a:cubicBezTo>
                  <a:lnTo>
                    <a:pt x="2767" y="874"/>
                  </a:lnTo>
                  <a:cubicBezTo>
                    <a:pt x="2755" y="874"/>
                    <a:pt x="2744" y="873"/>
                    <a:pt x="2733" y="873"/>
                  </a:cubicBezTo>
                  <a:cubicBezTo>
                    <a:pt x="2478" y="873"/>
                    <a:pt x="2248" y="1064"/>
                    <a:pt x="2231" y="1320"/>
                  </a:cubicBezTo>
                  <a:lnTo>
                    <a:pt x="2231" y="1427"/>
                  </a:lnTo>
                  <a:lnTo>
                    <a:pt x="2231" y="1445"/>
                  </a:lnTo>
                  <a:lnTo>
                    <a:pt x="1857" y="1445"/>
                  </a:lnTo>
                  <a:lnTo>
                    <a:pt x="1857" y="1427"/>
                  </a:lnTo>
                  <a:cubicBezTo>
                    <a:pt x="1821" y="946"/>
                    <a:pt x="2196" y="535"/>
                    <a:pt x="2677" y="500"/>
                  </a:cubicBezTo>
                  <a:close/>
                  <a:moveTo>
                    <a:pt x="2767" y="2908"/>
                  </a:moveTo>
                  <a:cubicBezTo>
                    <a:pt x="2945" y="2908"/>
                    <a:pt x="3070" y="3033"/>
                    <a:pt x="3070" y="3194"/>
                  </a:cubicBezTo>
                  <a:cubicBezTo>
                    <a:pt x="3070" y="3354"/>
                    <a:pt x="2945" y="3497"/>
                    <a:pt x="2784" y="3497"/>
                  </a:cubicBezTo>
                  <a:lnTo>
                    <a:pt x="2767" y="3497"/>
                  </a:lnTo>
                  <a:cubicBezTo>
                    <a:pt x="2606" y="3497"/>
                    <a:pt x="2481" y="3372"/>
                    <a:pt x="2481" y="3194"/>
                  </a:cubicBezTo>
                  <a:cubicBezTo>
                    <a:pt x="2481" y="3033"/>
                    <a:pt x="2606" y="2908"/>
                    <a:pt x="2767" y="2908"/>
                  </a:cubicBezTo>
                  <a:close/>
                  <a:moveTo>
                    <a:pt x="286" y="0"/>
                  </a:moveTo>
                  <a:cubicBezTo>
                    <a:pt x="126" y="0"/>
                    <a:pt x="1" y="125"/>
                    <a:pt x="1" y="286"/>
                  </a:cubicBezTo>
                  <a:lnTo>
                    <a:pt x="1" y="3711"/>
                  </a:lnTo>
                  <a:cubicBezTo>
                    <a:pt x="1" y="3872"/>
                    <a:pt x="126" y="3997"/>
                    <a:pt x="286" y="3997"/>
                  </a:cubicBezTo>
                  <a:lnTo>
                    <a:pt x="1089" y="3997"/>
                  </a:lnTo>
                  <a:lnTo>
                    <a:pt x="1089" y="5121"/>
                  </a:lnTo>
                  <a:lnTo>
                    <a:pt x="2178" y="3997"/>
                  </a:lnTo>
                  <a:lnTo>
                    <a:pt x="5300" y="3997"/>
                  </a:lnTo>
                  <a:cubicBezTo>
                    <a:pt x="5461" y="3997"/>
                    <a:pt x="5586" y="3872"/>
                    <a:pt x="5586" y="3711"/>
                  </a:cubicBezTo>
                  <a:lnTo>
                    <a:pt x="5586" y="286"/>
                  </a:lnTo>
                  <a:cubicBezTo>
                    <a:pt x="5586" y="125"/>
                    <a:pt x="5461" y="0"/>
                    <a:pt x="53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2" name="Google Shape;432;p26"/>
          <p:cNvGrpSpPr/>
          <p:nvPr/>
        </p:nvGrpSpPr>
        <p:grpSpPr>
          <a:xfrm>
            <a:off x="4575537" y="2338823"/>
            <a:ext cx="776941" cy="896615"/>
            <a:chOff x="6896550" y="2945575"/>
            <a:chExt cx="222600" cy="262775"/>
          </a:xfrm>
        </p:grpSpPr>
        <p:sp>
          <p:nvSpPr>
            <p:cNvPr id="433" name="Google Shape;433;p26"/>
            <p:cNvSpPr/>
            <p:nvPr/>
          </p:nvSpPr>
          <p:spPr>
            <a:xfrm>
              <a:off x="6896550" y="3151225"/>
              <a:ext cx="115550" cy="57125"/>
            </a:xfrm>
            <a:custGeom>
              <a:rect b="b" l="l" r="r" t="t"/>
              <a:pathLst>
                <a:path extrusionOk="0" h="2285" w="4622">
                  <a:moveTo>
                    <a:pt x="2302" y="0"/>
                  </a:moveTo>
                  <a:cubicBezTo>
                    <a:pt x="1981" y="0"/>
                    <a:pt x="1660" y="54"/>
                    <a:pt x="1356" y="143"/>
                  </a:cubicBezTo>
                  <a:cubicBezTo>
                    <a:pt x="946" y="250"/>
                    <a:pt x="571" y="429"/>
                    <a:pt x="232" y="678"/>
                  </a:cubicBezTo>
                  <a:cubicBezTo>
                    <a:pt x="72" y="785"/>
                    <a:pt x="0" y="946"/>
                    <a:pt x="0" y="1142"/>
                  </a:cubicBezTo>
                  <a:lnTo>
                    <a:pt x="0" y="2284"/>
                  </a:lnTo>
                  <a:lnTo>
                    <a:pt x="4621" y="2284"/>
                  </a:lnTo>
                  <a:lnTo>
                    <a:pt x="4621" y="1142"/>
                  </a:lnTo>
                  <a:cubicBezTo>
                    <a:pt x="4621" y="964"/>
                    <a:pt x="4532" y="785"/>
                    <a:pt x="4372" y="678"/>
                  </a:cubicBezTo>
                  <a:cubicBezTo>
                    <a:pt x="4050" y="429"/>
                    <a:pt x="3658" y="232"/>
                    <a:pt x="3248" y="143"/>
                  </a:cubicBezTo>
                  <a:cubicBezTo>
                    <a:pt x="2944" y="54"/>
                    <a:pt x="2623" y="0"/>
                    <a:pt x="230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26"/>
            <p:cNvSpPr/>
            <p:nvPr/>
          </p:nvSpPr>
          <p:spPr>
            <a:xfrm>
              <a:off x="6925100" y="3085650"/>
              <a:ext cx="58000" cy="57575"/>
            </a:xfrm>
            <a:custGeom>
              <a:rect b="b" l="l" r="r" t="t"/>
              <a:pathLst>
                <a:path extrusionOk="0" h="2303" w="2320">
                  <a:moveTo>
                    <a:pt x="1160" y="1"/>
                  </a:moveTo>
                  <a:cubicBezTo>
                    <a:pt x="518" y="1"/>
                    <a:pt x="0" y="518"/>
                    <a:pt x="0" y="1142"/>
                  </a:cubicBezTo>
                  <a:cubicBezTo>
                    <a:pt x="0" y="1785"/>
                    <a:pt x="518" y="2302"/>
                    <a:pt x="1160" y="2302"/>
                  </a:cubicBezTo>
                  <a:cubicBezTo>
                    <a:pt x="1802" y="2302"/>
                    <a:pt x="2320" y="1785"/>
                    <a:pt x="2320" y="1142"/>
                  </a:cubicBezTo>
                  <a:cubicBezTo>
                    <a:pt x="2320" y="518"/>
                    <a:pt x="1802" y="1"/>
                    <a:pt x="11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6"/>
            <p:cNvSpPr/>
            <p:nvPr/>
          </p:nvSpPr>
          <p:spPr>
            <a:xfrm>
              <a:off x="6966125" y="2945575"/>
              <a:ext cx="153025" cy="157050"/>
            </a:xfrm>
            <a:custGeom>
              <a:rect b="b" l="l" r="r" t="t"/>
              <a:pathLst>
                <a:path extrusionOk="0" h="6282" w="6121">
                  <a:moveTo>
                    <a:pt x="3073" y="531"/>
                  </a:moveTo>
                  <a:cubicBezTo>
                    <a:pt x="3105" y="531"/>
                    <a:pt x="3141" y="561"/>
                    <a:pt x="3141" y="590"/>
                  </a:cubicBezTo>
                  <a:lnTo>
                    <a:pt x="3141" y="625"/>
                  </a:lnTo>
                  <a:lnTo>
                    <a:pt x="3141" y="911"/>
                  </a:lnTo>
                  <a:cubicBezTo>
                    <a:pt x="3159" y="947"/>
                    <a:pt x="3123" y="1000"/>
                    <a:pt x="3070" y="1000"/>
                  </a:cubicBezTo>
                  <a:cubicBezTo>
                    <a:pt x="3063" y="1003"/>
                    <a:pt x="3056" y="1005"/>
                    <a:pt x="3049" y="1005"/>
                  </a:cubicBezTo>
                  <a:cubicBezTo>
                    <a:pt x="3017" y="1005"/>
                    <a:pt x="2980" y="973"/>
                    <a:pt x="2980" y="929"/>
                  </a:cubicBezTo>
                  <a:lnTo>
                    <a:pt x="2980" y="911"/>
                  </a:lnTo>
                  <a:lnTo>
                    <a:pt x="2980" y="625"/>
                  </a:lnTo>
                  <a:cubicBezTo>
                    <a:pt x="2963" y="572"/>
                    <a:pt x="2998" y="536"/>
                    <a:pt x="3052" y="536"/>
                  </a:cubicBezTo>
                  <a:cubicBezTo>
                    <a:pt x="3058" y="533"/>
                    <a:pt x="3065" y="531"/>
                    <a:pt x="3073" y="531"/>
                  </a:cubicBezTo>
                  <a:close/>
                  <a:moveTo>
                    <a:pt x="1921" y="1009"/>
                  </a:moveTo>
                  <a:cubicBezTo>
                    <a:pt x="1941" y="1009"/>
                    <a:pt x="1963" y="1018"/>
                    <a:pt x="1981" y="1036"/>
                  </a:cubicBezTo>
                  <a:lnTo>
                    <a:pt x="2195" y="1250"/>
                  </a:lnTo>
                  <a:cubicBezTo>
                    <a:pt x="2213" y="1286"/>
                    <a:pt x="2213" y="1321"/>
                    <a:pt x="2195" y="1357"/>
                  </a:cubicBezTo>
                  <a:cubicBezTo>
                    <a:pt x="2177" y="1375"/>
                    <a:pt x="2160" y="1393"/>
                    <a:pt x="2124" y="1393"/>
                  </a:cubicBezTo>
                  <a:cubicBezTo>
                    <a:pt x="2106" y="1393"/>
                    <a:pt x="2088" y="1375"/>
                    <a:pt x="2070" y="1357"/>
                  </a:cubicBezTo>
                  <a:lnTo>
                    <a:pt x="1874" y="1161"/>
                  </a:lnTo>
                  <a:cubicBezTo>
                    <a:pt x="1838" y="1125"/>
                    <a:pt x="1838" y="1071"/>
                    <a:pt x="1874" y="1054"/>
                  </a:cubicBezTo>
                  <a:lnTo>
                    <a:pt x="1874" y="1036"/>
                  </a:lnTo>
                  <a:cubicBezTo>
                    <a:pt x="1883" y="1018"/>
                    <a:pt x="1901" y="1009"/>
                    <a:pt x="1921" y="1009"/>
                  </a:cubicBezTo>
                  <a:close/>
                  <a:moveTo>
                    <a:pt x="4187" y="1034"/>
                  </a:moveTo>
                  <a:cubicBezTo>
                    <a:pt x="4214" y="1034"/>
                    <a:pt x="4243" y="1049"/>
                    <a:pt x="4265" y="1071"/>
                  </a:cubicBezTo>
                  <a:cubicBezTo>
                    <a:pt x="4283" y="1089"/>
                    <a:pt x="4283" y="1143"/>
                    <a:pt x="4265" y="1179"/>
                  </a:cubicBezTo>
                  <a:lnTo>
                    <a:pt x="4051" y="1375"/>
                  </a:lnTo>
                  <a:cubicBezTo>
                    <a:pt x="4033" y="1393"/>
                    <a:pt x="4015" y="1410"/>
                    <a:pt x="3997" y="1410"/>
                  </a:cubicBezTo>
                  <a:cubicBezTo>
                    <a:pt x="3962" y="1410"/>
                    <a:pt x="3944" y="1393"/>
                    <a:pt x="3926" y="1375"/>
                  </a:cubicBezTo>
                  <a:cubicBezTo>
                    <a:pt x="3908" y="1339"/>
                    <a:pt x="3908" y="1303"/>
                    <a:pt x="3926" y="1268"/>
                  </a:cubicBezTo>
                  <a:lnTo>
                    <a:pt x="4140" y="1054"/>
                  </a:lnTo>
                  <a:cubicBezTo>
                    <a:pt x="4154" y="1040"/>
                    <a:pt x="4170" y="1034"/>
                    <a:pt x="4187" y="1034"/>
                  </a:cubicBezTo>
                  <a:close/>
                  <a:moveTo>
                    <a:pt x="1767" y="2106"/>
                  </a:moveTo>
                  <a:cubicBezTo>
                    <a:pt x="1821" y="2106"/>
                    <a:pt x="1856" y="2142"/>
                    <a:pt x="1856" y="2178"/>
                  </a:cubicBezTo>
                  <a:cubicBezTo>
                    <a:pt x="1856" y="2231"/>
                    <a:pt x="1838" y="2267"/>
                    <a:pt x="1785" y="2267"/>
                  </a:cubicBezTo>
                  <a:cubicBezTo>
                    <a:pt x="1785" y="2276"/>
                    <a:pt x="1780" y="2280"/>
                    <a:pt x="1776" y="2280"/>
                  </a:cubicBezTo>
                  <a:cubicBezTo>
                    <a:pt x="1772" y="2280"/>
                    <a:pt x="1767" y="2276"/>
                    <a:pt x="1767" y="2267"/>
                  </a:cubicBezTo>
                  <a:lnTo>
                    <a:pt x="1482" y="2267"/>
                  </a:lnTo>
                  <a:cubicBezTo>
                    <a:pt x="1446" y="2267"/>
                    <a:pt x="1410" y="2231"/>
                    <a:pt x="1410" y="2178"/>
                  </a:cubicBezTo>
                  <a:cubicBezTo>
                    <a:pt x="1410" y="2142"/>
                    <a:pt x="1446" y="2106"/>
                    <a:pt x="1482" y="2106"/>
                  </a:cubicBezTo>
                  <a:close/>
                  <a:moveTo>
                    <a:pt x="4640" y="2106"/>
                  </a:moveTo>
                  <a:cubicBezTo>
                    <a:pt x="4675" y="2106"/>
                    <a:pt x="4729" y="2142"/>
                    <a:pt x="4729" y="2178"/>
                  </a:cubicBezTo>
                  <a:cubicBezTo>
                    <a:pt x="4729" y="2231"/>
                    <a:pt x="4693" y="2267"/>
                    <a:pt x="4658" y="2267"/>
                  </a:cubicBezTo>
                  <a:cubicBezTo>
                    <a:pt x="4658" y="2276"/>
                    <a:pt x="4653" y="2280"/>
                    <a:pt x="4649" y="2280"/>
                  </a:cubicBezTo>
                  <a:cubicBezTo>
                    <a:pt x="4644" y="2280"/>
                    <a:pt x="4640" y="2276"/>
                    <a:pt x="4640" y="2267"/>
                  </a:cubicBezTo>
                  <a:lnTo>
                    <a:pt x="4336" y="2267"/>
                  </a:lnTo>
                  <a:cubicBezTo>
                    <a:pt x="4330" y="2270"/>
                    <a:pt x="4324" y="2272"/>
                    <a:pt x="4318" y="2272"/>
                  </a:cubicBezTo>
                  <a:cubicBezTo>
                    <a:pt x="4289" y="2272"/>
                    <a:pt x="4262" y="2240"/>
                    <a:pt x="4247" y="2196"/>
                  </a:cubicBezTo>
                  <a:cubicBezTo>
                    <a:pt x="4247" y="2160"/>
                    <a:pt x="4283" y="2106"/>
                    <a:pt x="4319" y="2106"/>
                  </a:cubicBezTo>
                  <a:close/>
                  <a:moveTo>
                    <a:pt x="3055" y="1249"/>
                  </a:moveTo>
                  <a:cubicBezTo>
                    <a:pt x="3066" y="1249"/>
                    <a:pt x="3077" y="1250"/>
                    <a:pt x="3087" y="1250"/>
                  </a:cubicBezTo>
                  <a:cubicBezTo>
                    <a:pt x="3605" y="1268"/>
                    <a:pt x="4015" y="1678"/>
                    <a:pt x="4033" y="2196"/>
                  </a:cubicBezTo>
                  <a:lnTo>
                    <a:pt x="4033" y="2231"/>
                  </a:lnTo>
                  <a:cubicBezTo>
                    <a:pt x="4033" y="2338"/>
                    <a:pt x="3997" y="2463"/>
                    <a:pt x="3962" y="2570"/>
                  </a:cubicBezTo>
                  <a:cubicBezTo>
                    <a:pt x="3926" y="2659"/>
                    <a:pt x="3873" y="2767"/>
                    <a:pt x="3801" y="2838"/>
                  </a:cubicBezTo>
                  <a:cubicBezTo>
                    <a:pt x="3694" y="2963"/>
                    <a:pt x="3605" y="3106"/>
                    <a:pt x="3551" y="3248"/>
                  </a:cubicBezTo>
                  <a:cubicBezTo>
                    <a:pt x="3534" y="3248"/>
                    <a:pt x="3534" y="3266"/>
                    <a:pt x="3534" y="3266"/>
                  </a:cubicBezTo>
                  <a:lnTo>
                    <a:pt x="2570" y="3266"/>
                  </a:lnTo>
                  <a:cubicBezTo>
                    <a:pt x="2499" y="3106"/>
                    <a:pt x="2427" y="2963"/>
                    <a:pt x="2320" y="2838"/>
                  </a:cubicBezTo>
                  <a:cubicBezTo>
                    <a:pt x="2249" y="2767"/>
                    <a:pt x="2195" y="2659"/>
                    <a:pt x="2160" y="2570"/>
                  </a:cubicBezTo>
                  <a:cubicBezTo>
                    <a:pt x="2106" y="2463"/>
                    <a:pt x="2088" y="2356"/>
                    <a:pt x="2088" y="2231"/>
                  </a:cubicBezTo>
                  <a:lnTo>
                    <a:pt x="2088" y="2196"/>
                  </a:lnTo>
                  <a:cubicBezTo>
                    <a:pt x="2106" y="1671"/>
                    <a:pt x="2534" y="1249"/>
                    <a:pt x="3055" y="1249"/>
                  </a:cubicBezTo>
                  <a:close/>
                  <a:moveTo>
                    <a:pt x="3994" y="2969"/>
                  </a:moveTo>
                  <a:cubicBezTo>
                    <a:pt x="4018" y="2969"/>
                    <a:pt x="4040" y="2978"/>
                    <a:pt x="4051" y="2998"/>
                  </a:cubicBezTo>
                  <a:lnTo>
                    <a:pt x="4265" y="3195"/>
                  </a:lnTo>
                  <a:cubicBezTo>
                    <a:pt x="4301" y="3230"/>
                    <a:pt x="4301" y="3266"/>
                    <a:pt x="4265" y="3302"/>
                  </a:cubicBezTo>
                  <a:cubicBezTo>
                    <a:pt x="4247" y="3320"/>
                    <a:pt x="4229" y="3337"/>
                    <a:pt x="4194" y="3337"/>
                  </a:cubicBezTo>
                  <a:cubicBezTo>
                    <a:pt x="4176" y="3337"/>
                    <a:pt x="4158" y="3320"/>
                    <a:pt x="4140" y="3302"/>
                  </a:cubicBezTo>
                  <a:lnTo>
                    <a:pt x="3926" y="3106"/>
                  </a:lnTo>
                  <a:cubicBezTo>
                    <a:pt x="3908" y="3070"/>
                    <a:pt x="3926" y="3016"/>
                    <a:pt x="3944" y="2981"/>
                  </a:cubicBezTo>
                  <a:cubicBezTo>
                    <a:pt x="3959" y="2973"/>
                    <a:pt x="3977" y="2969"/>
                    <a:pt x="3994" y="2969"/>
                  </a:cubicBezTo>
                  <a:close/>
                  <a:moveTo>
                    <a:pt x="2133" y="2990"/>
                  </a:moveTo>
                  <a:cubicBezTo>
                    <a:pt x="2155" y="2990"/>
                    <a:pt x="2177" y="2998"/>
                    <a:pt x="2195" y="3016"/>
                  </a:cubicBezTo>
                  <a:cubicBezTo>
                    <a:pt x="2213" y="3052"/>
                    <a:pt x="2213" y="3088"/>
                    <a:pt x="2195" y="3123"/>
                  </a:cubicBezTo>
                  <a:lnTo>
                    <a:pt x="1981" y="3337"/>
                  </a:lnTo>
                  <a:cubicBezTo>
                    <a:pt x="1966" y="3345"/>
                    <a:pt x="1949" y="3349"/>
                    <a:pt x="1930" y="3349"/>
                  </a:cubicBezTo>
                  <a:cubicBezTo>
                    <a:pt x="1904" y="3349"/>
                    <a:pt x="1877" y="3341"/>
                    <a:pt x="1856" y="3320"/>
                  </a:cubicBezTo>
                  <a:cubicBezTo>
                    <a:pt x="1838" y="3284"/>
                    <a:pt x="1838" y="3248"/>
                    <a:pt x="1856" y="3213"/>
                  </a:cubicBezTo>
                  <a:lnTo>
                    <a:pt x="2070" y="3016"/>
                  </a:lnTo>
                  <a:cubicBezTo>
                    <a:pt x="2088" y="2998"/>
                    <a:pt x="2111" y="2990"/>
                    <a:pt x="2133" y="2990"/>
                  </a:cubicBezTo>
                  <a:close/>
                  <a:moveTo>
                    <a:pt x="3391" y="3427"/>
                  </a:moveTo>
                  <a:cubicBezTo>
                    <a:pt x="3444" y="3427"/>
                    <a:pt x="3498" y="3480"/>
                    <a:pt x="3498" y="3534"/>
                  </a:cubicBezTo>
                  <a:cubicBezTo>
                    <a:pt x="3498" y="3605"/>
                    <a:pt x="3444" y="3659"/>
                    <a:pt x="3391" y="3659"/>
                  </a:cubicBezTo>
                  <a:lnTo>
                    <a:pt x="2731" y="3659"/>
                  </a:lnTo>
                  <a:cubicBezTo>
                    <a:pt x="2677" y="3659"/>
                    <a:pt x="2606" y="3605"/>
                    <a:pt x="2606" y="3534"/>
                  </a:cubicBezTo>
                  <a:cubicBezTo>
                    <a:pt x="2606" y="3480"/>
                    <a:pt x="2677" y="3427"/>
                    <a:pt x="2731" y="3427"/>
                  </a:cubicBezTo>
                  <a:close/>
                  <a:moveTo>
                    <a:pt x="3302" y="3837"/>
                  </a:moveTo>
                  <a:cubicBezTo>
                    <a:pt x="3302" y="3962"/>
                    <a:pt x="3195" y="4069"/>
                    <a:pt x="3070" y="4069"/>
                  </a:cubicBezTo>
                  <a:cubicBezTo>
                    <a:pt x="2927" y="4069"/>
                    <a:pt x="2802" y="3962"/>
                    <a:pt x="2802" y="3837"/>
                  </a:cubicBezTo>
                  <a:close/>
                  <a:moveTo>
                    <a:pt x="322" y="1"/>
                  </a:moveTo>
                  <a:cubicBezTo>
                    <a:pt x="143" y="19"/>
                    <a:pt x="1" y="162"/>
                    <a:pt x="1" y="340"/>
                  </a:cubicBezTo>
                  <a:lnTo>
                    <a:pt x="1" y="4604"/>
                  </a:lnTo>
                  <a:cubicBezTo>
                    <a:pt x="1" y="4783"/>
                    <a:pt x="143" y="4925"/>
                    <a:pt x="322" y="4925"/>
                  </a:cubicBezTo>
                  <a:lnTo>
                    <a:pt x="1339" y="4925"/>
                  </a:lnTo>
                  <a:lnTo>
                    <a:pt x="1339" y="6282"/>
                  </a:lnTo>
                  <a:lnTo>
                    <a:pt x="2552" y="4925"/>
                  </a:lnTo>
                  <a:lnTo>
                    <a:pt x="5782" y="4925"/>
                  </a:lnTo>
                  <a:cubicBezTo>
                    <a:pt x="5960" y="4925"/>
                    <a:pt x="6121" y="4783"/>
                    <a:pt x="6121" y="4622"/>
                  </a:cubicBezTo>
                  <a:lnTo>
                    <a:pt x="6121" y="4604"/>
                  </a:lnTo>
                  <a:lnTo>
                    <a:pt x="6121" y="340"/>
                  </a:lnTo>
                  <a:cubicBezTo>
                    <a:pt x="6121" y="162"/>
                    <a:pt x="5978" y="19"/>
                    <a:pt x="58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27"/>
          <p:cNvSpPr txBox="1"/>
          <p:nvPr>
            <p:ph idx="1" type="body"/>
          </p:nvPr>
        </p:nvSpPr>
        <p:spPr>
          <a:xfrm>
            <a:off x="5986525" y="508000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441" name="Google Shape;441;p27"/>
          <p:cNvSpPr txBox="1"/>
          <p:nvPr>
            <p:ph idx="2" type="body"/>
          </p:nvPr>
        </p:nvSpPr>
        <p:spPr>
          <a:xfrm>
            <a:off x="1749267" y="2255896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42" name="Google Shape;442;p27"/>
          <p:cNvSpPr txBox="1"/>
          <p:nvPr>
            <p:ph idx="3" type="body"/>
          </p:nvPr>
        </p:nvSpPr>
        <p:spPr>
          <a:xfrm>
            <a:off x="4954274" y="2251542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43" name="Google Shape;443;p27"/>
          <p:cNvSpPr txBox="1"/>
          <p:nvPr>
            <p:ph idx="4" type="body"/>
          </p:nvPr>
        </p:nvSpPr>
        <p:spPr>
          <a:xfrm>
            <a:off x="8155438" y="2250810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44" name="Google Shape;444;p27"/>
          <p:cNvSpPr txBox="1"/>
          <p:nvPr>
            <p:ph idx="5" type="body"/>
          </p:nvPr>
        </p:nvSpPr>
        <p:spPr>
          <a:xfrm>
            <a:off x="1749267" y="4105552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45" name="Google Shape;445;p27"/>
          <p:cNvSpPr txBox="1"/>
          <p:nvPr>
            <p:ph idx="6" type="body"/>
          </p:nvPr>
        </p:nvSpPr>
        <p:spPr>
          <a:xfrm>
            <a:off x="4954274" y="4101198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46" name="Google Shape;446;p27"/>
          <p:cNvSpPr txBox="1"/>
          <p:nvPr>
            <p:ph idx="7" type="body"/>
          </p:nvPr>
        </p:nvSpPr>
        <p:spPr>
          <a:xfrm>
            <a:off x="8155438" y="4100466"/>
            <a:ext cx="2696690" cy="1457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47" name="Google Shape;447;p27"/>
          <p:cNvSpPr/>
          <p:nvPr/>
        </p:nvSpPr>
        <p:spPr>
          <a:xfrm>
            <a:off x="1339872" y="2250810"/>
            <a:ext cx="28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0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8" name="Google Shape;448;p27"/>
          <p:cNvSpPr/>
          <p:nvPr/>
        </p:nvSpPr>
        <p:spPr>
          <a:xfrm>
            <a:off x="4554194" y="2250810"/>
            <a:ext cx="28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9" name="Google Shape;449;p27"/>
          <p:cNvSpPr/>
          <p:nvPr/>
        </p:nvSpPr>
        <p:spPr>
          <a:xfrm>
            <a:off x="7768516" y="2250810"/>
            <a:ext cx="28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0" name="Google Shape;450;p27"/>
          <p:cNvSpPr/>
          <p:nvPr/>
        </p:nvSpPr>
        <p:spPr>
          <a:xfrm>
            <a:off x="1330557" y="4100466"/>
            <a:ext cx="28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1" name="Google Shape;451;p27"/>
          <p:cNvSpPr/>
          <p:nvPr/>
        </p:nvSpPr>
        <p:spPr>
          <a:xfrm>
            <a:off x="4544879" y="4100466"/>
            <a:ext cx="28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2" name="Google Shape;452;p27"/>
          <p:cNvSpPr/>
          <p:nvPr/>
        </p:nvSpPr>
        <p:spPr>
          <a:xfrm>
            <a:off x="7759201" y="4100466"/>
            <a:ext cx="288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8"/>
          <p:cNvSpPr txBox="1"/>
          <p:nvPr>
            <p:ph idx="1" type="body"/>
          </p:nvPr>
        </p:nvSpPr>
        <p:spPr>
          <a:xfrm>
            <a:off x="5144655" y="2040697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None/>
            </a:pPr>
            <a:r>
              <a:rPr lang="es-ES">
                <a:solidFill>
                  <a:srgbClr val="262626"/>
                </a:solidFill>
              </a:rPr>
              <a:t>Add your title here</a:t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458" name="Google Shape;458;p28"/>
          <p:cNvSpPr txBox="1"/>
          <p:nvPr>
            <p:ph idx="2" type="body"/>
          </p:nvPr>
        </p:nvSpPr>
        <p:spPr>
          <a:xfrm>
            <a:off x="1237673" y="3429000"/>
            <a:ext cx="4516255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Cum sociis natoque penatibus et magnis dis parturient montes, nascetur ridiculus mus.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59" name="Google Shape;459;p28"/>
          <p:cNvSpPr txBox="1"/>
          <p:nvPr>
            <p:ph idx="3" type="body"/>
          </p:nvPr>
        </p:nvSpPr>
        <p:spPr>
          <a:xfrm>
            <a:off x="6639913" y="3429000"/>
            <a:ext cx="4516255" cy="2428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Cum sociis natoque penatibus et magnis dis parturient montes, nascetur ridiculus mus.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florero, planta, flor, verde&#10;&#10;Descripción generada automáticamente" id="464" name="Google Shape;464;p29"/>
          <p:cNvPicPr preferRelativeResize="0"/>
          <p:nvPr/>
        </p:nvPicPr>
        <p:blipFill rotWithShape="1">
          <a:blip r:embed="rId3">
            <a:alphaModFix/>
          </a:blip>
          <a:srcRect b="0" l="23953" r="0" t="0"/>
          <a:stretch/>
        </p:blipFill>
        <p:spPr>
          <a:xfrm>
            <a:off x="4786604" y="391886"/>
            <a:ext cx="7003402" cy="6139543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29"/>
          <p:cNvSpPr txBox="1"/>
          <p:nvPr>
            <p:ph idx="1" type="body"/>
          </p:nvPr>
        </p:nvSpPr>
        <p:spPr>
          <a:xfrm>
            <a:off x="828078" y="848494"/>
            <a:ext cx="7345538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None/>
            </a:pPr>
            <a:r>
              <a:rPr lang="es-ES"/>
              <a:t>Here you can add your images</a:t>
            </a:r>
            <a:endParaRPr/>
          </a:p>
        </p:txBody>
      </p:sp>
      <p:sp>
        <p:nvSpPr>
          <p:cNvPr id="466" name="Google Shape;466;p29"/>
          <p:cNvSpPr/>
          <p:nvPr/>
        </p:nvSpPr>
        <p:spPr>
          <a:xfrm>
            <a:off x="828077" y="2695466"/>
            <a:ext cx="4303759" cy="1965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Cum sociis natoque penatibus et magnis dis parturient montes, nascetur ridiculus mus.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0"/>
          <p:cNvSpPr txBox="1"/>
          <p:nvPr>
            <p:ph idx="1" type="body"/>
          </p:nvPr>
        </p:nvSpPr>
        <p:spPr>
          <a:xfrm>
            <a:off x="5299734" y="2040697"/>
            <a:ext cx="601151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None/>
            </a:pPr>
            <a:r>
              <a:rPr lang="es-ES">
                <a:solidFill>
                  <a:srgbClr val="262626"/>
                </a:solidFill>
              </a:rPr>
              <a:t>Add your title here</a:t>
            </a:r>
            <a:endParaRPr>
              <a:solidFill>
                <a:srgbClr val="262626"/>
              </a:solidFill>
            </a:endParaRPr>
          </a:p>
        </p:txBody>
      </p:sp>
      <p:sp>
        <p:nvSpPr>
          <p:cNvPr id="472" name="Google Shape;472;p30"/>
          <p:cNvSpPr txBox="1"/>
          <p:nvPr>
            <p:ph idx="2" type="body"/>
          </p:nvPr>
        </p:nvSpPr>
        <p:spPr>
          <a:xfrm>
            <a:off x="951581" y="3344106"/>
            <a:ext cx="3160836" cy="2704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Cum sociis natoque penatibus et magnis dis parturient montes, nascetur ridiculus mus.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73" name="Google Shape;473;p30"/>
          <p:cNvSpPr txBox="1"/>
          <p:nvPr>
            <p:ph idx="3" type="body"/>
          </p:nvPr>
        </p:nvSpPr>
        <p:spPr>
          <a:xfrm>
            <a:off x="4550996" y="3344105"/>
            <a:ext cx="3160836" cy="2704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Cum sociis natoque penatibus et magnis dis parturient montes, nascetur ridiculus mus.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474" name="Google Shape;474;p30"/>
          <p:cNvSpPr txBox="1"/>
          <p:nvPr>
            <p:ph idx="4" type="body"/>
          </p:nvPr>
        </p:nvSpPr>
        <p:spPr>
          <a:xfrm>
            <a:off x="8150411" y="3344104"/>
            <a:ext cx="3160836" cy="2704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Lorem ipsum dolor sit amet, consectetuer adipiscing elit. Aenean commodo ligula eget dolor. Aenean massa.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r>
              <a:rPr lang="es-ES">
                <a:solidFill>
                  <a:srgbClr val="3F3F3F"/>
                </a:solidFill>
              </a:rPr>
              <a:t>Cum sociis natoque penatibus et magnis dis parturient montes, nascetur ridiculus mus.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1"/>
          <p:cNvSpPr txBox="1"/>
          <p:nvPr/>
        </p:nvSpPr>
        <p:spPr>
          <a:xfrm>
            <a:off x="-2940198" y="2425760"/>
            <a:ext cx="1523052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highlight>
                  <a:schemeClr val="accent1"/>
                </a:highlight>
                <a:latin typeface="Limelight"/>
                <a:ea typeface="Limelight"/>
                <a:cs typeface="Limelight"/>
                <a:sym typeface="Limelight"/>
              </a:rPr>
              <a:t>Use images as backgrounds.</a:t>
            </a:r>
            <a:endParaRPr>
              <a:highlight>
                <a:schemeClr val="accent1"/>
              </a:highlight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400">
                <a:solidFill>
                  <a:schemeClr val="lt1"/>
                </a:solidFill>
                <a:highlight>
                  <a:schemeClr val="accent1"/>
                </a:highlight>
                <a:latin typeface="Limelight"/>
                <a:ea typeface="Limelight"/>
                <a:cs typeface="Limelight"/>
                <a:sym typeface="Limelight"/>
              </a:rPr>
              <a:t>Is it time for a coffee break?</a:t>
            </a:r>
            <a:endParaRPr>
              <a:highlight>
                <a:schemeClr val="accent1"/>
              </a:highlight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0076_Cooper_Template_SlidesMania">
  <a:themeElements>
    <a:clrScheme name="Verde">
      <a:dk1>
        <a:srgbClr val="000000"/>
      </a:dk1>
      <a:lt1>
        <a:srgbClr val="FFFFFF"/>
      </a:lt1>
      <a:dk2>
        <a:srgbClr val="BBCCC1"/>
      </a:dk2>
      <a:lt2>
        <a:srgbClr val="E3DED1"/>
      </a:lt2>
      <a:accent1>
        <a:srgbClr val="94AE9D"/>
      </a:accent1>
      <a:accent2>
        <a:srgbClr val="CFDECC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7C9C87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