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00" r:id="rId4"/>
    <p:sldId id="371" r:id="rId5"/>
    <p:sldId id="374" r:id="rId6"/>
    <p:sldId id="375" r:id="rId7"/>
    <p:sldId id="372" r:id="rId8"/>
    <p:sldId id="387" r:id="rId9"/>
    <p:sldId id="388" r:id="rId10"/>
    <p:sldId id="389" r:id="rId11"/>
    <p:sldId id="390" r:id="rId12"/>
    <p:sldId id="394" r:id="rId13"/>
    <p:sldId id="376" r:id="rId14"/>
    <p:sldId id="391" r:id="rId15"/>
    <p:sldId id="392" r:id="rId16"/>
    <p:sldId id="393" r:id="rId17"/>
    <p:sldId id="396" r:id="rId18"/>
    <p:sldId id="292" r:id="rId19"/>
    <p:sldId id="287" r:id="rId20"/>
    <p:sldId id="397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3A"/>
    <a:srgbClr val="1853B0"/>
    <a:srgbClr val="DEEAFF"/>
    <a:srgbClr val="BBD5FF"/>
    <a:srgbClr val="69A2FF"/>
    <a:srgbClr val="97BEFF"/>
    <a:srgbClr val="F4EED5"/>
    <a:srgbClr val="1E0F25"/>
    <a:srgbClr val="F04B38"/>
    <a:srgbClr val="106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>
        <p:scale>
          <a:sx n="75" d="100"/>
          <a:sy n="75" d="100"/>
        </p:scale>
        <p:origin x="1278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2020-12-17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66E94D8-8E48-46E0-B84A-80CBB1AA7BF8}"/>
              </a:ext>
            </a:extLst>
          </p:cNvPr>
          <p:cNvGrpSpPr/>
          <p:nvPr userDrawn="1"/>
        </p:nvGrpSpPr>
        <p:grpSpPr>
          <a:xfrm>
            <a:off x="1443" y="5143500"/>
            <a:ext cx="1714500" cy="1714500"/>
            <a:chOff x="4615608" y="5611065"/>
            <a:chExt cx="1143605" cy="1143605"/>
          </a:xfrm>
        </p:grpSpPr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3B2DEB1D-2B3B-44BB-BD0A-3D5C9324476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570841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517AC912-BEF5-4D87-BED8-63131278E0C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CE9E9B76-583E-4371-B787-CB1047A9B1D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5EB962C-D8DF-45AB-BCAA-0C02FD3E6D19}"/>
              </a:ext>
            </a:extLst>
          </p:cNvPr>
          <p:cNvGrpSpPr/>
          <p:nvPr userDrawn="1"/>
        </p:nvGrpSpPr>
        <p:grpSpPr>
          <a:xfrm rot="16200000" flipH="1" flipV="1">
            <a:off x="10477499" y="5143499"/>
            <a:ext cx="1714500" cy="1714501"/>
            <a:chOff x="7547171" y="1432530"/>
            <a:chExt cx="1143605" cy="1143606"/>
          </a:xfrm>
        </p:grpSpPr>
        <p:sp>
          <p:nvSpPr>
            <p:cNvPr id="278" name="직사각형 277">
              <a:extLst>
                <a:ext uri="{FF2B5EF4-FFF2-40B4-BE49-F238E27FC236}">
                  <a16:creationId xmlns:a16="http://schemas.microsoft.com/office/drawing/2014/main" id="{1691CBC5-C6F2-41AC-B015-E74C0E12820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292DDE5C-DEB4-40D2-A70A-AD902BA90D6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457923A5-DDDF-44C9-B202-E3792E34C08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D3E1012D-7B35-496A-A9B8-36099DCD964E}"/>
              </a:ext>
            </a:extLst>
          </p:cNvPr>
          <p:cNvGrpSpPr/>
          <p:nvPr userDrawn="1"/>
        </p:nvGrpSpPr>
        <p:grpSpPr>
          <a:xfrm rot="16200000" flipH="1">
            <a:off x="8762999" y="5143499"/>
            <a:ext cx="1714500" cy="1714501"/>
            <a:chOff x="7547171" y="1432530"/>
            <a:chExt cx="1143605" cy="1143606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00C8B155-F568-4D40-848E-2348C55576A4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39772EE-B1E2-4E09-A1F3-9E05DFEAB296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10D38B40-FB9C-4856-8F97-011374CF1B1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7C43934-CF45-4914-91F8-B472EF64A3D2}"/>
              </a:ext>
            </a:extLst>
          </p:cNvPr>
          <p:cNvGrpSpPr/>
          <p:nvPr userDrawn="1"/>
        </p:nvGrpSpPr>
        <p:grpSpPr>
          <a:xfrm>
            <a:off x="8764003" y="0"/>
            <a:ext cx="1714500" cy="1714501"/>
            <a:chOff x="6191853" y="1608447"/>
            <a:chExt cx="1143605" cy="1143606"/>
          </a:xfrm>
        </p:grpSpPr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28189902-D1ED-459B-BCE1-BF4B0A196EA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5423E437-1448-4AD5-8968-FB955497DBC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10990AF0-5CAB-4515-B433-6EC653AD465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83" name="자유형: 도형 82">
            <a:extLst>
              <a:ext uri="{FF2B5EF4-FFF2-40B4-BE49-F238E27FC236}">
                <a16:creationId xmlns:a16="http://schemas.microsoft.com/office/drawing/2014/main" id="{DF3DFB24-DBBA-4ED4-869F-CCC4E08B1F74}"/>
              </a:ext>
            </a:extLst>
          </p:cNvPr>
          <p:cNvSpPr>
            <a:spLocks noChangeAspect="1"/>
          </p:cNvSpPr>
          <p:nvPr userDrawn="1"/>
        </p:nvSpPr>
        <p:spPr>
          <a:xfrm rot="10800000" flipV="1">
            <a:off x="1" y="0"/>
            <a:ext cx="857251" cy="85725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69A2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84" name="자유형: 도형 83">
            <a:extLst>
              <a:ext uri="{FF2B5EF4-FFF2-40B4-BE49-F238E27FC236}">
                <a16:creationId xmlns:a16="http://schemas.microsoft.com/office/drawing/2014/main" id="{AD256BE0-8032-49AA-81D9-94CFDF9DCC8D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857252" y="0"/>
            <a:ext cx="857251" cy="85725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DEEA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32A61FC2-8B63-4782-A8E3-B0A0A29E63DF}"/>
              </a:ext>
            </a:extLst>
          </p:cNvPr>
          <p:cNvSpPr>
            <a:spLocks/>
          </p:cNvSpPr>
          <p:nvPr userDrawn="1"/>
        </p:nvSpPr>
        <p:spPr>
          <a:xfrm>
            <a:off x="0" y="857970"/>
            <a:ext cx="858146" cy="856529"/>
          </a:xfrm>
          <a:prstGeom prst="rect">
            <a:avLst/>
          </a:prstGeom>
          <a:solidFill>
            <a:srgbClr val="BBD5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95F1ADB-AC43-4C84-825F-43F2B4D5A1CD}"/>
              </a:ext>
            </a:extLst>
          </p:cNvPr>
          <p:cNvGrpSpPr/>
          <p:nvPr userDrawn="1"/>
        </p:nvGrpSpPr>
        <p:grpSpPr>
          <a:xfrm>
            <a:off x="8762562" y="3429001"/>
            <a:ext cx="1717384" cy="1714501"/>
            <a:chOff x="6186028" y="3895658"/>
            <a:chExt cx="1145529" cy="1143606"/>
          </a:xfrm>
        </p:grpSpPr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7FAD73B0-2C05-4E3F-A52D-BF094D3D3C0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6186989" y="3895658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D79257B-D75E-46C5-854B-64C623224E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758793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30281F32-E3D9-428D-B289-1CEA9FB1751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6186028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8168278-6B01-4782-9790-3425535092C1}"/>
              </a:ext>
            </a:extLst>
          </p:cNvPr>
          <p:cNvGrpSpPr/>
          <p:nvPr userDrawn="1"/>
        </p:nvGrpSpPr>
        <p:grpSpPr>
          <a:xfrm>
            <a:off x="10474616" y="3429000"/>
            <a:ext cx="1717384" cy="1714503"/>
            <a:chOff x="7330594" y="3895657"/>
            <a:chExt cx="1145529" cy="1143607"/>
          </a:xfrm>
        </p:grpSpPr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F53439D6-9B89-40A0-A3F7-C5D1B883912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572413A0-7C6E-44B9-9A59-B48CE1C2469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35E5BB4E-25D2-4CB3-8248-E86B92EEE93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ABFC7D5-8215-4EFD-BBC3-2E7B1E8A6BAF}"/>
              </a:ext>
            </a:extLst>
          </p:cNvPr>
          <p:cNvGrpSpPr/>
          <p:nvPr userDrawn="1"/>
        </p:nvGrpSpPr>
        <p:grpSpPr>
          <a:xfrm>
            <a:off x="10476600" y="1714500"/>
            <a:ext cx="1715400" cy="1716389"/>
            <a:chOff x="7329325" y="2752352"/>
            <a:chExt cx="1144205" cy="1144865"/>
          </a:xfrm>
        </p:grpSpPr>
        <p:sp>
          <p:nvSpPr>
            <p:cNvPr id="115" name="직사각형 114">
              <a:extLst>
                <a:ext uri="{FF2B5EF4-FFF2-40B4-BE49-F238E27FC236}">
                  <a16:creationId xmlns:a16="http://schemas.microsoft.com/office/drawing/2014/main" id="{AF45148D-C4AE-4B40-8483-77F6D48188D9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39C8764A-49EF-4159-A764-5C5D35377E4B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949B336E-35F3-4354-B894-01F9E5F82DD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C5F08E34-35CC-4B80-B534-3E2D97908E50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7D7F35D2-3913-4A39-AAF0-FC6ED4797CB2}"/>
              </a:ext>
            </a:extLst>
          </p:cNvPr>
          <p:cNvGrpSpPr/>
          <p:nvPr userDrawn="1"/>
        </p:nvGrpSpPr>
        <p:grpSpPr>
          <a:xfrm rot="10800000">
            <a:off x="10477500" y="0"/>
            <a:ext cx="1714500" cy="1714501"/>
            <a:chOff x="6191853" y="1608447"/>
            <a:chExt cx="1143605" cy="1143606"/>
          </a:xfrm>
        </p:grpSpPr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84F56DE2-F5C8-47E3-849E-0A2F148F5ED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B45A6DE5-BEF8-4995-B92A-07C1A319445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DE166B72-0B12-4A49-AC8A-B7E4A74B049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AEA42DB-8DFC-4D8F-89E0-61511F355CBA}"/>
              </a:ext>
            </a:extLst>
          </p:cNvPr>
          <p:cNvGrpSpPr/>
          <p:nvPr userDrawn="1"/>
        </p:nvGrpSpPr>
        <p:grpSpPr>
          <a:xfrm>
            <a:off x="11048395" y="5714395"/>
            <a:ext cx="1143605" cy="1143605"/>
            <a:chOff x="4615608" y="5611065"/>
            <a:chExt cx="1143605" cy="1143605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40EC4F0-811B-4B88-BFDE-1D46660232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7BD0A165-AD6D-487D-AABD-2A978793CEC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97772570-49E9-455F-A859-CC19FE54E51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7BCBAB-B66E-433F-8FFC-72E6D754B89E}"/>
              </a:ext>
            </a:extLst>
          </p:cNvPr>
          <p:cNvGrpSpPr/>
          <p:nvPr userDrawn="1"/>
        </p:nvGrpSpPr>
        <p:grpSpPr>
          <a:xfrm>
            <a:off x="11048394" y="4570789"/>
            <a:ext cx="1143605" cy="1143606"/>
            <a:chOff x="6191853" y="1608447"/>
            <a:chExt cx="1143605" cy="1143606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4624AE4-3E7B-4901-A2DF-C2037C0524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530904C-DE02-4ECA-A499-421BFE55E0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4489E6E-23E9-413C-AA55-12A3E9E660B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BA84CE2-A01C-46C2-858D-01583B166427}"/>
              </a:ext>
            </a:extLst>
          </p:cNvPr>
          <p:cNvGrpSpPr/>
          <p:nvPr userDrawn="1"/>
        </p:nvGrpSpPr>
        <p:grpSpPr>
          <a:xfrm rot="16200000">
            <a:off x="0" y="1144566"/>
            <a:ext cx="1145529" cy="1143607"/>
            <a:chOff x="7330594" y="3895657"/>
            <a:chExt cx="1145529" cy="1143607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C47B66B8-04BF-474A-8A5B-47614CB2183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1795182-E7AF-4227-AEA7-FE2090B5A91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E85A9C3-2FA5-4A5C-85A2-F5E37B0DA88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>
            <a:off x="0" y="0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4585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7BCBAB-B66E-433F-8FFC-72E6D754B89E}"/>
              </a:ext>
            </a:extLst>
          </p:cNvPr>
          <p:cNvGrpSpPr/>
          <p:nvPr userDrawn="1"/>
        </p:nvGrpSpPr>
        <p:grpSpPr>
          <a:xfrm>
            <a:off x="6361195" y="0"/>
            <a:ext cx="1143605" cy="1143606"/>
            <a:chOff x="6191853" y="1608447"/>
            <a:chExt cx="1143605" cy="1143606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4624AE4-3E7B-4901-A2DF-C2037C0524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530904C-DE02-4ECA-A499-421BFE55E0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4489E6E-23E9-413C-AA55-12A3E9E660B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386DC9C6-157D-4611-8B03-F8C1765CCDA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789394" y="2"/>
            <a:ext cx="572764" cy="1143605"/>
          </a:xfrm>
          <a:custGeom>
            <a:avLst/>
            <a:gdLst>
              <a:gd name="connsiteX0" fmla="*/ 769 w 457969"/>
              <a:gd name="connsiteY0" fmla="*/ 0 h 914400"/>
              <a:gd name="connsiteX1" fmla="*/ 457969 w 457969"/>
              <a:gd name="connsiteY1" fmla="*/ 457200 h 914400"/>
              <a:gd name="connsiteX2" fmla="*/ 769 w 457969"/>
              <a:gd name="connsiteY2" fmla="*/ 914400 h 914400"/>
              <a:gd name="connsiteX3" fmla="*/ 0 w 457969"/>
              <a:gd name="connsiteY3" fmla="*/ 914323 h 914400"/>
              <a:gd name="connsiteX4" fmla="*/ 0 w 457969"/>
              <a:gd name="connsiteY4" fmla="*/ 78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69" h="914400">
                <a:moveTo>
                  <a:pt x="769" y="0"/>
                </a:moveTo>
                <a:cubicBezTo>
                  <a:pt x="253274" y="0"/>
                  <a:pt x="457969" y="204695"/>
                  <a:pt x="457969" y="457200"/>
                </a:cubicBezTo>
                <a:cubicBezTo>
                  <a:pt x="457969" y="709705"/>
                  <a:pt x="253274" y="914400"/>
                  <a:pt x="769" y="914400"/>
                </a:cubicBezTo>
                <a:lnTo>
                  <a:pt x="0" y="914323"/>
                </a:lnTo>
                <a:lnTo>
                  <a:pt x="0" y="78"/>
                </a:lnTo>
                <a:close/>
              </a:path>
            </a:pathLst>
          </a:custGeom>
          <a:solidFill>
            <a:srgbClr val="DEEA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BA84CE2-A01C-46C2-858D-01583B166427}"/>
              </a:ext>
            </a:extLst>
          </p:cNvPr>
          <p:cNvGrpSpPr/>
          <p:nvPr userDrawn="1"/>
        </p:nvGrpSpPr>
        <p:grpSpPr>
          <a:xfrm flipH="1">
            <a:off x="8647690" y="0"/>
            <a:ext cx="1145529" cy="1143607"/>
            <a:chOff x="7330594" y="3895657"/>
            <a:chExt cx="1145529" cy="1143607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C47B66B8-04BF-474A-8A5B-47614CB2183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1795182-E7AF-4227-AEA7-FE2090B5A91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E85A9C3-2FA5-4A5C-85A2-F5E37B0DA88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 rot="16200000">
            <a:off x="7505255" y="0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5F1333B-F892-4414-B3A6-52EB95450BE5}"/>
              </a:ext>
            </a:extLst>
          </p:cNvPr>
          <p:cNvSpPr/>
          <p:nvPr userDrawn="1"/>
        </p:nvSpPr>
        <p:spPr>
          <a:xfrm>
            <a:off x="9791295" y="0"/>
            <a:ext cx="2400705" cy="1143607"/>
          </a:xfrm>
          <a:prstGeom prst="rect">
            <a:avLst/>
          </a:prstGeom>
          <a:solidFill>
            <a:srgbClr val="69A2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B2D1125-2183-465F-B12A-658A6B66F4F9}"/>
              </a:ext>
            </a:extLst>
          </p:cNvPr>
          <p:cNvGrpSpPr/>
          <p:nvPr userDrawn="1"/>
        </p:nvGrpSpPr>
        <p:grpSpPr>
          <a:xfrm rot="10800000">
            <a:off x="11048395" y="0"/>
            <a:ext cx="1143605" cy="1143606"/>
            <a:chOff x="6191853" y="1608447"/>
            <a:chExt cx="1143605" cy="1143606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99ECF036-2781-4844-9056-998FCA7A0EB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CB0AB67-79C1-4681-93C3-D2000A677E0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537FB4D-4EA0-40FD-B5B1-1D6AA29450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0939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1191A84-D223-4F99-8AD9-F21B29EC54D2}"/>
              </a:ext>
            </a:extLst>
          </p:cNvPr>
          <p:cNvGrpSpPr/>
          <p:nvPr userDrawn="1"/>
        </p:nvGrpSpPr>
        <p:grpSpPr>
          <a:xfrm flipH="1">
            <a:off x="-962" y="5712471"/>
            <a:ext cx="1143605" cy="1145529"/>
            <a:chOff x="5043392" y="1608447"/>
            <a:chExt cx="1143605" cy="114552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1601B51-7628-459C-9DBD-DC1EFE35DA0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1609409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BBC8C61-7119-4942-8E27-EFCD49911E99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3A8BD7F-46FE-4F7D-80FA-933C69B0C30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A6783C29-6FAC-4558-9199-850A200B3B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 flipH="1">
            <a:off x="-964" y="4567304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 flipH="1">
            <a:off x="11047797" y="1143605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0355958-EEDD-444F-BB25-B57B00631040}"/>
              </a:ext>
            </a:extLst>
          </p:cNvPr>
          <p:cNvGrpSpPr/>
          <p:nvPr userDrawn="1"/>
        </p:nvGrpSpPr>
        <p:grpSpPr>
          <a:xfrm rot="10800000" flipH="1">
            <a:off x="11047433" y="0"/>
            <a:ext cx="1143605" cy="1143606"/>
            <a:chOff x="6191853" y="1608447"/>
            <a:chExt cx="1143605" cy="1143606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FC80C8A-6A45-4AC4-A18D-2B482498B3C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401ACF6-7C52-4A47-A7F8-204B7E6BD3A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1C5B9F-03A6-4886-B594-EA92681DCE9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0C407458-2B53-418F-8E57-080D82D36A86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1143239" y="2293525"/>
            <a:ext cx="3133987" cy="18462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4">
            <a:extLst>
              <a:ext uri="{FF2B5EF4-FFF2-40B4-BE49-F238E27FC236}">
                <a16:creationId xmlns:a16="http://schemas.microsoft.com/office/drawing/2014/main" id="{1A416DC8-29BE-4483-BB71-9AD11CB15955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528823" y="2293525"/>
            <a:ext cx="3133987" cy="18462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그림 개체 틀 4">
            <a:extLst>
              <a:ext uri="{FF2B5EF4-FFF2-40B4-BE49-F238E27FC236}">
                <a16:creationId xmlns:a16="http://schemas.microsoft.com/office/drawing/2014/main" id="{274FA9BA-9883-4709-B795-CFAA067BBBE5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914405" y="2293525"/>
            <a:ext cx="3133987" cy="18462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2841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F0C0B2A-6DFA-4C3B-8406-7EDAE8A44946}"/>
              </a:ext>
            </a:extLst>
          </p:cNvPr>
          <p:cNvGrpSpPr/>
          <p:nvPr userDrawn="1"/>
        </p:nvGrpSpPr>
        <p:grpSpPr>
          <a:xfrm>
            <a:off x="0" y="5714395"/>
            <a:ext cx="1143605" cy="1143605"/>
            <a:chOff x="4615608" y="5611065"/>
            <a:chExt cx="1143605" cy="1143605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007A32F-E6EE-4CDB-9346-5A642EB788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6A264B3E-F3B9-40A2-9BC0-D188A8C5F9B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F41916BF-8698-49B8-8DAD-B90BB29B13D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0101458-AF24-4D97-ACD9-8390AA3FE9B5}"/>
              </a:ext>
            </a:extLst>
          </p:cNvPr>
          <p:cNvGrpSpPr/>
          <p:nvPr userDrawn="1"/>
        </p:nvGrpSpPr>
        <p:grpSpPr>
          <a:xfrm>
            <a:off x="11048395" y="5712471"/>
            <a:ext cx="1143605" cy="1145529"/>
            <a:chOff x="5043392" y="1608447"/>
            <a:chExt cx="1143605" cy="1145529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FD96B64-C962-4DF4-9BBA-2F3FE91C5F1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1609409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757258B6-1D2C-41CF-8BC2-919F01E062DA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11AFB046-2728-4F6F-8B1A-C66C1BC5E85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E33EF3F6-4CCD-4596-AA5B-FDCC98493C7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FFBE975-AB00-43FB-8552-6250C94D416E}"/>
              </a:ext>
            </a:extLst>
          </p:cNvPr>
          <p:cNvGrpSpPr/>
          <p:nvPr userDrawn="1"/>
        </p:nvGrpSpPr>
        <p:grpSpPr>
          <a:xfrm flipH="1">
            <a:off x="11048395" y="0"/>
            <a:ext cx="1143605" cy="1143606"/>
            <a:chOff x="7547171" y="1432530"/>
            <a:chExt cx="1143605" cy="114360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4C7CF03A-AC4B-4B0D-A9B8-8F28993058BF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23EF155-32F6-4A70-9901-9DA28BBFBF0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3D35AE1-32AB-4DDD-BEBB-F1A35C9AD2F0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91A3CD6-D024-428B-B05A-56C2840CD215}"/>
              </a:ext>
            </a:extLst>
          </p:cNvPr>
          <p:cNvGrpSpPr/>
          <p:nvPr userDrawn="1"/>
        </p:nvGrpSpPr>
        <p:grpSpPr>
          <a:xfrm flipH="1" flipV="1">
            <a:off x="11048395" y="1141857"/>
            <a:ext cx="1143605" cy="1143606"/>
            <a:chOff x="7547171" y="1432530"/>
            <a:chExt cx="1143605" cy="1143606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B2034AE3-B277-4A61-A8C4-28B4684F2650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3D9D37D-724B-4A73-8DE7-4BC76D66283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2E03792-47A5-4EDC-BC93-C5D0B9E70F3F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F5014543-0102-4FED-80DC-D2FCFB3A7666}"/>
              </a:ext>
            </a:extLst>
          </p:cNvPr>
          <p:cNvGrpSpPr/>
          <p:nvPr userDrawn="1"/>
        </p:nvGrpSpPr>
        <p:grpSpPr>
          <a:xfrm>
            <a:off x="0" y="1141858"/>
            <a:ext cx="1143605" cy="1143606"/>
            <a:chOff x="6191853" y="1608447"/>
            <a:chExt cx="1143605" cy="1143606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4A54781D-59FD-4A5C-B2F7-97AC9B426D5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8EEE84C-D561-4AED-B0FD-D4031304425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55A7DAA-25A4-4C5F-93B9-F338CAFDD6D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28DF6ECD-78EA-4470-806F-79F4D2314887}"/>
              </a:ext>
            </a:extLst>
          </p:cNvPr>
          <p:cNvGrpSpPr/>
          <p:nvPr userDrawn="1"/>
        </p:nvGrpSpPr>
        <p:grpSpPr>
          <a:xfrm>
            <a:off x="11048393" y="4568864"/>
            <a:ext cx="1143607" cy="1144204"/>
            <a:chOff x="7049555" y="3058540"/>
            <a:chExt cx="1143607" cy="1144204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CF872B2-7118-49FD-BD64-4D4E43CB20F6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FC3F6DC7-AD66-4B5E-A24C-F944B5C93993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FB2EC39-E328-4A1C-866E-C1B22B189E7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8B9418F-A16E-4B82-BAED-530DD651B439}"/>
              </a:ext>
            </a:extLst>
          </p:cNvPr>
          <p:cNvGrpSpPr/>
          <p:nvPr userDrawn="1"/>
        </p:nvGrpSpPr>
        <p:grpSpPr>
          <a:xfrm rot="5400000">
            <a:off x="-961" y="2284678"/>
            <a:ext cx="1145529" cy="1143606"/>
            <a:chOff x="6186028" y="3895658"/>
            <a:chExt cx="1145529" cy="1143606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84E9DDB-3692-42F9-BEFB-3C39A7A1182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6186989" y="3895658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B8E7B35-BDFE-4FDC-913E-BD6A6A522EF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758793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946AE32-CE3B-470B-A75F-CD036A609BB2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6186028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4D155BCC-6DDC-4F81-AF30-CB068A679185}"/>
              </a:ext>
            </a:extLst>
          </p:cNvPr>
          <p:cNvGrpSpPr/>
          <p:nvPr userDrawn="1"/>
        </p:nvGrpSpPr>
        <p:grpSpPr>
          <a:xfrm rot="5400000">
            <a:off x="-961" y="3428458"/>
            <a:ext cx="1145529" cy="1143607"/>
            <a:chOff x="7330594" y="3895657"/>
            <a:chExt cx="1145529" cy="1143607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9B77D820-1BFE-4B18-ABC6-4D56981109BF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4451ED2-0658-48A6-89CC-CDE5CA4B679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87E31B5-ED39-4866-A654-3DF81BA0474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A074C779-D5BA-4DA3-92E7-8E37611A5C63}"/>
              </a:ext>
            </a:extLst>
          </p:cNvPr>
          <p:cNvGrpSpPr/>
          <p:nvPr userDrawn="1"/>
        </p:nvGrpSpPr>
        <p:grpSpPr>
          <a:xfrm>
            <a:off x="0" y="4571278"/>
            <a:ext cx="1144205" cy="1144865"/>
            <a:chOff x="7329325" y="2752352"/>
            <a:chExt cx="1144205" cy="1144865"/>
          </a:xfrm>
        </p:grpSpPr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97D2D880-6E08-449B-B342-91171F1AE2E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4FD48A4F-ACB2-4D96-A259-62FDCFD5CB61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F128604-E112-401B-812A-0F365275FF4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70D6976-7D17-4375-A411-A1D4FD985F02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1E68A2B1-F59A-4A45-B441-30B027915B5D}"/>
              </a:ext>
            </a:extLst>
          </p:cNvPr>
          <p:cNvGrpSpPr/>
          <p:nvPr userDrawn="1"/>
        </p:nvGrpSpPr>
        <p:grpSpPr>
          <a:xfrm rot="10800000">
            <a:off x="1" y="0"/>
            <a:ext cx="1143605" cy="1143606"/>
            <a:chOff x="6191853" y="1608447"/>
            <a:chExt cx="1143605" cy="1143606"/>
          </a:xfrm>
        </p:grpSpPr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434FDF16-DC75-46AC-9FE8-89E795BC155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62941735-9421-41BD-9EFD-4317824240D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685BF915-9B34-4D0E-B851-077C0C1070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C5243037-D39A-485A-8601-76FAF22C29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41011" y="1143607"/>
            <a:ext cx="3406114" cy="456936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56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7854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77C7B3A-A04D-4714-BD35-A3633E0078D1}"/>
              </a:ext>
            </a:extLst>
          </p:cNvPr>
          <p:cNvGrpSpPr/>
          <p:nvPr userDrawn="1"/>
        </p:nvGrpSpPr>
        <p:grpSpPr>
          <a:xfrm flipH="1">
            <a:off x="11048395" y="0"/>
            <a:ext cx="1143605" cy="1143605"/>
            <a:chOff x="6183432" y="5038782"/>
            <a:chExt cx="1143605" cy="1143605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FB9802-29F2-4E7E-B2F5-58445F463D5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7FFCE73-D8C1-450D-881B-DA5576CFBD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 flipH="1">
            <a:off x="1140702" y="5713796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 flipH="1">
            <a:off x="-2232" y="5712835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57A927F-A913-405D-BD54-43636CD6236C}"/>
              </a:ext>
            </a:extLst>
          </p:cNvPr>
          <p:cNvGrpSpPr/>
          <p:nvPr userDrawn="1"/>
        </p:nvGrpSpPr>
        <p:grpSpPr>
          <a:xfrm flipH="1">
            <a:off x="9901910" y="0"/>
            <a:ext cx="1143605" cy="1143605"/>
            <a:chOff x="7329917" y="5038782"/>
            <a:chExt cx="1143605" cy="1143605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F8C4425-FDE9-4884-8691-29D462F2870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FE367F2-72F1-4C84-8F96-D44555922F6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21" name="그림 개체 틀 12">
            <a:extLst>
              <a:ext uri="{FF2B5EF4-FFF2-40B4-BE49-F238E27FC236}">
                <a16:creationId xmlns:a16="http://schemas.microsoft.com/office/drawing/2014/main" id="{E7CBE64E-8A22-491D-AD8C-690D192AFABA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894307" y="1384743"/>
            <a:ext cx="2859662" cy="40885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00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12">
            <a:extLst>
              <a:ext uri="{FF2B5EF4-FFF2-40B4-BE49-F238E27FC236}">
                <a16:creationId xmlns:a16="http://schemas.microsoft.com/office/drawing/2014/main" id="{95431228-9BE9-46A3-9149-DE1D9190494A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666169" y="1384743"/>
            <a:ext cx="2859662" cy="40885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00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19524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77C7B3A-A04D-4714-BD35-A3633E0078D1}"/>
              </a:ext>
            </a:extLst>
          </p:cNvPr>
          <p:cNvGrpSpPr/>
          <p:nvPr userDrawn="1"/>
        </p:nvGrpSpPr>
        <p:grpSpPr>
          <a:xfrm rot="16200000" flipH="1">
            <a:off x="0" y="0"/>
            <a:ext cx="1143605" cy="1143605"/>
            <a:chOff x="6183432" y="5038782"/>
            <a:chExt cx="1143605" cy="1143605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FB9802-29F2-4E7E-B2F5-58445F463D5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7FFCE73-D8C1-450D-881B-DA5576CFBD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510C8BC-DC3E-4CEA-B724-71585D94DDBA}"/>
              </a:ext>
            </a:extLst>
          </p:cNvPr>
          <p:cNvGrpSpPr/>
          <p:nvPr userDrawn="1"/>
        </p:nvGrpSpPr>
        <p:grpSpPr>
          <a:xfrm>
            <a:off x="0" y="1140454"/>
            <a:ext cx="1143605" cy="1143606"/>
            <a:chOff x="7547171" y="1432530"/>
            <a:chExt cx="1143605" cy="1143606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A5409D3A-5077-4BD1-B341-3BA29356EE1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15F53F5-FEF0-49B1-AE3D-641A70A98F33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9EC158B-E23B-4AB3-A1D7-776228E19FF6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1A44943-0FBA-4981-B0FA-E81A19CF753E}"/>
              </a:ext>
            </a:extLst>
          </p:cNvPr>
          <p:cNvGrpSpPr/>
          <p:nvPr userDrawn="1"/>
        </p:nvGrpSpPr>
        <p:grpSpPr>
          <a:xfrm flipV="1">
            <a:off x="0" y="2284059"/>
            <a:ext cx="1143605" cy="1143606"/>
            <a:chOff x="7547171" y="1432530"/>
            <a:chExt cx="1143605" cy="1143606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B07341FA-2B1C-494E-B9C0-2A1ECFAEB22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0B26229-2A0D-4EB8-9AE0-03C17C2DF81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C382CC6-D556-4AE0-8301-5007BCCC70A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7BCBAB-B66E-433F-8FFC-72E6D754B89E}"/>
              </a:ext>
            </a:extLst>
          </p:cNvPr>
          <p:cNvGrpSpPr/>
          <p:nvPr userDrawn="1"/>
        </p:nvGrpSpPr>
        <p:grpSpPr>
          <a:xfrm flipV="1">
            <a:off x="11048097" y="3426221"/>
            <a:ext cx="1143605" cy="1143606"/>
            <a:chOff x="6191853" y="1608447"/>
            <a:chExt cx="1143605" cy="1143606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4624AE4-3E7B-4901-A2DF-C2037C0524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530904C-DE02-4ECA-A499-421BFE55E0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4489E6E-23E9-413C-AA55-12A3E9E660B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 rot="16200000">
            <a:off x="11048095" y="4570787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62C5E8-C07A-4227-A333-298B24A7F554}"/>
              </a:ext>
            </a:extLst>
          </p:cNvPr>
          <p:cNvGrpSpPr/>
          <p:nvPr userDrawn="1"/>
        </p:nvGrpSpPr>
        <p:grpSpPr>
          <a:xfrm rot="5400000">
            <a:off x="11047134" y="5713432"/>
            <a:ext cx="1145529" cy="1143606"/>
            <a:chOff x="6186028" y="3895658"/>
            <a:chExt cx="1145529" cy="114360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DF6C19E-ABD4-423F-BAEC-BECBF9DC0763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6186989" y="3895658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86DC9C6-157D-4611-8B03-F8C1765CCDA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758793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75DD822-294C-4A09-90BB-6F33B20E5024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6186028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27" name="그림 개체 틀 17">
            <a:extLst>
              <a:ext uri="{FF2B5EF4-FFF2-40B4-BE49-F238E27FC236}">
                <a16:creationId xmlns:a16="http://schemas.microsoft.com/office/drawing/2014/main" id="{35FC0357-8B10-4B4B-BE5B-51427F7DCA19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787436" y="2565628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75AB3E15-CB43-40F7-8420-A55E0620AC72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958148" y="2565628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4588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6CC85A5-69A6-44B5-AF4E-720EFE88E013}"/>
              </a:ext>
            </a:extLst>
          </p:cNvPr>
          <p:cNvGrpSpPr/>
          <p:nvPr userDrawn="1"/>
        </p:nvGrpSpPr>
        <p:grpSpPr>
          <a:xfrm>
            <a:off x="1924" y="1138531"/>
            <a:ext cx="1143605" cy="1145529"/>
            <a:chOff x="5043392" y="1608447"/>
            <a:chExt cx="1143605" cy="1145529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15A387A-C33D-4D0B-9453-98746E492E1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1609409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3D156F03-395B-4A33-999E-6F12C53E753F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34F5A2FD-72A8-4201-9E79-4441B44D7D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FC887826-DB1E-41C5-8729-CECA88F59DC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25D2259-AA56-416B-A535-A5F516ACF9E8}"/>
              </a:ext>
            </a:extLst>
          </p:cNvPr>
          <p:cNvGrpSpPr/>
          <p:nvPr userDrawn="1"/>
        </p:nvGrpSpPr>
        <p:grpSpPr>
          <a:xfrm>
            <a:off x="0" y="0"/>
            <a:ext cx="1145529" cy="1143607"/>
            <a:chOff x="7330594" y="3895657"/>
            <a:chExt cx="1145529" cy="1143607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2C4E924-2885-482E-A857-1F1C49D5404B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EC7AC55-0814-4864-BBA9-28B0D032BDB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8527189-F34F-4AA4-A2CB-663F08AE70C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39D1FA7-9096-4B38-A063-AAA5C3EC24E1}"/>
              </a:ext>
            </a:extLst>
          </p:cNvPr>
          <p:cNvGrpSpPr/>
          <p:nvPr userDrawn="1"/>
        </p:nvGrpSpPr>
        <p:grpSpPr>
          <a:xfrm flipH="1">
            <a:off x="11048395" y="4572830"/>
            <a:ext cx="1143605" cy="1143605"/>
            <a:chOff x="4615608" y="5611065"/>
            <a:chExt cx="1143605" cy="1143605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4ADC8DA-B167-46B6-A128-942D3810062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9A793649-F295-48BA-9BB5-A8F87D11A80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88F99638-1698-436A-AEB0-A38FB383F2D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1D95576-3579-4B9D-B91B-9578E936B38D}"/>
              </a:ext>
            </a:extLst>
          </p:cNvPr>
          <p:cNvGrpSpPr/>
          <p:nvPr userDrawn="1"/>
        </p:nvGrpSpPr>
        <p:grpSpPr>
          <a:xfrm flipH="1" flipV="1">
            <a:off x="11047795" y="5713135"/>
            <a:ext cx="1144205" cy="1144865"/>
            <a:chOff x="7329325" y="2752352"/>
            <a:chExt cx="1144205" cy="1144865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0ACA28BE-9CD2-483D-8A03-3D026567C19B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63C242FD-36F6-4246-B486-DFDE5D889199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D5F91AC-D628-4ECF-8826-71751D61421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7C9BFEA-14E3-4D20-B23C-ED5B993754A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51" name="그림 개체 틀 11">
            <a:extLst>
              <a:ext uri="{FF2B5EF4-FFF2-40B4-BE49-F238E27FC236}">
                <a16:creationId xmlns:a16="http://schemas.microsoft.com/office/drawing/2014/main" id="{D5ADC553-383B-461D-BBAD-D7B6BCE0E61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875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32959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7980D16A-58CA-46E1-8CEA-88886C607B69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46485" y="0"/>
            <a:ext cx="1143605" cy="114360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69A2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AF45C35-2F61-4FF8-AB1C-696B1464C8A1}"/>
              </a:ext>
            </a:extLst>
          </p:cNvPr>
          <p:cNvGrpSpPr/>
          <p:nvPr userDrawn="1"/>
        </p:nvGrpSpPr>
        <p:grpSpPr>
          <a:xfrm rot="5400000">
            <a:off x="9905459" y="5714394"/>
            <a:ext cx="1143605" cy="1143606"/>
            <a:chOff x="6191853" y="1608447"/>
            <a:chExt cx="1143605" cy="114360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CE5C2FCB-0609-4450-BE59-4C85C1904CB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6AF1F57-6B3E-4E22-83EB-0094F914E87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44FED4F-9070-4D8F-8AF3-6D9D30748B4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8542A80-7AD6-4A3A-8143-ACFD6E1645B5}"/>
              </a:ext>
            </a:extLst>
          </p:cNvPr>
          <p:cNvGrpSpPr/>
          <p:nvPr userDrawn="1"/>
        </p:nvGrpSpPr>
        <p:grpSpPr>
          <a:xfrm rot="10800000">
            <a:off x="11048395" y="5714394"/>
            <a:ext cx="1143605" cy="1143606"/>
            <a:chOff x="6191853" y="1608447"/>
            <a:chExt cx="1143605" cy="1143606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7FA9517E-3098-40AF-852D-D3EE61D9C6B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6CDEF2F-0A30-4154-827B-AB47909811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DDB7ED9-23D4-452A-BC6A-B48FEC3B2C0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C3527D0-9E88-4ACA-ACD7-AEFF94D1D57B}"/>
              </a:ext>
            </a:extLst>
          </p:cNvPr>
          <p:cNvGrpSpPr/>
          <p:nvPr userDrawn="1"/>
        </p:nvGrpSpPr>
        <p:grpSpPr>
          <a:xfrm flipH="1" flipV="1">
            <a:off x="0" y="0"/>
            <a:ext cx="1143605" cy="1143605"/>
            <a:chOff x="7329917" y="5038782"/>
            <a:chExt cx="1143605" cy="1143605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F7880242-FA2C-4F33-BFE6-AC7FF179EA0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DB95ACB-6F58-47CF-B532-766C1B88A7F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41" name="그림 개체 틀 5">
            <a:extLst>
              <a:ext uri="{FF2B5EF4-FFF2-40B4-BE49-F238E27FC236}">
                <a16:creationId xmlns:a16="http://schemas.microsoft.com/office/drawing/2014/main" id="{3E6E63AB-EAE3-4FA4-814A-C45C4426EF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44348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BD7A7A0-4975-4062-AD10-082FE3850401}"/>
              </a:ext>
            </a:extLst>
          </p:cNvPr>
          <p:cNvGrpSpPr/>
          <p:nvPr userDrawn="1"/>
        </p:nvGrpSpPr>
        <p:grpSpPr>
          <a:xfrm flipH="1" flipV="1">
            <a:off x="0" y="0"/>
            <a:ext cx="1143605" cy="1143605"/>
            <a:chOff x="4615608" y="5611065"/>
            <a:chExt cx="1143605" cy="114360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1DAE854-7525-4935-A23F-3E97650AA42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798906DC-B584-49D6-894C-F64F4D13007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77F0E546-32BD-45A1-865A-9B7D3272FB6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0912261-8866-4493-9A98-2D16C29A52CB}"/>
              </a:ext>
            </a:extLst>
          </p:cNvPr>
          <p:cNvGrpSpPr/>
          <p:nvPr userDrawn="1"/>
        </p:nvGrpSpPr>
        <p:grpSpPr>
          <a:xfrm flipH="1">
            <a:off x="1" y="1143605"/>
            <a:ext cx="1143605" cy="1143606"/>
            <a:chOff x="6191853" y="1608447"/>
            <a:chExt cx="1143605" cy="1143606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65873B6E-06DE-4B47-9BA6-A93F3B66FCA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AE7194-4CB1-462E-95D4-55D58389C4A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8797640-3259-4664-AC40-A23CA8942B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A388C48-B615-4337-BFBD-E3952ED1747A}"/>
              </a:ext>
            </a:extLst>
          </p:cNvPr>
          <p:cNvGrpSpPr/>
          <p:nvPr userDrawn="1"/>
        </p:nvGrpSpPr>
        <p:grpSpPr>
          <a:xfrm rot="5400000" flipH="1">
            <a:off x="11046471" y="4569827"/>
            <a:ext cx="1145529" cy="1143607"/>
            <a:chOff x="7330594" y="3895657"/>
            <a:chExt cx="1145529" cy="114360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2DC2B19-BD8C-45F4-AD10-9D783CE32624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11AF4B0-2558-47C6-AB57-BA6750A93C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DE826C4-7087-4FFD-B47D-FB079A2967C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6C663AD-1DBD-491F-8C27-FC9FF6F0C28B}"/>
              </a:ext>
            </a:extLst>
          </p:cNvPr>
          <p:cNvGrpSpPr/>
          <p:nvPr userDrawn="1"/>
        </p:nvGrpSpPr>
        <p:grpSpPr>
          <a:xfrm flipH="1">
            <a:off x="11047795" y="5713135"/>
            <a:ext cx="1144205" cy="1144865"/>
            <a:chOff x="7329325" y="2752352"/>
            <a:chExt cx="1144205" cy="1144865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B64BB788-1921-4358-977F-96A7370D8D85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11E3811E-40F3-4BF2-9C94-CE1569A80C46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4BF26E4-5D2C-4D31-9690-D089984DC93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84CF5E0-BDB8-4C62-B422-EE08757934E4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43" name="그림 개체 틀 8">
            <a:extLst>
              <a:ext uri="{FF2B5EF4-FFF2-40B4-BE49-F238E27FC236}">
                <a16:creationId xmlns:a16="http://schemas.microsoft.com/office/drawing/2014/main" id="{785C5A93-0961-4042-BD31-BF8F676418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7299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3BA84CE2-A01C-46C2-858D-01583B166427}"/>
              </a:ext>
            </a:extLst>
          </p:cNvPr>
          <p:cNvGrpSpPr/>
          <p:nvPr userDrawn="1"/>
        </p:nvGrpSpPr>
        <p:grpSpPr>
          <a:xfrm flipH="1" flipV="1">
            <a:off x="11210429" y="5391637"/>
            <a:ext cx="981571" cy="1466363"/>
            <a:chOff x="7330594" y="3895657"/>
            <a:chExt cx="1145529" cy="1711299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C47B66B8-04BF-474A-8A5B-47614CB2183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6" y="4463350"/>
              <a:ext cx="1143606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1795182-E7AF-4227-AEA7-FE2090B5A91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E85A9C3-2FA5-4A5C-85A2-F5E37B0DA88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4BBC8C61-7119-4942-8E27-EFCD49911E99}"/>
              </a:ext>
            </a:extLst>
          </p:cNvPr>
          <p:cNvGrpSpPr/>
          <p:nvPr userDrawn="1"/>
        </p:nvGrpSpPr>
        <p:grpSpPr>
          <a:xfrm flipH="1" flipV="1">
            <a:off x="11210429" y="4900853"/>
            <a:ext cx="979923" cy="981571"/>
            <a:chOff x="5043392" y="1608447"/>
            <a:chExt cx="1143605" cy="1145529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3A8BD7F-46FE-4F7D-80FA-933C69B0C30E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28813" y="1323026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6783C29-6FAC-4558-9199-850A200B3B64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V="1">
              <a:off x="5328813" y="1895791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>
            <a:off x="0" y="0"/>
            <a:ext cx="980438" cy="1473200"/>
            <a:chOff x="7329324" y="2752352"/>
            <a:chExt cx="1144206" cy="1719276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2752352"/>
              <a:ext cx="1144204" cy="171927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4" y="3325116"/>
              <a:ext cx="572400" cy="1143604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AEA42DB-8DFC-4D8F-89E0-61511F355CBA}"/>
              </a:ext>
            </a:extLst>
          </p:cNvPr>
          <p:cNvGrpSpPr/>
          <p:nvPr userDrawn="1"/>
        </p:nvGrpSpPr>
        <p:grpSpPr>
          <a:xfrm flipV="1">
            <a:off x="0" y="978175"/>
            <a:ext cx="979923" cy="979923"/>
            <a:chOff x="4615608" y="5611065"/>
            <a:chExt cx="1143605" cy="1143605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7BD0A165-AD6D-487D-AABD-2A978793CEC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97772570-49E9-455F-A859-CC19FE54E51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989049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1191A84-D223-4F99-8AD9-F21B29EC54D2}"/>
              </a:ext>
            </a:extLst>
          </p:cNvPr>
          <p:cNvGrpSpPr/>
          <p:nvPr userDrawn="1"/>
        </p:nvGrpSpPr>
        <p:grpSpPr>
          <a:xfrm>
            <a:off x="11048395" y="5712471"/>
            <a:ext cx="1143605" cy="1145529"/>
            <a:chOff x="5043392" y="1608447"/>
            <a:chExt cx="1143605" cy="114552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1601B51-7628-459C-9DBD-DC1EFE35DA0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1609409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BBC8C61-7119-4942-8E27-EFCD49911E99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3A8BD7F-46FE-4F7D-80FA-933C69B0C30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A6783C29-6FAC-4558-9199-850A200B3B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>
            <a:off x="11048395" y="4567304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>
            <a:off x="-964" y="1143605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0355958-EEDD-444F-BB25-B57B00631040}"/>
              </a:ext>
            </a:extLst>
          </p:cNvPr>
          <p:cNvGrpSpPr/>
          <p:nvPr userDrawn="1"/>
        </p:nvGrpSpPr>
        <p:grpSpPr>
          <a:xfrm rot="10800000">
            <a:off x="0" y="0"/>
            <a:ext cx="1143605" cy="1143606"/>
            <a:chOff x="6191853" y="1608447"/>
            <a:chExt cx="1143605" cy="1143606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FC80C8A-6A45-4AC4-A18D-2B482498B3C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401ACF6-7C52-4A47-A7F8-204B7E6BD3A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1C5B9F-03A6-4886-B594-EA92681DCE9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31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2BCA326D-512A-47BD-AC6F-FC8063F9B375}"/>
              </a:ext>
            </a:extLst>
          </p:cNvPr>
          <p:cNvGrpSpPr/>
          <p:nvPr userDrawn="1"/>
        </p:nvGrpSpPr>
        <p:grpSpPr>
          <a:xfrm>
            <a:off x="0" y="3429000"/>
            <a:ext cx="1143605" cy="1143605"/>
            <a:chOff x="4615608" y="5611065"/>
            <a:chExt cx="1143605" cy="1143605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F0326FB-8871-407F-BCE2-0FFA7E8BE84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093CFA4D-B61E-498B-B0F4-004C3E39905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301494AB-AC2A-4605-9C76-3501CDE795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0ADBD864-43D2-426F-B73F-4DF471D95A5C}"/>
              </a:ext>
            </a:extLst>
          </p:cNvPr>
          <p:cNvGrpSpPr/>
          <p:nvPr userDrawn="1"/>
        </p:nvGrpSpPr>
        <p:grpSpPr>
          <a:xfrm>
            <a:off x="1140040" y="3428520"/>
            <a:ext cx="1143605" cy="1143605"/>
            <a:chOff x="6183432" y="5038782"/>
            <a:chExt cx="1143605" cy="1143605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8B15435C-B40F-47E7-8B70-487251DBEB8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EA2AFE6-EB77-4E23-938C-5CA76CD7975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AC3B849C-3D13-4F16-B4E8-6A0EBFF295F6}"/>
              </a:ext>
            </a:extLst>
          </p:cNvPr>
          <p:cNvGrpSpPr/>
          <p:nvPr userDrawn="1"/>
        </p:nvGrpSpPr>
        <p:grpSpPr>
          <a:xfrm>
            <a:off x="0" y="-1815"/>
            <a:ext cx="1143605" cy="1145529"/>
            <a:chOff x="5043392" y="1608447"/>
            <a:chExt cx="1143605" cy="1145529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DE2C20ED-EBFE-4932-A0EB-C47DCD86B1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1609409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65C3E6A5-ACDF-43D6-B246-500AA4F1E831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0813234D-A379-4537-95A7-3EBA11A0A32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8744CA08-2B59-4A10-B583-87564A105F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57BC00BA-CF80-42AF-8FD8-5E8A1072B961}"/>
              </a:ext>
            </a:extLst>
          </p:cNvPr>
          <p:cNvGrpSpPr/>
          <p:nvPr userDrawn="1"/>
        </p:nvGrpSpPr>
        <p:grpSpPr>
          <a:xfrm flipH="1">
            <a:off x="0" y="1142751"/>
            <a:ext cx="1143605" cy="1143606"/>
            <a:chOff x="7547171" y="1432530"/>
            <a:chExt cx="1143605" cy="1143606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A3A0E042-E442-4EEF-98E9-29751D483FC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A0DD5FA-E615-462E-BA64-DFA2090CE92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87D14889-9E5A-4BEB-B38E-16E7213B3A0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0F521D0C-C7E6-43B9-A3EC-DAB5E503D02B}"/>
              </a:ext>
            </a:extLst>
          </p:cNvPr>
          <p:cNvGrpSpPr/>
          <p:nvPr userDrawn="1"/>
        </p:nvGrpSpPr>
        <p:grpSpPr>
          <a:xfrm flipH="1" flipV="1">
            <a:off x="0" y="2286356"/>
            <a:ext cx="1143605" cy="1143606"/>
            <a:chOff x="7547171" y="1432530"/>
            <a:chExt cx="1143605" cy="1143606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0F892B0E-4BE7-49B4-8FE5-49620678535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1EA2BD4B-971C-41E5-BFBD-255A1A5BFE66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73249271-FCD7-4A54-9D8A-772E6B01E312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7B0421B5-CEEC-4A76-BFBE-49F14F6DE527}"/>
              </a:ext>
            </a:extLst>
          </p:cNvPr>
          <p:cNvGrpSpPr/>
          <p:nvPr userDrawn="1"/>
        </p:nvGrpSpPr>
        <p:grpSpPr>
          <a:xfrm>
            <a:off x="1143597" y="-1815"/>
            <a:ext cx="1143605" cy="1143606"/>
            <a:chOff x="6191853" y="1608447"/>
            <a:chExt cx="1143605" cy="1143606"/>
          </a:xfrm>
        </p:grpSpPr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37909E9F-1922-4D72-A3C1-9FC3FF2805D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58739A1C-389F-4F7B-8DF3-FBAF406977C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15D9802-D0E2-4EBD-957E-488683A0FDA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5D6CF69D-0201-47F8-ACFC-DE333989EA97}"/>
              </a:ext>
            </a:extLst>
          </p:cNvPr>
          <p:cNvGrpSpPr/>
          <p:nvPr userDrawn="1"/>
        </p:nvGrpSpPr>
        <p:grpSpPr>
          <a:xfrm>
            <a:off x="1143597" y="1142751"/>
            <a:ext cx="1143607" cy="1144204"/>
            <a:chOff x="7049555" y="3058540"/>
            <a:chExt cx="1143607" cy="1144204"/>
          </a:xfrm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9215E18C-0AF7-42A0-BE6D-D07095BBB10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46887F2-C265-4EFA-B4E6-A671FB9D79B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99A3CFB0-4CDD-4586-B271-3E59700506FF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DBD83E11-8989-4902-95EA-B4C46E9B9917}"/>
              </a:ext>
            </a:extLst>
          </p:cNvPr>
          <p:cNvGrpSpPr/>
          <p:nvPr userDrawn="1"/>
        </p:nvGrpSpPr>
        <p:grpSpPr>
          <a:xfrm>
            <a:off x="1142636" y="2285396"/>
            <a:ext cx="1145529" cy="1143606"/>
            <a:chOff x="6186028" y="3895658"/>
            <a:chExt cx="1145529" cy="1143606"/>
          </a:xfrm>
        </p:grpSpPr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7C5AC78C-EA15-4249-882C-E15139100D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6186989" y="3895658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22B0F4E9-2981-4255-ADFE-8209C575F10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758793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EF543502-9C60-4E39-BFDD-BB5A4F85B88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6186028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14709C92-80B6-466E-A114-230BAA4A81C9}"/>
              </a:ext>
            </a:extLst>
          </p:cNvPr>
          <p:cNvGrpSpPr/>
          <p:nvPr userDrawn="1"/>
        </p:nvGrpSpPr>
        <p:grpSpPr>
          <a:xfrm>
            <a:off x="1142636" y="4569048"/>
            <a:ext cx="1145529" cy="1143607"/>
            <a:chOff x="7330594" y="3895657"/>
            <a:chExt cx="1145529" cy="1143607"/>
          </a:xfrm>
        </p:grpSpPr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BF77B38F-C0D5-4F11-A17D-BECD1868E41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152E9222-3582-476D-8A24-082428D2F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29655242-7338-480E-A89F-7688E9BCF64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CC099076-5DC7-4C13-82E9-ADEE4000E3A5}"/>
              </a:ext>
            </a:extLst>
          </p:cNvPr>
          <p:cNvGrpSpPr/>
          <p:nvPr userDrawn="1"/>
        </p:nvGrpSpPr>
        <p:grpSpPr>
          <a:xfrm>
            <a:off x="840" y="5713135"/>
            <a:ext cx="1144205" cy="1144865"/>
            <a:chOff x="7329325" y="2752352"/>
            <a:chExt cx="1144205" cy="1144865"/>
          </a:xfrm>
        </p:grpSpPr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41074FCA-010D-424E-95E3-A9D80500E11D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id="{DC336522-5951-4142-9CB1-75FDC919E170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42AC694E-6AC9-401C-BE64-DEB88D31F7F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7782FC08-AE5E-41C5-8FF9-6C579E1890DB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3DA85180-986F-4273-BEE1-4949DFF1B488}"/>
              </a:ext>
            </a:extLst>
          </p:cNvPr>
          <p:cNvGrpSpPr/>
          <p:nvPr userDrawn="1"/>
        </p:nvGrpSpPr>
        <p:grpSpPr>
          <a:xfrm rot="10800000">
            <a:off x="1440" y="4569530"/>
            <a:ext cx="1143605" cy="1143606"/>
            <a:chOff x="6191853" y="1608447"/>
            <a:chExt cx="1143605" cy="1143606"/>
          </a:xfrm>
        </p:grpSpPr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AEE9867F-3763-468C-BA36-E58C30A584C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A97718C7-DDA2-4EC6-8950-82536FA976D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9C417D73-5583-4E13-8878-55A5369FF83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02D3942C-13BA-49F8-9368-6B1398319B3D}"/>
              </a:ext>
            </a:extLst>
          </p:cNvPr>
          <p:cNvGrpSpPr/>
          <p:nvPr userDrawn="1"/>
        </p:nvGrpSpPr>
        <p:grpSpPr>
          <a:xfrm>
            <a:off x="1144552" y="5712173"/>
            <a:ext cx="1143605" cy="1143605"/>
            <a:chOff x="7329917" y="5038782"/>
            <a:chExt cx="1143605" cy="1143605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B0DF1FF7-8014-496D-9AB3-1B0DA6D438E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BAD3B7FF-E6BC-431E-A9C8-BDE5A2EE39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1D093AF-7AD2-4E30-8E90-AB8B7EFFF864}"/>
              </a:ext>
            </a:extLst>
          </p:cNvPr>
          <p:cNvSpPr/>
          <p:nvPr userDrawn="1"/>
        </p:nvSpPr>
        <p:spPr>
          <a:xfrm>
            <a:off x="2289136" y="5713433"/>
            <a:ext cx="9902864" cy="1143607"/>
          </a:xfrm>
          <a:prstGeom prst="rect">
            <a:avLst/>
          </a:prstGeom>
          <a:solidFill>
            <a:srgbClr val="69A2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5894A9E-57D1-47D1-927D-82BB3B332E5E}"/>
              </a:ext>
            </a:extLst>
          </p:cNvPr>
          <p:cNvGrpSpPr/>
          <p:nvPr userDrawn="1"/>
        </p:nvGrpSpPr>
        <p:grpSpPr>
          <a:xfrm rot="5400000">
            <a:off x="10476592" y="5142592"/>
            <a:ext cx="1143605" cy="2287211"/>
            <a:chOff x="5075433" y="1144566"/>
            <a:chExt cx="1143605" cy="228721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E510C8BC-DC3E-4CEA-B724-71585D94DDBA}"/>
                </a:ext>
              </a:extLst>
            </p:cNvPr>
            <p:cNvGrpSpPr/>
            <p:nvPr userDrawn="1"/>
          </p:nvGrpSpPr>
          <p:grpSpPr>
            <a:xfrm flipH="1">
              <a:off x="5075433" y="1144566"/>
              <a:ext cx="1143605" cy="1143606"/>
              <a:chOff x="7547171" y="1432530"/>
              <a:chExt cx="1143605" cy="1143606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A5409D3A-5077-4BD1-B341-3BA29356EE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prstGeom prst="rect">
                <a:avLst/>
              </a:prstGeom>
              <a:solidFill>
                <a:srgbClr val="BBD5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D15F53F5-FEF0-49B1-AE3D-641A70A98F3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E9EC158B-E23B-4AB3-A1D7-776228E19F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2004333"/>
                <a:ext cx="571803" cy="571803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rgbClr val="DEEA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11A44943-0FBA-4981-B0FA-E81A19CF753E}"/>
                </a:ext>
              </a:extLst>
            </p:cNvPr>
            <p:cNvGrpSpPr/>
            <p:nvPr userDrawn="1"/>
          </p:nvGrpSpPr>
          <p:grpSpPr>
            <a:xfrm flipH="1" flipV="1">
              <a:off x="5075433" y="2288171"/>
              <a:ext cx="1143605" cy="1143606"/>
              <a:chOff x="7547171" y="1432530"/>
              <a:chExt cx="1143605" cy="1143606"/>
            </a:xfrm>
          </p:grpSpPr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B07341FA-2B1C-494E-B9C0-2A1ECFAEB22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prstGeom prst="rect">
                <a:avLst/>
              </a:prstGeom>
              <a:solidFill>
                <a:srgbClr val="BBD5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30B26229-2A0D-4EB8-9AE0-03C17C2DF81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3C382CC6-D556-4AE0-8301-5007BCCC70A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2004333"/>
                <a:ext cx="571803" cy="571803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rgbClr val="DEEA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FF9EE3F3-1F5D-4380-A855-030835B2EE1C}"/>
              </a:ext>
            </a:extLst>
          </p:cNvPr>
          <p:cNvGrpSpPr/>
          <p:nvPr userDrawn="1"/>
        </p:nvGrpSpPr>
        <p:grpSpPr>
          <a:xfrm flipH="1">
            <a:off x="1144568" y="5713434"/>
            <a:ext cx="1145529" cy="1143607"/>
            <a:chOff x="7330594" y="3895657"/>
            <a:chExt cx="1145529" cy="1143607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A98ADAA-C844-44EF-8F44-B1CCD959AF5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8340161-83B8-4FCC-AF07-9E7AF64705C4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67400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77C7B3A-A04D-4714-BD35-A3633E0078D1}"/>
              </a:ext>
            </a:extLst>
          </p:cNvPr>
          <p:cNvGrpSpPr/>
          <p:nvPr userDrawn="1"/>
        </p:nvGrpSpPr>
        <p:grpSpPr>
          <a:xfrm>
            <a:off x="-2232" y="0"/>
            <a:ext cx="1143605" cy="1143605"/>
            <a:chOff x="6183432" y="5038782"/>
            <a:chExt cx="1143605" cy="1143605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FB9802-29F2-4E7E-B2F5-58445F463D5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7FFCE73-D8C1-450D-881B-DA5576CFBD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>
            <a:off x="9905459" y="5713796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>
            <a:off x="11047795" y="5712835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57A927F-A913-405D-BD54-43636CD6236C}"/>
              </a:ext>
            </a:extLst>
          </p:cNvPr>
          <p:cNvGrpSpPr/>
          <p:nvPr userDrawn="1"/>
        </p:nvGrpSpPr>
        <p:grpSpPr>
          <a:xfrm>
            <a:off x="1144253" y="0"/>
            <a:ext cx="1143605" cy="1143605"/>
            <a:chOff x="7329917" y="5038782"/>
            <a:chExt cx="1143605" cy="1143605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F8C4425-FDE9-4884-8691-29D462F2870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FE367F2-72F1-4C84-8F96-D44555922F6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0084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77C7B3A-A04D-4714-BD35-A3633E0078D1}"/>
              </a:ext>
            </a:extLst>
          </p:cNvPr>
          <p:cNvGrpSpPr/>
          <p:nvPr userDrawn="1"/>
        </p:nvGrpSpPr>
        <p:grpSpPr>
          <a:xfrm rot="5400000">
            <a:off x="11048395" y="3430335"/>
            <a:ext cx="1143605" cy="1143605"/>
            <a:chOff x="6183432" y="5038782"/>
            <a:chExt cx="1143605" cy="1143605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FB9802-29F2-4E7E-B2F5-58445F463D5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7FFCE73-D8C1-450D-881B-DA5576CFBD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83432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510C8BC-DC3E-4CEA-B724-71585D94DDBA}"/>
              </a:ext>
            </a:extLst>
          </p:cNvPr>
          <p:cNvGrpSpPr/>
          <p:nvPr userDrawn="1"/>
        </p:nvGrpSpPr>
        <p:grpSpPr>
          <a:xfrm flipH="1">
            <a:off x="11048395" y="4570789"/>
            <a:ext cx="1143605" cy="1143606"/>
            <a:chOff x="7547171" y="1432530"/>
            <a:chExt cx="1143605" cy="1143606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A5409D3A-5077-4BD1-B341-3BA29356EE1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15F53F5-FEF0-49B1-AE3D-641A70A98F33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9EC158B-E23B-4AB3-A1D7-776228E19FF6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1A44943-0FBA-4981-B0FA-E81A19CF753E}"/>
              </a:ext>
            </a:extLst>
          </p:cNvPr>
          <p:cNvGrpSpPr/>
          <p:nvPr userDrawn="1"/>
        </p:nvGrpSpPr>
        <p:grpSpPr>
          <a:xfrm flipH="1" flipV="1">
            <a:off x="11048395" y="5714394"/>
            <a:ext cx="1143605" cy="1143606"/>
            <a:chOff x="7547171" y="1432530"/>
            <a:chExt cx="1143605" cy="1143606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B07341FA-2B1C-494E-B9C0-2A1ECFAEB22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0B26229-2A0D-4EB8-9AE0-03C17C2DF81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C382CC6-D556-4AE0-8301-5007BCCC70A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7BCBAB-B66E-433F-8FFC-72E6D754B89E}"/>
              </a:ext>
            </a:extLst>
          </p:cNvPr>
          <p:cNvGrpSpPr/>
          <p:nvPr userDrawn="1"/>
        </p:nvGrpSpPr>
        <p:grpSpPr>
          <a:xfrm flipV="1">
            <a:off x="11051952" y="0"/>
            <a:ext cx="1143605" cy="1143606"/>
            <a:chOff x="6191853" y="1608447"/>
            <a:chExt cx="1143605" cy="1143606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4624AE4-3E7B-4901-A2DF-C2037C0524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530904C-DE02-4ECA-A499-421BFE55E0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4489E6E-23E9-413C-AA55-12A3E9E660B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 rot="16200000">
            <a:off x="11051952" y="1144566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62C5E8-C07A-4227-A333-298B24A7F554}"/>
              </a:ext>
            </a:extLst>
          </p:cNvPr>
          <p:cNvGrpSpPr/>
          <p:nvPr userDrawn="1"/>
        </p:nvGrpSpPr>
        <p:grpSpPr>
          <a:xfrm rot="5400000">
            <a:off x="11050991" y="2287211"/>
            <a:ext cx="1145529" cy="1143606"/>
            <a:chOff x="6186028" y="3895658"/>
            <a:chExt cx="1145529" cy="114360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DF6C19E-ABD4-423F-BAEC-BECBF9DC0763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6186989" y="3895658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86DC9C6-157D-4611-8B03-F8C1765CCDA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758793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75DD822-294C-4A09-90BB-6F33B20E5024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6186028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9803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98B6F5E-6F4D-495D-901C-7DDF5C9630AD}"/>
              </a:ext>
            </a:extLst>
          </p:cNvPr>
          <p:cNvSpPr/>
          <p:nvPr userDrawn="1"/>
        </p:nvSpPr>
        <p:spPr>
          <a:xfrm>
            <a:off x="3430816" y="6285236"/>
            <a:ext cx="8761184" cy="572401"/>
          </a:xfrm>
          <a:prstGeom prst="rect">
            <a:avLst/>
          </a:prstGeom>
          <a:solidFill>
            <a:srgbClr val="DEEA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4BBC8C61-7119-4942-8E27-EFCD49911E99}"/>
              </a:ext>
            </a:extLst>
          </p:cNvPr>
          <p:cNvGrpSpPr/>
          <p:nvPr userDrawn="1"/>
        </p:nvGrpSpPr>
        <p:grpSpPr>
          <a:xfrm flipV="1">
            <a:off x="11048395" y="5712471"/>
            <a:ext cx="1143605" cy="1145529"/>
            <a:chOff x="5043392" y="1608447"/>
            <a:chExt cx="1143605" cy="1145529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3A8BD7F-46FE-4F7D-80FA-933C69B0C30E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28813" y="1323026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6783C29-6FAC-4558-9199-850A200B3B64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V="1">
              <a:off x="5328813" y="1895791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510C8BC-DC3E-4CEA-B724-71585D94DDBA}"/>
              </a:ext>
            </a:extLst>
          </p:cNvPr>
          <p:cNvGrpSpPr/>
          <p:nvPr userDrawn="1"/>
        </p:nvGrpSpPr>
        <p:grpSpPr>
          <a:xfrm flipH="1">
            <a:off x="2287211" y="5714394"/>
            <a:ext cx="1143605" cy="1143606"/>
            <a:chOff x="7547171" y="1432530"/>
            <a:chExt cx="1143605" cy="1143606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A5409D3A-5077-4BD1-B341-3BA29356EE1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15F53F5-FEF0-49B1-AE3D-641A70A98F33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9EC158B-E23B-4AB3-A1D7-776228E19FF6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1A44943-0FBA-4981-B0FA-E81A19CF753E}"/>
              </a:ext>
            </a:extLst>
          </p:cNvPr>
          <p:cNvGrpSpPr/>
          <p:nvPr userDrawn="1"/>
        </p:nvGrpSpPr>
        <p:grpSpPr>
          <a:xfrm flipH="1" flipV="1">
            <a:off x="1143607" y="5714394"/>
            <a:ext cx="1143605" cy="1143606"/>
            <a:chOff x="7547171" y="1432530"/>
            <a:chExt cx="1143605" cy="1143606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B07341FA-2B1C-494E-B9C0-2A1ECFAEB22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0B26229-2A0D-4EB8-9AE0-03C17C2DF819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1432530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C382CC6-D556-4AE0-8301-5007BCCC70AA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547171" y="2004333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7DE5539-7F76-40C2-94A4-E52BA509ECAD}"/>
              </a:ext>
            </a:extLst>
          </p:cNvPr>
          <p:cNvGrpSpPr/>
          <p:nvPr userDrawn="1"/>
        </p:nvGrpSpPr>
        <p:grpSpPr>
          <a:xfrm>
            <a:off x="0" y="5713434"/>
            <a:ext cx="1143607" cy="1144204"/>
            <a:chOff x="7049555" y="3058540"/>
            <a:chExt cx="1143607" cy="114420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8DE40D-F9F4-4E63-9FDA-EF4A98ED940E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V="1">
              <a:off x="7049556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C59D321-B8F5-455E-A839-F995D2BD25B7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621359" y="3058540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DEEA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A9D3CBC-7975-4831-8898-58AB3294F26D}"/>
                </a:ext>
              </a:extLst>
            </p:cNvPr>
            <p:cNvSpPr>
              <a:spLocks/>
            </p:cNvSpPr>
            <p:nvPr userDrawn="1"/>
          </p:nvSpPr>
          <p:spPr>
            <a:xfrm rot="5400000">
              <a:off x="7335158" y="3344741"/>
              <a:ext cx="572400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59296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AEA42DB-8DFC-4D8F-89E0-61511F355CBA}"/>
              </a:ext>
            </a:extLst>
          </p:cNvPr>
          <p:cNvGrpSpPr/>
          <p:nvPr userDrawn="1"/>
        </p:nvGrpSpPr>
        <p:grpSpPr>
          <a:xfrm>
            <a:off x="0" y="0"/>
            <a:ext cx="1143605" cy="1143605"/>
            <a:chOff x="4615608" y="5611065"/>
            <a:chExt cx="1143605" cy="1143605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40EC4F0-811B-4B88-BFDE-1D46660232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7BD0A165-AD6D-487D-AABD-2A978793CEC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615608" y="5611065"/>
              <a:ext cx="1143605" cy="1143605"/>
            </a:xfrm>
            <a:prstGeom prst="ellipse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97772570-49E9-455F-A859-CC19FE54E51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01509" y="5896966"/>
              <a:ext cx="571803" cy="571803"/>
            </a:xfrm>
            <a:prstGeom prst="ellipse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1191A84-D223-4F99-8AD9-F21B29EC54D2}"/>
              </a:ext>
            </a:extLst>
          </p:cNvPr>
          <p:cNvGrpSpPr/>
          <p:nvPr userDrawn="1"/>
        </p:nvGrpSpPr>
        <p:grpSpPr>
          <a:xfrm>
            <a:off x="11048395" y="5712471"/>
            <a:ext cx="1143605" cy="1145529"/>
            <a:chOff x="5043392" y="1608447"/>
            <a:chExt cx="1143605" cy="114552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1601B51-7628-459C-9DBD-DC1EFE35DA0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1609409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BBC8C61-7119-4942-8E27-EFCD49911E99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3A8BD7F-46FE-4F7D-80FA-933C69B0C30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A6783C29-6FAC-4558-9199-850A200B3B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BA84CE2-A01C-46C2-858D-01583B166427}"/>
              </a:ext>
            </a:extLst>
          </p:cNvPr>
          <p:cNvGrpSpPr/>
          <p:nvPr userDrawn="1"/>
        </p:nvGrpSpPr>
        <p:grpSpPr>
          <a:xfrm>
            <a:off x="11046471" y="4573940"/>
            <a:ext cx="1145529" cy="1143607"/>
            <a:chOff x="7330594" y="3895657"/>
            <a:chExt cx="1145529" cy="1143607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C47B66B8-04BF-474A-8A5B-47614CB2183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331555" y="3895658"/>
              <a:ext cx="1143605" cy="1143605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1795182-E7AF-4227-AEA7-FE2090B5A91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E85A9C3-2FA5-4A5C-85A2-F5E37B0DA88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FE5231E-5906-45D2-AFD3-077C95E26C6A}"/>
              </a:ext>
            </a:extLst>
          </p:cNvPr>
          <p:cNvGrpSpPr/>
          <p:nvPr userDrawn="1"/>
        </p:nvGrpSpPr>
        <p:grpSpPr>
          <a:xfrm flipV="1">
            <a:off x="0" y="1140305"/>
            <a:ext cx="1144205" cy="1144865"/>
            <a:chOff x="7329325" y="2752352"/>
            <a:chExt cx="1144205" cy="114486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C3BFFDE-B846-4E7D-B044-3D480A985344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329325" y="3325116"/>
              <a:ext cx="572400" cy="571802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CECB455-3F6B-4F92-806B-48AE138FAE7F}"/>
                </a:ext>
              </a:extLst>
            </p:cNvPr>
            <p:cNvSpPr>
              <a:spLocks/>
            </p:cNvSpPr>
            <p:nvPr userDrawn="1"/>
          </p:nvSpPr>
          <p:spPr>
            <a:xfrm rot="10800000" flipV="1">
              <a:off x="7901130" y="2752352"/>
              <a:ext cx="572400" cy="1144566"/>
            </a:xfrm>
            <a:prstGeom prst="rect">
              <a:avLst/>
            </a:pr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4C7DFA-9F12-4CEF-A282-D171CC1391CD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>
              <a:off x="7329325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00163A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6E5CA62-BF13-4BD9-BE0B-A27F73C6CD7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>
              <a:off x="7901130" y="2753313"/>
              <a:ext cx="572400" cy="1143904"/>
            </a:xfrm>
            <a:custGeom>
              <a:avLst/>
              <a:gdLst>
                <a:gd name="connsiteX0" fmla="*/ 300 w 572400"/>
                <a:gd name="connsiteY0" fmla="*/ 571803 h 1143904"/>
                <a:gd name="connsiteX1" fmla="*/ 572103 w 572400"/>
                <a:gd name="connsiteY1" fmla="*/ 571803 h 1143904"/>
                <a:gd name="connsiteX2" fmla="*/ 572103 w 572400"/>
                <a:gd name="connsiteY2" fmla="*/ 0 h 1143904"/>
                <a:gd name="connsiteX3" fmla="*/ 300 w 572400"/>
                <a:gd name="connsiteY3" fmla="*/ 571803 h 1143904"/>
                <a:gd name="connsiteX4" fmla="*/ 0 w 572400"/>
                <a:gd name="connsiteY4" fmla="*/ 1143904 h 1143904"/>
                <a:gd name="connsiteX5" fmla="*/ 572400 w 572400"/>
                <a:gd name="connsiteY5" fmla="*/ 1143904 h 1143904"/>
                <a:gd name="connsiteX6" fmla="*/ 572400 w 572400"/>
                <a:gd name="connsiteY6" fmla="*/ 572102 h 1143904"/>
                <a:gd name="connsiteX7" fmla="*/ 0 w 572400"/>
                <a:gd name="connsiteY7" fmla="*/ 572102 h 114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400" h="1143904">
                  <a:moveTo>
                    <a:pt x="300" y="571803"/>
                  </a:moveTo>
                  <a:lnTo>
                    <a:pt x="572103" y="571803"/>
                  </a:lnTo>
                  <a:lnTo>
                    <a:pt x="572103" y="0"/>
                  </a:lnTo>
                  <a:cubicBezTo>
                    <a:pt x="256305" y="0"/>
                    <a:pt x="300" y="256005"/>
                    <a:pt x="300" y="571803"/>
                  </a:cubicBezTo>
                  <a:close/>
                  <a:moveTo>
                    <a:pt x="0" y="1143904"/>
                  </a:moveTo>
                  <a:lnTo>
                    <a:pt x="572400" y="1143904"/>
                  </a:lnTo>
                  <a:lnTo>
                    <a:pt x="572400" y="572102"/>
                  </a:lnTo>
                  <a:lnTo>
                    <a:pt x="0" y="572102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2991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F7FFCE73-D8C1-450D-881B-DA5576CFBD8F}"/>
              </a:ext>
            </a:extLst>
          </p:cNvPr>
          <p:cNvSpPr>
            <a:spLocks noChangeAspect="1"/>
          </p:cNvSpPr>
          <p:nvPr userDrawn="1"/>
        </p:nvSpPr>
        <p:spPr>
          <a:xfrm>
            <a:off x="9901910" y="5714395"/>
            <a:ext cx="1143605" cy="114360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69A2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7BCBAB-B66E-433F-8FFC-72E6D754B89E}"/>
              </a:ext>
            </a:extLst>
          </p:cNvPr>
          <p:cNvGrpSpPr/>
          <p:nvPr userDrawn="1"/>
        </p:nvGrpSpPr>
        <p:grpSpPr>
          <a:xfrm rot="5400000" flipH="1" flipV="1">
            <a:off x="1142936" y="0"/>
            <a:ext cx="1143605" cy="1143606"/>
            <a:chOff x="6191853" y="1608447"/>
            <a:chExt cx="1143605" cy="1143606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4624AE4-3E7B-4901-A2DF-C2037C0524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530904C-DE02-4ECA-A499-421BFE55E0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97BE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4489E6E-23E9-413C-AA55-12A3E9E660B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0355958-EEDD-444F-BB25-B57B00631040}"/>
              </a:ext>
            </a:extLst>
          </p:cNvPr>
          <p:cNvGrpSpPr/>
          <p:nvPr userDrawn="1"/>
        </p:nvGrpSpPr>
        <p:grpSpPr>
          <a:xfrm rot="10800000" flipH="1" flipV="1">
            <a:off x="0" y="0"/>
            <a:ext cx="1143605" cy="1143606"/>
            <a:chOff x="6191853" y="1608447"/>
            <a:chExt cx="1143605" cy="1143606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FC80C8A-6A45-4AC4-A18D-2B482498B3C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401ACF6-7C52-4A47-A7F8-204B7E6BD3A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91853" y="1608448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1C5B9F-03A6-4886-B594-EA92681DCE9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763655" y="1608447"/>
              <a:ext cx="571803" cy="571803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57A927F-A913-405D-BD54-43636CD6236C}"/>
              </a:ext>
            </a:extLst>
          </p:cNvPr>
          <p:cNvGrpSpPr/>
          <p:nvPr userDrawn="1"/>
        </p:nvGrpSpPr>
        <p:grpSpPr>
          <a:xfrm>
            <a:off x="11048395" y="5714395"/>
            <a:ext cx="1143605" cy="1143605"/>
            <a:chOff x="7329917" y="5038782"/>
            <a:chExt cx="1143605" cy="1143605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F8C4425-FDE9-4884-8691-29D462F2870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prstGeom prst="rect">
              <a:avLst/>
            </a:prstGeom>
            <a:solidFill>
              <a:srgbClr val="BBD5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FE367F2-72F1-4C84-8F96-D44555922F6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329917" y="5038782"/>
              <a:ext cx="1143605" cy="1143605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6048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1191A84-D223-4F99-8AD9-F21B29EC54D2}"/>
              </a:ext>
            </a:extLst>
          </p:cNvPr>
          <p:cNvGrpSpPr/>
          <p:nvPr userDrawn="1"/>
        </p:nvGrpSpPr>
        <p:grpSpPr>
          <a:xfrm>
            <a:off x="11046471" y="4573940"/>
            <a:ext cx="1143605" cy="1145529"/>
            <a:chOff x="5043392" y="1608447"/>
            <a:chExt cx="1143605" cy="114552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1601B51-7628-459C-9DBD-DC1EFE35DA0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43392" y="2180249"/>
              <a:ext cx="1143605" cy="57276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BBC8C61-7119-4942-8E27-EFCD49911E99}"/>
                </a:ext>
              </a:extLst>
            </p:cNvPr>
            <p:cNvGrpSpPr/>
            <p:nvPr userDrawn="1"/>
          </p:nvGrpSpPr>
          <p:grpSpPr>
            <a:xfrm>
              <a:off x="5043392" y="1608447"/>
              <a:ext cx="1143605" cy="1145529"/>
              <a:chOff x="5043392" y="1608447"/>
              <a:chExt cx="1143605" cy="1145529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3A8BD7F-46FE-4F7D-80FA-933C69B0C30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>
                <a:off x="5328813" y="1323026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97BE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A6783C29-6FAC-4558-9199-850A200B3B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 flipV="1">
                <a:off x="5328813" y="1895791"/>
                <a:ext cx="572764" cy="1143605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9A2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0E5488E6-7753-46E6-A7E0-BC9A34DD0BC5}"/>
              </a:ext>
            </a:extLst>
          </p:cNvPr>
          <p:cNvGrpSpPr/>
          <p:nvPr userDrawn="1"/>
        </p:nvGrpSpPr>
        <p:grpSpPr>
          <a:xfrm rot="5400000">
            <a:off x="571803" y="-571803"/>
            <a:ext cx="1143605" cy="2287211"/>
            <a:chOff x="1459362" y="1144566"/>
            <a:chExt cx="1143605" cy="228721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E510C8BC-DC3E-4CEA-B724-71585D94DDBA}"/>
                </a:ext>
              </a:extLst>
            </p:cNvPr>
            <p:cNvGrpSpPr/>
            <p:nvPr userDrawn="1"/>
          </p:nvGrpSpPr>
          <p:grpSpPr>
            <a:xfrm flipH="1">
              <a:off x="1459362" y="1144566"/>
              <a:ext cx="1143605" cy="1143606"/>
              <a:chOff x="7547171" y="1432530"/>
              <a:chExt cx="1143605" cy="1143606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A5409D3A-5077-4BD1-B341-3BA29356EE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prstGeom prst="rect">
                <a:avLst/>
              </a:prstGeom>
              <a:solidFill>
                <a:srgbClr val="BBD5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D15F53F5-FEF0-49B1-AE3D-641A70A98F3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E9EC158B-E23B-4AB3-A1D7-776228E19F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2004333"/>
                <a:ext cx="571803" cy="571803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rgbClr val="DEEA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11A44943-0FBA-4981-B0FA-E81A19CF753E}"/>
                </a:ext>
              </a:extLst>
            </p:cNvPr>
            <p:cNvGrpSpPr/>
            <p:nvPr userDrawn="1"/>
          </p:nvGrpSpPr>
          <p:grpSpPr>
            <a:xfrm flipH="1" flipV="1">
              <a:off x="1459362" y="2288171"/>
              <a:ext cx="1143605" cy="1143606"/>
              <a:chOff x="7547171" y="1432530"/>
              <a:chExt cx="1143605" cy="1143606"/>
            </a:xfrm>
          </p:grpSpPr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B07341FA-2B1C-494E-B9C0-2A1ECFAEB22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prstGeom prst="rect">
                <a:avLst/>
              </a:prstGeom>
              <a:solidFill>
                <a:srgbClr val="BBD5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30B26229-2A0D-4EB8-9AE0-03C17C2DF81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1432530"/>
                <a:ext cx="1143605" cy="1143605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3C382CC6-D556-4AE0-8301-5007BCCC70A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 flipV="1">
                <a:off x="7547171" y="2004333"/>
                <a:ext cx="571803" cy="571803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rgbClr val="DEEAF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858DE40D-F9F4-4E63-9FDA-EF4A98ED940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1272" y="1143603"/>
            <a:ext cx="571803" cy="57180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69A2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BC59D321-B8F5-455E-A839-F995D2BD25B7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570531" y="1143603"/>
            <a:ext cx="571803" cy="57180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BBD5F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62C5E8-C07A-4227-A333-298B24A7F554}"/>
              </a:ext>
            </a:extLst>
          </p:cNvPr>
          <p:cNvGrpSpPr/>
          <p:nvPr userDrawn="1"/>
        </p:nvGrpSpPr>
        <p:grpSpPr>
          <a:xfrm flipH="1">
            <a:off x="11046471" y="5714394"/>
            <a:ext cx="1145529" cy="1143606"/>
            <a:chOff x="6186028" y="3895658"/>
            <a:chExt cx="1145529" cy="114360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DF6C19E-ABD4-423F-BAEC-BECBF9DC0763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6186989" y="3895658"/>
              <a:ext cx="1143605" cy="1143605"/>
            </a:xfrm>
            <a:prstGeom prst="rect">
              <a:avLst/>
            </a:pr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86DC9C6-157D-4611-8B03-F8C1765CCDA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758793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75DD822-294C-4A09-90BB-6F33B20E5024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6186028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BA84CE2-A01C-46C2-858D-01583B166427}"/>
              </a:ext>
            </a:extLst>
          </p:cNvPr>
          <p:cNvGrpSpPr/>
          <p:nvPr userDrawn="1"/>
        </p:nvGrpSpPr>
        <p:grpSpPr>
          <a:xfrm flipH="1">
            <a:off x="9904498" y="5714393"/>
            <a:ext cx="1145529" cy="1143607"/>
            <a:chOff x="7330594" y="3895657"/>
            <a:chExt cx="1145529" cy="1143607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1795182-E7AF-4227-AEA7-FE2090B5A91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31555" y="3895657"/>
              <a:ext cx="1144568" cy="1143606"/>
            </a:xfrm>
            <a:custGeom>
              <a:avLst/>
              <a:gdLst>
                <a:gd name="connsiteX0" fmla="*/ 0 w 1144568"/>
                <a:gd name="connsiteY0" fmla="*/ 0 h 1143606"/>
                <a:gd name="connsiteX1" fmla="*/ 572400 w 1144568"/>
                <a:gd name="connsiteY1" fmla="*/ 0 h 1143606"/>
                <a:gd name="connsiteX2" fmla="*/ 572400 w 1144568"/>
                <a:gd name="connsiteY2" fmla="*/ 38 h 1143606"/>
                <a:gd name="connsiteX3" fmla="*/ 572766 w 1144568"/>
                <a:gd name="connsiteY3" fmla="*/ 1 h 1143606"/>
                <a:gd name="connsiteX4" fmla="*/ 1144568 w 1144568"/>
                <a:gd name="connsiteY4" fmla="*/ 571804 h 1143606"/>
                <a:gd name="connsiteX5" fmla="*/ 572766 w 1144568"/>
                <a:gd name="connsiteY5" fmla="*/ 1143606 h 1143606"/>
                <a:gd name="connsiteX6" fmla="*/ 572400 w 1144568"/>
                <a:gd name="connsiteY6" fmla="*/ 1143570 h 1143606"/>
                <a:gd name="connsiteX7" fmla="*/ 572400 w 1144568"/>
                <a:gd name="connsiteY7" fmla="*/ 1143605 h 1143606"/>
                <a:gd name="connsiteX8" fmla="*/ 0 w 1144568"/>
                <a:gd name="connsiteY8" fmla="*/ 1143605 h 11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4568" h="1143606">
                  <a:moveTo>
                    <a:pt x="0" y="0"/>
                  </a:moveTo>
                  <a:lnTo>
                    <a:pt x="572400" y="0"/>
                  </a:lnTo>
                  <a:lnTo>
                    <a:pt x="572400" y="38"/>
                  </a:lnTo>
                  <a:lnTo>
                    <a:pt x="572766" y="1"/>
                  </a:lnTo>
                  <a:cubicBezTo>
                    <a:pt x="888564" y="1"/>
                    <a:pt x="1144568" y="256005"/>
                    <a:pt x="1144568" y="571804"/>
                  </a:cubicBezTo>
                  <a:cubicBezTo>
                    <a:pt x="1144568" y="887602"/>
                    <a:pt x="888564" y="1143606"/>
                    <a:pt x="572766" y="1143606"/>
                  </a:cubicBezTo>
                  <a:lnTo>
                    <a:pt x="572400" y="1143570"/>
                  </a:lnTo>
                  <a:lnTo>
                    <a:pt x="572400" y="1143605"/>
                  </a:lnTo>
                  <a:lnTo>
                    <a:pt x="0" y="1143605"/>
                  </a:lnTo>
                  <a:close/>
                </a:path>
              </a:pathLst>
            </a:custGeom>
            <a:solidFill>
              <a:srgbClr val="1853B0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E85A9C3-2FA5-4A5C-85A2-F5E37B0DA885}"/>
                </a:ext>
              </a:extLst>
            </p:cNvPr>
            <p:cNvSpPr>
              <a:spLocks noChangeAspect="1"/>
            </p:cNvSpPr>
            <p:nvPr userDrawn="1"/>
          </p:nvSpPr>
          <p:spPr>
            <a:xfrm rot="10800000" flipH="1" flipV="1">
              <a:off x="7330594" y="3895659"/>
              <a:ext cx="572764" cy="114360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9A2F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3389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1451060" y="2347252"/>
            <a:ext cx="7054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00163A"/>
                </a:solidFill>
                <a:latin typeface="+mj-lt"/>
                <a:cs typeface="Arial" panose="020B0604020202020204" pitchFamily="34" charset="0"/>
              </a:rPr>
              <a:t>Homeschool</a:t>
            </a:r>
            <a:endParaRPr lang="ko-KR" altLang="en-US" sz="7200" dirty="0">
              <a:solidFill>
                <a:srgbClr val="00163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1506226" y="3802862"/>
            <a:ext cx="6999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r>
              <a:rPr lang="en-US" altLang="ko-KR" sz="2000" dirty="0">
                <a:solidFill>
                  <a:srgbClr val="00163A"/>
                </a:solidFill>
                <a:cs typeface="Arial" panose="020B0604020202020204" pitchFamily="34" charset="0"/>
              </a:rPr>
              <a:t>Your</a:t>
            </a:r>
            <a:r>
              <a:rPr lang="en-US" altLang="ko-KR" sz="2000" dirty="0">
                <a:solidFill>
                  <a:srgbClr val="00163A"/>
                </a:solidFill>
              </a:rPr>
              <a:t> name   /   00. 00. 20XX</a:t>
            </a:r>
            <a:endParaRPr lang="ko-KR" altLang="en-US" sz="2000" dirty="0">
              <a:solidFill>
                <a:srgbClr val="001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7390BA7-6B94-4B31-B5E3-E8F5233F85D7}"/>
              </a:ext>
            </a:extLst>
          </p:cNvPr>
          <p:cNvSpPr txBox="1"/>
          <p:nvPr/>
        </p:nvSpPr>
        <p:spPr>
          <a:xfrm>
            <a:off x="1066800" y="2092636"/>
            <a:ext cx="3370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r>
              <a:rPr lang="en-US" altLang="ko-KR" sz="1200" dirty="0">
                <a:solidFill>
                  <a:srgbClr val="00163A"/>
                </a:solidFill>
              </a:rPr>
              <a:t>, </a:t>
            </a: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r>
              <a:rPr lang="en-US" altLang="ko-KR" sz="1200" dirty="0">
                <a:solidFill>
                  <a:srgbClr val="00163A"/>
                </a:solidFill>
              </a:rPr>
              <a:t>, 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endParaRPr lang="en-US" altLang="ko-KR" sz="1200" dirty="0">
              <a:solidFill>
                <a:srgbClr val="00163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130E34-F16A-4F05-A941-ED76604C242E}"/>
              </a:ext>
            </a:extLst>
          </p:cNvPr>
          <p:cNvSpPr/>
          <p:nvPr/>
        </p:nvSpPr>
        <p:spPr>
          <a:xfrm>
            <a:off x="1066801" y="1384743"/>
            <a:ext cx="118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  <a:latin typeface="+mj-lt"/>
              </a:rPr>
              <a:t>01.</a:t>
            </a:r>
            <a:endParaRPr lang="ko-KR" altLang="en-US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AB474F9-162F-4E72-9F80-E8922914309E}"/>
              </a:ext>
            </a:extLst>
          </p:cNvPr>
          <p:cNvSpPr/>
          <p:nvPr/>
        </p:nvSpPr>
        <p:spPr>
          <a:xfrm>
            <a:off x="1066800" y="1754075"/>
            <a:ext cx="337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</a:rPr>
              <a:t>Lorem ipsum</a:t>
            </a:r>
            <a:endParaRPr lang="ko-KR" altLang="en-US" dirty="0">
              <a:solidFill>
                <a:srgbClr val="00163A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4294F0-53EF-4419-A390-D8A7B3233B40}"/>
              </a:ext>
            </a:extLst>
          </p:cNvPr>
          <p:cNvSpPr txBox="1"/>
          <p:nvPr/>
        </p:nvSpPr>
        <p:spPr>
          <a:xfrm>
            <a:off x="1066800" y="3569974"/>
            <a:ext cx="3370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r>
              <a:rPr lang="en-US" altLang="ko-KR" sz="1200" dirty="0">
                <a:solidFill>
                  <a:srgbClr val="00163A"/>
                </a:solidFill>
              </a:rPr>
              <a:t>, </a:t>
            </a: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r>
              <a:rPr lang="en-US" altLang="ko-KR" sz="1200" dirty="0">
                <a:solidFill>
                  <a:srgbClr val="00163A"/>
                </a:solidFill>
              </a:rPr>
              <a:t>, 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endParaRPr lang="en-US" altLang="ko-KR" sz="1200" dirty="0">
              <a:solidFill>
                <a:srgbClr val="00163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44C4094-B3EF-4992-B58D-8E7396443EF4}"/>
              </a:ext>
            </a:extLst>
          </p:cNvPr>
          <p:cNvSpPr/>
          <p:nvPr/>
        </p:nvSpPr>
        <p:spPr>
          <a:xfrm>
            <a:off x="1066801" y="2862081"/>
            <a:ext cx="118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  <a:latin typeface="+mj-lt"/>
              </a:rPr>
              <a:t>02.</a:t>
            </a:r>
            <a:endParaRPr lang="ko-KR" altLang="en-US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24442C6-D6AF-48EE-9C4D-B6AC45714A0F}"/>
              </a:ext>
            </a:extLst>
          </p:cNvPr>
          <p:cNvSpPr/>
          <p:nvPr/>
        </p:nvSpPr>
        <p:spPr>
          <a:xfrm>
            <a:off x="1066800" y="3231413"/>
            <a:ext cx="337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</a:rPr>
              <a:t>Lorem ipsum</a:t>
            </a:r>
            <a:endParaRPr lang="ko-KR" altLang="en-US" dirty="0">
              <a:solidFill>
                <a:srgbClr val="00163A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6DB9351-A0BF-4208-89FC-96C10EB6E6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8BCD94C-B7E0-44A8-8F8D-6CFA596B0D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41634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6C587CF-5DFB-4BEC-8FAC-1316D4CBA0CC}"/>
              </a:ext>
            </a:extLst>
          </p:cNvPr>
          <p:cNvSpPr/>
          <p:nvPr/>
        </p:nvSpPr>
        <p:spPr>
          <a:xfrm>
            <a:off x="4956628" y="1683658"/>
            <a:ext cx="2278743" cy="407851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1853B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00163A"/>
                </a:solidFill>
                <a:latin typeface="+mj-lt"/>
              </a:rPr>
              <a:t>SWOT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2BAE3F0-A0EB-43CD-8283-209D8A53357B}"/>
              </a:ext>
            </a:extLst>
          </p:cNvPr>
          <p:cNvSpPr/>
          <p:nvPr/>
        </p:nvSpPr>
        <p:spPr>
          <a:xfrm>
            <a:off x="6765432" y="2068209"/>
            <a:ext cx="939877" cy="939877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918FBF0-C23C-43EE-A55F-B7ED9976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955" y="2384732"/>
            <a:ext cx="306830" cy="306830"/>
          </a:xfrm>
          <a:prstGeom prst="rect">
            <a:avLst/>
          </a:prstGeom>
          <a:effectLst/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5981B266-313C-4F23-8E4E-40C3AC01574B}"/>
              </a:ext>
            </a:extLst>
          </p:cNvPr>
          <p:cNvSpPr/>
          <p:nvPr/>
        </p:nvSpPr>
        <p:spPr>
          <a:xfrm>
            <a:off x="7716269" y="2030315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00163A"/>
                </a:solidFill>
                <a:latin typeface="+mj-lt"/>
              </a:rPr>
              <a:t>W</a:t>
            </a:r>
          </a:p>
          <a:p>
            <a:pPr algn="ctr"/>
            <a:r>
              <a:rPr lang="en-US" altLang="ko-KR" sz="1200" dirty="0">
                <a:solidFill>
                  <a:srgbClr val="00163A"/>
                </a:solidFill>
                <a:latin typeface="+mj-lt"/>
              </a:rPr>
              <a:t>WEAKNESS</a:t>
            </a:r>
            <a:endParaRPr lang="ko-KR" altLang="en-US" sz="12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771B15B-A73C-49BA-84BC-57595BD394E2}"/>
              </a:ext>
            </a:extLst>
          </p:cNvPr>
          <p:cNvSpPr/>
          <p:nvPr/>
        </p:nvSpPr>
        <p:spPr>
          <a:xfrm>
            <a:off x="9195505" y="2152449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incididunt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Ut </a:t>
            </a:r>
            <a:r>
              <a:rPr lang="en-US" altLang="ko-KR" sz="1200" dirty="0" err="1">
                <a:solidFill>
                  <a:srgbClr val="00163A"/>
                </a:solidFill>
              </a:rPr>
              <a:t>labore</a:t>
            </a:r>
            <a:r>
              <a:rPr lang="en-US" altLang="ko-KR" sz="1200" dirty="0">
                <a:solidFill>
                  <a:srgbClr val="00163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63A"/>
                </a:solidFill>
              </a:rPr>
              <a:t>aliqua</a:t>
            </a:r>
            <a:r>
              <a:rPr lang="en-US" altLang="ko-KR" sz="1200" dirty="0">
                <a:solidFill>
                  <a:srgbClr val="00163A"/>
                </a:solidFill>
              </a:rPr>
              <a:t>.</a:t>
            </a:r>
            <a:endParaRPr lang="ko-KR" altLang="en-US" sz="1200" dirty="0">
              <a:solidFill>
                <a:srgbClr val="00163A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7997982-8AC6-43E9-B998-E47A233078CC}"/>
              </a:ext>
            </a:extLst>
          </p:cNvPr>
          <p:cNvSpPr/>
          <p:nvPr/>
        </p:nvSpPr>
        <p:spPr>
          <a:xfrm>
            <a:off x="6765432" y="4235131"/>
            <a:ext cx="939877" cy="939877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67090A3-4189-49FA-80A1-0D50652A48AB}"/>
              </a:ext>
            </a:extLst>
          </p:cNvPr>
          <p:cNvSpPr/>
          <p:nvPr/>
        </p:nvSpPr>
        <p:spPr>
          <a:xfrm>
            <a:off x="7716269" y="4197237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00163A"/>
                </a:solidFill>
                <a:latin typeface="+mj-lt"/>
              </a:rPr>
              <a:t>T</a:t>
            </a:r>
          </a:p>
          <a:p>
            <a:pPr algn="ctr"/>
            <a:r>
              <a:rPr lang="en-US" altLang="ko-KR" sz="1200" dirty="0">
                <a:solidFill>
                  <a:srgbClr val="00163A"/>
                </a:solidFill>
                <a:latin typeface="+mj-lt"/>
              </a:rPr>
              <a:t>THREATS</a:t>
            </a:r>
            <a:endParaRPr lang="ko-KR" altLang="en-US" sz="12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F74AAC4-5619-46B7-A01F-99AC9BF66B06}"/>
              </a:ext>
            </a:extLst>
          </p:cNvPr>
          <p:cNvSpPr/>
          <p:nvPr/>
        </p:nvSpPr>
        <p:spPr>
          <a:xfrm>
            <a:off x="9195505" y="4319371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incididunt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Ut </a:t>
            </a:r>
            <a:r>
              <a:rPr lang="en-US" altLang="ko-KR" sz="1200" dirty="0" err="1">
                <a:solidFill>
                  <a:srgbClr val="00163A"/>
                </a:solidFill>
              </a:rPr>
              <a:t>labore</a:t>
            </a:r>
            <a:r>
              <a:rPr lang="en-US" altLang="ko-KR" sz="1200" dirty="0">
                <a:solidFill>
                  <a:srgbClr val="00163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63A"/>
                </a:solidFill>
              </a:rPr>
              <a:t>aliqua</a:t>
            </a:r>
            <a:r>
              <a:rPr lang="en-US" altLang="ko-KR" sz="1200" dirty="0">
                <a:solidFill>
                  <a:srgbClr val="00163A"/>
                </a:solidFill>
              </a:rPr>
              <a:t>.</a:t>
            </a:r>
            <a:endParaRPr lang="ko-KR" altLang="en-US" sz="1200" dirty="0">
              <a:solidFill>
                <a:srgbClr val="00163A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92DE8081-9182-4A76-9DC8-07E71110CDF6}"/>
              </a:ext>
            </a:extLst>
          </p:cNvPr>
          <p:cNvSpPr/>
          <p:nvPr/>
        </p:nvSpPr>
        <p:spPr>
          <a:xfrm>
            <a:off x="4502218" y="2068209"/>
            <a:ext cx="939877" cy="939877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7BEC331F-8AED-4524-8906-55550D2084A3}"/>
              </a:ext>
            </a:extLst>
          </p:cNvPr>
          <p:cNvSpPr/>
          <p:nvPr/>
        </p:nvSpPr>
        <p:spPr>
          <a:xfrm>
            <a:off x="4502218" y="4235131"/>
            <a:ext cx="939877" cy="939877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AB3677A-6DD0-46B9-9795-089065C1C695}"/>
              </a:ext>
            </a:extLst>
          </p:cNvPr>
          <p:cNvSpPr/>
          <p:nvPr/>
        </p:nvSpPr>
        <p:spPr>
          <a:xfrm>
            <a:off x="3017502" y="2030315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00163A"/>
                </a:solidFill>
                <a:latin typeface="+mj-lt"/>
              </a:rPr>
              <a:t>S</a:t>
            </a:r>
          </a:p>
          <a:p>
            <a:pPr algn="ctr"/>
            <a:r>
              <a:rPr lang="en-US" altLang="ko-KR" sz="1200" dirty="0">
                <a:solidFill>
                  <a:srgbClr val="00163A"/>
                </a:solidFill>
                <a:latin typeface="+mj-lt"/>
              </a:rPr>
              <a:t>STRENGTHS</a:t>
            </a:r>
            <a:endParaRPr lang="ko-KR" altLang="en-US" sz="12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64DFA1B-0B8A-43D5-83ED-36B2407D4247}"/>
              </a:ext>
            </a:extLst>
          </p:cNvPr>
          <p:cNvSpPr/>
          <p:nvPr/>
        </p:nvSpPr>
        <p:spPr>
          <a:xfrm>
            <a:off x="2897269" y="4197237"/>
            <a:ext cx="1719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00163A"/>
                </a:solidFill>
                <a:latin typeface="+mj-lt"/>
              </a:rPr>
              <a:t>O</a:t>
            </a:r>
          </a:p>
          <a:p>
            <a:pPr algn="ctr"/>
            <a:r>
              <a:rPr lang="en-US" altLang="ko-KR" sz="1200" dirty="0">
                <a:solidFill>
                  <a:srgbClr val="00163A"/>
                </a:solidFill>
                <a:latin typeface="+mj-lt"/>
              </a:rPr>
              <a:t>OPPORTUNITIES</a:t>
            </a:r>
            <a:endParaRPr lang="ko-KR" altLang="en-US" sz="12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96FD599-C525-477C-99F4-479B84863850}"/>
              </a:ext>
            </a:extLst>
          </p:cNvPr>
          <p:cNvSpPr/>
          <p:nvPr/>
        </p:nvSpPr>
        <p:spPr>
          <a:xfrm>
            <a:off x="167996" y="2152449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incididunt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Ut </a:t>
            </a:r>
            <a:r>
              <a:rPr lang="en-US" altLang="ko-KR" sz="1200" dirty="0" err="1">
                <a:solidFill>
                  <a:srgbClr val="00163A"/>
                </a:solidFill>
              </a:rPr>
              <a:t>labore</a:t>
            </a:r>
            <a:r>
              <a:rPr lang="en-US" altLang="ko-KR" sz="1200" dirty="0">
                <a:solidFill>
                  <a:srgbClr val="00163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63A"/>
                </a:solidFill>
              </a:rPr>
              <a:t>aliqua</a:t>
            </a:r>
            <a:r>
              <a:rPr lang="en-US" altLang="ko-KR" sz="1200" dirty="0">
                <a:solidFill>
                  <a:srgbClr val="00163A"/>
                </a:solidFill>
              </a:rPr>
              <a:t>.</a:t>
            </a:r>
            <a:endParaRPr lang="ko-KR" altLang="en-US" sz="1200" dirty="0">
              <a:solidFill>
                <a:srgbClr val="00163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2A7F9D3-65F3-4239-A7D2-E44CBB52F733}"/>
              </a:ext>
            </a:extLst>
          </p:cNvPr>
          <p:cNvSpPr/>
          <p:nvPr/>
        </p:nvSpPr>
        <p:spPr>
          <a:xfrm>
            <a:off x="167996" y="4319371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incididunt</a:t>
            </a:r>
            <a:endParaRPr lang="en-US" altLang="ko-KR" sz="12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0163A"/>
                </a:solidFill>
              </a:rPr>
              <a:t>Ut </a:t>
            </a:r>
            <a:r>
              <a:rPr lang="en-US" altLang="ko-KR" sz="1200" dirty="0" err="1">
                <a:solidFill>
                  <a:srgbClr val="00163A"/>
                </a:solidFill>
              </a:rPr>
              <a:t>labore</a:t>
            </a:r>
            <a:r>
              <a:rPr lang="en-US" altLang="ko-KR" sz="1200" dirty="0">
                <a:solidFill>
                  <a:srgbClr val="00163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63A"/>
                </a:solidFill>
              </a:rPr>
              <a:t>aliqua</a:t>
            </a:r>
            <a:r>
              <a:rPr lang="en-US" altLang="ko-KR" sz="1200" dirty="0">
                <a:solidFill>
                  <a:srgbClr val="00163A"/>
                </a:solidFill>
              </a:rPr>
              <a:t>.</a:t>
            </a:r>
            <a:endParaRPr lang="ko-KR" altLang="en-US" sz="1200" dirty="0">
              <a:solidFill>
                <a:srgbClr val="00163A"/>
              </a:solidFill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DBDB96D0-E025-45E1-8EBE-6B28E5D4F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682" y="2411579"/>
            <a:ext cx="421891" cy="253133"/>
          </a:xfrm>
          <a:prstGeom prst="rect">
            <a:avLst/>
          </a:prstGeom>
          <a:effectLst/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953739C1-98D4-4D55-BCBA-9CA0B4DAAD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385" y="4529470"/>
            <a:ext cx="361526" cy="351196"/>
          </a:xfrm>
          <a:prstGeom prst="rect">
            <a:avLst/>
          </a:prstGeom>
          <a:effectLst/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0BA51E4-15D2-4FFC-853A-9732476095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8402" y="4514956"/>
            <a:ext cx="306830" cy="2914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965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F6DCF7AE-DE38-4772-9AEB-93A96124BEB0}"/>
              </a:ext>
            </a:extLst>
          </p:cNvPr>
          <p:cNvSpPr txBox="1"/>
          <p:nvPr/>
        </p:nvSpPr>
        <p:spPr>
          <a:xfrm>
            <a:off x="3442012" y="2007721"/>
            <a:ext cx="6921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63A"/>
                </a:solidFill>
              </a:rPr>
              <a:t>Lorem ipsum dolor sit </a:t>
            </a:r>
            <a:r>
              <a:rPr lang="en-US" altLang="ko-KR" dirty="0" err="1">
                <a:solidFill>
                  <a:srgbClr val="00163A"/>
                </a:solidFill>
              </a:rPr>
              <a:t>amet</a:t>
            </a:r>
            <a:r>
              <a:rPr lang="en-US" altLang="ko-KR" dirty="0">
                <a:solidFill>
                  <a:srgbClr val="00163A"/>
                </a:solidFill>
              </a:rPr>
              <a:t>, </a:t>
            </a:r>
            <a:r>
              <a:rPr lang="en-US" altLang="ko-KR" dirty="0" err="1">
                <a:solidFill>
                  <a:srgbClr val="00163A"/>
                </a:solidFill>
              </a:rPr>
              <a:t>consectetur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adipiscing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elit</a:t>
            </a:r>
            <a:r>
              <a:rPr lang="en-US" altLang="ko-KR" dirty="0">
                <a:solidFill>
                  <a:srgbClr val="00163A"/>
                </a:solidFill>
              </a:rPr>
              <a:t>, sed do </a:t>
            </a:r>
            <a:r>
              <a:rPr lang="en-US" altLang="ko-KR" dirty="0" err="1">
                <a:solidFill>
                  <a:srgbClr val="00163A"/>
                </a:solidFill>
              </a:rPr>
              <a:t>eiusmod</a:t>
            </a:r>
            <a:endParaRPr lang="en-US" altLang="ko-KR" dirty="0">
              <a:solidFill>
                <a:srgbClr val="00163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63A"/>
                </a:solidFill>
              </a:rPr>
              <a:t>Tempor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incididunt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ut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labore</a:t>
            </a:r>
            <a:r>
              <a:rPr lang="en-US" altLang="ko-KR" dirty="0">
                <a:solidFill>
                  <a:srgbClr val="00163A"/>
                </a:solidFill>
              </a:rPr>
              <a:t> et dolore magna </a:t>
            </a:r>
            <a:r>
              <a:rPr lang="en-US" altLang="ko-KR" dirty="0" err="1">
                <a:solidFill>
                  <a:srgbClr val="00163A"/>
                </a:solidFill>
              </a:rPr>
              <a:t>aliqua</a:t>
            </a:r>
            <a:endParaRPr lang="en-US" altLang="ko-KR" dirty="0">
              <a:solidFill>
                <a:srgbClr val="00163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63A"/>
                </a:solidFill>
              </a:rPr>
              <a:t>Ut </a:t>
            </a:r>
            <a:r>
              <a:rPr lang="en-US" altLang="ko-KR" dirty="0" err="1">
                <a:solidFill>
                  <a:srgbClr val="00163A"/>
                </a:solidFill>
              </a:rPr>
              <a:t>enim</a:t>
            </a:r>
            <a:r>
              <a:rPr lang="en-US" altLang="ko-KR" dirty="0">
                <a:solidFill>
                  <a:srgbClr val="00163A"/>
                </a:solidFill>
              </a:rPr>
              <a:t> ad minim </a:t>
            </a:r>
            <a:r>
              <a:rPr lang="en-US" altLang="ko-KR" dirty="0" err="1">
                <a:solidFill>
                  <a:srgbClr val="00163A"/>
                </a:solidFill>
              </a:rPr>
              <a:t>veniam</a:t>
            </a:r>
            <a:r>
              <a:rPr lang="en-US" altLang="ko-KR" dirty="0">
                <a:solidFill>
                  <a:srgbClr val="00163A"/>
                </a:solidFill>
              </a:rPr>
              <a:t>, </a:t>
            </a:r>
            <a:r>
              <a:rPr lang="en-US" altLang="ko-KR" dirty="0" err="1">
                <a:solidFill>
                  <a:srgbClr val="00163A"/>
                </a:solidFill>
              </a:rPr>
              <a:t>quis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nostrud</a:t>
            </a:r>
            <a:r>
              <a:rPr lang="en-US" altLang="ko-KR" dirty="0">
                <a:solidFill>
                  <a:srgbClr val="00163A"/>
                </a:solidFill>
              </a:rPr>
              <a:t> exercitation </a:t>
            </a:r>
            <a:r>
              <a:rPr lang="en-US" altLang="ko-KR" dirty="0" err="1">
                <a:solidFill>
                  <a:srgbClr val="00163A"/>
                </a:solidFill>
              </a:rPr>
              <a:t>ullamco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laboris</a:t>
            </a:r>
            <a:r>
              <a:rPr lang="en-US" altLang="ko-KR" dirty="0">
                <a:solidFill>
                  <a:srgbClr val="00163A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63A"/>
                </a:solidFill>
              </a:rPr>
              <a:t>Ut </a:t>
            </a:r>
            <a:r>
              <a:rPr lang="en-US" altLang="ko-KR" dirty="0" err="1">
                <a:solidFill>
                  <a:srgbClr val="00163A"/>
                </a:solidFill>
              </a:rPr>
              <a:t>aliquip</a:t>
            </a:r>
            <a:r>
              <a:rPr lang="en-US" altLang="ko-KR" dirty="0">
                <a:solidFill>
                  <a:srgbClr val="00163A"/>
                </a:solidFill>
              </a:rPr>
              <a:t> ex </a:t>
            </a:r>
            <a:r>
              <a:rPr lang="en-US" altLang="ko-KR" dirty="0" err="1">
                <a:solidFill>
                  <a:srgbClr val="00163A"/>
                </a:solidFill>
              </a:rPr>
              <a:t>ea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commodo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consequat</a:t>
            </a:r>
            <a:r>
              <a:rPr lang="en-US" altLang="ko-KR" dirty="0">
                <a:solidFill>
                  <a:srgbClr val="00163A"/>
                </a:solidFill>
              </a:rPr>
              <a:t>.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FA61CAA-10E9-4F6C-A5B9-0A4F15F7D135}"/>
              </a:ext>
            </a:extLst>
          </p:cNvPr>
          <p:cNvSpPr/>
          <p:nvPr/>
        </p:nvSpPr>
        <p:spPr>
          <a:xfrm>
            <a:off x="3356287" y="1605745"/>
            <a:ext cx="4791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3B789BD2-17B0-407F-8023-FCAB87709103}"/>
              </a:ext>
            </a:extLst>
          </p:cNvPr>
          <p:cNvSpPr/>
          <p:nvPr/>
        </p:nvSpPr>
        <p:spPr>
          <a:xfrm>
            <a:off x="1838100" y="1474639"/>
            <a:ext cx="1249610" cy="1249610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59223D00-F1B3-4B9E-8994-A8BCDDAEA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235225" y="1828222"/>
            <a:ext cx="455360" cy="455360"/>
          </a:xfrm>
          <a:prstGeom prst="rect">
            <a:avLst/>
          </a:prstGeom>
          <a:effectLst/>
        </p:spPr>
      </p:pic>
      <p:sp>
        <p:nvSpPr>
          <p:cNvPr id="67" name="타원 66">
            <a:extLst>
              <a:ext uri="{FF2B5EF4-FFF2-40B4-BE49-F238E27FC236}">
                <a16:creationId xmlns:a16="http://schemas.microsoft.com/office/drawing/2014/main" id="{1565FEAA-0630-4CF8-B6FA-50DB6A914E1F}"/>
              </a:ext>
            </a:extLst>
          </p:cNvPr>
          <p:cNvSpPr/>
          <p:nvPr/>
        </p:nvSpPr>
        <p:spPr>
          <a:xfrm>
            <a:off x="1838100" y="3823834"/>
            <a:ext cx="1249610" cy="1249610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D55AE475-861E-4870-B63F-AD18C3B81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2282" y="4195579"/>
            <a:ext cx="455360" cy="432594"/>
          </a:xfrm>
          <a:prstGeom prst="rect">
            <a:avLst/>
          </a:prstGeom>
          <a:effectLst/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3E9588E8-18AB-4D42-BB30-EE1548A97DEA}"/>
              </a:ext>
            </a:extLst>
          </p:cNvPr>
          <p:cNvSpPr txBox="1"/>
          <p:nvPr/>
        </p:nvSpPr>
        <p:spPr>
          <a:xfrm>
            <a:off x="3442012" y="4356916"/>
            <a:ext cx="6921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63A"/>
                </a:solidFill>
              </a:rPr>
              <a:t>Lorem ipsum dolor sit </a:t>
            </a:r>
            <a:r>
              <a:rPr lang="en-US" altLang="ko-KR" dirty="0" err="1">
                <a:solidFill>
                  <a:srgbClr val="00163A"/>
                </a:solidFill>
              </a:rPr>
              <a:t>amet</a:t>
            </a:r>
            <a:r>
              <a:rPr lang="en-US" altLang="ko-KR" dirty="0">
                <a:solidFill>
                  <a:srgbClr val="00163A"/>
                </a:solidFill>
              </a:rPr>
              <a:t>, </a:t>
            </a:r>
            <a:r>
              <a:rPr lang="en-US" altLang="ko-KR" dirty="0" err="1">
                <a:solidFill>
                  <a:srgbClr val="00163A"/>
                </a:solidFill>
              </a:rPr>
              <a:t>consectetur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adipiscing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elit</a:t>
            </a:r>
            <a:r>
              <a:rPr lang="en-US" altLang="ko-KR" dirty="0">
                <a:solidFill>
                  <a:srgbClr val="00163A"/>
                </a:solidFill>
              </a:rPr>
              <a:t>, sed do </a:t>
            </a:r>
            <a:r>
              <a:rPr lang="en-US" altLang="ko-KR" dirty="0" err="1">
                <a:solidFill>
                  <a:srgbClr val="00163A"/>
                </a:solidFill>
              </a:rPr>
              <a:t>eiusmod</a:t>
            </a:r>
            <a:endParaRPr lang="en-US" altLang="ko-KR" dirty="0">
              <a:solidFill>
                <a:srgbClr val="00163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63A"/>
                </a:solidFill>
              </a:rPr>
              <a:t>Tempor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incididunt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ut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labore</a:t>
            </a:r>
            <a:r>
              <a:rPr lang="en-US" altLang="ko-KR" dirty="0">
                <a:solidFill>
                  <a:srgbClr val="00163A"/>
                </a:solidFill>
              </a:rPr>
              <a:t> et dolore magna </a:t>
            </a:r>
            <a:r>
              <a:rPr lang="en-US" altLang="ko-KR" dirty="0" err="1">
                <a:solidFill>
                  <a:srgbClr val="00163A"/>
                </a:solidFill>
              </a:rPr>
              <a:t>aliqua</a:t>
            </a:r>
            <a:endParaRPr lang="en-US" altLang="ko-KR" dirty="0">
              <a:solidFill>
                <a:srgbClr val="00163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63A"/>
                </a:solidFill>
              </a:rPr>
              <a:t>Ut </a:t>
            </a:r>
            <a:r>
              <a:rPr lang="en-US" altLang="ko-KR" dirty="0" err="1">
                <a:solidFill>
                  <a:srgbClr val="00163A"/>
                </a:solidFill>
              </a:rPr>
              <a:t>enim</a:t>
            </a:r>
            <a:r>
              <a:rPr lang="en-US" altLang="ko-KR" dirty="0">
                <a:solidFill>
                  <a:srgbClr val="00163A"/>
                </a:solidFill>
              </a:rPr>
              <a:t> ad minim </a:t>
            </a:r>
            <a:r>
              <a:rPr lang="en-US" altLang="ko-KR" dirty="0" err="1">
                <a:solidFill>
                  <a:srgbClr val="00163A"/>
                </a:solidFill>
              </a:rPr>
              <a:t>veniam</a:t>
            </a:r>
            <a:r>
              <a:rPr lang="en-US" altLang="ko-KR" dirty="0">
                <a:solidFill>
                  <a:srgbClr val="00163A"/>
                </a:solidFill>
              </a:rPr>
              <a:t>, </a:t>
            </a:r>
            <a:r>
              <a:rPr lang="en-US" altLang="ko-KR" dirty="0" err="1">
                <a:solidFill>
                  <a:srgbClr val="00163A"/>
                </a:solidFill>
              </a:rPr>
              <a:t>quis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nostrud</a:t>
            </a:r>
            <a:r>
              <a:rPr lang="en-US" altLang="ko-KR" dirty="0">
                <a:solidFill>
                  <a:srgbClr val="00163A"/>
                </a:solidFill>
              </a:rPr>
              <a:t> exercitation </a:t>
            </a:r>
            <a:r>
              <a:rPr lang="en-US" altLang="ko-KR" dirty="0" err="1">
                <a:solidFill>
                  <a:srgbClr val="00163A"/>
                </a:solidFill>
              </a:rPr>
              <a:t>ullamco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laboris</a:t>
            </a:r>
            <a:r>
              <a:rPr lang="en-US" altLang="ko-KR" dirty="0">
                <a:solidFill>
                  <a:srgbClr val="00163A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63A"/>
                </a:solidFill>
              </a:rPr>
              <a:t>Ut </a:t>
            </a:r>
            <a:r>
              <a:rPr lang="en-US" altLang="ko-KR" dirty="0" err="1">
                <a:solidFill>
                  <a:srgbClr val="00163A"/>
                </a:solidFill>
              </a:rPr>
              <a:t>aliquip</a:t>
            </a:r>
            <a:r>
              <a:rPr lang="en-US" altLang="ko-KR" dirty="0">
                <a:solidFill>
                  <a:srgbClr val="00163A"/>
                </a:solidFill>
              </a:rPr>
              <a:t> ex </a:t>
            </a:r>
            <a:r>
              <a:rPr lang="en-US" altLang="ko-KR" dirty="0" err="1">
                <a:solidFill>
                  <a:srgbClr val="00163A"/>
                </a:solidFill>
              </a:rPr>
              <a:t>ea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commodo</a:t>
            </a:r>
            <a:r>
              <a:rPr lang="en-US" altLang="ko-KR" dirty="0">
                <a:solidFill>
                  <a:srgbClr val="00163A"/>
                </a:solidFill>
              </a:rPr>
              <a:t> </a:t>
            </a:r>
            <a:r>
              <a:rPr lang="en-US" altLang="ko-KR" dirty="0" err="1">
                <a:solidFill>
                  <a:srgbClr val="00163A"/>
                </a:solidFill>
              </a:rPr>
              <a:t>consequat</a:t>
            </a:r>
            <a:r>
              <a:rPr lang="en-US" altLang="ko-KR" dirty="0">
                <a:solidFill>
                  <a:srgbClr val="00163A"/>
                </a:solidFill>
              </a:rPr>
              <a:t>.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47DCA00-7DDD-4957-ABF8-7F12A7380426}"/>
              </a:ext>
            </a:extLst>
          </p:cNvPr>
          <p:cNvSpPr/>
          <p:nvPr/>
        </p:nvSpPr>
        <p:spPr>
          <a:xfrm>
            <a:off x="3356287" y="3954940"/>
            <a:ext cx="4791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4237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950EAE3-9FB4-4AC5-B3C8-123F88BAB302}"/>
              </a:ext>
            </a:extLst>
          </p:cNvPr>
          <p:cNvSpPr txBox="1"/>
          <p:nvPr/>
        </p:nvSpPr>
        <p:spPr>
          <a:xfrm>
            <a:off x="2998843" y="7650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63A"/>
                </a:solidFill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00163A"/>
              </a:solidFill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ECDF5E20-CB9F-4D77-8C23-C8E412D1F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259689" y="1634576"/>
            <a:ext cx="1908389" cy="218101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EE06B2C9-9AD7-4272-A03D-8E473EEB4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090379" y="3696268"/>
            <a:ext cx="1908389" cy="218101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2BFB022-060A-40A7-948F-9FA698F61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429001" y="3696269"/>
            <a:ext cx="1908389" cy="218101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656E60D-6448-46B1-93C0-2F9CD2F0F327}"/>
              </a:ext>
            </a:extLst>
          </p:cNvPr>
          <p:cNvSpPr txBox="1"/>
          <p:nvPr/>
        </p:nvSpPr>
        <p:spPr>
          <a:xfrm>
            <a:off x="2452663" y="2621539"/>
            <a:ext cx="15224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CF8F7"/>
                </a:solidFill>
                <a:latin typeface="+mn-lt"/>
              </a:rPr>
              <a:t>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44C4BB-6BAF-4E32-99AA-01CAD5DC7DB8}"/>
              </a:ext>
            </a:extLst>
          </p:cNvPr>
          <p:cNvSpPr txBox="1"/>
          <p:nvPr/>
        </p:nvSpPr>
        <p:spPr>
          <a:xfrm>
            <a:off x="1283353" y="4704339"/>
            <a:ext cx="15224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CF8F7"/>
                </a:solidFill>
                <a:latin typeface="+mn-lt"/>
              </a:rPr>
              <a:t>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F52137-F79F-4031-938C-F79EB4071FAF}"/>
              </a:ext>
            </a:extLst>
          </p:cNvPr>
          <p:cNvSpPr txBox="1"/>
          <p:nvPr/>
        </p:nvSpPr>
        <p:spPr>
          <a:xfrm>
            <a:off x="3621975" y="4704339"/>
            <a:ext cx="15224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CF8F7"/>
                </a:solidFill>
                <a:latin typeface="+mn-lt"/>
              </a:rPr>
              <a:t>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04C441-39A1-4F4A-8524-E225FB2D8CB3}"/>
              </a:ext>
            </a:extLst>
          </p:cNvPr>
          <p:cNvSpPr txBox="1"/>
          <p:nvPr/>
        </p:nvSpPr>
        <p:spPr>
          <a:xfrm>
            <a:off x="6504957" y="2236254"/>
            <a:ext cx="4378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19CC634-A241-47DE-84A3-EC24FBAFACB0}"/>
              </a:ext>
            </a:extLst>
          </p:cNvPr>
          <p:cNvSpPr/>
          <p:nvPr/>
        </p:nvSpPr>
        <p:spPr>
          <a:xfrm>
            <a:off x="6503603" y="1846893"/>
            <a:ext cx="4369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1999CBF-E418-43DD-9613-93BC551E8FB6}"/>
              </a:ext>
            </a:extLst>
          </p:cNvPr>
          <p:cNvSpPr txBox="1"/>
          <p:nvPr/>
        </p:nvSpPr>
        <p:spPr>
          <a:xfrm>
            <a:off x="6504957" y="3762685"/>
            <a:ext cx="4378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5DD5B613-E6EA-46B9-B8DA-5F320DB34480}"/>
              </a:ext>
            </a:extLst>
          </p:cNvPr>
          <p:cNvSpPr/>
          <p:nvPr/>
        </p:nvSpPr>
        <p:spPr>
          <a:xfrm>
            <a:off x="6503603" y="3373324"/>
            <a:ext cx="4369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997B4F-30E0-4576-906F-6A55CCA58225}"/>
              </a:ext>
            </a:extLst>
          </p:cNvPr>
          <p:cNvSpPr txBox="1"/>
          <p:nvPr/>
        </p:nvSpPr>
        <p:spPr>
          <a:xfrm>
            <a:off x="6504957" y="5289115"/>
            <a:ext cx="4378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98C5999-D8B5-4598-873B-21EA34328ADF}"/>
              </a:ext>
            </a:extLst>
          </p:cNvPr>
          <p:cNvSpPr/>
          <p:nvPr/>
        </p:nvSpPr>
        <p:spPr>
          <a:xfrm>
            <a:off x="6503603" y="4899754"/>
            <a:ext cx="4369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9774E78E-F2F0-4245-AD94-33E2BB93AB2B}"/>
              </a:ext>
            </a:extLst>
          </p:cNvPr>
          <p:cNvSpPr/>
          <p:nvPr/>
        </p:nvSpPr>
        <p:spPr>
          <a:xfrm flipH="1" flipV="1">
            <a:off x="6043348" y="1916042"/>
            <a:ext cx="261812" cy="261812"/>
          </a:xfrm>
          <a:prstGeom prst="ellipse">
            <a:avLst/>
          </a:prstGeom>
          <a:solidFill>
            <a:srgbClr val="97BE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7B529690-E8B6-47BE-BCB3-E91384780E53}"/>
              </a:ext>
            </a:extLst>
          </p:cNvPr>
          <p:cNvSpPr/>
          <p:nvPr/>
        </p:nvSpPr>
        <p:spPr>
          <a:xfrm flipH="1" flipV="1">
            <a:off x="6043348" y="3442473"/>
            <a:ext cx="261812" cy="261812"/>
          </a:xfrm>
          <a:prstGeom prst="ellipse">
            <a:avLst/>
          </a:prstGeom>
          <a:solidFill>
            <a:srgbClr val="1853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CB93236D-6CB6-424C-9FA1-84805C989EC7}"/>
              </a:ext>
            </a:extLst>
          </p:cNvPr>
          <p:cNvSpPr/>
          <p:nvPr/>
        </p:nvSpPr>
        <p:spPr>
          <a:xfrm flipH="1" flipV="1">
            <a:off x="6043348" y="4968904"/>
            <a:ext cx="261812" cy="261812"/>
          </a:xfrm>
          <a:prstGeom prst="ellipse">
            <a:avLst/>
          </a:prstGeom>
          <a:solidFill>
            <a:srgbClr val="00163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98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6E065F33-C594-4D91-9519-B3785F75FA7E}"/>
              </a:ext>
            </a:extLst>
          </p:cNvPr>
          <p:cNvSpPr/>
          <p:nvPr/>
        </p:nvSpPr>
        <p:spPr>
          <a:xfrm>
            <a:off x="1196348" y="3223986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97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01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1DEA22E0-17C0-49E4-B645-D469AB78D900}"/>
              </a:ext>
            </a:extLst>
          </p:cNvPr>
          <p:cNvSpPr/>
          <p:nvPr/>
        </p:nvSpPr>
        <p:spPr>
          <a:xfrm>
            <a:off x="3249950" y="3501570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69A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02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0F303CF-C98C-408B-AC47-1B0493AD3885}"/>
              </a:ext>
            </a:extLst>
          </p:cNvPr>
          <p:cNvSpPr/>
          <p:nvPr/>
        </p:nvSpPr>
        <p:spPr>
          <a:xfrm>
            <a:off x="5592874" y="3223986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185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03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2356F71-6147-442F-979C-D90FE49F3518}"/>
              </a:ext>
            </a:extLst>
          </p:cNvPr>
          <p:cNvSpPr/>
          <p:nvPr/>
        </p:nvSpPr>
        <p:spPr>
          <a:xfrm>
            <a:off x="7935799" y="3501570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001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04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8EF19DA-E9E0-461A-A603-BD6BDAA44E31}"/>
              </a:ext>
            </a:extLst>
          </p:cNvPr>
          <p:cNvSpPr/>
          <p:nvPr/>
        </p:nvSpPr>
        <p:spPr>
          <a:xfrm>
            <a:off x="2308219" y="1955029"/>
            <a:ext cx="2901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</a:rPr>
              <a:t>Lorem ipsum</a:t>
            </a:r>
            <a:endParaRPr lang="ko-KR" altLang="en-US" dirty="0">
              <a:solidFill>
                <a:srgbClr val="00163A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C12BCBD-78C4-4B3C-A59C-038268FA51A3}"/>
              </a:ext>
            </a:extLst>
          </p:cNvPr>
          <p:cNvSpPr/>
          <p:nvPr/>
        </p:nvSpPr>
        <p:spPr>
          <a:xfrm>
            <a:off x="2308220" y="2335504"/>
            <a:ext cx="29018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6795BBCA-CDED-42B6-8875-86F151282DEC}"/>
              </a:ext>
            </a:extLst>
          </p:cNvPr>
          <p:cNvSpPr/>
          <p:nvPr/>
        </p:nvSpPr>
        <p:spPr>
          <a:xfrm>
            <a:off x="1252052" y="1941030"/>
            <a:ext cx="931780" cy="931777"/>
          </a:xfrm>
          <a:prstGeom prst="ellipse">
            <a:avLst/>
          </a:prstGeom>
          <a:solidFill>
            <a:srgbClr val="97B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C70B21A3-F82D-4BEA-9D33-E2C46951BB5F}"/>
              </a:ext>
            </a:extLst>
          </p:cNvPr>
          <p:cNvGrpSpPr/>
          <p:nvPr/>
        </p:nvGrpSpPr>
        <p:grpSpPr>
          <a:xfrm>
            <a:off x="1492708" y="2215446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2786741-162E-4353-828D-F8460675E004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92E867B-215D-433D-96A2-44732BB9724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0C0F278-902E-484A-8B75-F06CB6B7F490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AC97999-4C49-45B4-BD38-B62212C1DC4B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985E81C-620E-4C89-B27A-EAC53F606FD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D371B3F-6CCB-442A-B830-24B73B523E14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1C19467-F642-4B9E-A653-CF28A425D348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BFECD87-1C0B-45CF-92AC-9A8A23436711}"/>
              </a:ext>
            </a:extLst>
          </p:cNvPr>
          <p:cNvSpPr/>
          <p:nvPr/>
        </p:nvSpPr>
        <p:spPr>
          <a:xfrm>
            <a:off x="4361574" y="4761728"/>
            <a:ext cx="2901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</a:rPr>
              <a:t>Lorem ipsum</a:t>
            </a:r>
            <a:endParaRPr lang="ko-KR" altLang="en-US" dirty="0">
              <a:solidFill>
                <a:srgbClr val="00163A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BE4B36E-285A-4108-8A6B-46FFF9AE9B3F}"/>
              </a:ext>
            </a:extLst>
          </p:cNvPr>
          <p:cNvSpPr/>
          <p:nvPr/>
        </p:nvSpPr>
        <p:spPr>
          <a:xfrm>
            <a:off x="4361575" y="5142203"/>
            <a:ext cx="29018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61D96464-2EC6-4D69-9588-843F4919FBE1}"/>
              </a:ext>
            </a:extLst>
          </p:cNvPr>
          <p:cNvSpPr/>
          <p:nvPr/>
        </p:nvSpPr>
        <p:spPr>
          <a:xfrm>
            <a:off x="3305408" y="4747729"/>
            <a:ext cx="931780" cy="931777"/>
          </a:xfrm>
          <a:prstGeom prst="ellipse">
            <a:avLst/>
          </a:prstGeom>
          <a:solidFill>
            <a:srgbClr val="69A2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BCACBE8-08ED-4936-9B4C-6698B3E579BC}"/>
              </a:ext>
            </a:extLst>
          </p:cNvPr>
          <p:cNvGrpSpPr/>
          <p:nvPr/>
        </p:nvGrpSpPr>
        <p:grpSpPr>
          <a:xfrm>
            <a:off x="3547965" y="5004391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94C1C6D-C152-440A-845D-69FB603D1762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5FFD4B6-4B03-4B7D-B4F2-F15DDA5C793F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46DB223-D371-4BFA-9944-B99273D012F2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574CE47-D145-4D72-9B51-45D48A4105FD}"/>
              </a:ext>
            </a:extLst>
          </p:cNvPr>
          <p:cNvSpPr/>
          <p:nvPr/>
        </p:nvSpPr>
        <p:spPr>
          <a:xfrm>
            <a:off x="6745767" y="1955029"/>
            <a:ext cx="2901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</a:rPr>
              <a:t>Lorem ipsum</a:t>
            </a:r>
            <a:endParaRPr lang="ko-KR" altLang="en-US" dirty="0">
              <a:solidFill>
                <a:srgbClr val="00163A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0907552-7530-4D29-B49B-9A1B0AD72095}"/>
              </a:ext>
            </a:extLst>
          </p:cNvPr>
          <p:cNvSpPr/>
          <p:nvPr/>
        </p:nvSpPr>
        <p:spPr>
          <a:xfrm>
            <a:off x="6745768" y="2335504"/>
            <a:ext cx="29018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AF49B121-6450-41D0-8A82-E45FBE2856DB}"/>
              </a:ext>
            </a:extLst>
          </p:cNvPr>
          <p:cNvSpPr/>
          <p:nvPr/>
        </p:nvSpPr>
        <p:spPr>
          <a:xfrm>
            <a:off x="5689600" y="1941030"/>
            <a:ext cx="931780" cy="931777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8FBC0439-4395-4C14-844D-C1E2E1887BE1}"/>
              </a:ext>
            </a:extLst>
          </p:cNvPr>
          <p:cNvGrpSpPr/>
          <p:nvPr/>
        </p:nvGrpSpPr>
        <p:grpSpPr>
          <a:xfrm>
            <a:off x="5932211" y="2183642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1C0654D-E013-4889-A59F-E9D84CF8AC1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25E0512-300B-4CDD-98BC-0B4AC135643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431A103-3A05-485B-9D8D-B6F79F36127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DF0E9B4-996D-4E88-AE5B-A75C22D82B3A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BFD8A2F-3834-4B25-A48A-C59F2B6A378C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50780AE-94A0-4DEB-96F4-63398B369B42}"/>
              </a:ext>
            </a:extLst>
          </p:cNvPr>
          <p:cNvSpPr/>
          <p:nvPr/>
        </p:nvSpPr>
        <p:spPr>
          <a:xfrm>
            <a:off x="9082820" y="4761728"/>
            <a:ext cx="2901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63A"/>
                </a:solidFill>
              </a:rPr>
              <a:t>Lorem ipsum</a:t>
            </a:r>
            <a:endParaRPr lang="ko-KR" altLang="en-US" dirty="0">
              <a:solidFill>
                <a:srgbClr val="00163A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822F5A9-AD84-46FE-BBD8-973157CF7C33}"/>
              </a:ext>
            </a:extLst>
          </p:cNvPr>
          <p:cNvSpPr/>
          <p:nvPr/>
        </p:nvSpPr>
        <p:spPr>
          <a:xfrm>
            <a:off x="9082821" y="5142203"/>
            <a:ext cx="29018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B4324BE0-207C-41C6-BB40-5F8583219B32}"/>
              </a:ext>
            </a:extLst>
          </p:cNvPr>
          <p:cNvSpPr/>
          <p:nvPr/>
        </p:nvSpPr>
        <p:spPr>
          <a:xfrm>
            <a:off x="8026653" y="4747729"/>
            <a:ext cx="931780" cy="931777"/>
          </a:xfrm>
          <a:prstGeom prst="ellipse">
            <a:avLst/>
          </a:prstGeom>
          <a:solidFill>
            <a:srgbClr val="0016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D3287D21-B0BD-4410-BA58-FBE2F1B771C3}"/>
              </a:ext>
            </a:extLst>
          </p:cNvPr>
          <p:cNvSpPr/>
          <p:nvPr/>
        </p:nvSpPr>
        <p:spPr>
          <a:xfrm>
            <a:off x="8271222" y="4993379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09A6446-FDD1-4D69-AE1A-F6FC0497E3F2}"/>
              </a:ext>
            </a:extLst>
          </p:cNvPr>
          <p:cNvSpPr/>
          <p:nvPr/>
        </p:nvSpPr>
        <p:spPr>
          <a:xfrm>
            <a:off x="1196348" y="581595"/>
            <a:ext cx="9548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cs typeface="Arial" panose="020B0604020202020204" pitchFamily="34" charset="0"/>
              </a:rPr>
              <a:t>Insert </a:t>
            </a:r>
            <a:r>
              <a:rPr lang="en-US" altLang="ko-KR" sz="2800">
                <a:solidFill>
                  <a:srgbClr val="00163A"/>
                </a:solidFill>
                <a:cs typeface="Arial" panose="020B0604020202020204" pitchFamily="34" charset="0"/>
              </a:rPr>
              <a:t>Your </a:t>
            </a:r>
            <a:r>
              <a:rPr lang="en-US" altLang="ko-KR" sz="2800" dirty="0">
                <a:solidFill>
                  <a:srgbClr val="00163A"/>
                </a:solidFill>
                <a:cs typeface="Arial" panose="020B0604020202020204" pitchFamily="34" charset="0"/>
              </a:rPr>
              <a:t>Title Here</a:t>
            </a:r>
            <a:endParaRPr lang="ko-KR" altLang="en-US" sz="2800" dirty="0">
              <a:solidFill>
                <a:srgbClr val="00163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960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>
            <a:extLst>
              <a:ext uri="{FF2B5EF4-FFF2-40B4-BE49-F238E27FC236}">
                <a16:creationId xmlns:a16="http://schemas.microsoft.com/office/drawing/2014/main" id="{A000F6B0-9A27-4627-B087-B59620855268}"/>
              </a:ext>
            </a:extLst>
          </p:cNvPr>
          <p:cNvSpPr/>
          <p:nvPr/>
        </p:nvSpPr>
        <p:spPr>
          <a:xfrm>
            <a:off x="1625757" y="409432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163A"/>
                </a:solidFill>
              </a:rPr>
              <a:t>Lorem ipsum</a:t>
            </a:r>
            <a:endParaRPr lang="ko-KR" altLang="en-US" sz="2000" dirty="0">
              <a:solidFill>
                <a:srgbClr val="00163A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1849D714-1A08-490D-BD2D-83487B4CC522}"/>
              </a:ext>
            </a:extLst>
          </p:cNvPr>
          <p:cNvSpPr/>
          <p:nvPr/>
        </p:nvSpPr>
        <p:spPr>
          <a:xfrm>
            <a:off x="1625757" y="448193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AE3F75AE-F7DB-455E-BE8B-C4C25AA7232E}"/>
              </a:ext>
            </a:extLst>
          </p:cNvPr>
          <p:cNvSpPr/>
          <p:nvPr/>
        </p:nvSpPr>
        <p:spPr>
          <a:xfrm>
            <a:off x="2152453" y="199406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69A2F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E54DBA21-B073-4D81-9AE9-8C3806474EF8}"/>
              </a:ext>
            </a:extLst>
          </p:cNvPr>
          <p:cNvSpPr/>
          <p:nvPr/>
        </p:nvSpPr>
        <p:spPr>
          <a:xfrm>
            <a:off x="2949407" y="100342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210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0FA43E7A-32EA-47CD-8664-39425A89419D}"/>
              </a:ext>
            </a:extLst>
          </p:cNvPr>
          <p:cNvSpPr/>
          <p:nvPr/>
        </p:nvSpPr>
        <p:spPr>
          <a:xfrm>
            <a:off x="4847850" y="409432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163A"/>
                </a:solidFill>
              </a:rPr>
              <a:t>Lorem ipsum</a:t>
            </a:r>
            <a:endParaRPr lang="ko-KR" altLang="en-US" sz="2000" dirty="0">
              <a:solidFill>
                <a:srgbClr val="00163A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BA7054A-9323-4037-BFAE-49AD82D03AD5}"/>
              </a:ext>
            </a:extLst>
          </p:cNvPr>
          <p:cNvSpPr/>
          <p:nvPr/>
        </p:nvSpPr>
        <p:spPr>
          <a:xfrm>
            <a:off x="4847850" y="448193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7EA1CA1F-5EDA-4A12-9EE4-464EDAEE7693}"/>
              </a:ext>
            </a:extLst>
          </p:cNvPr>
          <p:cNvSpPr/>
          <p:nvPr/>
        </p:nvSpPr>
        <p:spPr>
          <a:xfrm>
            <a:off x="5374546" y="120638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69A2F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200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CCB2B574-2D0A-4D62-A7AC-3924C9B729B0}"/>
              </a:ext>
            </a:extLst>
          </p:cNvPr>
          <p:cNvSpPr/>
          <p:nvPr/>
        </p:nvSpPr>
        <p:spPr>
          <a:xfrm>
            <a:off x="6171500" y="223510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140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0407137-4259-4C33-90B6-94F7AA83CA45}"/>
              </a:ext>
            </a:extLst>
          </p:cNvPr>
          <p:cNvSpPr/>
          <p:nvPr/>
        </p:nvSpPr>
        <p:spPr>
          <a:xfrm>
            <a:off x="8069943" y="409432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163A"/>
                </a:solidFill>
              </a:rPr>
              <a:t>Lorem ipsum</a:t>
            </a:r>
            <a:endParaRPr lang="ko-KR" altLang="en-US" sz="2000" dirty="0">
              <a:solidFill>
                <a:srgbClr val="00163A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728A077-E38C-4497-8E4D-4CEB5392E059}"/>
              </a:ext>
            </a:extLst>
          </p:cNvPr>
          <p:cNvSpPr/>
          <p:nvPr/>
        </p:nvSpPr>
        <p:spPr>
          <a:xfrm>
            <a:off x="8069943" y="448193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5695430B-6F6E-485E-9AAC-B4BF94EA6D97}"/>
              </a:ext>
            </a:extLst>
          </p:cNvPr>
          <p:cNvSpPr/>
          <p:nvPr/>
        </p:nvSpPr>
        <p:spPr>
          <a:xfrm>
            <a:off x="8596639" y="152722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69A2F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180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DCF255D9-732E-4778-A910-F8EF3576B33B}"/>
              </a:ext>
            </a:extLst>
          </p:cNvPr>
          <p:cNvSpPr/>
          <p:nvPr/>
        </p:nvSpPr>
        <p:spPr>
          <a:xfrm>
            <a:off x="9393593" y="140495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195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9D8BC770-DEB0-4C4C-A37A-4322C97ED910}"/>
              </a:ext>
            </a:extLst>
          </p:cNvPr>
          <p:cNvSpPr/>
          <p:nvPr/>
        </p:nvSpPr>
        <p:spPr>
          <a:xfrm>
            <a:off x="3992135" y="5608206"/>
            <a:ext cx="357691" cy="357691"/>
          </a:xfrm>
          <a:prstGeom prst="ellipse">
            <a:avLst/>
          </a:prstGeom>
          <a:solidFill>
            <a:srgbClr val="69A2F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6C91277-D57D-4E8F-83EC-68AF3512C417}"/>
              </a:ext>
            </a:extLst>
          </p:cNvPr>
          <p:cNvSpPr/>
          <p:nvPr/>
        </p:nvSpPr>
        <p:spPr>
          <a:xfrm>
            <a:off x="4349826" y="5617774"/>
            <a:ext cx="1670672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b="1" dirty="0">
                <a:solidFill>
                  <a:srgbClr val="00163A"/>
                </a:solidFill>
              </a:rPr>
              <a:t>Lorem ipsum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D11B8051-5ED6-440A-82FE-84506AAE486D}"/>
              </a:ext>
            </a:extLst>
          </p:cNvPr>
          <p:cNvSpPr/>
          <p:nvPr/>
        </p:nvSpPr>
        <p:spPr>
          <a:xfrm>
            <a:off x="6399269" y="5608206"/>
            <a:ext cx="357691" cy="357691"/>
          </a:xfrm>
          <a:prstGeom prst="ellipse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9195D7D-9A1A-45C2-A914-50001EA9053C}"/>
              </a:ext>
            </a:extLst>
          </p:cNvPr>
          <p:cNvSpPr/>
          <p:nvPr/>
        </p:nvSpPr>
        <p:spPr>
          <a:xfrm>
            <a:off x="6756960" y="5617774"/>
            <a:ext cx="1670672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b="1" dirty="0">
                <a:solidFill>
                  <a:srgbClr val="00163A"/>
                </a:solidFill>
              </a:rPr>
              <a:t>Lorem ipsum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147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>
            <a:extLst>
              <a:ext uri="{FF2B5EF4-FFF2-40B4-BE49-F238E27FC236}">
                <a16:creationId xmlns:a16="http://schemas.microsoft.com/office/drawing/2014/main" id="{73F829D4-DE8F-4942-862E-AA5CCF64AD19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3DA7D62-181C-46F6-AF80-CC80BC83AADB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FC4D157-FB99-493E-9E9B-3F6DE17721E5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FD7C21D-F799-4360-8479-D7E9A6BD3CFB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985954-8232-4B22-BCC7-A0265906DD96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FE20BA1-9D1B-4353-97DF-AC9456A32FF4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9F84270-38AC-4744-834E-B303274FA2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A6DC60D-E92A-4810-8EA9-6AFE30CFB4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286039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AAF98EB-8193-4228-891A-FD65BFF249F5}"/>
              </a:ext>
            </a:extLst>
          </p:cNvPr>
          <p:cNvSpPr txBox="1"/>
          <p:nvPr/>
        </p:nvSpPr>
        <p:spPr>
          <a:xfrm>
            <a:off x="2191657" y="969705"/>
            <a:ext cx="7808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63A"/>
                </a:solidFill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00163A"/>
              </a:solidFill>
              <a:cs typeface="Arial" panose="020B0604020202020204" pitchFamily="34" charset="0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464ABBE-E4C0-4DFA-9AFF-E96614F18C47}"/>
              </a:ext>
            </a:extLst>
          </p:cNvPr>
          <p:cNvSpPr/>
          <p:nvPr/>
        </p:nvSpPr>
        <p:spPr>
          <a:xfrm>
            <a:off x="6266348" y="4284110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0016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2C8531-A2E1-4525-8068-08994EF00134}"/>
              </a:ext>
            </a:extLst>
          </p:cNvPr>
          <p:cNvSpPr txBox="1"/>
          <p:nvPr/>
        </p:nvSpPr>
        <p:spPr>
          <a:xfrm>
            <a:off x="2079711" y="2454590"/>
            <a:ext cx="395026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00163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B498A6-BB50-4055-996F-AAD9492C4DAB}"/>
              </a:ext>
            </a:extLst>
          </p:cNvPr>
          <p:cNvSpPr txBox="1"/>
          <p:nvPr/>
        </p:nvSpPr>
        <p:spPr>
          <a:xfrm>
            <a:off x="2114346" y="3162476"/>
            <a:ext cx="3918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en-US" altLang="ko-KR" sz="1400" dirty="0">
              <a:solidFill>
                <a:srgbClr val="00163A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9713E2-879C-4803-A0A1-FADE27397042}"/>
              </a:ext>
            </a:extLst>
          </p:cNvPr>
          <p:cNvSpPr txBox="1"/>
          <p:nvPr/>
        </p:nvSpPr>
        <p:spPr>
          <a:xfrm>
            <a:off x="6882601" y="2454590"/>
            <a:ext cx="395026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00163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5FB008-7AA8-42A4-A130-40237C29C808}"/>
              </a:ext>
            </a:extLst>
          </p:cNvPr>
          <p:cNvSpPr txBox="1"/>
          <p:nvPr/>
        </p:nvSpPr>
        <p:spPr>
          <a:xfrm>
            <a:off x="6917236" y="3162476"/>
            <a:ext cx="3918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en-US" altLang="ko-KR" sz="1400" dirty="0">
              <a:solidFill>
                <a:srgbClr val="00163A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C72973-3CC9-4063-A3EF-71A6D81B9E15}"/>
              </a:ext>
            </a:extLst>
          </p:cNvPr>
          <p:cNvSpPr txBox="1"/>
          <p:nvPr/>
        </p:nvSpPr>
        <p:spPr>
          <a:xfrm>
            <a:off x="2079711" y="4238429"/>
            <a:ext cx="395026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00163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4C86C6-E205-4607-A8C6-F096E6D96B28}"/>
              </a:ext>
            </a:extLst>
          </p:cNvPr>
          <p:cNvSpPr txBox="1"/>
          <p:nvPr/>
        </p:nvSpPr>
        <p:spPr>
          <a:xfrm>
            <a:off x="2114346" y="4946315"/>
            <a:ext cx="3918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en-US" altLang="ko-KR" sz="1400" dirty="0">
              <a:solidFill>
                <a:srgbClr val="00163A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C614F8-6DB1-479C-AE39-D297891724BD}"/>
              </a:ext>
            </a:extLst>
          </p:cNvPr>
          <p:cNvSpPr txBox="1"/>
          <p:nvPr/>
        </p:nvSpPr>
        <p:spPr>
          <a:xfrm>
            <a:off x="6882601" y="4238429"/>
            <a:ext cx="395026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00163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6CE72E-07D1-42DB-9E0A-BAE76854A267}"/>
              </a:ext>
            </a:extLst>
          </p:cNvPr>
          <p:cNvSpPr txBox="1"/>
          <p:nvPr/>
        </p:nvSpPr>
        <p:spPr>
          <a:xfrm>
            <a:off x="6917236" y="4946315"/>
            <a:ext cx="3918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en-US" altLang="ko-KR" sz="1400" dirty="0">
              <a:solidFill>
                <a:srgbClr val="00163A"/>
              </a:solidFill>
            </a:endParaRPr>
          </a:p>
        </p:txBody>
      </p:sp>
      <p:sp>
        <p:nvSpPr>
          <p:cNvPr id="31" name="그래픽 2">
            <a:extLst>
              <a:ext uri="{FF2B5EF4-FFF2-40B4-BE49-F238E27FC236}">
                <a16:creationId xmlns:a16="http://schemas.microsoft.com/office/drawing/2014/main" id="{39452BE1-909D-43CE-8C70-84E015E2040A}"/>
              </a:ext>
            </a:extLst>
          </p:cNvPr>
          <p:cNvSpPr/>
          <p:nvPr/>
        </p:nvSpPr>
        <p:spPr>
          <a:xfrm>
            <a:off x="1456098" y="249333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185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2" name="그래픽 8">
            <a:extLst>
              <a:ext uri="{FF2B5EF4-FFF2-40B4-BE49-F238E27FC236}">
                <a16:creationId xmlns:a16="http://schemas.microsoft.com/office/drawing/2014/main" id="{6B3BA161-AF23-40FB-A28F-A05E5ADE3856}"/>
              </a:ext>
            </a:extLst>
          </p:cNvPr>
          <p:cNvSpPr/>
          <p:nvPr/>
        </p:nvSpPr>
        <p:spPr>
          <a:xfrm>
            <a:off x="1456098" y="427717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185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3" name="그래픽 5">
            <a:extLst>
              <a:ext uri="{FF2B5EF4-FFF2-40B4-BE49-F238E27FC236}">
                <a16:creationId xmlns:a16="http://schemas.microsoft.com/office/drawing/2014/main" id="{5A96E800-B15F-4337-B3F9-06252B3DA78F}"/>
              </a:ext>
            </a:extLst>
          </p:cNvPr>
          <p:cNvSpPr/>
          <p:nvPr/>
        </p:nvSpPr>
        <p:spPr>
          <a:xfrm>
            <a:off x="6258988" y="249333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185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43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574D046-7080-42E3-8090-9051E17DAD75}"/>
              </a:ext>
            </a:extLst>
          </p:cNvPr>
          <p:cNvSpPr txBox="1"/>
          <p:nvPr/>
        </p:nvSpPr>
        <p:spPr>
          <a:xfrm>
            <a:off x="3175000" y="3075057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00163A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00163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DC27F4-2CC9-413C-B3DB-45020307FF69}"/>
              </a:ext>
            </a:extLst>
          </p:cNvPr>
          <p:cNvSpPr txBox="1"/>
          <p:nvPr/>
        </p:nvSpPr>
        <p:spPr>
          <a:xfrm>
            <a:off x="3242935" y="3782943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63A"/>
                </a:solidFill>
              </a:rPr>
              <a:t>01:00pm ~ 01:30pm</a:t>
            </a:r>
            <a:endParaRPr lang="ko-KR" altLang="en-US" sz="2000" dirty="0">
              <a:solidFill>
                <a:srgbClr val="00163A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F26DDBF-9394-46A8-BEB6-2CDB21458D72}"/>
              </a:ext>
            </a:extLst>
          </p:cNvPr>
          <p:cNvGrpSpPr/>
          <p:nvPr/>
        </p:nvGrpSpPr>
        <p:grpSpPr>
          <a:xfrm>
            <a:off x="5582308" y="1785921"/>
            <a:ext cx="1027384" cy="1170074"/>
            <a:chOff x="6830083" y="5571172"/>
            <a:chExt cx="342900" cy="390525"/>
          </a:xfrm>
          <a:solidFill>
            <a:srgbClr val="1853B0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5B88F3C-9D96-4ACC-A116-51FBB4703A3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35118DC-3F21-417E-8740-AE7B2EDCCE9B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Box 183">
            <a:extLst>
              <a:ext uri="{FF2B5EF4-FFF2-40B4-BE49-F238E27FC236}">
                <a16:creationId xmlns:a16="http://schemas.microsoft.com/office/drawing/2014/main" id="{F63703E1-B445-4E3F-B88F-E75FC8BF82E0}"/>
              </a:ext>
            </a:extLst>
          </p:cNvPr>
          <p:cNvSpPr txBox="1"/>
          <p:nvPr/>
        </p:nvSpPr>
        <p:spPr>
          <a:xfrm>
            <a:off x="2484726" y="3400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00163A"/>
                </a:solidFill>
              </a:rPr>
              <a:t>World Map Slide</a:t>
            </a:r>
            <a:endParaRPr lang="ko-KR" altLang="en-US" b="0" dirty="0">
              <a:solidFill>
                <a:srgbClr val="00163A"/>
              </a:solidFill>
            </a:endParaRPr>
          </a:p>
        </p:txBody>
      </p:sp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F657E077-FA99-4051-9D7E-A5204FA4024A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BBD5FF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CEC4F994-D357-44BF-B905-1F406AE1FEC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0BB7C7D-C846-4E47-A7B5-1391FE24F5E0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4D85062A-B0CA-4B03-B5D1-883B42EC1446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6038EFC8-C271-4DDA-9003-51B6FF0A0911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81FE6B3C-398E-475F-B141-6F2227EFBFC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3A653E75-F1F2-4A15-914E-4B986EC3818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2284AEED-8860-4248-A4D1-FAE0DC4F54D3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9D357122-4DAA-4D37-9C0E-400D401FFCD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D255328-0F29-4C2A-AEB2-3BB489E26ED2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84F8F4F-5739-40B5-ADFD-70F5597497F2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79F74CE-2C55-457A-A03F-7752F8EA31F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B025B55-AB46-463F-ABA4-5623077D974E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1F95DCDC-2DFF-4FD8-A22A-25E31AFA08A4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BF5F13D6-EF03-48DB-BE4D-280F21333CE9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113A7A51-3D25-4FDE-98CF-10A87F79CD5F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4E009609-37D7-4F15-9160-D75A371DFB41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63EC0E97-DCC3-4DF6-A97E-2CDBA4B32311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C428514-408C-4DEC-804B-9B24E2BF8DF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2F8B274-631F-460F-95E1-D45E9AB3F6B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9809C5DE-71AB-4608-9ADE-92FFBBF48E4D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6BB76615-0B52-40BA-A001-DE18634C2E90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ED3B375F-7C5E-4E34-82D0-FAE0B7AE0FB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566FD250-AB5D-4E52-AB85-2DA4FC86916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59160190-6325-4A39-B378-00E3CFA98826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03E4B70E-FF9C-4091-A3B0-59B8B58A2655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4CD407F8-DCC4-4C59-9C92-35AC98D45B75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B8BBF469-47A8-40A7-9119-BA5344DC1FAF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9D6C2EBB-B06D-4803-AD3D-00291AAF74A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7EA473C4-5E20-44EC-991B-CC82AD93C4E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030EBDD-F39C-4ADD-856A-A41A96336948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32786954-D315-4961-99F4-A5158AE2DEC6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99E971D-C346-4CBC-81B1-187B11C20D2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734411A-4C6C-4216-ADFE-19A6910E4967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5358779B-B621-4980-A39B-2E40ABB9D826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9113787-49D4-4E97-917F-328E20CB1363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05214498-C526-4E6E-81DD-AACDE4BADCB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C1662F8-73D1-4BEE-819F-916250BB7FFB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CCCB8BD2-914D-4DA6-BEB8-F8154B2D19C3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87CD2AB7-C20A-451B-B92B-276C21D75206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C25610-5392-4CE2-A14D-1974AD9D9172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47EE744-A236-404E-8DFD-0838AE40ABD0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D4FD148-E2D1-4A35-9FFF-B507D005969C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7CA21C3-2E53-43E7-BEE3-FB44F42B452D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1B2289D-BA0B-4ABD-A1DC-62669D29A480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7AA59C3-BDB8-4FFE-99F0-52E51423E313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07F0BD6-EA75-4B94-A91E-69CF1BF6E94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D67EAA1A-B99E-4C83-B331-B867F24CB122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39493718-EEF9-499C-8C4F-E48CEFF44157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066E6AE8-CD08-471F-9534-1B29333D79A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3055AEE-6B48-4B9B-B053-BC99120953B1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9B25704-5951-45BF-977F-F67BEE8FC92E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ACEE0918-6619-4C1F-BDD2-1828F6DAD610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9F020F5-DE71-4478-916B-17CCB4A5F253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50CB0465-06F5-4A71-89F5-4F832B010A9C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A2EB45D2-295B-4C0A-8B42-A40C82CC64E2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A98DDDF6-28A4-4555-81A0-CA5FFF472026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8A102ADB-8195-477F-A96C-062C2255DE6B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3F912BC8-EEFC-4648-A69F-8AAFA136EC34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F2B602B-83CE-4555-B391-1B40896AFDAF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80EE3463-B8CA-44C3-B334-4796FF4E9E83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473EA9E-4273-453F-A900-C1C56D5F2856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6C97DDD-84AD-45D3-9DF9-88180CCCB711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F21DA2A-5F78-4576-81EC-43F60D49E9A4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C25B146C-2CA2-4C83-A5FE-FB17637BEA3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7672A60F-9904-49BD-B67D-55B4D59F5923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A9D607DC-0177-4321-A6CA-42B1C66B6815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92F57C8E-621B-4FD7-9E55-EC5CCCAF2124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F44E1FC1-38FF-4E0F-A55B-C6F0D2C23791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E6BE96A-41DD-43F7-B644-1FC4AC53858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74DA7163-9E8E-466B-AD93-DB17B01AB13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AC1BDC50-74E5-4628-93E1-50B3E3A18312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6FA95EAC-E25C-4265-A5C7-FC72E6533BF2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CA945C68-444E-49BF-A121-CFA0C155A710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6A9F9645-4A04-4AAC-906F-AAD34FB391EC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1D74A6A9-271B-4EF2-AFEB-08FFC36F072E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70FEE309-C0AD-4789-A30F-1B6D6C66684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DE1488D-09A8-4787-80C9-353A9D5AB1D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5070DB8-A891-45E2-BA34-C22D34A61C0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817B5159-51D0-4319-8117-E32823C92FDB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F3559D6-4C10-43CF-8F17-D4279F0D0E99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197E195B-D05F-450C-A7D6-83D99605E4F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2AA4978-D8C5-4B35-BAF3-B7BE0154DB1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ED0663E3-638A-4E67-B5E5-319E7F84BE5E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C5FEE8CB-3624-4A74-B595-CE76A573FFB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FB34E55F-1D17-4F32-A815-2A95DE0C0FDA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71521E29-092A-436E-A0E6-82DC8B0D09DA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1F286382-B35F-486F-ABAB-89073A46E247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91D439A-2DEC-4EF3-8C92-EB472A9C7B9C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F99A2C1-A928-49B2-AC8F-26AD88D8EF46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F7E80E8-5B48-4D23-9431-541F257BE7F4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FA094FAA-4841-47F1-9D8B-B9992E8E42E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9C751C9-9FD9-452D-8ADB-B42D5CB9D470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20B66D8F-4FCF-48CD-87DA-4A28162088A1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EC8668F-FD81-4463-BF1D-81C87E8D8EC4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11145DAF-78E3-4ECC-A40E-031416CE84E6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BF61AE9E-CAFE-468D-A71E-5E53D83367D7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4709F8EA-B7A3-4EBF-8C37-FA81F2F2C8B8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C3398F8-83FB-4FDD-B20F-65F632CB734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13B54E76-BA6B-4064-8B9B-63DF5B0332CF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4DA31C2-461C-43C9-95B2-800FA4E817A4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28FF920C-CB37-4BE0-81F3-5B50C59A45B3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CA44E42-5F1E-471B-979A-092E1F17666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025393CE-E261-4C08-9CFA-5216AC6E5F07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AB8DAEB2-5DD6-446A-A94A-AF08EA1B305E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022C277E-0654-4A29-AE3F-5DA8BB3BC1E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FAB5A030-77A9-4780-AB37-1799B2A8C7FE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36F5ED9F-4228-4509-BC85-78619FE22A32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929BA3E6-E602-4EE7-BBA9-5ED390A4F888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045014C-B58D-4A12-8722-91E4A68045AE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15EE6D62-80B7-4E1B-9D2E-4C66ABFC55E8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4B4C35E-2A59-4291-91E5-5B25CF5F72E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56445090-7B5E-404D-AC40-BB6F534DAE9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9600DF8-3FCC-463B-9B4C-B52ED1DB58FA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031A3410-4E73-482B-8098-EE65CE0D7B03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9EB4C186-58D8-4EE4-9217-20FD65B79441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6687505-994A-4FEC-BB5F-7B5FAA34E965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028DFF9F-ED8D-4A07-8505-300C304CF5B5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F409EA9-78A7-46F3-836D-181B40936970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C761C08-DCB1-47A8-9240-D6DE684B4534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80122DA-9188-48B2-83BC-E80E02BDD402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110B4F0-A766-4468-9E48-4ADBD1FD5C7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093BA6E-A30B-4BC4-AB60-D75969EDC055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A21E516-20F5-47D2-96E0-154245C64DD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72C1E3AC-1F26-45C9-8406-0C2D2102EC1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1C36D62C-2503-4E16-BAEB-12F8FBCBB28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1853B0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0E97BF1-0205-478F-9BEF-2AA30ACD157E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C8127384-9CAA-4BA3-920E-DD253F828DB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B426A0BF-CD47-41A4-8DAF-60FD69A4FE5C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31733065-F907-4CC2-AE6D-BA695A566D4F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1EEFD458-4438-4199-A187-29BD1DE0335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20336312-68D7-49C0-8B28-3EE4D5EE6374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1853B0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228FAE2-856B-4971-9061-F615787B0F9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1853B0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E5E7E77B-3649-4992-A944-D0F967EEC59A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09188A9A-AADD-4AFA-BB46-64D12ACFBE23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A93A7094-3CC2-40DD-8D9D-64D5FF4EC34B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926696D4-BA81-4D0E-8A10-7801C348575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2AD1D576-4CAD-4ACC-B927-CF38412392D7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4701F2D8-4D98-4380-9BE2-0C4C1248F8FC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A229F14-5BB9-429C-90B4-9F455EDDC76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272A2FEE-CD6F-48DE-A152-D18CA251487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250AD3F-1721-46FE-A7A9-03195EE8F2DB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F97927-359B-4810-9715-BD4173359987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FF025E62-E1D5-4EBE-B37F-D00D08E52EAB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A2C1B241-729E-4EB0-8EBD-38D5C4219B19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EE2EA0C8-7AAF-41A7-8C9D-9D22F3B94B93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539D14AF-E8BB-47A1-8325-7383989786FE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FAB6BF8B-DFB3-4B58-A7F5-79A49FB6E1A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86394E20-E8EF-4977-B3F1-34C2C027DA9C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0194EC5F-7B61-4F1D-8FB0-C220A8A8910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C1EE35EB-1DFD-4CA7-93A9-216D7C7E220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EC64A7B-0473-423C-A9D6-A5C8F110B888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1853B0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1787EEF3-48F7-43B8-A543-8F4E27DCED4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F9EE1DF7-57D7-4D0C-884E-40B1D7F4C4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0138C8BE-A702-4777-8A21-237391CDFFC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2CB51BFE-235B-403D-8B7D-1BB3DFF2A1B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6D04F57-8D53-4FFE-9290-55EEBB5B57B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07EBC53C-3922-494E-AC6D-8E1F7463CFC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5CABC172-62D7-40B2-AFCC-29AFDE3E0FAB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7231A1B8-B871-43C3-8453-E4E8497356F3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89B0C9BD-A834-45E8-8658-F8E97DD5F5AA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F91A59D-7CB8-44C3-8B07-3D3B1D370A3B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722D9CBA-078C-4136-8C92-0A00368BB5B3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E2E599E-9349-4D35-B707-7F5678A1E57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20301D6F-0D5F-4C3A-916D-866555414405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75457685-DEBE-4F08-A28F-A69341F36825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7A0A0D26-39FB-4D06-B790-750F16667A7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D608F90-F13F-465D-BF6B-D53A703993E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072DAED8-8843-475F-88E4-18BBB665CDA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6F3D2F39-0948-4267-A457-3C6D7F823FA6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9395B3-39F7-4B3A-81C5-977D3E9FE1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E8099AF7-4EC3-423A-8A1C-293BAE147EC4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E667ECF9-36A3-452F-B422-876C7FC6F78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11AE2BF2-1089-4A1D-8AE1-9472B606196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17C9A25D-D4BD-4A6E-A4AC-FC6D216A9C90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8E5065E8-2FC7-47FA-B046-307AAFB68F9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06FCDA48-DB83-4312-88F3-5CBFE3CDD3DE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163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1594F568-146C-43F9-A010-D6D3B8F44AA9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163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0161F763-C343-472B-A659-DE7CD129FC2C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163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2127248" y="1585037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00163A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0163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02DF0-07C2-4209-9699-713F679E1E42}"/>
              </a:ext>
            </a:extLst>
          </p:cNvPr>
          <p:cNvSpPr txBox="1"/>
          <p:nvPr/>
        </p:nvSpPr>
        <p:spPr>
          <a:xfrm>
            <a:off x="2127249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endParaRPr lang="en-US" altLang="ko-KR" sz="14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endParaRPr lang="en-US" altLang="ko-KR" sz="14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153441-193C-4D6C-B04E-FF917BFBA7DB}"/>
              </a:ext>
            </a:extLst>
          </p:cNvPr>
          <p:cNvSpPr/>
          <p:nvPr/>
        </p:nvSpPr>
        <p:spPr>
          <a:xfrm>
            <a:off x="2127248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1835A9-9844-410A-9577-5C1380C2E973}"/>
              </a:ext>
            </a:extLst>
          </p:cNvPr>
          <p:cNvSpPr/>
          <p:nvPr/>
        </p:nvSpPr>
        <p:spPr>
          <a:xfrm>
            <a:off x="2127249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46614F-1DA2-442C-9B58-6D0D63A52712}"/>
              </a:ext>
            </a:extLst>
          </p:cNvPr>
          <p:cNvSpPr txBox="1"/>
          <p:nvPr/>
        </p:nvSpPr>
        <p:spPr>
          <a:xfrm>
            <a:off x="5035551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endParaRPr lang="en-US" altLang="ko-KR" sz="14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endParaRPr lang="en-US" altLang="ko-KR" sz="14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A1298BB-0248-43BA-AFFD-EF8B56622FA5}"/>
              </a:ext>
            </a:extLst>
          </p:cNvPr>
          <p:cNvSpPr/>
          <p:nvPr/>
        </p:nvSpPr>
        <p:spPr>
          <a:xfrm>
            <a:off x="5035550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E414CD9-0400-4B8A-A782-3C2FD8ADB70D}"/>
              </a:ext>
            </a:extLst>
          </p:cNvPr>
          <p:cNvSpPr/>
          <p:nvPr/>
        </p:nvSpPr>
        <p:spPr>
          <a:xfrm>
            <a:off x="5035551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8C2D07-FE0C-4185-B94C-3BFACB9AFB17}"/>
              </a:ext>
            </a:extLst>
          </p:cNvPr>
          <p:cNvSpPr txBox="1"/>
          <p:nvPr/>
        </p:nvSpPr>
        <p:spPr>
          <a:xfrm>
            <a:off x="7943853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endParaRPr lang="en-US" altLang="ko-KR" sz="14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endParaRPr lang="en-US" altLang="ko-KR" sz="1400" dirty="0">
              <a:solidFill>
                <a:srgbClr val="00163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86056C6-1378-4895-9BC7-1102B11C95D3}"/>
              </a:ext>
            </a:extLst>
          </p:cNvPr>
          <p:cNvSpPr/>
          <p:nvPr/>
        </p:nvSpPr>
        <p:spPr>
          <a:xfrm>
            <a:off x="7943852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B9C9289-089D-40A2-A0D5-0B90C15D35C2}"/>
              </a:ext>
            </a:extLst>
          </p:cNvPr>
          <p:cNvSpPr/>
          <p:nvPr/>
        </p:nvSpPr>
        <p:spPr>
          <a:xfrm>
            <a:off x="7943853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63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C8E9DE5-249C-42C0-A069-4AE1B3578FCE}"/>
              </a:ext>
            </a:extLst>
          </p:cNvPr>
          <p:cNvSpPr txBox="1"/>
          <p:nvPr/>
        </p:nvSpPr>
        <p:spPr>
          <a:xfrm>
            <a:off x="5401921" y="2911706"/>
            <a:ext cx="5556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163A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163A"/>
                </a:solidFill>
              </a:rPr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E82F45-756B-4098-8426-A335C8F241DB}"/>
              </a:ext>
            </a:extLst>
          </p:cNvPr>
          <p:cNvSpPr txBox="1"/>
          <p:nvPr/>
        </p:nvSpPr>
        <p:spPr>
          <a:xfrm>
            <a:off x="5401921" y="3988924"/>
            <a:ext cx="55563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63A"/>
                </a:solidFill>
              </a:rPr>
              <a:t>aliqua</a:t>
            </a:r>
            <a:r>
              <a:rPr lang="en-US" altLang="ko-KR" sz="1400" dirty="0">
                <a:solidFill>
                  <a:srgbClr val="00163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163A"/>
                </a:solidFill>
              </a:rPr>
              <a:t>Ut </a:t>
            </a:r>
            <a:r>
              <a:rPr lang="en-US" altLang="ko-KR" sz="1400" dirty="0" err="1">
                <a:solidFill>
                  <a:srgbClr val="00163A"/>
                </a:solidFill>
              </a:rPr>
              <a:t>enim</a:t>
            </a:r>
            <a:r>
              <a:rPr lang="en-US" altLang="ko-KR" sz="1400" dirty="0">
                <a:solidFill>
                  <a:srgbClr val="00163A"/>
                </a:solidFill>
              </a:rPr>
              <a:t> ad minim </a:t>
            </a:r>
            <a:r>
              <a:rPr lang="en-US" altLang="ko-KR" sz="1400" dirty="0" err="1">
                <a:solidFill>
                  <a:srgbClr val="00163A"/>
                </a:solidFill>
              </a:rPr>
              <a:t>veniam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quis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nostrud</a:t>
            </a:r>
            <a:r>
              <a:rPr lang="en-US" altLang="ko-KR" sz="1400" dirty="0">
                <a:solidFill>
                  <a:srgbClr val="00163A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63A"/>
                </a:solidFill>
              </a:rPr>
              <a:t>ullamco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laboris</a:t>
            </a:r>
            <a:r>
              <a:rPr lang="en-US" altLang="ko-KR" sz="1400" dirty="0">
                <a:solidFill>
                  <a:srgbClr val="00163A"/>
                </a:solidFill>
              </a:rPr>
              <a:t> nisi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aliquip</a:t>
            </a:r>
            <a:r>
              <a:rPr lang="en-US" altLang="ko-KR" sz="1400" dirty="0">
                <a:solidFill>
                  <a:srgbClr val="00163A"/>
                </a:solidFill>
              </a:rPr>
              <a:t> ex </a:t>
            </a:r>
            <a:r>
              <a:rPr lang="en-US" altLang="ko-KR" sz="1400" dirty="0" err="1">
                <a:solidFill>
                  <a:srgbClr val="00163A"/>
                </a:solidFill>
              </a:rPr>
              <a:t>ea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commodo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consequat</a:t>
            </a:r>
            <a:r>
              <a:rPr lang="en-US" altLang="ko-KR" sz="1400" dirty="0">
                <a:solidFill>
                  <a:srgbClr val="00163A"/>
                </a:solidFill>
              </a:rPr>
              <a:t>. Duis </a:t>
            </a:r>
            <a:r>
              <a:rPr lang="en-US" altLang="ko-KR" sz="1400" dirty="0" err="1">
                <a:solidFill>
                  <a:srgbClr val="00163A"/>
                </a:solidFill>
              </a:rPr>
              <a:t>aute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irure</a:t>
            </a:r>
            <a:r>
              <a:rPr lang="en-US" altLang="ko-KR" sz="1400" dirty="0">
                <a:solidFill>
                  <a:srgbClr val="00163A"/>
                </a:solidFill>
              </a:rPr>
              <a:t> dolor in </a:t>
            </a:r>
            <a:r>
              <a:rPr lang="en-US" altLang="ko-KR" sz="1400" dirty="0" err="1">
                <a:solidFill>
                  <a:srgbClr val="00163A"/>
                </a:solidFill>
              </a:rPr>
              <a:t>reprehenderit</a:t>
            </a:r>
            <a:r>
              <a:rPr lang="en-US" altLang="ko-KR" sz="1400" dirty="0">
                <a:solidFill>
                  <a:srgbClr val="00163A"/>
                </a:solidFill>
              </a:rPr>
              <a:t> in </a:t>
            </a:r>
            <a:r>
              <a:rPr lang="en-US" altLang="ko-KR" sz="1400" dirty="0" err="1">
                <a:solidFill>
                  <a:srgbClr val="00163A"/>
                </a:solidFill>
              </a:rPr>
              <a:t>voluptate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velit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esse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cillum</a:t>
            </a:r>
            <a:r>
              <a:rPr lang="en-US" altLang="ko-KR" sz="1400" dirty="0">
                <a:solidFill>
                  <a:srgbClr val="00163A"/>
                </a:solidFill>
              </a:rPr>
              <a:t> dolore </a:t>
            </a:r>
            <a:r>
              <a:rPr lang="en-US" altLang="ko-KR" sz="1400" dirty="0" err="1">
                <a:solidFill>
                  <a:srgbClr val="00163A"/>
                </a:solidFill>
              </a:rPr>
              <a:t>eu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fugiat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nulla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pariatur</a:t>
            </a:r>
            <a:r>
              <a:rPr lang="en-US" altLang="ko-KR" sz="1400" dirty="0">
                <a:solidFill>
                  <a:srgbClr val="00163A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0163A"/>
                </a:solidFill>
              </a:rPr>
              <a:t>Excepteur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sint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occaecat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cupidatat</a:t>
            </a:r>
            <a:r>
              <a:rPr lang="en-US" altLang="ko-KR" sz="1400" dirty="0">
                <a:solidFill>
                  <a:srgbClr val="00163A"/>
                </a:solidFill>
              </a:rPr>
              <a:t> non </a:t>
            </a:r>
            <a:r>
              <a:rPr lang="en-US" altLang="ko-KR" sz="1400" dirty="0" err="1">
                <a:solidFill>
                  <a:srgbClr val="00163A"/>
                </a:solidFill>
              </a:rPr>
              <a:t>proident</a:t>
            </a:r>
            <a:r>
              <a:rPr lang="en-US" altLang="ko-KR" sz="1400" dirty="0">
                <a:solidFill>
                  <a:srgbClr val="00163A"/>
                </a:solidFill>
              </a:rPr>
              <a:t>!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24C8D7A-1350-404A-85FE-8B2DC2628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84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B67A526-FE55-41BC-85E4-BEF40D1C59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2B308D85-3E47-4830-9C09-F51727A93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852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69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226F73A-EBC4-493F-A2E8-168958BD4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A6CDCD-AC09-4ADF-9C00-8C24BF3D8E36}"/>
              </a:ext>
            </a:extLst>
          </p:cNvPr>
          <p:cNvSpPr txBox="1"/>
          <p:nvPr/>
        </p:nvSpPr>
        <p:spPr>
          <a:xfrm>
            <a:off x="6096000" y="272212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163A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163A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C12BA-F280-4380-A9A2-EF0D3E5F5F6A}"/>
              </a:ext>
            </a:extLst>
          </p:cNvPr>
          <p:cNvSpPr txBox="1"/>
          <p:nvPr/>
        </p:nvSpPr>
        <p:spPr>
          <a:xfrm>
            <a:off x="6096000" y="379934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63A"/>
                </a:solidFill>
              </a:rPr>
              <a:t>aliqua</a:t>
            </a:r>
            <a:r>
              <a:rPr lang="en-US" altLang="ko-KR" sz="1400" dirty="0">
                <a:solidFill>
                  <a:srgbClr val="00163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163A"/>
                </a:solidFill>
              </a:rPr>
              <a:t>Ut </a:t>
            </a:r>
            <a:r>
              <a:rPr lang="en-US" altLang="ko-KR" sz="1400" dirty="0" err="1">
                <a:solidFill>
                  <a:srgbClr val="00163A"/>
                </a:solidFill>
              </a:rPr>
              <a:t>enim</a:t>
            </a:r>
            <a:r>
              <a:rPr lang="en-US" altLang="ko-KR" sz="1400" dirty="0">
                <a:solidFill>
                  <a:srgbClr val="00163A"/>
                </a:solidFill>
              </a:rPr>
              <a:t> ad minim </a:t>
            </a:r>
            <a:r>
              <a:rPr lang="en-US" altLang="ko-KR" sz="1400" dirty="0" err="1">
                <a:solidFill>
                  <a:srgbClr val="00163A"/>
                </a:solidFill>
              </a:rPr>
              <a:t>veniam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quis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nostrud</a:t>
            </a:r>
            <a:r>
              <a:rPr lang="en-US" altLang="ko-KR" sz="1400" dirty="0">
                <a:solidFill>
                  <a:srgbClr val="00163A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63A"/>
                </a:solidFill>
              </a:rPr>
              <a:t>ullamco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laboris</a:t>
            </a:r>
            <a:r>
              <a:rPr lang="en-US" altLang="ko-KR" sz="1400" dirty="0">
                <a:solidFill>
                  <a:srgbClr val="00163A"/>
                </a:solidFill>
              </a:rPr>
              <a:t> nisi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aliquip</a:t>
            </a:r>
            <a:r>
              <a:rPr lang="en-US" altLang="ko-KR" sz="1400" dirty="0">
                <a:solidFill>
                  <a:srgbClr val="00163A"/>
                </a:solidFill>
              </a:rPr>
              <a:t> ex </a:t>
            </a:r>
            <a:r>
              <a:rPr lang="en-US" altLang="ko-KR" sz="1400" dirty="0" err="1">
                <a:solidFill>
                  <a:srgbClr val="00163A"/>
                </a:solidFill>
              </a:rPr>
              <a:t>ea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commodo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consequat</a:t>
            </a:r>
            <a:r>
              <a:rPr lang="en-US" altLang="ko-KR" sz="1400" dirty="0">
                <a:solidFill>
                  <a:srgbClr val="00163A"/>
                </a:solidFill>
              </a:rPr>
              <a:t>. Duis </a:t>
            </a:r>
            <a:r>
              <a:rPr lang="en-US" altLang="ko-KR" sz="1400" dirty="0" err="1">
                <a:solidFill>
                  <a:srgbClr val="00163A"/>
                </a:solidFill>
              </a:rPr>
              <a:t>aute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irure</a:t>
            </a:r>
            <a:r>
              <a:rPr lang="en-US" altLang="ko-KR" sz="1400" dirty="0">
                <a:solidFill>
                  <a:srgbClr val="00163A"/>
                </a:solidFill>
              </a:rPr>
              <a:t> dolor in </a:t>
            </a:r>
            <a:r>
              <a:rPr lang="en-US" altLang="ko-KR" sz="1400" dirty="0" err="1">
                <a:solidFill>
                  <a:srgbClr val="00163A"/>
                </a:solidFill>
              </a:rPr>
              <a:t>reprehenderit</a:t>
            </a:r>
            <a:r>
              <a:rPr lang="en-US" altLang="ko-KR" sz="1400" dirty="0">
                <a:solidFill>
                  <a:srgbClr val="00163A"/>
                </a:solidFill>
              </a:rPr>
              <a:t> in </a:t>
            </a:r>
            <a:r>
              <a:rPr lang="en-US" altLang="ko-KR" sz="1400" dirty="0" err="1">
                <a:solidFill>
                  <a:srgbClr val="00163A"/>
                </a:solidFill>
              </a:rPr>
              <a:t>voluptate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velit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esse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cillum</a:t>
            </a:r>
            <a:r>
              <a:rPr lang="en-US" altLang="ko-KR" sz="1400" dirty="0">
                <a:solidFill>
                  <a:srgbClr val="00163A"/>
                </a:solidFill>
              </a:rPr>
              <a:t> dolore </a:t>
            </a:r>
            <a:r>
              <a:rPr lang="en-US" altLang="ko-KR" sz="1400" dirty="0" err="1">
                <a:solidFill>
                  <a:srgbClr val="00163A"/>
                </a:solidFill>
              </a:rPr>
              <a:t>eu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fugiat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nulla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pariatur</a:t>
            </a:r>
            <a:r>
              <a:rPr lang="en-US" altLang="ko-KR" sz="1400" dirty="0">
                <a:solidFill>
                  <a:srgbClr val="00163A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0163A"/>
                </a:solidFill>
              </a:rPr>
              <a:t>Excepteur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sint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occaecat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cupidatat</a:t>
            </a:r>
            <a:r>
              <a:rPr lang="en-US" altLang="ko-KR" sz="1400" dirty="0">
                <a:solidFill>
                  <a:srgbClr val="00163A"/>
                </a:solidFill>
              </a:rPr>
              <a:t> non </a:t>
            </a:r>
            <a:r>
              <a:rPr lang="en-US" altLang="ko-KR" sz="1400" dirty="0" err="1">
                <a:solidFill>
                  <a:srgbClr val="00163A"/>
                </a:solidFill>
              </a:rPr>
              <a:t>proident</a:t>
            </a:r>
            <a:r>
              <a:rPr lang="en-US" altLang="ko-KR" sz="1400" dirty="0">
                <a:solidFill>
                  <a:srgbClr val="00163A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8B44F59-4C13-4535-870E-A621D6DFF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53158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37EE77-6FCA-4C11-A293-408A3A37BE5A}"/>
              </a:ext>
            </a:extLst>
          </p:cNvPr>
          <p:cNvSpPr txBox="1"/>
          <p:nvPr/>
        </p:nvSpPr>
        <p:spPr>
          <a:xfrm>
            <a:off x="7844457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0163A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0163A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C5A80-7B98-4C9E-9D65-6B7C5F175F37}"/>
              </a:ext>
            </a:extLst>
          </p:cNvPr>
          <p:cNvSpPr txBox="1"/>
          <p:nvPr/>
        </p:nvSpPr>
        <p:spPr>
          <a:xfrm>
            <a:off x="7844458" y="29199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63A"/>
                </a:solidFill>
              </a:rPr>
              <a:t>amet</a:t>
            </a:r>
            <a:r>
              <a:rPr lang="en-US" altLang="ko-KR" sz="1200" dirty="0">
                <a:solidFill>
                  <a:srgbClr val="00163A"/>
                </a:solidFill>
              </a:rPr>
              <a:t>, </a:t>
            </a:r>
            <a:r>
              <a:rPr lang="en-US" altLang="ko-KR" sz="12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adipiscing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elit</a:t>
            </a:r>
            <a:r>
              <a:rPr lang="en-US" altLang="ko-KR" sz="1200" dirty="0">
                <a:solidFill>
                  <a:srgbClr val="00163A"/>
                </a:solidFill>
              </a:rPr>
              <a:t>, sed do </a:t>
            </a:r>
            <a:r>
              <a:rPr lang="en-US" altLang="ko-KR" sz="1200" dirty="0" err="1">
                <a:solidFill>
                  <a:srgbClr val="00163A"/>
                </a:solidFill>
              </a:rPr>
              <a:t>eiusmod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tempor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incididunt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ut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labore</a:t>
            </a:r>
            <a:r>
              <a:rPr lang="en-US" altLang="ko-KR" sz="1200" dirty="0">
                <a:solidFill>
                  <a:srgbClr val="00163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63A"/>
                </a:solidFill>
              </a:rPr>
              <a:t>aliqua</a:t>
            </a:r>
            <a:r>
              <a:rPr lang="en-US" altLang="ko-KR" sz="1200" dirty="0">
                <a:solidFill>
                  <a:srgbClr val="00163A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0163A"/>
                </a:solidFill>
              </a:rPr>
              <a:t>Ut </a:t>
            </a:r>
            <a:r>
              <a:rPr lang="en-US" altLang="ko-KR" sz="1200" dirty="0" err="1">
                <a:solidFill>
                  <a:srgbClr val="00163A"/>
                </a:solidFill>
              </a:rPr>
              <a:t>enim</a:t>
            </a:r>
            <a:r>
              <a:rPr lang="en-US" altLang="ko-KR" sz="1200" dirty="0">
                <a:solidFill>
                  <a:srgbClr val="00163A"/>
                </a:solidFill>
              </a:rPr>
              <a:t> ad minim </a:t>
            </a:r>
            <a:r>
              <a:rPr lang="en-US" altLang="ko-KR" sz="1200" dirty="0" err="1">
                <a:solidFill>
                  <a:srgbClr val="00163A"/>
                </a:solidFill>
              </a:rPr>
              <a:t>veniam</a:t>
            </a:r>
            <a:r>
              <a:rPr lang="en-US" altLang="ko-KR" sz="1200" dirty="0">
                <a:solidFill>
                  <a:srgbClr val="00163A"/>
                </a:solidFill>
              </a:rPr>
              <a:t>, </a:t>
            </a:r>
            <a:r>
              <a:rPr lang="en-US" altLang="ko-KR" sz="1200" dirty="0" err="1">
                <a:solidFill>
                  <a:srgbClr val="00163A"/>
                </a:solidFill>
              </a:rPr>
              <a:t>quis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nostrud</a:t>
            </a:r>
            <a:r>
              <a:rPr lang="en-US" altLang="ko-KR" sz="1200" dirty="0">
                <a:solidFill>
                  <a:srgbClr val="00163A"/>
                </a:solidFill>
              </a:rPr>
              <a:t> exercitation </a:t>
            </a:r>
            <a:r>
              <a:rPr lang="en-US" altLang="ko-KR" sz="1200" dirty="0" err="1">
                <a:solidFill>
                  <a:srgbClr val="00163A"/>
                </a:solidFill>
              </a:rPr>
              <a:t>ullamco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laboris</a:t>
            </a:r>
            <a:r>
              <a:rPr lang="en-US" altLang="ko-KR" sz="1200" dirty="0">
                <a:solidFill>
                  <a:srgbClr val="00163A"/>
                </a:solidFill>
              </a:rPr>
              <a:t> nisi </a:t>
            </a:r>
            <a:r>
              <a:rPr lang="en-US" altLang="ko-KR" sz="1200" dirty="0" err="1">
                <a:solidFill>
                  <a:srgbClr val="00163A"/>
                </a:solidFill>
              </a:rPr>
              <a:t>ut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aliquip</a:t>
            </a:r>
            <a:r>
              <a:rPr lang="en-US" altLang="ko-KR" sz="1200" dirty="0">
                <a:solidFill>
                  <a:srgbClr val="00163A"/>
                </a:solidFill>
              </a:rPr>
              <a:t> ex </a:t>
            </a:r>
            <a:r>
              <a:rPr lang="en-US" altLang="ko-KR" sz="1200" dirty="0" err="1">
                <a:solidFill>
                  <a:srgbClr val="00163A"/>
                </a:solidFill>
              </a:rPr>
              <a:t>ea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commodo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consequat</a:t>
            </a:r>
            <a:r>
              <a:rPr lang="en-US" altLang="ko-KR" sz="1200" dirty="0">
                <a:solidFill>
                  <a:srgbClr val="00163A"/>
                </a:solidFill>
              </a:rPr>
              <a:t>. Duis </a:t>
            </a:r>
            <a:r>
              <a:rPr lang="en-US" altLang="ko-KR" sz="1200" dirty="0" err="1">
                <a:solidFill>
                  <a:srgbClr val="00163A"/>
                </a:solidFill>
              </a:rPr>
              <a:t>aute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irure</a:t>
            </a:r>
            <a:r>
              <a:rPr lang="en-US" altLang="ko-KR" sz="1200" dirty="0">
                <a:solidFill>
                  <a:srgbClr val="00163A"/>
                </a:solidFill>
              </a:rPr>
              <a:t> dolor in </a:t>
            </a:r>
            <a:r>
              <a:rPr lang="en-US" altLang="ko-KR" sz="1200" dirty="0" err="1">
                <a:solidFill>
                  <a:srgbClr val="00163A"/>
                </a:solidFill>
              </a:rPr>
              <a:t>reprehenderit</a:t>
            </a:r>
            <a:r>
              <a:rPr lang="en-US" altLang="ko-KR" sz="1200" dirty="0">
                <a:solidFill>
                  <a:srgbClr val="00163A"/>
                </a:solidFill>
              </a:rPr>
              <a:t> in </a:t>
            </a:r>
            <a:r>
              <a:rPr lang="en-US" altLang="ko-KR" sz="1200" dirty="0" err="1">
                <a:solidFill>
                  <a:srgbClr val="00163A"/>
                </a:solidFill>
              </a:rPr>
              <a:t>voluptate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velit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esse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cillum</a:t>
            </a:r>
            <a:r>
              <a:rPr lang="en-US" altLang="ko-KR" sz="1200" dirty="0">
                <a:solidFill>
                  <a:srgbClr val="00163A"/>
                </a:solidFill>
              </a:rPr>
              <a:t> dolore </a:t>
            </a:r>
            <a:r>
              <a:rPr lang="en-US" altLang="ko-KR" sz="1200" dirty="0" err="1">
                <a:solidFill>
                  <a:srgbClr val="00163A"/>
                </a:solidFill>
              </a:rPr>
              <a:t>eu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fugiat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nulla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pariatur</a:t>
            </a:r>
            <a:r>
              <a:rPr lang="en-US" altLang="ko-KR" sz="1200" dirty="0">
                <a:solidFill>
                  <a:srgbClr val="00163A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0163A"/>
                </a:solidFill>
              </a:rPr>
              <a:t>Excepteur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sint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occaecat</a:t>
            </a:r>
            <a:r>
              <a:rPr lang="en-US" altLang="ko-KR" sz="1200" dirty="0">
                <a:solidFill>
                  <a:srgbClr val="00163A"/>
                </a:solidFill>
              </a:rPr>
              <a:t> </a:t>
            </a:r>
            <a:r>
              <a:rPr lang="en-US" altLang="ko-KR" sz="1200" dirty="0" err="1">
                <a:solidFill>
                  <a:srgbClr val="00163A"/>
                </a:solidFill>
              </a:rPr>
              <a:t>cupidatat</a:t>
            </a:r>
            <a:r>
              <a:rPr lang="en-US" altLang="ko-KR" sz="1200" dirty="0">
                <a:solidFill>
                  <a:srgbClr val="00163A"/>
                </a:solidFill>
              </a:rPr>
              <a:t> non </a:t>
            </a:r>
            <a:r>
              <a:rPr lang="en-US" altLang="ko-KR" sz="1200" dirty="0" err="1">
                <a:solidFill>
                  <a:srgbClr val="00163A"/>
                </a:solidFill>
              </a:rPr>
              <a:t>proident</a:t>
            </a:r>
            <a:r>
              <a:rPr lang="en-US" altLang="ko-KR" sz="1200" dirty="0">
                <a:solidFill>
                  <a:srgbClr val="00163A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9FCCF63-CADF-43CF-94A5-3C9FFE38B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5992DB1-1E3E-4118-9CAB-2AC3C0DAFB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80996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5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35CCC931-D760-4F8D-8F11-914CF2DC26B1}"/>
              </a:ext>
            </a:extLst>
          </p:cNvPr>
          <p:cNvSpPr txBox="1"/>
          <p:nvPr/>
        </p:nvSpPr>
        <p:spPr>
          <a:xfrm>
            <a:off x="9041169" y="3758644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B96AB492-D2ED-4590-A222-307D6FEEF4D8}"/>
              </a:ext>
            </a:extLst>
          </p:cNvPr>
          <p:cNvSpPr txBox="1"/>
          <p:nvPr/>
        </p:nvSpPr>
        <p:spPr>
          <a:xfrm>
            <a:off x="9100465" y="4342621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5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BB953838-1D71-4850-8DDB-D0F55C22D958}"/>
              </a:ext>
            </a:extLst>
          </p:cNvPr>
          <p:cNvSpPr txBox="1"/>
          <p:nvPr/>
        </p:nvSpPr>
        <p:spPr>
          <a:xfrm>
            <a:off x="9041169" y="3758644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460DA75-20D9-4F9E-A28B-08D2A72E6289}"/>
              </a:ext>
            </a:extLst>
          </p:cNvPr>
          <p:cNvSpPr txBox="1"/>
          <p:nvPr/>
        </p:nvSpPr>
        <p:spPr>
          <a:xfrm>
            <a:off x="9100465" y="4342621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0DAF55-02C7-4489-8CC7-59861A642297}"/>
              </a:ext>
            </a:extLst>
          </p:cNvPr>
          <p:cNvSpPr txBox="1"/>
          <p:nvPr/>
        </p:nvSpPr>
        <p:spPr>
          <a:xfrm>
            <a:off x="3784562" y="2652464"/>
            <a:ext cx="462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rgbClr val="00163A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640963-BCB4-4916-887C-65BAE6C93985}"/>
              </a:ext>
            </a:extLst>
          </p:cNvPr>
          <p:cNvSpPr txBox="1"/>
          <p:nvPr/>
        </p:nvSpPr>
        <p:spPr>
          <a:xfrm>
            <a:off x="3785273" y="3682315"/>
            <a:ext cx="462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. </a:t>
            </a:r>
            <a:r>
              <a:rPr lang="en-US" altLang="ko-KR" sz="1400" dirty="0" err="1">
                <a:solidFill>
                  <a:srgbClr val="00163A"/>
                </a:solidFill>
              </a:rPr>
              <a:t>Etiam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aliquet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eu</a:t>
            </a:r>
            <a:r>
              <a:rPr lang="en-US" altLang="ko-KR" sz="1400" dirty="0">
                <a:solidFill>
                  <a:srgbClr val="00163A"/>
                </a:solidFill>
              </a:rPr>
              <a:t> mi </a:t>
            </a:r>
            <a:r>
              <a:rPr lang="en-US" altLang="ko-KR" sz="1400" dirty="0" err="1">
                <a:solidFill>
                  <a:srgbClr val="00163A"/>
                </a:solidFill>
              </a:rPr>
              <a:t>quis</a:t>
            </a:r>
            <a:r>
              <a:rPr lang="en-US" altLang="ko-KR" sz="1400" dirty="0">
                <a:solidFill>
                  <a:srgbClr val="00163A"/>
                </a:solidFill>
              </a:rPr>
              <a:t> lacinia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0163A"/>
                </a:solidFill>
              </a:rPr>
              <a:t>Presentation template by </a:t>
            </a:r>
            <a:endParaRPr lang="ko-KR" altLang="en-US" sz="1100" dirty="0">
              <a:solidFill>
                <a:srgbClr val="00163A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163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0163A"/>
                </a:solidFill>
              </a:rPr>
              <a:t> Ctrl + Click</a:t>
            </a:r>
            <a:r>
              <a:rPr lang="ko-KR" altLang="en-US" sz="1100" dirty="0">
                <a:solidFill>
                  <a:srgbClr val="00163A"/>
                </a:solidFill>
              </a:rPr>
              <a:t> </a:t>
            </a:r>
            <a:r>
              <a:rPr lang="en-US" altLang="ko-KR" sz="1100" dirty="0">
                <a:solidFill>
                  <a:srgbClr val="00163A"/>
                </a:solidFill>
              </a:rPr>
              <a:t>to follow link</a:t>
            </a:r>
            <a:endParaRPr lang="ko-KR" altLang="en-US" sz="1100" dirty="0">
              <a:solidFill>
                <a:srgbClr val="001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2874C2C-2038-4589-B479-1C5067ACE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56EC73F-1687-4952-AECE-1240C924E0CB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0163A"/>
                </a:solidFill>
              </a:rPr>
              <a:t>Montserrat Font download by </a:t>
            </a:r>
            <a:endParaRPr lang="ko-KR" altLang="en-US" sz="1100" dirty="0">
              <a:solidFill>
                <a:srgbClr val="00163A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788D927-C470-4718-9B7F-69DFB0C9F3A7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163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00163A"/>
                </a:solidFill>
              </a:rPr>
              <a:t> Ctrl + Click</a:t>
            </a:r>
            <a:r>
              <a:rPr lang="ko-KR" altLang="en-US" sz="1100" dirty="0">
                <a:solidFill>
                  <a:srgbClr val="00163A"/>
                </a:solidFill>
              </a:rPr>
              <a:t> </a:t>
            </a:r>
            <a:r>
              <a:rPr lang="en-US" altLang="ko-KR" sz="1100" dirty="0">
                <a:solidFill>
                  <a:srgbClr val="00163A"/>
                </a:solidFill>
              </a:rPr>
              <a:t>to follow link</a:t>
            </a:r>
            <a:endParaRPr lang="ko-KR" altLang="en-US" sz="1100" dirty="0">
              <a:solidFill>
                <a:srgbClr val="001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1358900" y="961695"/>
            <a:ext cx="947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63A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00163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0634D3F-8A31-4564-8367-186CB7F208DB}"/>
              </a:ext>
            </a:extLst>
          </p:cNvPr>
          <p:cNvSpPr/>
          <p:nvPr/>
        </p:nvSpPr>
        <p:spPr>
          <a:xfrm>
            <a:off x="4242297" y="1984756"/>
            <a:ext cx="1131551" cy="1131551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C6D0E6-4129-455F-8410-2628A96B67CA}"/>
              </a:ext>
            </a:extLst>
          </p:cNvPr>
          <p:cNvSpPr txBox="1"/>
          <p:nvPr/>
        </p:nvSpPr>
        <p:spPr>
          <a:xfrm>
            <a:off x="3674794" y="3856803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454E9F6-7D71-46AA-B954-6784F7C6F76D}"/>
              </a:ext>
            </a:extLst>
          </p:cNvPr>
          <p:cNvSpPr/>
          <p:nvPr/>
        </p:nvSpPr>
        <p:spPr>
          <a:xfrm>
            <a:off x="3674793" y="3429000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775614F1-5BA7-4C5F-B6C6-E0D8003830D1}"/>
              </a:ext>
            </a:extLst>
          </p:cNvPr>
          <p:cNvGrpSpPr/>
          <p:nvPr/>
        </p:nvGrpSpPr>
        <p:grpSpPr>
          <a:xfrm>
            <a:off x="4552590" y="2280770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5424A6D-C742-46C1-8C4E-3188776DC6E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B2794AE-A00F-47DC-A3A4-BD2AF38DDFE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0360288-93E9-4370-95FD-60D21D42162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7D3BF9F-54EF-419B-B892-88FE2A37924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타원 59">
            <a:extLst>
              <a:ext uri="{FF2B5EF4-FFF2-40B4-BE49-F238E27FC236}">
                <a16:creationId xmlns:a16="http://schemas.microsoft.com/office/drawing/2014/main" id="{178AD219-14F0-4BC0-AEAE-8382C3C6CD37}"/>
              </a:ext>
            </a:extLst>
          </p:cNvPr>
          <p:cNvSpPr/>
          <p:nvPr/>
        </p:nvSpPr>
        <p:spPr>
          <a:xfrm>
            <a:off x="9394008" y="1984756"/>
            <a:ext cx="1131551" cy="1131551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E4411FD-F362-41A6-A053-78CE1F48EC72}"/>
              </a:ext>
            </a:extLst>
          </p:cNvPr>
          <p:cNvSpPr txBox="1"/>
          <p:nvPr/>
        </p:nvSpPr>
        <p:spPr>
          <a:xfrm>
            <a:off x="8826505" y="3856803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CA19E2DC-E750-4F88-B7F1-48D40ED6B7A0}"/>
              </a:ext>
            </a:extLst>
          </p:cNvPr>
          <p:cNvSpPr/>
          <p:nvPr/>
        </p:nvSpPr>
        <p:spPr>
          <a:xfrm>
            <a:off x="8826504" y="3429000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2CC440E-C409-451E-A7FA-78A4F1E06E80}"/>
              </a:ext>
            </a:extLst>
          </p:cNvPr>
          <p:cNvGrpSpPr/>
          <p:nvPr/>
        </p:nvGrpSpPr>
        <p:grpSpPr>
          <a:xfrm>
            <a:off x="9694417" y="2288833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3BC4347-3D75-4982-A70D-1030B04F3A4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EE97961-C0DA-44C1-A17A-E6B90ECA2E6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6" name="타원 65">
            <a:extLst>
              <a:ext uri="{FF2B5EF4-FFF2-40B4-BE49-F238E27FC236}">
                <a16:creationId xmlns:a16="http://schemas.microsoft.com/office/drawing/2014/main" id="{C4467056-3F30-4A00-BDCC-1452B36B90B2}"/>
              </a:ext>
            </a:extLst>
          </p:cNvPr>
          <p:cNvSpPr/>
          <p:nvPr/>
        </p:nvSpPr>
        <p:spPr>
          <a:xfrm>
            <a:off x="1666441" y="1984756"/>
            <a:ext cx="1131551" cy="1131551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A889003-4EB0-48B6-A910-22E9EF463678}"/>
              </a:ext>
            </a:extLst>
          </p:cNvPr>
          <p:cNvSpPr txBox="1"/>
          <p:nvPr/>
        </p:nvSpPr>
        <p:spPr>
          <a:xfrm>
            <a:off x="1098939" y="3856803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D4F646D5-075F-4BE7-AB46-DD3B09CB2FF7}"/>
              </a:ext>
            </a:extLst>
          </p:cNvPr>
          <p:cNvSpPr/>
          <p:nvPr/>
        </p:nvSpPr>
        <p:spPr>
          <a:xfrm>
            <a:off x="1098938" y="3429000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B8E5D9D3-1495-4CCF-8C72-34295122A7A0}"/>
              </a:ext>
            </a:extLst>
          </p:cNvPr>
          <p:cNvGrpSpPr/>
          <p:nvPr/>
        </p:nvGrpSpPr>
        <p:grpSpPr>
          <a:xfrm>
            <a:off x="2031428" y="2275426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D609035C-8201-4695-A646-63EE58FBD18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3020DF3-EFB1-425B-B49F-577FE1C5AA7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" name="타원 71">
            <a:extLst>
              <a:ext uri="{FF2B5EF4-FFF2-40B4-BE49-F238E27FC236}">
                <a16:creationId xmlns:a16="http://schemas.microsoft.com/office/drawing/2014/main" id="{E0569AD8-D9A7-4EDF-87D1-5A912FCE9575}"/>
              </a:ext>
            </a:extLst>
          </p:cNvPr>
          <p:cNvSpPr/>
          <p:nvPr/>
        </p:nvSpPr>
        <p:spPr>
          <a:xfrm>
            <a:off x="6818152" y="1984756"/>
            <a:ext cx="1131551" cy="1131551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A5964CA-0528-4E90-8D32-4DD885C17999}"/>
              </a:ext>
            </a:extLst>
          </p:cNvPr>
          <p:cNvSpPr txBox="1"/>
          <p:nvPr/>
        </p:nvSpPr>
        <p:spPr>
          <a:xfrm>
            <a:off x="6250649" y="3856803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7BAD6BA-2970-4A22-ADA2-D7EDD5C4B126}"/>
              </a:ext>
            </a:extLst>
          </p:cNvPr>
          <p:cNvSpPr/>
          <p:nvPr/>
        </p:nvSpPr>
        <p:spPr>
          <a:xfrm>
            <a:off x="6250648" y="3429000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E8D1CEE-86FA-42D6-8748-B7589DECFC1F}"/>
              </a:ext>
            </a:extLst>
          </p:cNvPr>
          <p:cNvGrpSpPr/>
          <p:nvPr/>
        </p:nvGrpSpPr>
        <p:grpSpPr>
          <a:xfrm>
            <a:off x="7101066" y="2277629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492CFC2-1128-4722-B610-70B645AA4FF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28498CFC-4989-44E1-A114-522D9F592BE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497974D-938B-488E-9A0E-E12B3D85229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A83D0B3-285E-41BA-A94E-C4B3153D370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2E53DC1-7DC4-44B9-9CB9-B8EF79764EE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474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13CA674B-D497-4743-9046-1C539E4215C2}"/>
              </a:ext>
            </a:extLst>
          </p:cNvPr>
          <p:cNvSpPr/>
          <p:nvPr/>
        </p:nvSpPr>
        <p:spPr>
          <a:xfrm>
            <a:off x="2667000" y="1409700"/>
            <a:ext cx="6858000" cy="4038600"/>
          </a:xfrm>
          <a:prstGeom prst="rect">
            <a:avLst/>
          </a:prstGeom>
          <a:solidFill>
            <a:srgbClr val="1853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88BE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CBB3E-6C67-4C00-B54A-438E676A0CE5}"/>
              </a:ext>
            </a:extLst>
          </p:cNvPr>
          <p:cNvSpPr txBox="1"/>
          <p:nvPr/>
        </p:nvSpPr>
        <p:spPr>
          <a:xfrm>
            <a:off x="3062514" y="2344267"/>
            <a:ext cx="6066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46DC01-FB95-4183-BDB6-5337C1B7C4B5}"/>
              </a:ext>
            </a:extLst>
          </p:cNvPr>
          <p:cNvSpPr txBox="1"/>
          <p:nvPr/>
        </p:nvSpPr>
        <p:spPr>
          <a:xfrm>
            <a:off x="3070456" y="3928958"/>
            <a:ext cx="605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48B4E2A8-F188-46B9-8245-4CF94618BB09}"/>
              </a:ext>
            </a:extLst>
          </p:cNvPr>
          <p:cNvSpPr txBox="1"/>
          <p:nvPr/>
        </p:nvSpPr>
        <p:spPr>
          <a:xfrm>
            <a:off x="4915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163A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00163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14D6AF-A742-420C-AEB2-2803ECC9E279}"/>
              </a:ext>
            </a:extLst>
          </p:cNvPr>
          <p:cNvSpPr txBox="1"/>
          <p:nvPr/>
        </p:nvSpPr>
        <p:spPr>
          <a:xfrm>
            <a:off x="47262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A100353-719A-4495-9851-CE41267FD3D1}"/>
              </a:ext>
            </a:extLst>
          </p:cNvPr>
          <p:cNvSpPr/>
          <p:nvPr/>
        </p:nvSpPr>
        <p:spPr>
          <a:xfrm>
            <a:off x="47262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CE2DD24-F7B7-425E-A249-4BD91A3EBC9C}"/>
              </a:ext>
            </a:extLst>
          </p:cNvPr>
          <p:cNvSpPr/>
          <p:nvPr/>
        </p:nvSpPr>
        <p:spPr>
          <a:xfrm>
            <a:off x="47135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B06F46-6ADB-4157-B30B-4B10ADF4DEEB}"/>
              </a:ext>
            </a:extLst>
          </p:cNvPr>
          <p:cNvSpPr txBox="1"/>
          <p:nvPr/>
        </p:nvSpPr>
        <p:spPr>
          <a:xfrm>
            <a:off x="79769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7372BDE-2A7C-435D-9E9D-F67D95298050}"/>
              </a:ext>
            </a:extLst>
          </p:cNvPr>
          <p:cNvSpPr/>
          <p:nvPr/>
        </p:nvSpPr>
        <p:spPr>
          <a:xfrm>
            <a:off x="79769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59547ED-3801-4F9A-973B-52C32C191436}"/>
              </a:ext>
            </a:extLst>
          </p:cNvPr>
          <p:cNvSpPr/>
          <p:nvPr/>
        </p:nvSpPr>
        <p:spPr>
          <a:xfrm>
            <a:off x="79642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02.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F420C1-D28B-4955-8F2C-883282802E54}"/>
              </a:ext>
            </a:extLst>
          </p:cNvPr>
          <p:cNvSpPr txBox="1"/>
          <p:nvPr/>
        </p:nvSpPr>
        <p:spPr>
          <a:xfrm>
            <a:off x="47262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5C9B6EF-62B8-4DCE-9338-050EA86CDD21}"/>
              </a:ext>
            </a:extLst>
          </p:cNvPr>
          <p:cNvSpPr/>
          <p:nvPr/>
        </p:nvSpPr>
        <p:spPr>
          <a:xfrm>
            <a:off x="47262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B8F7038-2ABD-4FAF-AC79-CC7AFFA9054C}"/>
              </a:ext>
            </a:extLst>
          </p:cNvPr>
          <p:cNvSpPr/>
          <p:nvPr/>
        </p:nvSpPr>
        <p:spPr>
          <a:xfrm>
            <a:off x="47135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E2E56A-C3C1-468A-BC9D-E4B8F553B405}"/>
              </a:ext>
            </a:extLst>
          </p:cNvPr>
          <p:cNvSpPr txBox="1"/>
          <p:nvPr/>
        </p:nvSpPr>
        <p:spPr>
          <a:xfrm>
            <a:off x="79769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F79F54C-8856-40DF-8B95-3912DB790051}"/>
              </a:ext>
            </a:extLst>
          </p:cNvPr>
          <p:cNvSpPr/>
          <p:nvPr/>
        </p:nvSpPr>
        <p:spPr>
          <a:xfrm>
            <a:off x="79769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  <a:latin typeface="+mj-lt"/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6619C7B-1996-41F4-9C83-0918904C8864}"/>
              </a:ext>
            </a:extLst>
          </p:cNvPr>
          <p:cNvSpPr/>
          <p:nvPr/>
        </p:nvSpPr>
        <p:spPr>
          <a:xfrm>
            <a:off x="79642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63A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타원 93">
            <a:extLst>
              <a:ext uri="{FF2B5EF4-FFF2-40B4-BE49-F238E27FC236}">
                <a16:creationId xmlns:a16="http://schemas.microsoft.com/office/drawing/2014/main" id="{5CB76A50-432E-437B-9C01-16CF9F0E0CEE}"/>
              </a:ext>
            </a:extLst>
          </p:cNvPr>
          <p:cNvSpPr/>
          <p:nvPr/>
        </p:nvSpPr>
        <p:spPr>
          <a:xfrm>
            <a:off x="2083564" y="765578"/>
            <a:ext cx="1228508" cy="1228508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528F5F4A-385B-41C5-B3F9-F2D6FF819CBD}"/>
              </a:ext>
            </a:extLst>
          </p:cNvPr>
          <p:cNvGrpSpPr/>
          <p:nvPr/>
        </p:nvGrpSpPr>
        <p:grpSpPr>
          <a:xfrm>
            <a:off x="2527937" y="1140117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1978593E-A9DC-401C-A31D-8CC800A45D8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3B59AC7-70C0-4F88-86FE-156E6B36F85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" name="타원 97">
            <a:extLst>
              <a:ext uri="{FF2B5EF4-FFF2-40B4-BE49-F238E27FC236}">
                <a16:creationId xmlns:a16="http://schemas.microsoft.com/office/drawing/2014/main" id="{5B017208-F381-4F8B-819F-E7E04E9F047D}"/>
              </a:ext>
            </a:extLst>
          </p:cNvPr>
          <p:cNvSpPr/>
          <p:nvPr/>
        </p:nvSpPr>
        <p:spPr>
          <a:xfrm>
            <a:off x="2083564" y="2332146"/>
            <a:ext cx="1228508" cy="1228508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CDD25875-E68D-4788-A6C0-6A603F7EE9D0}"/>
              </a:ext>
            </a:extLst>
          </p:cNvPr>
          <p:cNvGrpSpPr/>
          <p:nvPr/>
        </p:nvGrpSpPr>
        <p:grpSpPr>
          <a:xfrm>
            <a:off x="2463261" y="2709394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26BFCAE0-1C79-4261-9A9C-8F31B2719BD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C2647EEE-EDCD-4326-9861-DCCC19F68236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2C123AEB-C889-462D-A2E6-AA573AB9589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1B5F22DF-D1CA-40C2-9542-91957E76912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4" name="타원 103">
            <a:extLst>
              <a:ext uri="{FF2B5EF4-FFF2-40B4-BE49-F238E27FC236}">
                <a16:creationId xmlns:a16="http://schemas.microsoft.com/office/drawing/2014/main" id="{41E0B084-6E2F-4F82-8296-00CFCF5C6D0E}"/>
              </a:ext>
            </a:extLst>
          </p:cNvPr>
          <p:cNvSpPr/>
          <p:nvPr/>
        </p:nvSpPr>
        <p:spPr>
          <a:xfrm>
            <a:off x="2083564" y="3898714"/>
            <a:ext cx="1228508" cy="1228508"/>
          </a:xfrm>
          <a:prstGeom prst="ellipse">
            <a:avLst/>
          </a:prstGeom>
          <a:solidFill>
            <a:srgbClr val="1853B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D5186F9F-B571-4FEF-99F0-CE852993B6EF}"/>
              </a:ext>
            </a:extLst>
          </p:cNvPr>
          <p:cNvGrpSpPr/>
          <p:nvPr/>
        </p:nvGrpSpPr>
        <p:grpSpPr>
          <a:xfrm>
            <a:off x="2473136" y="4288285"/>
            <a:ext cx="449364" cy="449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05C8BA4B-3E0A-4A7B-987B-07E54AD6765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36D3FC30-C094-4CC5-AB65-28FC4A618F1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D0B003-D8BC-4115-B34F-F607471002F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3B52F8D5-6516-4C9A-9474-DC5E58C9806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E9B451D2-A5C3-484A-B83B-52712E8BA19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2C765B50-00BB-4244-BD2E-259FFABA8C1A}"/>
              </a:ext>
            </a:extLst>
          </p:cNvPr>
          <p:cNvSpPr txBox="1"/>
          <p:nvPr/>
        </p:nvSpPr>
        <p:spPr>
          <a:xfrm>
            <a:off x="3644042" y="1281939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incididunt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ut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labore</a:t>
            </a:r>
            <a:r>
              <a:rPr lang="en-US" altLang="ko-KR" sz="1600" dirty="0">
                <a:solidFill>
                  <a:srgbClr val="00163A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163A"/>
                </a:solidFill>
              </a:rPr>
              <a:t>aliqua</a:t>
            </a:r>
            <a:r>
              <a:rPr lang="en-US" altLang="ko-KR" sz="1600" dirty="0">
                <a:solidFill>
                  <a:srgbClr val="00163A"/>
                </a:solidFill>
              </a:rPr>
              <a:t>.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C8814E3-F7E8-4BAF-B8BB-8CA0FEFEDF22}"/>
              </a:ext>
            </a:extLst>
          </p:cNvPr>
          <p:cNvSpPr/>
          <p:nvPr/>
        </p:nvSpPr>
        <p:spPr>
          <a:xfrm>
            <a:off x="3644041" y="841778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980D7C6-FF69-4C11-AAD9-01AF61403F12}"/>
              </a:ext>
            </a:extLst>
          </p:cNvPr>
          <p:cNvSpPr txBox="1"/>
          <p:nvPr/>
        </p:nvSpPr>
        <p:spPr>
          <a:xfrm>
            <a:off x="3644042" y="2848507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incididunt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ut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labore</a:t>
            </a:r>
            <a:r>
              <a:rPr lang="en-US" altLang="ko-KR" sz="1600" dirty="0">
                <a:solidFill>
                  <a:srgbClr val="00163A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163A"/>
                </a:solidFill>
              </a:rPr>
              <a:t>aliqua</a:t>
            </a:r>
            <a:r>
              <a:rPr lang="en-US" altLang="ko-KR" sz="1600" dirty="0">
                <a:solidFill>
                  <a:srgbClr val="00163A"/>
                </a:solidFill>
              </a:rPr>
              <a:t>.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2D7A7B1A-FF81-4320-83E0-A5BF7889B3F3}"/>
              </a:ext>
            </a:extLst>
          </p:cNvPr>
          <p:cNvSpPr/>
          <p:nvPr/>
        </p:nvSpPr>
        <p:spPr>
          <a:xfrm>
            <a:off x="3644041" y="2408346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0163A"/>
              </a:solidFill>
              <a:latin typeface="+mj-lt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DE1780-DC08-45AC-83CC-1B96EFA2E9FB}"/>
              </a:ext>
            </a:extLst>
          </p:cNvPr>
          <p:cNvSpPr txBox="1"/>
          <p:nvPr/>
        </p:nvSpPr>
        <p:spPr>
          <a:xfrm>
            <a:off x="3644042" y="441507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r>
              <a:rPr lang="en-US" altLang="ko-KR" sz="1600" dirty="0">
                <a:solidFill>
                  <a:srgbClr val="00163A"/>
                </a:solidFill>
              </a:rPr>
              <a:t>, sed do </a:t>
            </a:r>
            <a:r>
              <a:rPr lang="en-US" altLang="ko-KR" sz="1600" dirty="0" err="1">
                <a:solidFill>
                  <a:srgbClr val="00163A"/>
                </a:solidFill>
              </a:rPr>
              <a:t>eiusmod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tempor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incididunt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ut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labore</a:t>
            </a:r>
            <a:r>
              <a:rPr lang="en-US" altLang="ko-KR" sz="1600" dirty="0">
                <a:solidFill>
                  <a:srgbClr val="00163A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163A"/>
                </a:solidFill>
              </a:rPr>
              <a:t>aliqua</a:t>
            </a:r>
            <a:r>
              <a:rPr lang="en-US" altLang="ko-KR" sz="1600" dirty="0">
                <a:solidFill>
                  <a:srgbClr val="00163A"/>
                </a:solidFill>
              </a:rPr>
              <a:t>.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E5435037-4865-490F-B05F-2993ACC6F246}"/>
              </a:ext>
            </a:extLst>
          </p:cNvPr>
          <p:cNvSpPr/>
          <p:nvPr/>
        </p:nvSpPr>
        <p:spPr>
          <a:xfrm>
            <a:off x="3644041" y="397491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163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0163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959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BB9679E5-9C4F-44FB-BD5E-6B1C2659FCA9}"/>
              </a:ext>
            </a:extLst>
          </p:cNvPr>
          <p:cNvSpPr/>
          <p:nvPr/>
        </p:nvSpPr>
        <p:spPr>
          <a:xfrm>
            <a:off x="6510568" y="1819726"/>
            <a:ext cx="4890407" cy="1847399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00163A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18F37EE0-2A88-44C5-AB46-9750D8C0AC50}"/>
              </a:ext>
            </a:extLst>
          </p:cNvPr>
          <p:cNvSpPr/>
          <p:nvPr/>
        </p:nvSpPr>
        <p:spPr>
          <a:xfrm>
            <a:off x="2569033" y="1819726"/>
            <a:ext cx="4890407" cy="1847399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1853B0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8FBB9393-63DD-4650-A0E4-020F6D3D786D}"/>
              </a:ext>
            </a:extLst>
          </p:cNvPr>
          <p:cNvSpPr/>
          <p:nvPr/>
        </p:nvSpPr>
        <p:spPr>
          <a:xfrm>
            <a:off x="1" y="1819726"/>
            <a:ext cx="3532417" cy="1847399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69A2F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6BDA3FC-4F99-43C7-AEA6-BC8EDCFBDE1D}"/>
              </a:ext>
            </a:extLst>
          </p:cNvPr>
          <p:cNvSpPr txBox="1"/>
          <p:nvPr/>
        </p:nvSpPr>
        <p:spPr>
          <a:xfrm>
            <a:off x="580126" y="4681037"/>
            <a:ext cx="230277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A2CD230B-7DD8-4082-AC10-E0A2E1018564}"/>
              </a:ext>
            </a:extLst>
          </p:cNvPr>
          <p:cNvSpPr/>
          <p:nvPr/>
        </p:nvSpPr>
        <p:spPr>
          <a:xfrm>
            <a:off x="580125" y="4027712"/>
            <a:ext cx="2286337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00163A"/>
                </a:solidFill>
              </a:rPr>
              <a:t>20xx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13002A7-8840-4722-B716-8469C7C857C5}"/>
              </a:ext>
            </a:extLst>
          </p:cNvPr>
          <p:cNvSpPr txBox="1"/>
          <p:nvPr/>
        </p:nvSpPr>
        <p:spPr>
          <a:xfrm>
            <a:off x="4527684" y="4681037"/>
            <a:ext cx="230277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B24A8696-2AF3-4341-8803-05CBB01AA7A4}"/>
              </a:ext>
            </a:extLst>
          </p:cNvPr>
          <p:cNvSpPr/>
          <p:nvPr/>
        </p:nvSpPr>
        <p:spPr>
          <a:xfrm>
            <a:off x="4527683" y="4027712"/>
            <a:ext cx="2286337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00163A"/>
                </a:solidFill>
              </a:rPr>
              <a:t>20xx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5B647A8-D54B-4439-B1D3-DEE1AC55D932}"/>
              </a:ext>
            </a:extLst>
          </p:cNvPr>
          <p:cNvSpPr txBox="1"/>
          <p:nvPr/>
        </p:nvSpPr>
        <p:spPr>
          <a:xfrm>
            <a:off x="8461383" y="4681037"/>
            <a:ext cx="230277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63A"/>
                </a:solidFill>
              </a:rPr>
              <a:t>amet</a:t>
            </a:r>
            <a:r>
              <a:rPr lang="en-US" altLang="ko-KR" sz="1600" dirty="0">
                <a:solidFill>
                  <a:srgbClr val="00163A"/>
                </a:solidFill>
              </a:rPr>
              <a:t>, </a:t>
            </a:r>
            <a:r>
              <a:rPr lang="en-US" altLang="ko-KR" sz="16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600" dirty="0">
                <a:solidFill>
                  <a:srgbClr val="00163A"/>
                </a:solidFill>
              </a:rPr>
              <a:t> </a:t>
            </a:r>
            <a:r>
              <a:rPr lang="en-US" altLang="ko-KR" sz="1600" dirty="0" err="1">
                <a:solidFill>
                  <a:srgbClr val="00163A"/>
                </a:solidFill>
              </a:rPr>
              <a:t>elit</a:t>
            </a:r>
            <a:endParaRPr lang="ko-KR" altLang="en-US" sz="1600" dirty="0">
              <a:solidFill>
                <a:srgbClr val="00163A"/>
              </a:solidFill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FFE4F04A-E5C3-4E3B-A0B9-00A4313E7F2A}"/>
              </a:ext>
            </a:extLst>
          </p:cNvPr>
          <p:cNvSpPr/>
          <p:nvPr/>
        </p:nvSpPr>
        <p:spPr>
          <a:xfrm>
            <a:off x="8461382" y="4027712"/>
            <a:ext cx="2286337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00163A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2421CBB-37BE-4627-A2E7-621292F4AAC1}"/>
              </a:ext>
            </a:extLst>
          </p:cNvPr>
          <p:cNvSpPr/>
          <p:nvPr/>
        </p:nvSpPr>
        <p:spPr>
          <a:xfrm>
            <a:off x="1143239" y="4498501"/>
            <a:ext cx="3133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163A"/>
                </a:solidFill>
              </a:rPr>
              <a:t>Lorem ipsum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DE90C-95FE-4A22-8026-466AD15600B4}"/>
              </a:ext>
            </a:extLst>
          </p:cNvPr>
          <p:cNvSpPr txBox="1"/>
          <p:nvPr/>
        </p:nvSpPr>
        <p:spPr>
          <a:xfrm>
            <a:off x="1143239" y="4878848"/>
            <a:ext cx="3133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0A8A24-D345-4672-9143-1F9186D3E4A8}"/>
              </a:ext>
            </a:extLst>
          </p:cNvPr>
          <p:cNvSpPr txBox="1"/>
          <p:nvPr/>
        </p:nvSpPr>
        <p:spPr>
          <a:xfrm>
            <a:off x="2705100" y="96970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63A"/>
                </a:solidFill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00163A"/>
              </a:solidFill>
              <a:cs typeface="Arial" panose="020B0604020202020204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F7EF6F75-8BD7-4C7C-95B8-1632A33EB1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2276765-B482-4E40-A997-B3E67DEE21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D25460F-2F6E-4E0F-9EFC-363A513229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8B4C6E4-34E0-470D-B6EC-E9F30EAA261B}"/>
              </a:ext>
            </a:extLst>
          </p:cNvPr>
          <p:cNvSpPr/>
          <p:nvPr/>
        </p:nvSpPr>
        <p:spPr>
          <a:xfrm>
            <a:off x="4528823" y="4498501"/>
            <a:ext cx="3133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163A"/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62448-04D7-4707-A36A-FFB1D1B16116}"/>
              </a:ext>
            </a:extLst>
          </p:cNvPr>
          <p:cNvSpPr txBox="1"/>
          <p:nvPr/>
        </p:nvSpPr>
        <p:spPr>
          <a:xfrm>
            <a:off x="4528823" y="4878848"/>
            <a:ext cx="3133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5DE3718-BED5-4D6B-9BC6-9D240335251C}"/>
              </a:ext>
            </a:extLst>
          </p:cNvPr>
          <p:cNvSpPr/>
          <p:nvPr/>
        </p:nvSpPr>
        <p:spPr>
          <a:xfrm>
            <a:off x="7914405" y="4498501"/>
            <a:ext cx="3133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163A"/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74676-78FD-4656-B59F-A9EBA8F15753}"/>
              </a:ext>
            </a:extLst>
          </p:cNvPr>
          <p:cNvSpPr txBox="1"/>
          <p:nvPr/>
        </p:nvSpPr>
        <p:spPr>
          <a:xfrm>
            <a:off x="7914405" y="4878848"/>
            <a:ext cx="3133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99130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9453B-C62D-4256-A5C0-7B577FE5B63E}"/>
              </a:ext>
            </a:extLst>
          </p:cNvPr>
          <p:cNvSpPr txBox="1"/>
          <p:nvPr/>
        </p:nvSpPr>
        <p:spPr>
          <a:xfrm>
            <a:off x="5123590" y="2430276"/>
            <a:ext cx="5549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63A"/>
                </a:solidFill>
              </a:rPr>
              <a:t>Lorem ipsum dolor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648162-F07D-498A-91E3-95DBCEEF0C16}"/>
              </a:ext>
            </a:extLst>
          </p:cNvPr>
          <p:cNvSpPr txBox="1"/>
          <p:nvPr/>
        </p:nvSpPr>
        <p:spPr>
          <a:xfrm>
            <a:off x="5123590" y="2887421"/>
            <a:ext cx="554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r>
              <a:rPr lang="en-US" altLang="ko-KR" sz="1400" dirty="0">
                <a:solidFill>
                  <a:srgbClr val="00163A"/>
                </a:solidFill>
              </a:rPr>
              <a:t>, 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63A"/>
                </a:solidFill>
              </a:rPr>
              <a:t>aliqua</a:t>
            </a:r>
            <a:r>
              <a:rPr lang="en-US" altLang="ko-KR" sz="1400" dirty="0">
                <a:solidFill>
                  <a:srgbClr val="00163A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39403-D855-444F-90D1-AFE08CEB461A}"/>
              </a:ext>
            </a:extLst>
          </p:cNvPr>
          <p:cNvSpPr txBox="1"/>
          <p:nvPr/>
        </p:nvSpPr>
        <p:spPr>
          <a:xfrm>
            <a:off x="5288689" y="4104467"/>
            <a:ext cx="5350361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00163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63A"/>
                </a:solidFill>
              </a:rPr>
              <a:t>amet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consectetur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adipisicing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elit</a:t>
            </a:r>
            <a:endParaRPr lang="en-US" altLang="ko-KR" sz="1400" dirty="0">
              <a:solidFill>
                <a:srgbClr val="00163A"/>
              </a:solidFill>
            </a:endParaRPr>
          </a:p>
          <a:p>
            <a:r>
              <a:rPr lang="en-US" altLang="ko-KR" sz="1400" dirty="0">
                <a:solidFill>
                  <a:srgbClr val="00163A"/>
                </a:solidFill>
              </a:rPr>
              <a:t>Sed do </a:t>
            </a:r>
            <a:r>
              <a:rPr lang="en-US" altLang="ko-KR" sz="1400" dirty="0" err="1">
                <a:solidFill>
                  <a:srgbClr val="00163A"/>
                </a:solidFill>
              </a:rPr>
              <a:t>eiusmod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tempor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incididunt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labore</a:t>
            </a:r>
            <a:r>
              <a:rPr lang="en-US" altLang="ko-KR" sz="1400" dirty="0">
                <a:solidFill>
                  <a:srgbClr val="00163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63A"/>
                </a:solidFill>
              </a:rPr>
              <a:t>aliqua</a:t>
            </a:r>
            <a:endParaRPr lang="en-US" altLang="ko-KR" sz="1400" dirty="0">
              <a:solidFill>
                <a:srgbClr val="00163A"/>
              </a:solidFill>
            </a:endParaRPr>
          </a:p>
          <a:p>
            <a:r>
              <a:rPr lang="en-US" altLang="ko-KR" sz="1400" dirty="0">
                <a:solidFill>
                  <a:srgbClr val="00163A"/>
                </a:solidFill>
              </a:rPr>
              <a:t>Ut </a:t>
            </a:r>
            <a:r>
              <a:rPr lang="en-US" altLang="ko-KR" sz="1400" dirty="0" err="1">
                <a:solidFill>
                  <a:srgbClr val="00163A"/>
                </a:solidFill>
              </a:rPr>
              <a:t>enim</a:t>
            </a:r>
            <a:r>
              <a:rPr lang="en-US" altLang="ko-KR" sz="1400" dirty="0">
                <a:solidFill>
                  <a:srgbClr val="00163A"/>
                </a:solidFill>
              </a:rPr>
              <a:t> ad minim </a:t>
            </a:r>
            <a:r>
              <a:rPr lang="en-US" altLang="ko-KR" sz="1400" dirty="0" err="1">
                <a:solidFill>
                  <a:srgbClr val="00163A"/>
                </a:solidFill>
              </a:rPr>
              <a:t>veniam</a:t>
            </a:r>
            <a:r>
              <a:rPr lang="en-US" altLang="ko-KR" sz="1400" dirty="0">
                <a:solidFill>
                  <a:srgbClr val="00163A"/>
                </a:solidFill>
              </a:rPr>
              <a:t>, </a:t>
            </a:r>
            <a:r>
              <a:rPr lang="en-US" altLang="ko-KR" sz="1400" dirty="0" err="1">
                <a:solidFill>
                  <a:srgbClr val="00163A"/>
                </a:solidFill>
              </a:rPr>
              <a:t>quis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nostrud</a:t>
            </a:r>
            <a:r>
              <a:rPr lang="en-US" altLang="ko-KR" sz="1400" dirty="0">
                <a:solidFill>
                  <a:srgbClr val="00163A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63A"/>
                </a:solidFill>
              </a:rPr>
              <a:t>ullamco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laboris</a:t>
            </a:r>
            <a:r>
              <a:rPr lang="en-US" altLang="ko-KR" sz="1400" dirty="0">
                <a:solidFill>
                  <a:srgbClr val="00163A"/>
                </a:solidFill>
              </a:rPr>
              <a:t> nisi </a:t>
            </a:r>
            <a:r>
              <a:rPr lang="en-US" altLang="ko-KR" sz="1400" dirty="0" err="1">
                <a:solidFill>
                  <a:srgbClr val="00163A"/>
                </a:solidFill>
              </a:rPr>
              <a:t>ut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aliquip</a:t>
            </a:r>
            <a:r>
              <a:rPr lang="en-US" altLang="ko-KR" sz="1400" dirty="0">
                <a:solidFill>
                  <a:srgbClr val="00163A"/>
                </a:solidFill>
              </a:rPr>
              <a:t> ex </a:t>
            </a:r>
            <a:r>
              <a:rPr lang="en-US" altLang="ko-KR" sz="1400" dirty="0" err="1">
                <a:solidFill>
                  <a:srgbClr val="00163A"/>
                </a:solidFill>
              </a:rPr>
              <a:t>ea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commodo</a:t>
            </a:r>
            <a:r>
              <a:rPr lang="en-US" altLang="ko-KR" sz="1400" dirty="0">
                <a:solidFill>
                  <a:srgbClr val="00163A"/>
                </a:solidFill>
              </a:rPr>
              <a:t> </a:t>
            </a:r>
            <a:r>
              <a:rPr lang="en-US" altLang="ko-KR" sz="1400" dirty="0" err="1">
                <a:solidFill>
                  <a:srgbClr val="00163A"/>
                </a:solidFill>
              </a:rPr>
              <a:t>consequat</a:t>
            </a:r>
            <a:endParaRPr lang="ko-KR" altLang="en-US" sz="1400" dirty="0">
              <a:solidFill>
                <a:srgbClr val="00163A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4996589" y="1367120"/>
            <a:ext cx="5698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163A"/>
                </a:solidFill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00163A"/>
              </a:solidFill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9BF62F7-E698-4B19-9EF0-25A2995642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41011" y="1143607"/>
            <a:ext cx="3406114" cy="4569368"/>
          </a:xfrm>
        </p:spPr>
      </p:sp>
    </p:spTree>
    <p:extLst>
      <p:ext uri="{BB962C8B-B14F-4D97-AF65-F5344CB8AC3E}">
        <p14:creationId xmlns:p14="http://schemas.microsoft.com/office/powerpoint/2010/main" val="37700429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53B0"/>
        </a:solidFill>
        <a:ln w="69850">
          <a:noFill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2676</TotalTime>
  <Words>1305</Words>
  <Application>Microsoft Office PowerPoint</Application>
  <PresentationFormat>와이드스크린</PresentationFormat>
  <Paragraphs>194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Wingdings</vt:lpstr>
      <vt:lpstr>Arial</vt:lpstr>
      <vt:lpstr>Montserrat Black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270</cp:revision>
  <dcterms:created xsi:type="dcterms:W3CDTF">2019-04-06T05:20:47Z</dcterms:created>
  <dcterms:modified xsi:type="dcterms:W3CDTF">2020-12-17T01:32:34Z</dcterms:modified>
</cp:coreProperties>
</file>