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77" r:id="rId2"/>
    <p:sldId id="312" r:id="rId3"/>
    <p:sldId id="335" r:id="rId4"/>
    <p:sldId id="313" r:id="rId5"/>
    <p:sldId id="311" r:id="rId6"/>
    <p:sldId id="354" r:id="rId7"/>
    <p:sldId id="336" r:id="rId8"/>
    <p:sldId id="350" r:id="rId9"/>
    <p:sldId id="355" r:id="rId10"/>
    <p:sldId id="352" r:id="rId11"/>
    <p:sldId id="353" r:id="rId12"/>
    <p:sldId id="358" r:id="rId13"/>
    <p:sldId id="361" r:id="rId14"/>
    <p:sldId id="362" r:id="rId15"/>
    <p:sldId id="360" r:id="rId16"/>
    <p:sldId id="357" r:id="rId17"/>
    <p:sldId id="356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348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0"/>
      <p:boldItalic r:id="rId31"/>
    </p:embeddedFont>
    <p:embeddedFont>
      <p:font typeface="Montserrat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03"/>
    <a:srgbClr val="221D1D"/>
    <a:srgbClr val="008CCD"/>
    <a:srgbClr val="FF1272"/>
    <a:srgbClr val="FCFFEA"/>
    <a:srgbClr val="490691"/>
    <a:srgbClr val="7A01F5"/>
    <a:srgbClr val="03CDFC"/>
    <a:srgbClr val="FFC431"/>
    <a:srgbClr val="FF45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05" autoAdjust="0"/>
    <p:restoredTop sz="94660"/>
  </p:normalViewPr>
  <p:slideViewPr>
    <p:cSldViewPr snapToGrid="0">
      <p:cViewPr>
        <p:scale>
          <a:sx n="66" d="100"/>
          <a:sy n="66" d="100"/>
        </p:scale>
        <p:origin x="1064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2021-10-30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30.sv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32" Type="http://schemas.openxmlformats.org/officeDocument/2006/relationships/image" Target="../media/image28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sv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23.png"/><Relationship Id="rId30" Type="http://schemas.openxmlformats.org/officeDocument/2006/relationships/image" Target="../media/image26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25.png"/><Relationship Id="rId18" Type="http://schemas.openxmlformats.org/officeDocument/2006/relationships/image" Target="../media/image22.svg"/><Relationship Id="rId3" Type="http://schemas.openxmlformats.org/officeDocument/2006/relationships/image" Target="../media/image1.png"/><Relationship Id="rId21" Type="http://schemas.openxmlformats.org/officeDocument/2006/relationships/image" Target="../media/image33.png"/><Relationship Id="rId7" Type="http://schemas.openxmlformats.org/officeDocument/2006/relationships/image" Target="../media/image13.png"/><Relationship Id="rId12" Type="http://schemas.openxmlformats.org/officeDocument/2006/relationships/image" Target="../media/image44.svg"/><Relationship Id="rId1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8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3.png"/><Relationship Id="rId24" Type="http://schemas.openxmlformats.org/officeDocument/2006/relationships/image" Target="../media/image48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7.png"/><Relationship Id="rId23" Type="http://schemas.openxmlformats.org/officeDocument/2006/relationships/image" Target="../media/image47.png"/><Relationship Id="rId10" Type="http://schemas.openxmlformats.org/officeDocument/2006/relationships/image" Target="../media/image16.svg"/><Relationship Id="rId19" Type="http://schemas.openxmlformats.org/officeDocument/2006/relationships/image" Target="../media/image31.pn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26.svg"/><Relationship Id="rId22" Type="http://schemas.openxmlformats.org/officeDocument/2006/relationships/image" Target="../media/image34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37.png"/><Relationship Id="rId1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12" Type="http://schemas.openxmlformats.org/officeDocument/2006/relationships/image" Target="../media/image30.svg"/><Relationship Id="rId1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.png"/><Relationship Id="rId10" Type="http://schemas.openxmlformats.org/officeDocument/2006/relationships/image" Target="../media/image16.sv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38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5.png"/><Relationship Id="rId18" Type="http://schemas.openxmlformats.org/officeDocument/2006/relationships/image" Target="../media/image16.svg"/><Relationship Id="rId26" Type="http://schemas.openxmlformats.org/officeDocument/2006/relationships/image" Target="../media/image42.svg"/><Relationship Id="rId3" Type="http://schemas.openxmlformats.org/officeDocument/2006/relationships/image" Target="../media/image1.png"/><Relationship Id="rId21" Type="http://schemas.openxmlformats.org/officeDocument/2006/relationships/image" Target="../media/image37.png"/><Relationship Id="rId7" Type="http://schemas.openxmlformats.org/officeDocument/2006/relationships/image" Target="../media/image13.png"/><Relationship Id="rId12" Type="http://schemas.openxmlformats.org/officeDocument/2006/relationships/image" Target="../media/image20.svg"/><Relationship Id="rId17" Type="http://schemas.openxmlformats.org/officeDocument/2006/relationships/image" Target="../media/image15.png"/><Relationship Id="rId25" Type="http://schemas.openxmlformats.org/officeDocument/2006/relationships/image" Target="../media/image4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0.svg"/><Relationship Id="rId20" Type="http://schemas.openxmlformats.org/officeDocument/2006/relationships/image" Target="../media/image3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8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9.png"/><Relationship Id="rId23" Type="http://schemas.openxmlformats.org/officeDocument/2006/relationships/image" Target="../media/image7.png"/><Relationship Id="rId10" Type="http://schemas.openxmlformats.org/officeDocument/2006/relationships/image" Target="../media/image32.svg"/><Relationship Id="rId19" Type="http://schemas.openxmlformats.org/officeDocument/2006/relationships/image" Target="../media/image29.pn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6.svg"/><Relationship Id="rId22" Type="http://schemas.openxmlformats.org/officeDocument/2006/relationships/image" Target="../media/image38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59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31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1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6.svg"/><Relationship Id="rId20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5.png"/><Relationship Id="rId10" Type="http://schemas.openxmlformats.org/officeDocument/2006/relationships/image" Target="../media/image26.svg"/><Relationship Id="rId19" Type="http://schemas.openxmlformats.org/officeDocument/2006/relationships/image" Target="../media/image21.png"/><Relationship Id="rId4" Type="http://schemas.openxmlformats.org/officeDocument/2006/relationships/image" Target="../media/image2.svg"/><Relationship Id="rId9" Type="http://schemas.openxmlformats.org/officeDocument/2006/relationships/image" Target="../media/image25.png"/><Relationship Id="rId14" Type="http://schemas.openxmlformats.org/officeDocument/2006/relationships/image" Target="../media/image60.svg"/><Relationship Id="rId22" Type="http://schemas.openxmlformats.org/officeDocument/2006/relationships/image" Target="../media/image3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37.png"/><Relationship Id="rId18" Type="http://schemas.openxmlformats.org/officeDocument/2006/relationships/image" Target="../media/image22.svg"/><Relationship Id="rId3" Type="http://schemas.openxmlformats.org/officeDocument/2006/relationships/image" Target="../media/image8.svg"/><Relationship Id="rId21" Type="http://schemas.openxmlformats.org/officeDocument/2006/relationships/image" Target="../media/image9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8.svg"/><Relationship Id="rId17" Type="http://schemas.openxmlformats.org/officeDocument/2006/relationships/image" Target="../media/image21.png"/><Relationship Id="rId2" Type="http://schemas.openxmlformats.org/officeDocument/2006/relationships/image" Target="../media/image7.png"/><Relationship Id="rId16" Type="http://schemas.openxmlformats.org/officeDocument/2006/relationships/image" Target="../media/image20.svg"/><Relationship Id="rId20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7.png"/><Relationship Id="rId24" Type="http://schemas.openxmlformats.org/officeDocument/2006/relationships/image" Target="../media/image36.svg"/><Relationship Id="rId5" Type="http://schemas.openxmlformats.org/officeDocument/2006/relationships/image" Target="../media/image1.png"/><Relationship Id="rId15" Type="http://schemas.openxmlformats.org/officeDocument/2006/relationships/image" Target="../media/image19.png"/><Relationship Id="rId23" Type="http://schemas.openxmlformats.org/officeDocument/2006/relationships/image" Target="../media/image35.png"/><Relationship Id="rId10" Type="http://schemas.openxmlformats.org/officeDocument/2006/relationships/image" Target="../media/image16.svg"/><Relationship Id="rId19" Type="http://schemas.openxmlformats.org/officeDocument/2006/relationships/image" Target="../media/image3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38.svg"/><Relationship Id="rId22" Type="http://schemas.openxmlformats.org/officeDocument/2006/relationships/image" Target="../media/image10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37.png"/><Relationship Id="rId18" Type="http://schemas.openxmlformats.org/officeDocument/2006/relationships/image" Target="../media/image14.svg"/><Relationship Id="rId26" Type="http://schemas.openxmlformats.org/officeDocument/2006/relationships/image" Target="../media/image4.svg"/><Relationship Id="rId3" Type="http://schemas.openxmlformats.org/officeDocument/2006/relationships/image" Target="../media/image1.png"/><Relationship Id="rId21" Type="http://schemas.openxmlformats.org/officeDocument/2006/relationships/image" Target="../media/image47.png"/><Relationship Id="rId7" Type="http://schemas.openxmlformats.org/officeDocument/2006/relationships/image" Target="../media/image11.png"/><Relationship Id="rId12" Type="http://schemas.openxmlformats.org/officeDocument/2006/relationships/image" Target="../media/image30.svg"/><Relationship Id="rId17" Type="http://schemas.openxmlformats.org/officeDocument/2006/relationships/image" Target="../media/image13.png"/><Relationship Id="rId25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4.svg"/><Relationship Id="rId20" Type="http://schemas.openxmlformats.org/officeDocument/2006/relationships/image" Target="../media/image4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2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3.png"/><Relationship Id="rId23" Type="http://schemas.openxmlformats.org/officeDocument/2006/relationships/image" Target="../media/image21.png"/><Relationship Id="rId10" Type="http://schemas.openxmlformats.org/officeDocument/2006/relationships/image" Target="../media/image28.svg"/><Relationship Id="rId19" Type="http://schemas.openxmlformats.org/officeDocument/2006/relationships/image" Target="../media/image43.png"/><Relationship Id="rId4" Type="http://schemas.openxmlformats.org/officeDocument/2006/relationships/image" Target="../media/image2.svg"/><Relationship Id="rId9" Type="http://schemas.openxmlformats.org/officeDocument/2006/relationships/image" Target="../media/image27.png"/><Relationship Id="rId14" Type="http://schemas.openxmlformats.org/officeDocument/2006/relationships/image" Target="../media/image38.svg"/><Relationship Id="rId22" Type="http://schemas.openxmlformats.org/officeDocument/2006/relationships/image" Target="../media/image48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7.png"/><Relationship Id="rId18" Type="http://schemas.openxmlformats.org/officeDocument/2006/relationships/image" Target="../media/image61.svg"/><Relationship Id="rId26" Type="http://schemas.openxmlformats.org/officeDocument/2006/relationships/image" Target="../media/image36.svg"/><Relationship Id="rId3" Type="http://schemas.openxmlformats.org/officeDocument/2006/relationships/image" Target="../media/image1.png"/><Relationship Id="rId21" Type="http://schemas.openxmlformats.org/officeDocument/2006/relationships/image" Target="../media/image39.png"/><Relationship Id="rId7" Type="http://schemas.openxmlformats.org/officeDocument/2006/relationships/image" Target="../media/image17.png"/><Relationship Id="rId12" Type="http://schemas.openxmlformats.org/officeDocument/2006/relationships/image" Target="../media/image38.svg"/><Relationship Id="rId17" Type="http://schemas.openxmlformats.org/officeDocument/2006/relationships/image" Target="../media/image11.png"/><Relationship Id="rId25" Type="http://schemas.openxmlformats.org/officeDocument/2006/relationships/image" Target="../media/image3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2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7.png"/><Relationship Id="rId24" Type="http://schemas.openxmlformats.org/officeDocument/2006/relationships/image" Target="../media/image5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1.png"/><Relationship Id="rId23" Type="http://schemas.openxmlformats.org/officeDocument/2006/relationships/image" Target="../media/image55.png"/><Relationship Id="rId10" Type="http://schemas.openxmlformats.org/officeDocument/2006/relationships/image" Target="../media/image50.svg"/><Relationship Id="rId19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49.png"/><Relationship Id="rId14" Type="http://schemas.openxmlformats.org/officeDocument/2006/relationships/image" Target="../media/image28.svg"/><Relationship Id="rId22" Type="http://schemas.openxmlformats.org/officeDocument/2006/relationships/image" Target="../media/image40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37.png"/><Relationship Id="rId18" Type="http://schemas.openxmlformats.org/officeDocument/2006/relationships/image" Target="../media/image46.svg"/><Relationship Id="rId26" Type="http://schemas.openxmlformats.org/officeDocument/2006/relationships/image" Target="../media/image57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image" Target="../media/image30.svg"/><Relationship Id="rId17" Type="http://schemas.openxmlformats.org/officeDocument/2006/relationships/image" Target="../media/image45.png"/><Relationship Id="rId25" Type="http://schemas.openxmlformats.org/officeDocument/2006/relationships/image" Target="../media/image66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26.svg"/><Relationship Id="rId29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18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23" Type="http://schemas.openxmlformats.org/officeDocument/2006/relationships/image" Target="../media/image17.png"/><Relationship Id="rId28" Type="http://schemas.openxmlformats.org/officeDocument/2006/relationships/image" Target="../media/image5.png"/><Relationship Id="rId10" Type="http://schemas.openxmlformats.org/officeDocument/2006/relationships/image" Target="../media/image16.svg"/><Relationship Id="rId19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38.svg"/><Relationship Id="rId22" Type="http://schemas.openxmlformats.org/officeDocument/2006/relationships/image" Target="../media/image20.svg"/><Relationship Id="rId27" Type="http://schemas.openxmlformats.org/officeDocument/2006/relationships/image" Target="../media/image58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5.png"/><Relationship Id="rId18" Type="http://schemas.openxmlformats.org/officeDocument/2006/relationships/image" Target="../media/image22.svg"/><Relationship Id="rId26" Type="http://schemas.openxmlformats.org/officeDocument/2006/relationships/image" Target="../media/image52.svg"/><Relationship Id="rId3" Type="http://schemas.openxmlformats.org/officeDocument/2006/relationships/image" Target="../media/image61.svg"/><Relationship Id="rId21" Type="http://schemas.openxmlformats.org/officeDocument/2006/relationships/image" Target="../media/image57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54.svg"/><Relationship Id="rId17" Type="http://schemas.openxmlformats.org/officeDocument/2006/relationships/image" Target="../media/image21.png"/><Relationship Id="rId25" Type="http://schemas.openxmlformats.org/officeDocument/2006/relationships/image" Target="../media/image51.png"/><Relationship Id="rId2" Type="http://schemas.openxmlformats.org/officeDocument/2006/relationships/image" Target="../media/image11.png"/><Relationship Id="rId16" Type="http://schemas.openxmlformats.org/officeDocument/2006/relationships/image" Target="../media/image50.svg"/><Relationship Id="rId20" Type="http://schemas.openxmlformats.org/officeDocument/2006/relationships/image" Target="../media/image5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53.png"/><Relationship Id="rId24" Type="http://schemas.openxmlformats.org/officeDocument/2006/relationships/image" Target="../media/image32.svg"/><Relationship Id="rId5" Type="http://schemas.openxmlformats.org/officeDocument/2006/relationships/image" Target="../media/image1.png"/><Relationship Id="rId15" Type="http://schemas.openxmlformats.org/officeDocument/2006/relationships/image" Target="../media/image49.png"/><Relationship Id="rId23" Type="http://schemas.openxmlformats.org/officeDocument/2006/relationships/image" Target="../media/image31.png"/><Relationship Id="rId10" Type="http://schemas.openxmlformats.org/officeDocument/2006/relationships/image" Target="../media/image16.svg"/><Relationship Id="rId19" Type="http://schemas.openxmlformats.org/officeDocument/2006/relationships/image" Target="../media/image55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26.svg"/><Relationship Id="rId22" Type="http://schemas.openxmlformats.org/officeDocument/2006/relationships/image" Target="../media/image58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3.png"/><Relationship Id="rId18" Type="http://schemas.openxmlformats.org/officeDocument/2006/relationships/image" Target="../media/image65.sv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17" Type="http://schemas.openxmlformats.org/officeDocument/2006/relationships/image" Target="../media/image6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9.png"/><Relationship Id="rId10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41.png"/><Relationship Id="rId1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15.png"/><Relationship Id="rId18" Type="http://schemas.openxmlformats.org/officeDocument/2006/relationships/image" Target="../media/image30.svg"/><Relationship Id="rId3" Type="http://schemas.openxmlformats.org/officeDocument/2006/relationships/image" Target="../media/image1.png"/><Relationship Id="rId21" Type="http://schemas.openxmlformats.org/officeDocument/2006/relationships/image" Target="../media/image37.png"/><Relationship Id="rId7" Type="http://schemas.openxmlformats.org/officeDocument/2006/relationships/image" Target="../media/image31.png"/><Relationship Id="rId12" Type="http://schemas.openxmlformats.org/officeDocument/2006/relationships/image" Target="../media/image12.svg"/><Relationship Id="rId17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8.svg"/><Relationship Id="rId20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24" Type="http://schemas.openxmlformats.org/officeDocument/2006/relationships/image" Target="../media/image2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7.png"/><Relationship Id="rId23" Type="http://schemas.openxmlformats.org/officeDocument/2006/relationships/image" Target="../media/image21.png"/><Relationship Id="rId10" Type="http://schemas.openxmlformats.org/officeDocument/2006/relationships/image" Target="../media/image34.svg"/><Relationship Id="rId19" Type="http://schemas.openxmlformats.org/officeDocument/2006/relationships/image" Target="../media/image35.png"/><Relationship Id="rId4" Type="http://schemas.openxmlformats.org/officeDocument/2006/relationships/image" Target="../media/image2.svg"/><Relationship Id="rId9" Type="http://schemas.openxmlformats.org/officeDocument/2006/relationships/image" Target="../media/image33.png"/><Relationship Id="rId14" Type="http://schemas.openxmlformats.org/officeDocument/2006/relationships/image" Target="../media/image16.svg"/><Relationship Id="rId22" Type="http://schemas.openxmlformats.org/officeDocument/2006/relationships/image" Target="../media/image38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43.png"/><Relationship Id="rId18" Type="http://schemas.openxmlformats.org/officeDocument/2006/relationships/image" Target="../media/image22.svg"/><Relationship Id="rId3" Type="http://schemas.openxmlformats.org/officeDocument/2006/relationships/image" Target="../media/image1.png"/><Relationship Id="rId21" Type="http://schemas.openxmlformats.org/officeDocument/2006/relationships/image" Target="../media/image37.png"/><Relationship Id="rId7" Type="http://schemas.openxmlformats.org/officeDocument/2006/relationships/image" Target="../media/image31.png"/><Relationship Id="rId12" Type="http://schemas.openxmlformats.org/officeDocument/2006/relationships/image" Target="../media/image16.svg"/><Relationship Id="rId1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3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24" Type="http://schemas.openxmlformats.org/officeDocument/2006/relationships/image" Target="../media/image4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2.png"/><Relationship Id="rId23" Type="http://schemas.openxmlformats.org/officeDocument/2006/relationships/image" Target="../media/image45.png"/><Relationship Id="rId10" Type="http://schemas.openxmlformats.org/officeDocument/2006/relationships/image" Target="../media/image34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33.png"/><Relationship Id="rId14" Type="http://schemas.openxmlformats.org/officeDocument/2006/relationships/image" Target="../media/image44.svg"/><Relationship Id="rId22" Type="http://schemas.openxmlformats.org/officeDocument/2006/relationships/image" Target="../media/image38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59.png"/><Relationship Id="rId18" Type="http://schemas.openxmlformats.org/officeDocument/2006/relationships/image" Target="../media/image26.svg"/><Relationship Id="rId3" Type="http://schemas.openxmlformats.org/officeDocument/2006/relationships/image" Target="../media/image1.png"/><Relationship Id="rId21" Type="http://schemas.openxmlformats.org/officeDocument/2006/relationships/image" Target="../media/image21.png"/><Relationship Id="rId7" Type="http://schemas.openxmlformats.org/officeDocument/2006/relationships/image" Target="../media/image13.png"/><Relationship Id="rId12" Type="http://schemas.openxmlformats.org/officeDocument/2006/relationships/image" Target="../media/image52.svg"/><Relationship Id="rId1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3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1.png"/><Relationship Id="rId24" Type="http://schemas.openxmlformats.org/officeDocument/2006/relationships/image" Target="../media/image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5.png"/><Relationship Id="rId23" Type="http://schemas.openxmlformats.org/officeDocument/2006/relationships/image" Target="../media/image3.png"/><Relationship Id="rId10" Type="http://schemas.openxmlformats.org/officeDocument/2006/relationships/image" Target="../media/image32.svg"/><Relationship Id="rId19" Type="http://schemas.openxmlformats.org/officeDocument/2006/relationships/image" Target="../media/image29.pn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60.svg"/><Relationship Id="rId22" Type="http://schemas.openxmlformats.org/officeDocument/2006/relationships/image" Target="../media/image22.svg"/></Relationships>
</file>

<file path=ppt/slideLayouts/_rels/slideLayout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56.svg"/><Relationship Id="rId26" Type="http://schemas.openxmlformats.org/officeDocument/2006/relationships/image" Target="../media/image46.svg"/><Relationship Id="rId39" Type="http://schemas.openxmlformats.org/officeDocument/2006/relationships/image" Target="../media/image17.png"/><Relationship Id="rId21" Type="http://schemas.openxmlformats.org/officeDocument/2006/relationships/image" Target="../media/image5.png"/><Relationship Id="rId34" Type="http://schemas.openxmlformats.org/officeDocument/2006/relationships/image" Target="../media/image42.svg"/><Relationship Id="rId42" Type="http://schemas.openxmlformats.org/officeDocument/2006/relationships/image" Target="../media/image52.svg"/><Relationship Id="rId47" Type="http://schemas.openxmlformats.org/officeDocument/2006/relationships/image" Target="../media/image23.png"/><Relationship Id="rId50" Type="http://schemas.openxmlformats.org/officeDocument/2006/relationships/image" Target="../media/image26.svg"/><Relationship Id="rId55" Type="http://schemas.openxmlformats.org/officeDocument/2006/relationships/image" Target="../media/image64.png"/><Relationship Id="rId63" Type="http://schemas.openxmlformats.org/officeDocument/2006/relationships/image" Target="../media/image19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0.svg"/><Relationship Id="rId20" Type="http://schemas.openxmlformats.org/officeDocument/2006/relationships/image" Target="../media/image58.svg"/><Relationship Id="rId29" Type="http://schemas.openxmlformats.org/officeDocument/2006/relationships/image" Target="../media/image11.png"/><Relationship Id="rId41" Type="http://schemas.openxmlformats.org/officeDocument/2006/relationships/image" Target="../media/image51.png"/><Relationship Id="rId54" Type="http://schemas.openxmlformats.org/officeDocument/2006/relationships/image" Target="../media/image30.svg"/><Relationship Id="rId62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1.png"/><Relationship Id="rId24" Type="http://schemas.openxmlformats.org/officeDocument/2006/relationships/image" Target="../media/image8.svg"/><Relationship Id="rId32" Type="http://schemas.openxmlformats.org/officeDocument/2006/relationships/image" Target="../media/image60.svg"/><Relationship Id="rId37" Type="http://schemas.openxmlformats.org/officeDocument/2006/relationships/image" Target="../media/image15.png"/><Relationship Id="rId40" Type="http://schemas.openxmlformats.org/officeDocument/2006/relationships/image" Target="../media/image18.svg"/><Relationship Id="rId45" Type="http://schemas.openxmlformats.org/officeDocument/2006/relationships/image" Target="../media/image43.png"/><Relationship Id="rId53" Type="http://schemas.openxmlformats.org/officeDocument/2006/relationships/image" Target="../media/image29.png"/><Relationship Id="rId58" Type="http://schemas.openxmlformats.org/officeDocument/2006/relationships/image" Target="../media/image50.svg"/><Relationship Id="rId66" Type="http://schemas.openxmlformats.org/officeDocument/2006/relationships/image" Target="../media/image2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9.png"/><Relationship Id="rId23" Type="http://schemas.openxmlformats.org/officeDocument/2006/relationships/image" Target="../media/image7.png"/><Relationship Id="rId28" Type="http://schemas.openxmlformats.org/officeDocument/2006/relationships/image" Target="../media/image10.svg"/><Relationship Id="rId36" Type="http://schemas.openxmlformats.org/officeDocument/2006/relationships/image" Target="../media/image14.svg"/><Relationship Id="rId49" Type="http://schemas.openxmlformats.org/officeDocument/2006/relationships/image" Target="../media/image25.png"/><Relationship Id="rId57" Type="http://schemas.openxmlformats.org/officeDocument/2006/relationships/image" Target="../media/image49.png"/><Relationship Id="rId61" Type="http://schemas.openxmlformats.org/officeDocument/2006/relationships/image" Target="../media/image37.png"/><Relationship Id="rId10" Type="http://schemas.openxmlformats.org/officeDocument/2006/relationships/image" Target="../media/image68.svg"/><Relationship Id="rId19" Type="http://schemas.openxmlformats.org/officeDocument/2006/relationships/image" Target="../media/image57.png"/><Relationship Id="rId31" Type="http://schemas.openxmlformats.org/officeDocument/2006/relationships/image" Target="../media/image59.png"/><Relationship Id="rId44" Type="http://schemas.openxmlformats.org/officeDocument/2006/relationships/image" Target="../media/image54.svg"/><Relationship Id="rId52" Type="http://schemas.openxmlformats.org/officeDocument/2006/relationships/image" Target="../media/image28.svg"/><Relationship Id="rId60" Type="http://schemas.openxmlformats.org/officeDocument/2006/relationships/image" Target="../media/image36.svg"/><Relationship Id="rId65" Type="http://schemas.openxmlformats.org/officeDocument/2006/relationships/image" Target="../media/image21.png"/><Relationship Id="rId4" Type="http://schemas.openxmlformats.org/officeDocument/2006/relationships/image" Target="../media/image2.svg"/><Relationship Id="rId9" Type="http://schemas.openxmlformats.org/officeDocument/2006/relationships/image" Target="../media/image67.png"/><Relationship Id="rId14" Type="http://schemas.openxmlformats.org/officeDocument/2006/relationships/image" Target="../media/image34.svg"/><Relationship Id="rId22" Type="http://schemas.openxmlformats.org/officeDocument/2006/relationships/image" Target="../media/image6.svg"/><Relationship Id="rId27" Type="http://schemas.openxmlformats.org/officeDocument/2006/relationships/image" Target="../media/image9.png"/><Relationship Id="rId30" Type="http://schemas.openxmlformats.org/officeDocument/2006/relationships/image" Target="../media/image12.svg"/><Relationship Id="rId35" Type="http://schemas.openxmlformats.org/officeDocument/2006/relationships/image" Target="../media/image13.png"/><Relationship Id="rId43" Type="http://schemas.openxmlformats.org/officeDocument/2006/relationships/image" Target="../media/image53.png"/><Relationship Id="rId48" Type="http://schemas.openxmlformats.org/officeDocument/2006/relationships/image" Target="../media/image24.svg"/><Relationship Id="rId56" Type="http://schemas.openxmlformats.org/officeDocument/2006/relationships/image" Target="../media/image65.svg"/><Relationship Id="rId64" Type="http://schemas.openxmlformats.org/officeDocument/2006/relationships/image" Target="../media/image20.svg"/><Relationship Id="rId8" Type="http://schemas.openxmlformats.org/officeDocument/2006/relationships/image" Target="../media/image4.svg"/><Relationship Id="rId51" Type="http://schemas.openxmlformats.org/officeDocument/2006/relationships/image" Target="../media/image27.png"/><Relationship Id="rId3" Type="http://schemas.openxmlformats.org/officeDocument/2006/relationships/image" Target="../media/image1.png"/><Relationship Id="rId12" Type="http://schemas.openxmlformats.org/officeDocument/2006/relationships/image" Target="../media/image32.svg"/><Relationship Id="rId17" Type="http://schemas.openxmlformats.org/officeDocument/2006/relationships/image" Target="../media/image55.png"/><Relationship Id="rId25" Type="http://schemas.openxmlformats.org/officeDocument/2006/relationships/image" Target="../media/image45.png"/><Relationship Id="rId33" Type="http://schemas.openxmlformats.org/officeDocument/2006/relationships/image" Target="../media/image41.png"/><Relationship Id="rId38" Type="http://schemas.openxmlformats.org/officeDocument/2006/relationships/image" Target="../media/image16.svg"/><Relationship Id="rId46" Type="http://schemas.openxmlformats.org/officeDocument/2006/relationships/image" Target="../media/image44.svg"/><Relationship Id="rId59" Type="http://schemas.openxmlformats.org/officeDocument/2006/relationships/image" Target="../media/image3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5.png"/><Relationship Id="rId18" Type="http://schemas.openxmlformats.org/officeDocument/2006/relationships/image" Target="../media/image30.svg"/><Relationship Id="rId26" Type="http://schemas.openxmlformats.org/officeDocument/2006/relationships/image" Target="../media/image46.svg"/><Relationship Id="rId3" Type="http://schemas.openxmlformats.org/officeDocument/2006/relationships/image" Target="../media/image40.svg"/><Relationship Id="rId21" Type="http://schemas.openxmlformats.org/officeDocument/2006/relationships/image" Target="../media/image21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42.svg"/><Relationship Id="rId17" Type="http://schemas.openxmlformats.org/officeDocument/2006/relationships/image" Target="../media/image29.png"/><Relationship Id="rId25" Type="http://schemas.openxmlformats.org/officeDocument/2006/relationships/image" Target="../media/image45.png"/><Relationship Id="rId2" Type="http://schemas.openxmlformats.org/officeDocument/2006/relationships/image" Target="../media/image39.png"/><Relationship Id="rId16" Type="http://schemas.openxmlformats.org/officeDocument/2006/relationships/image" Target="../media/image44.svg"/><Relationship Id="rId20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41.png"/><Relationship Id="rId24" Type="http://schemas.openxmlformats.org/officeDocument/2006/relationships/image" Target="../media/image4.svg"/><Relationship Id="rId5" Type="http://schemas.openxmlformats.org/officeDocument/2006/relationships/image" Target="../media/image1.png"/><Relationship Id="rId15" Type="http://schemas.openxmlformats.org/officeDocument/2006/relationships/image" Target="../media/image43.png"/><Relationship Id="rId23" Type="http://schemas.openxmlformats.org/officeDocument/2006/relationships/image" Target="../media/image3.png"/><Relationship Id="rId10" Type="http://schemas.openxmlformats.org/officeDocument/2006/relationships/image" Target="../media/image12.svg"/><Relationship Id="rId19" Type="http://schemas.openxmlformats.org/officeDocument/2006/relationships/image" Target="../media/image37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1.png"/><Relationship Id="rId14" Type="http://schemas.openxmlformats.org/officeDocument/2006/relationships/image" Target="../media/image16.svg"/><Relationship Id="rId22" Type="http://schemas.openxmlformats.org/officeDocument/2006/relationships/image" Target="../media/image2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27.png"/><Relationship Id="rId18" Type="http://schemas.openxmlformats.org/officeDocument/2006/relationships/image" Target="../media/image38.svg"/><Relationship Id="rId3" Type="http://schemas.openxmlformats.org/officeDocument/2006/relationships/image" Target="../media/image1.png"/><Relationship Id="rId21" Type="http://schemas.openxmlformats.org/officeDocument/2006/relationships/image" Target="../media/image51.png"/><Relationship Id="rId7" Type="http://schemas.openxmlformats.org/officeDocument/2006/relationships/image" Target="../media/image13.png"/><Relationship Id="rId12" Type="http://schemas.openxmlformats.org/officeDocument/2006/relationships/image" Target="../media/image48.svg"/><Relationship Id="rId17" Type="http://schemas.openxmlformats.org/officeDocument/2006/relationships/image" Target="../media/image3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0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7.png"/><Relationship Id="rId24" Type="http://schemas.openxmlformats.org/officeDocument/2006/relationships/image" Target="../media/image4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9.png"/><Relationship Id="rId23" Type="http://schemas.openxmlformats.org/officeDocument/2006/relationships/image" Target="../media/image41.png"/><Relationship Id="rId10" Type="http://schemas.openxmlformats.org/officeDocument/2006/relationships/image" Target="../media/image18.svg"/><Relationship Id="rId19" Type="http://schemas.openxmlformats.org/officeDocument/2006/relationships/image" Target="../media/image31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28.svg"/><Relationship Id="rId22" Type="http://schemas.openxmlformats.org/officeDocument/2006/relationships/image" Target="../media/image5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25.png"/><Relationship Id="rId18" Type="http://schemas.openxmlformats.org/officeDocument/2006/relationships/image" Target="../media/image20.svg"/><Relationship Id="rId26" Type="http://schemas.openxmlformats.org/officeDocument/2006/relationships/image" Target="../media/image58.svg"/><Relationship Id="rId3" Type="http://schemas.openxmlformats.org/officeDocument/2006/relationships/image" Target="../media/image1.png"/><Relationship Id="rId21" Type="http://schemas.openxmlformats.org/officeDocument/2006/relationships/image" Target="../media/image31.png"/><Relationship Id="rId7" Type="http://schemas.openxmlformats.org/officeDocument/2006/relationships/image" Target="../media/image13.png"/><Relationship Id="rId12" Type="http://schemas.openxmlformats.org/officeDocument/2006/relationships/image" Target="../media/image54.svg"/><Relationship Id="rId17" Type="http://schemas.openxmlformats.org/officeDocument/2006/relationships/image" Target="../media/image19.png"/><Relationship Id="rId25" Type="http://schemas.openxmlformats.org/officeDocument/2006/relationships/image" Target="../media/image5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0.svg"/><Relationship Id="rId20" Type="http://schemas.openxmlformats.org/officeDocument/2006/relationships/image" Target="../media/image22.svg"/><Relationship Id="rId29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3.png"/><Relationship Id="rId24" Type="http://schemas.openxmlformats.org/officeDocument/2006/relationships/image" Target="../media/image5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9.png"/><Relationship Id="rId23" Type="http://schemas.openxmlformats.org/officeDocument/2006/relationships/image" Target="../media/image55.png"/><Relationship Id="rId28" Type="http://schemas.openxmlformats.org/officeDocument/2006/relationships/image" Target="../media/image6.svg"/><Relationship Id="rId10" Type="http://schemas.openxmlformats.org/officeDocument/2006/relationships/image" Target="../media/image16.svg"/><Relationship Id="rId19" Type="http://schemas.openxmlformats.org/officeDocument/2006/relationships/image" Target="../media/image21.pn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26.svg"/><Relationship Id="rId22" Type="http://schemas.openxmlformats.org/officeDocument/2006/relationships/image" Target="../media/image32.svg"/><Relationship Id="rId27" Type="http://schemas.openxmlformats.org/officeDocument/2006/relationships/image" Target="../media/image5.png"/><Relationship Id="rId30" Type="http://schemas.openxmlformats.org/officeDocument/2006/relationships/image" Target="../media/image4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17.png"/><Relationship Id="rId18" Type="http://schemas.openxmlformats.org/officeDocument/2006/relationships/image" Target="../media/image36.svg"/><Relationship Id="rId26" Type="http://schemas.openxmlformats.org/officeDocument/2006/relationships/image" Target="../media/image4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9.png"/><Relationship Id="rId12" Type="http://schemas.openxmlformats.org/officeDocument/2006/relationships/image" Target="../media/image16.svg"/><Relationship Id="rId17" Type="http://schemas.openxmlformats.org/officeDocument/2006/relationships/image" Target="../media/image35.png"/><Relationship Id="rId25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6.svg"/><Relationship Id="rId20" Type="http://schemas.openxmlformats.org/officeDocument/2006/relationships/image" Target="../media/image38.svg"/><Relationship Id="rId29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24" Type="http://schemas.openxmlformats.org/officeDocument/2006/relationships/image" Target="../media/image2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5.png"/><Relationship Id="rId23" Type="http://schemas.openxmlformats.org/officeDocument/2006/relationships/image" Target="../media/image21.png"/><Relationship Id="rId28" Type="http://schemas.openxmlformats.org/officeDocument/2006/relationships/image" Target="../media/image8.svg"/><Relationship Id="rId10" Type="http://schemas.openxmlformats.org/officeDocument/2006/relationships/image" Target="../media/image14.svg"/><Relationship Id="rId19" Type="http://schemas.openxmlformats.org/officeDocument/2006/relationships/image" Target="../media/image37.pn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Relationship Id="rId22" Type="http://schemas.openxmlformats.org/officeDocument/2006/relationships/image" Target="../media/image20.svg"/><Relationship Id="rId27" Type="http://schemas.openxmlformats.org/officeDocument/2006/relationships/image" Target="../media/image7.png"/><Relationship Id="rId30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3.png"/><Relationship Id="rId18" Type="http://schemas.openxmlformats.org/officeDocument/2006/relationships/image" Target="../media/image38.svg"/><Relationship Id="rId26" Type="http://schemas.openxmlformats.org/officeDocument/2006/relationships/image" Target="../media/image52.svg"/><Relationship Id="rId3" Type="http://schemas.openxmlformats.org/officeDocument/2006/relationships/image" Target="../media/image1.png"/><Relationship Id="rId21" Type="http://schemas.openxmlformats.org/officeDocument/2006/relationships/image" Target="../media/image31.png"/><Relationship Id="rId7" Type="http://schemas.openxmlformats.org/officeDocument/2006/relationships/image" Target="../media/image15.png"/><Relationship Id="rId12" Type="http://schemas.openxmlformats.org/officeDocument/2006/relationships/image" Target="../media/image61.svg"/><Relationship Id="rId17" Type="http://schemas.openxmlformats.org/officeDocument/2006/relationships/image" Target="../media/image37.png"/><Relationship Id="rId25" Type="http://schemas.openxmlformats.org/officeDocument/2006/relationships/image" Target="../media/image5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3.svg"/><Relationship Id="rId20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24" Type="http://schemas.openxmlformats.org/officeDocument/2006/relationships/image" Target="../media/image4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2.png"/><Relationship Id="rId23" Type="http://schemas.openxmlformats.org/officeDocument/2006/relationships/image" Target="../media/image45.png"/><Relationship Id="rId10" Type="http://schemas.openxmlformats.org/officeDocument/2006/relationships/image" Target="../media/image18.svg"/><Relationship Id="rId19" Type="http://schemas.openxmlformats.org/officeDocument/2006/relationships/image" Target="../media/image21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44.svg"/><Relationship Id="rId22" Type="http://schemas.openxmlformats.org/officeDocument/2006/relationships/image" Target="../media/image3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17.png"/><Relationship Id="rId18" Type="http://schemas.openxmlformats.org/officeDocument/2006/relationships/image" Target="../media/image3.png"/><Relationship Id="rId3" Type="http://schemas.openxmlformats.org/officeDocument/2006/relationships/image" Target="../media/image1.png"/><Relationship Id="rId21" Type="http://schemas.openxmlformats.org/officeDocument/2006/relationships/image" Target="../media/image58.svg"/><Relationship Id="rId7" Type="http://schemas.openxmlformats.org/officeDocument/2006/relationships/image" Target="../media/image59.png"/><Relationship Id="rId12" Type="http://schemas.openxmlformats.org/officeDocument/2006/relationships/image" Target="../media/image20.svg"/><Relationship Id="rId17" Type="http://schemas.openxmlformats.org/officeDocument/2006/relationships/image" Target="../media/image66.svg"/><Relationship Id="rId25" Type="http://schemas.openxmlformats.org/officeDocument/2006/relationships/image" Target="../media/image4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5.svg"/><Relationship Id="rId20" Type="http://schemas.openxmlformats.org/officeDocument/2006/relationships/image" Target="../media/image5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4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4.png"/><Relationship Id="rId23" Type="http://schemas.openxmlformats.org/officeDocument/2006/relationships/image" Target="../media/image6.svg"/><Relationship Id="rId10" Type="http://schemas.openxmlformats.org/officeDocument/2006/relationships/image" Target="../media/image26.svg"/><Relationship Id="rId19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25.png"/><Relationship Id="rId14" Type="http://schemas.openxmlformats.org/officeDocument/2006/relationships/image" Target="../media/image18.svg"/><Relationship Id="rId2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5.png"/><Relationship Id="rId18" Type="http://schemas.openxmlformats.org/officeDocument/2006/relationships/image" Target="../media/image30.svg"/><Relationship Id="rId26" Type="http://schemas.openxmlformats.org/officeDocument/2006/relationships/image" Target="../media/image40.svg"/><Relationship Id="rId3" Type="http://schemas.openxmlformats.org/officeDocument/2006/relationships/image" Target="../media/image61.svg"/><Relationship Id="rId21" Type="http://schemas.openxmlformats.org/officeDocument/2006/relationships/image" Target="../media/image21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4.svg"/><Relationship Id="rId17" Type="http://schemas.openxmlformats.org/officeDocument/2006/relationships/image" Target="../media/image29.png"/><Relationship Id="rId25" Type="http://schemas.openxmlformats.org/officeDocument/2006/relationships/image" Target="../media/image39.png"/><Relationship Id="rId2" Type="http://schemas.openxmlformats.org/officeDocument/2006/relationships/image" Target="../media/image11.png"/><Relationship Id="rId16" Type="http://schemas.openxmlformats.org/officeDocument/2006/relationships/image" Target="../media/image26.svg"/><Relationship Id="rId20" Type="http://schemas.openxmlformats.org/officeDocument/2006/relationships/image" Target="../media/image20.svg"/><Relationship Id="rId29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3.png"/><Relationship Id="rId24" Type="http://schemas.openxmlformats.org/officeDocument/2006/relationships/image" Target="../media/image4.svg"/><Relationship Id="rId32" Type="http://schemas.openxmlformats.org/officeDocument/2006/relationships/image" Target="../media/image36.svg"/><Relationship Id="rId5" Type="http://schemas.openxmlformats.org/officeDocument/2006/relationships/image" Target="../media/image1.png"/><Relationship Id="rId15" Type="http://schemas.openxmlformats.org/officeDocument/2006/relationships/image" Target="../media/image25.png"/><Relationship Id="rId23" Type="http://schemas.openxmlformats.org/officeDocument/2006/relationships/image" Target="../media/image3.png"/><Relationship Id="rId28" Type="http://schemas.openxmlformats.org/officeDocument/2006/relationships/image" Target="../media/image56.svg"/><Relationship Id="rId10" Type="http://schemas.openxmlformats.org/officeDocument/2006/relationships/image" Target="../media/image60.svg"/><Relationship Id="rId19" Type="http://schemas.openxmlformats.org/officeDocument/2006/relationships/image" Target="../media/image19.png"/><Relationship Id="rId31" Type="http://schemas.openxmlformats.org/officeDocument/2006/relationships/image" Target="../media/image35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9.png"/><Relationship Id="rId14" Type="http://schemas.openxmlformats.org/officeDocument/2006/relationships/image" Target="../media/image16.svg"/><Relationship Id="rId22" Type="http://schemas.openxmlformats.org/officeDocument/2006/relationships/image" Target="../media/image22.svg"/><Relationship Id="rId27" Type="http://schemas.openxmlformats.org/officeDocument/2006/relationships/image" Target="../media/image55.png"/><Relationship Id="rId30" Type="http://schemas.openxmlformats.org/officeDocument/2006/relationships/image" Target="../media/image1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5C01B04C-8AC0-4749-B41E-12A01565905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2249" y="5740400"/>
            <a:ext cx="1822769" cy="60534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270202BA-97A5-4116-B9A6-01FE7870F4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6455"/>
          <a:stretch/>
        </p:blipFill>
        <p:spPr>
          <a:xfrm>
            <a:off x="6060621" y="5162008"/>
            <a:ext cx="2754629" cy="1695992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EDD2E081-9E2E-4847-B003-51AF631BED5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80579" y="800636"/>
            <a:ext cx="5286245" cy="1908698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B2F0F64A-8A7F-4970-9062-040E50D81F9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58832" y="3884487"/>
            <a:ext cx="1606030" cy="2973513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DBC5E2CE-0781-487E-A0B1-7BE4A4C9AA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22909"/>
          <a:stretch/>
        </p:blipFill>
        <p:spPr>
          <a:xfrm>
            <a:off x="3929753" y="1"/>
            <a:ext cx="1689691" cy="1282698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5B5411F3-90A1-47B1-9545-93A9AEC5AAF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377127" y="3009651"/>
            <a:ext cx="256241" cy="256241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67CA3E6-9F1B-4BAC-A465-A44B29988D9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44080" y="1579166"/>
            <a:ext cx="250037" cy="250037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B8B93B1A-04C7-4FC1-8966-8F0A298301B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44899" y="273245"/>
            <a:ext cx="108000" cy="108000"/>
          </a:xfrm>
          <a:prstGeom prst="rect">
            <a:avLst/>
          </a:prstGeom>
        </p:spPr>
      </p:pic>
      <p:sp>
        <p:nvSpPr>
          <p:cNvPr id="52" name="그림 개체 틀 2">
            <a:extLst>
              <a:ext uri="{FF2B5EF4-FFF2-40B4-BE49-F238E27FC236}">
                <a16:creationId xmlns:a16="http://schemas.microsoft.com/office/drawing/2014/main" id="{E5CDC31C-41DA-4C31-A52F-D33991900D6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34575" y="1282699"/>
            <a:ext cx="4290152" cy="429260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7" name="그래픽 56">
            <a:extLst>
              <a:ext uri="{FF2B5EF4-FFF2-40B4-BE49-F238E27FC236}">
                <a16:creationId xmlns:a16="http://schemas.microsoft.com/office/drawing/2014/main" id="{1337ADC7-80E3-4798-8C8D-9F0B8F4955F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776343" y="2478479"/>
            <a:ext cx="250037" cy="250037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237BE3C9-AB98-44BA-AC92-8C1A1725598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302469" y="4689752"/>
            <a:ext cx="108000" cy="108000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FFE14FFA-7FE3-416A-98DE-894432EEB86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18938" y="711547"/>
            <a:ext cx="1565386" cy="256945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0C1BE964-9DDF-4B92-9899-6466E0F5C6D1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5896442" y="313313"/>
            <a:ext cx="256241" cy="256241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AFBCDA64-8148-4BF1-9569-58FB2B81D272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617712" y="6237866"/>
            <a:ext cx="250037" cy="250037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D9A1D6F8-02CB-408E-A8E1-19075E531437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4216883" y="6378856"/>
            <a:ext cx="108000" cy="1080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FB020C91-8E99-4138-8078-337166200DFD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18938" y="512260"/>
            <a:ext cx="1565386" cy="2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81FD135D-6E99-435A-A294-50914A24195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1531" y="4248187"/>
            <a:ext cx="256241" cy="25624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83EF9D2-2318-4749-B52A-5FC8573C580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84882" y="1222025"/>
            <a:ext cx="250037" cy="25003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D1D69D5-E4AA-4710-AE6B-B274AEBD2CC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-505983" y="5452712"/>
            <a:ext cx="1911271" cy="89930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721BA18-D07E-4D9E-84D5-9A102E347D3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70045" y="322244"/>
            <a:ext cx="256241" cy="25624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55C8F8D-E430-4474-B442-D8216A5F6FE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656025" y="6316474"/>
            <a:ext cx="250037" cy="250037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B5B2738E-F119-4667-9851-ABFEBD3750A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323765" y="574284"/>
            <a:ext cx="108000" cy="10800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E53B235-BBC2-4351-9E76-66D3204E934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18895" y="574284"/>
            <a:ext cx="1815275" cy="114193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0F47FA3-A89A-4E1C-995D-412D5E17D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52311"/>
          <a:stretch/>
        </p:blipFill>
        <p:spPr>
          <a:xfrm rot="16200000" flipH="1">
            <a:off x="9820013" y="4486013"/>
            <a:ext cx="902038" cy="3841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A2B6475-A0F8-4C9D-B121-F8F13442D9A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15658" y="6018078"/>
            <a:ext cx="1565386" cy="25694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DE910E37-ACA6-41AB-87BD-0669A57A3A4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15658" y="5773205"/>
            <a:ext cx="1565386" cy="25694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01126229-C450-4E03-AB1C-7E1113C7F47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61751" y="5026517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780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32D380-DA2D-415D-AB01-5C11939104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80729" y="0"/>
            <a:ext cx="1911271" cy="89930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83EF9D2-2318-4749-B52A-5FC8573C580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94963" y="199615"/>
            <a:ext cx="250037" cy="25003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1707FEE-D34E-48F6-BE96-7994253A0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03237" y="827567"/>
            <a:ext cx="108000" cy="10800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558D658-DBAD-440A-B551-0E7FBE8C91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70045" y="1205710"/>
            <a:ext cx="256241" cy="25624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EF172C31-F150-4729-84B7-20D6A6B5DDB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63994" y="5663065"/>
            <a:ext cx="1594764" cy="52961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C1E8FF7-90AB-4CC1-874E-1592A3B7DB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66" b="45510"/>
          <a:stretch/>
        </p:blipFill>
        <p:spPr>
          <a:xfrm>
            <a:off x="7447964" y="5924003"/>
            <a:ext cx="4744036" cy="93399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D135803F-9B0B-472D-9990-50CA6A2388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50302"/>
          <a:stretch/>
        </p:blipFill>
        <p:spPr>
          <a:xfrm>
            <a:off x="0" y="0"/>
            <a:ext cx="4747204" cy="85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172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8D329AC7-687F-4076-8426-2F5D6F8B74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1500860" y="5601344"/>
            <a:ext cx="256241" cy="256241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2E7FE675-53E3-4A09-9779-3665770E102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9813705" y="6182223"/>
            <a:ext cx="1815275" cy="114193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66483661-6AF5-4D4B-BABC-205C6668CC6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436213" y="4718857"/>
            <a:ext cx="250037" cy="250037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11B4D3AA-5D8F-4968-B452-838AC7161F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4447" b="5459"/>
          <a:stretch/>
        </p:blipFill>
        <p:spPr>
          <a:xfrm>
            <a:off x="0" y="5098096"/>
            <a:ext cx="2136858" cy="1759904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D9308464-1C32-42CD-896D-48E4A788E15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0" y="0"/>
            <a:ext cx="1911271" cy="899305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454C11D4-01E7-44E8-A1BE-C3DE94F0786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2247000" y="199615"/>
            <a:ext cx="250037" cy="250037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9527C2E6-2912-47D4-B7B5-74C39F6C41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1180763" y="827567"/>
            <a:ext cx="108000" cy="10800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E387114E-2929-46CB-B235-55E695A2EDC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>
            <a:off x="565714" y="1205710"/>
            <a:ext cx="256241" cy="256241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BE0921D-4B87-4504-8B7A-9FDF23CA93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50302"/>
          <a:stretch/>
        </p:blipFill>
        <p:spPr>
          <a:xfrm flipH="1">
            <a:off x="7444796" y="0"/>
            <a:ext cx="4747204" cy="851865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B4D6E8B1-B38A-4BA3-918A-4D75FF26A0A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6104603" y="129071"/>
            <a:ext cx="1565386" cy="256945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367CB4-A39B-43AF-964F-62F981E80EC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6104603" y="321179"/>
            <a:ext cx="1565386" cy="2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232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46C2D10-F475-43A4-8B9D-A2A81416464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27131" y="218810"/>
            <a:ext cx="256241" cy="25624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A4EADB6-C751-4A26-8A0F-0FA05C5F2A6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2310" y="1341628"/>
            <a:ext cx="256241" cy="25624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5692F88-A969-487F-930D-772D96924A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46793"/>
          <a:stretch/>
        </p:blipFill>
        <p:spPr>
          <a:xfrm>
            <a:off x="0" y="0"/>
            <a:ext cx="4747204" cy="912005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D262C5A4-58FF-4EAA-A317-1A9633FAE2E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0280729" y="5958695"/>
            <a:ext cx="1911271" cy="89930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3714689-C42F-43CB-996F-7FC08EA80BD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9498036" y="6408348"/>
            <a:ext cx="1565386" cy="25694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BB9739F-2C1C-451E-BB89-1594129923C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9498036" y="6254476"/>
            <a:ext cx="1565386" cy="25694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8C5D50F-4DD4-46C8-9F16-7AFC15DBB2E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84882" y="1344281"/>
            <a:ext cx="250037" cy="25003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D0B0B09-839F-4AF2-97C1-A32E384F59D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70045" y="444500"/>
            <a:ext cx="256241" cy="25624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717E76C-349A-4C42-B051-518D98654AA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323765" y="696540"/>
            <a:ext cx="108000" cy="1080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F5F5E9E-CC7A-4B0C-A4E7-01A0DE3EB4B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V="1">
            <a:off x="518895" y="6047267"/>
            <a:ext cx="1815275" cy="11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383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C05FC4A8-9E34-45C9-8415-7752AFAA35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6" b="45510"/>
          <a:stretch/>
        </p:blipFill>
        <p:spPr>
          <a:xfrm>
            <a:off x="7447964" y="5924003"/>
            <a:ext cx="4744036" cy="933997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71F9A8EC-5E95-467F-9A38-E7BAB71F15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81605" y="6370449"/>
            <a:ext cx="250037" cy="250037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BC618724-394B-4669-A21A-682C861DD37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59086" y="6370449"/>
            <a:ext cx="108000" cy="1080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315B185-5BA1-4C50-8779-E0F7B75609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11435" y="5608967"/>
            <a:ext cx="256241" cy="25624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3AD6C8A-BB21-4D73-91C1-D5786B363EC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33532" y="5246251"/>
            <a:ext cx="250037" cy="25003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576AF66-9CA0-4133-81CC-7E2784CEF0A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715837" y="5611250"/>
            <a:ext cx="108000" cy="1080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C3B0D44-4594-412B-9BBD-8E016E5D08A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30431" y="5877653"/>
            <a:ext cx="1594764" cy="52961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1F47E32-4732-499C-8924-2F28A1B6A7D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V="1">
            <a:off x="10445201" y="0"/>
            <a:ext cx="1746799" cy="3234143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FA432B3-E879-405C-916B-C6F810B72F9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445120" y="741933"/>
            <a:ext cx="250037" cy="25003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93E58268-C102-4C4B-84A0-77B64BF03C8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V="1">
            <a:off x="445120" y="298399"/>
            <a:ext cx="1565386" cy="25694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E0EF611-958F-4A77-812E-C2D90B64954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913321" y="1856880"/>
            <a:ext cx="108000" cy="108000"/>
          </a:xfrm>
          <a:prstGeom prst="rect">
            <a:avLst/>
          </a:prstGeom>
        </p:spPr>
      </p:pic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DDD51E57-FB87-4CA2-87D2-125C2B81C88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830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4C5D8A52-0621-496D-8AE0-044C71D67A3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5093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3412DE68-F277-4EEC-98B4-56B70D55CF9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1355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19D9E94C-C3B8-4229-A31E-40AFF95EB36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77618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0733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D3175DD-70C9-4F10-9BEA-E0150F043F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7575"/>
          <a:stretch/>
        </p:blipFill>
        <p:spPr>
          <a:xfrm>
            <a:off x="9947086" y="0"/>
            <a:ext cx="2244914" cy="93785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C1EBF2E-DA80-4C75-87C9-81896FB661B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86659" y="1247493"/>
            <a:ext cx="250037" cy="25003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3136DC9-D0B0-47E7-9310-ABB20D929A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92400" y="1247493"/>
            <a:ext cx="108000" cy="1080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AD17E96-1F01-4C27-A6CA-1261A9EA874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64668" y="175232"/>
            <a:ext cx="256241" cy="25624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9B9E3D6-7A1E-4526-B5BA-5A50DE6812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4084"/>
          <a:stretch/>
        </p:blipFill>
        <p:spPr>
          <a:xfrm>
            <a:off x="10377765" y="3016064"/>
            <a:ext cx="1814235" cy="384193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EC88EF3-2632-4D7C-926D-6766B257ED4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321531" y="2353572"/>
            <a:ext cx="256241" cy="25624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C13764F-08CD-4AFB-AE80-F2022C46662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5400000" flipV="1">
            <a:off x="-505983" y="505983"/>
            <a:ext cx="1911271" cy="89930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BA851B4B-6111-4268-8048-C0F337479F4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656025" y="291489"/>
            <a:ext cx="250037" cy="25003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00CAAE1-B7BD-4594-95DD-B5F2D6C54E0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V="1">
            <a:off x="215658" y="582977"/>
            <a:ext cx="1565386" cy="25694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2BE3F97A-3DE6-47C8-B091-43B7C22B1D6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V="1">
            <a:off x="215658" y="827850"/>
            <a:ext cx="1565386" cy="25694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29514AF-64D4-4EFA-A715-D81CB26B67A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V="1">
            <a:off x="761751" y="1723483"/>
            <a:ext cx="108000" cy="10800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BD7FE70-2A2D-4C35-8BDF-F53A61D77E2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V="1">
            <a:off x="563994" y="5765340"/>
            <a:ext cx="1594764" cy="529619"/>
          </a:xfrm>
          <a:prstGeom prst="rect">
            <a:avLst/>
          </a:prstGeom>
        </p:spPr>
      </p:pic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A5332CBA-5EE4-43AE-B8EA-A564317BCE0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34575" y="1282700"/>
            <a:ext cx="4290152" cy="429260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69860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CD0C2C5-AB3C-469D-A876-8C34E3B77AD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3835" y="393177"/>
            <a:ext cx="108000" cy="1080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5241FFC-4486-4AEF-84E2-4E41AB6B20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10786712" y="5452712"/>
            <a:ext cx="1911271" cy="89930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131B9A6-73E0-405F-95CB-85E063B976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857998" y="332984"/>
            <a:ext cx="256241" cy="25624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BC79911-7DF1-49CD-A619-0A8D8723B0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51412"/>
          <a:stretch/>
        </p:blipFill>
        <p:spPr>
          <a:xfrm>
            <a:off x="11755047" y="5739257"/>
            <a:ext cx="436953" cy="89930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EF39D1B-FAA5-4E1D-A521-31B752C2859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282544" y="6108563"/>
            <a:ext cx="1565386" cy="25694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FBD7A0D-1F2C-4EE6-8813-21E392C89A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57741"/>
          <a:stretch/>
        </p:blipFill>
        <p:spPr>
          <a:xfrm rot="16200000" flipV="1">
            <a:off x="10602439" y="655353"/>
            <a:ext cx="2244914" cy="93420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07CB1E1-6CE7-4551-8D46-0B9043FAA47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V="1">
            <a:off x="119827" y="5130771"/>
            <a:ext cx="250037" cy="25003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200C320-A6D9-48D5-81DC-FB5F718C327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V="1">
            <a:off x="10736506" y="1651350"/>
            <a:ext cx="1122457" cy="112245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96DD8BD-A760-4963-AB4E-BC5C62492CE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V="1">
            <a:off x="10736506" y="349483"/>
            <a:ext cx="1122457" cy="11224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F0FCD3C6-29F4-4FD2-B121-59A0A1275D8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V="1">
            <a:off x="9431763" y="701425"/>
            <a:ext cx="1565386" cy="25694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B0884ED-34EB-4C6E-905B-705B8F42304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V="1">
            <a:off x="9431763" y="522015"/>
            <a:ext cx="1565386" cy="256945"/>
          </a:xfrm>
          <a:prstGeom prst="rect">
            <a:avLst/>
          </a:prstGeom>
        </p:spPr>
      </p:pic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CD61355F-8F51-459A-8C0A-87E0F2DBA1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5683" y="705311"/>
            <a:ext cx="2583989" cy="2583989"/>
          </a:xfrm>
          <a:prstGeom prst="roundRect">
            <a:avLst>
              <a:gd name="adj" fmla="val 978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51306BCB-B22E-47B8-9760-34AC85F6616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5683" y="3568700"/>
            <a:ext cx="2583989" cy="2583989"/>
          </a:xfrm>
          <a:prstGeom prst="roundRect">
            <a:avLst>
              <a:gd name="adj" fmla="val 978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2">
            <a:extLst>
              <a:ext uri="{FF2B5EF4-FFF2-40B4-BE49-F238E27FC236}">
                <a16:creationId xmlns:a16="http://schemas.microsoft.com/office/drawing/2014/main" id="{F9875768-7884-4BFB-A4AD-1D96469A1B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44041" y="705311"/>
            <a:ext cx="4006389" cy="5447378"/>
          </a:xfrm>
          <a:prstGeom prst="roundRect">
            <a:avLst>
              <a:gd name="adj" fmla="val 588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56714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8F13249-1790-469B-9EE5-8317FF4F8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44829"/>
          <a:stretch/>
        </p:blipFill>
        <p:spPr>
          <a:xfrm>
            <a:off x="0" y="0"/>
            <a:ext cx="2244914" cy="121961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4E0F9D6-6CE1-40F3-93F5-B4A4010006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702613" y="5916681"/>
            <a:ext cx="250037" cy="25003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BEF0D09F-D3C1-4C70-9E8E-C9E3119C134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48469" y="1415404"/>
            <a:ext cx="108000" cy="1080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A6CE77C-268F-47A8-BE87-8824BFD1F1C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15041" y="504805"/>
            <a:ext cx="256241" cy="25624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9BC8651-C115-4E2C-876F-0F8D2AAADB3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63554" y="6418290"/>
            <a:ext cx="108000" cy="1080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6EF547E-7254-4813-9121-0F9541084AA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165658" y="6472290"/>
            <a:ext cx="3026342" cy="38571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C5DF4E5-1D1F-4B28-AF3A-2FF6380E335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399884" y="6482097"/>
            <a:ext cx="256241" cy="25624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203E5B5-9A5E-4413-9080-7497ACC44B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475143" y="5915470"/>
            <a:ext cx="250037" cy="25003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BA005E3C-326B-4543-B34D-FA1F89859B5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241353" y="6462081"/>
            <a:ext cx="108000" cy="1080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57C69C65-9769-4204-B80B-579E38F560C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302868" y="257282"/>
            <a:ext cx="256241" cy="25624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65932A8-0F05-444A-BA8D-5F2BD960BA3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334837" y="699075"/>
            <a:ext cx="108000" cy="10800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6CC2BCA-F0ED-470E-84AB-C62852BD0E17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069543" y="0"/>
            <a:ext cx="1122457" cy="11224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F9C577E2-C915-47E0-AEF3-4C198BC78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55834" b="3061"/>
          <a:stretch/>
        </p:blipFill>
        <p:spPr>
          <a:xfrm>
            <a:off x="0" y="5053486"/>
            <a:ext cx="1249134" cy="1804514"/>
          </a:xfrm>
          <a:prstGeom prst="rect">
            <a:avLst/>
          </a:prstGeom>
        </p:spPr>
      </p:pic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96937BB7-9F4E-4B60-847F-9521983E527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1800" y="2032000"/>
            <a:ext cx="5410200" cy="3073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43276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2761ECBC-3521-45E2-A54E-29A28C637D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629" b="57093"/>
          <a:stretch/>
        </p:blipFill>
        <p:spPr>
          <a:xfrm rot="5400000">
            <a:off x="-573792" y="2009449"/>
            <a:ext cx="2096108" cy="948523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B4F0CD47-79C1-4194-9943-3763F784F36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4862" y="5600171"/>
            <a:ext cx="250037" cy="250037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6B959D5A-FDE1-403F-8B20-7C746FF22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6629" b="57093"/>
          <a:stretch/>
        </p:blipFill>
        <p:spPr>
          <a:xfrm>
            <a:off x="0" y="5909477"/>
            <a:ext cx="2096108" cy="94852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30E92D5-342D-446D-B4CB-82DADC70729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70451" y="305343"/>
            <a:ext cx="256241" cy="25624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555D99E-EE00-426E-A2DD-D362580F58C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10280729" y="0"/>
            <a:ext cx="1911271" cy="89930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AA9D370-B342-4C1F-A77D-CFD791BDBD0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70295" y="6383738"/>
            <a:ext cx="108000" cy="1080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01837CE-E105-41C4-AF03-15861FBBC7C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069541" y="961223"/>
            <a:ext cx="1122457" cy="112245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ABDFCEB-2A37-4A3B-B6F6-3DC0FE7CBE4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269997" y="379439"/>
            <a:ext cx="1122457" cy="112245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B7A6978-3114-4C58-B81E-63E126BA6F8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76150" y="457990"/>
            <a:ext cx="1815275" cy="114193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5FF106C-70A2-4E54-B475-B0A3C403B80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6200000">
            <a:off x="9689449" y="4355449"/>
            <a:ext cx="2397402" cy="2607700"/>
          </a:xfrm>
          <a:prstGeom prst="rect">
            <a:avLst/>
          </a:prstGeom>
        </p:spPr>
      </p:pic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FFA325FA-759D-4B72-888F-6D148FC11A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5070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003F3872-1FF2-4C51-BC3E-BF45D6107FA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57085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C9D7A5CC-E86B-4909-82C2-F0283A5BE4C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39099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12269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6A21F76B-5B53-411E-BD6E-5C252A79003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2757" y="5464318"/>
            <a:ext cx="1122457" cy="1122457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B70822D4-1ABF-4EAC-BEFC-49D64F56827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7776" y="5827606"/>
            <a:ext cx="1565386" cy="25694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88B69B6-A603-407E-ACF1-7112927AC3E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80729" y="0"/>
            <a:ext cx="1911271" cy="89930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924793D-875D-473E-BB1D-F5DF7D0AD31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10438982" y="1261362"/>
            <a:ext cx="1594764" cy="52961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C3FE2F3-0A63-492A-8E37-09DE29B85A5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7776" y="6038246"/>
            <a:ext cx="1565386" cy="25694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69F9095-2755-4C63-8F84-4AE26604420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-505983" y="505983"/>
            <a:ext cx="1911271" cy="89930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A51F577-8352-419A-9D6C-47782F1632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43708"/>
          <a:stretch/>
        </p:blipFill>
        <p:spPr>
          <a:xfrm rot="5400000">
            <a:off x="10447334" y="5113334"/>
            <a:ext cx="2244914" cy="124441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CDC33650-3183-4827-9EAB-16C48B3153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2361" y="690826"/>
            <a:ext cx="1594764" cy="52961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6C11035-3F8A-47F2-ABD5-3939BFF4BA2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4889" y="5924673"/>
            <a:ext cx="1565386" cy="25694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E87A802-B300-4CF7-8814-2E481786516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4889" y="5693128"/>
            <a:ext cx="1565386" cy="256945"/>
          </a:xfrm>
          <a:prstGeom prst="rect">
            <a:avLst/>
          </a:prstGeom>
        </p:spPr>
      </p:pic>
      <p:sp>
        <p:nvSpPr>
          <p:cNvPr id="21" name="그림 개체 틀 11">
            <a:extLst>
              <a:ext uri="{FF2B5EF4-FFF2-40B4-BE49-F238E27FC236}">
                <a16:creationId xmlns:a16="http://schemas.microsoft.com/office/drawing/2014/main" id="{1D7DAF10-74C1-41C3-A0B8-347D49F6695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01606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42F721F9-19D0-4E36-B0FB-57EFF254EC4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92118" y="6403584"/>
            <a:ext cx="1815275" cy="114193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9167EE60-6BFE-4EA0-9F35-3F407FEAFD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2073" y="303353"/>
            <a:ext cx="1891480" cy="3841936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1876DB40-6D32-4059-9AD1-AA1F1E003F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575"/>
          <a:stretch/>
        </p:blipFill>
        <p:spPr>
          <a:xfrm>
            <a:off x="9947086" y="0"/>
            <a:ext cx="2244914" cy="937856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762377D5-F666-4EFB-81D7-DA8BA60A292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5120" y="5767109"/>
            <a:ext cx="250037" cy="250037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6EAC8D09-B5B2-49E7-9098-22BDEDAE5A6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486659" y="1247493"/>
            <a:ext cx="250037" cy="250037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98560456-AFD8-466A-9A1A-55E7D87347A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92400" y="1247493"/>
            <a:ext cx="108000" cy="108000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5BC419B8-2233-4A10-B3A7-76BE15EE036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45120" y="6203735"/>
            <a:ext cx="1565386" cy="256945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C08B4D60-B1AA-46D5-8209-D9E0D2D3563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464668" y="175232"/>
            <a:ext cx="256241" cy="256241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645D5699-8013-4A83-B696-1AE31B03DCF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13321" y="4794199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012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FF731EC-A4DB-41F9-AF24-05DD8FC568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384607" y="6403584"/>
            <a:ext cx="1815275" cy="114193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C988526F-9815-4746-95F6-E61DBA492D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018447" y="303353"/>
            <a:ext cx="1891480" cy="3841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CEAF49F-0BCA-4068-9609-CEAC310CF42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756687" y="352186"/>
            <a:ext cx="250037" cy="25003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8673009-4C43-4C8F-93D5-E503D9306E9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 flipH="1">
            <a:off x="-505983" y="505983"/>
            <a:ext cx="1911271" cy="89930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170DF90-5750-45CB-80D5-3CE328DEE5C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077425" y="1256930"/>
            <a:ext cx="256241" cy="25624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71DA46C-2878-4537-97F9-97E097C9070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2553700" y="901635"/>
            <a:ext cx="108000" cy="1080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46D4A1DE-6195-4117-8A29-DAB4BE13897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0510177" y="5956365"/>
            <a:ext cx="108000" cy="10800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9C4AF77-928E-4D9C-B366-5A02BF9F911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 flipV="1">
            <a:off x="11319894" y="6208127"/>
            <a:ext cx="256241" cy="25624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AE750F9-E8B0-4A0E-AA7A-753848B6713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5400000" flipH="1" flipV="1">
            <a:off x="10485974" y="5151974"/>
            <a:ext cx="3026342" cy="385710"/>
          </a:xfrm>
          <a:prstGeom prst="rect">
            <a:avLst/>
          </a:prstGeom>
        </p:spPr>
      </p:pic>
      <p:sp>
        <p:nvSpPr>
          <p:cNvPr id="15" name="그림 개체 틀 5">
            <a:extLst>
              <a:ext uri="{FF2B5EF4-FFF2-40B4-BE49-F238E27FC236}">
                <a16:creationId xmlns:a16="http://schemas.microsoft.com/office/drawing/2014/main" id="{A0F544A8-5893-46FD-BD76-38624CB94B03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69755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0B19C25-1AB9-4402-AEB4-A796E98D3C0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0477742" y="5646123"/>
            <a:ext cx="256241" cy="25624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6FCEE46-A6FC-455A-BF4F-2FDCA636164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534137" y="332984"/>
            <a:ext cx="1815275" cy="11419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96911E2-31BB-4CE5-9D0C-88D95F1D964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9794598" y="4250300"/>
            <a:ext cx="2397402" cy="26077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F61DE03-B906-4456-A164-2FC2AC2CC4F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0" y="5958695"/>
            <a:ext cx="1911271" cy="89930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137CAF3-A957-430D-A49A-DD7FCD63D1C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1371765" y="1510424"/>
            <a:ext cx="256241" cy="25624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E77B0BB-67A9-4841-BFBE-68ADFC78704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638671" y="5708658"/>
            <a:ext cx="250037" cy="25003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15CA7589-6B4B-44FE-9706-64B7CA703F9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490635" y="4810996"/>
            <a:ext cx="256241" cy="25624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1CF5BB41-A1FF-43D5-9CD7-B4D0F569F1E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3327870" y="6398551"/>
            <a:ext cx="108000" cy="108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4DBE1BA-72C6-4698-A4CB-17AD8255443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 flipV="1">
            <a:off x="588936" y="6520921"/>
            <a:ext cx="108000" cy="1080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A7DBBE5-1C09-42C2-B775-B1F12DDC536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 flipV="1">
            <a:off x="10033242" y="555116"/>
            <a:ext cx="1594764" cy="529619"/>
          </a:xfrm>
          <a:prstGeom prst="rect">
            <a:avLst/>
          </a:prstGeom>
        </p:spPr>
      </p:pic>
      <p:sp>
        <p:nvSpPr>
          <p:cNvPr id="16" name="그림 개체 틀 8">
            <a:extLst>
              <a:ext uri="{FF2B5EF4-FFF2-40B4-BE49-F238E27FC236}">
                <a16:creationId xmlns:a16="http://schemas.microsoft.com/office/drawing/2014/main" id="{9BDE350D-7ECC-4A6D-8AE6-4ED3BDE78279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70342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그래픽 65">
            <a:extLst>
              <a:ext uri="{FF2B5EF4-FFF2-40B4-BE49-F238E27FC236}">
                <a16:creationId xmlns:a16="http://schemas.microsoft.com/office/drawing/2014/main" id="{1009ECC7-4878-4EEA-85BB-071531AED06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68092" y="-2632243"/>
            <a:ext cx="3004090" cy="997655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AE7366F0-4099-4D7C-98F0-6D6325D2B26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072515" y="-2071118"/>
            <a:ext cx="1594764" cy="2065776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6EEF51FB-5937-4D33-883A-BCA0B3CDA1C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34582" y="-1111217"/>
            <a:ext cx="3419470" cy="215108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76E33D89-DEE3-4546-95C1-95431A23CB6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550375" y="-3693377"/>
            <a:ext cx="1891480" cy="3841936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1FF4062E-B816-4B27-AE8F-98CE4139067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-2322411" y="4474905"/>
            <a:ext cx="1680065" cy="1680065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CBC9AB9A-6D6B-4F87-878E-9E18C64DD1B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-1955198" y="1935690"/>
            <a:ext cx="1680065" cy="1680065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D020E276-C17E-4B0D-8545-E3B509E7BA6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-3635263" y="322757"/>
            <a:ext cx="1680065" cy="1680065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97AE812E-395E-4948-97D2-96399E77CA2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2426008" y="4051300"/>
            <a:ext cx="2828299" cy="1861504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1934CD52-36A9-418B-90AE-63211D30706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064755" y="-2518575"/>
            <a:ext cx="4747204" cy="1714067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6ACA1FF5-9967-4A75-9FA0-0A8AF5EAF24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-3468369" y="6577644"/>
            <a:ext cx="3026342" cy="385710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3144DCC6-4D23-404F-A65C-FA742E2064B1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2232519" y="-3755001"/>
            <a:ext cx="1746799" cy="3234143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D8D89CF9-AB2A-496D-8242-B309E27E66EE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-1397590" y="8239533"/>
            <a:ext cx="2244914" cy="2210623"/>
          </a:xfrm>
          <a:prstGeom prst="rect">
            <a:avLst/>
          </a:prstGeom>
        </p:spPr>
      </p:pic>
      <p:pic>
        <p:nvPicPr>
          <p:cNvPr id="78" name="그래픽 77">
            <a:extLst>
              <a:ext uri="{FF2B5EF4-FFF2-40B4-BE49-F238E27FC236}">
                <a16:creationId xmlns:a16="http://schemas.microsoft.com/office/drawing/2014/main" id="{E6C77C88-CB7B-4AD1-8743-39C17616BBA0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30484" y="8895191"/>
            <a:ext cx="1911271" cy="899305"/>
          </a:xfrm>
          <a:prstGeom prst="rect">
            <a:avLst/>
          </a:prstGeom>
        </p:spPr>
      </p:pic>
      <p:pic>
        <p:nvPicPr>
          <p:cNvPr id="79" name="그래픽 78">
            <a:extLst>
              <a:ext uri="{FF2B5EF4-FFF2-40B4-BE49-F238E27FC236}">
                <a16:creationId xmlns:a16="http://schemas.microsoft.com/office/drawing/2014/main" id="{EDB04E84-5A6E-4F03-97F8-0340838A30F2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685399" y="7522759"/>
            <a:ext cx="1565386" cy="256945"/>
          </a:xfrm>
          <a:prstGeom prst="rect">
            <a:avLst/>
          </a:prstGeom>
        </p:spPr>
      </p:pic>
      <p:pic>
        <p:nvPicPr>
          <p:cNvPr id="80" name="그래픽 79">
            <a:extLst>
              <a:ext uri="{FF2B5EF4-FFF2-40B4-BE49-F238E27FC236}">
                <a16:creationId xmlns:a16="http://schemas.microsoft.com/office/drawing/2014/main" id="{AC05B240-A828-4D69-80B2-CB95B044554C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902517" y="8221313"/>
            <a:ext cx="256241" cy="256241"/>
          </a:xfrm>
          <a:prstGeom prst="rect">
            <a:avLst/>
          </a:prstGeom>
        </p:spPr>
      </p:pic>
      <p:pic>
        <p:nvPicPr>
          <p:cNvPr id="81" name="그래픽 80">
            <a:extLst>
              <a:ext uri="{FF2B5EF4-FFF2-40B4-BE49-F238E27FC236}">
                <a16:creationId xmlns:a16="http://schemas.microsoft.com/office/drawing/2014/main" id="{4F843D9D-8899-43F0-9819-8D456CD7E97A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977776" y="7654686"/>
            <a:ext cx="250037" cy="250037"/>
          </a:xfrm>
          <a:prstGeom prst="rect">
            <a:avLst/>
          </a:prstGeom>
        </p:spPr>
      </p:pic>
      <p:pic>
        <p:nvPicPr>
          <p:cNvPr id="82" name="그래픽 81">
            <a:extLst>
              <a:ext uri="{FF2B5EF4-FFF2-40B4-BE49-F238E27FC236}">
                <a16:creationId xmlns:a16="http://schemas.microsoft.com/office/drawing/2014/main" id="{E38671F9-1EAD-41E7-B6B5-21A71F433A50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743986" y="8201297"/>
            <a:ext cx="108000" cy="108000"/>
          </a:xfrm>
          <a:prstGeom prst="rect">
            <a:avLst/>
          </a:prstGeom>
        </p:spPr>
      </p:pic>
      <p:pic>
        <p:nvPicPr>
          <p:cNvPr id="83" name="그래픽 82">
            <a:extLst>
              <a:ext uri="{FF2B5EF4-FFF2-40B4-BE49-F238E27FC236}">
                <a16:creationId xmlns:a16="http://schemas.microsoft.com/office/drawing/2014/main" id="{55080CA8-1738-4ACF-AB9A-031F11C0AEC0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2771651" y="-158779"/>
            <a:ext cx="2250374" cy="2447775"/>
          </a:xfrm>
          <a:prstGeom prst="rect">
            <a:avLst/>
          </a:prstGeom>
        </p:spPr>
      </p:pic>
      <p:pic>
        <p:nvPicPr>
          <p:cNvPr id="84" name="그래픽 83">
            <a:extLst>
              <a:ext uri="{FF2B5EF4-FFF2-40B4-BE49-F238E27FC236}">
                <a16:creationId xmlns:a16="http://schemas.microsoft.com/office/drawing/2014/main" id="{E9BDB854-C994-4159-9035-77C0A952245D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3882193" y="8239533"/>
            <a:ext cx="2244914" cy="2210623"/>
          </a:xfrm>
          <a:prstGeom prst="rect">
            <a:avLst/>
          </a:prstGeom>
        </p:spPr>
      </p:pic>
      <p:pic>
        <p:nvPicPr>
          <p:cNvPr id="85" name="그래픽 84">
            <a:extLst>
              <a:ext uri="{FF2B5EF4-FFF2-40B4-BE49-F238E27FC236}">
                <a16:creationId xmlns:a16="http://schemas.microsoft.com/office/drawing/2014/main" id="{4BF7D369-3B2A-4841-984D-F35C785B17AE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6310267" y="8895191"/>
            <a:ext cx="1911271" cy="899305"/>
          </a:xfrm>
          <a:prstGeom prst="rect">
            <a:avLst/>
          </a:prstGeom>
        </p:spPr>
      </p:pic>
      <p:pic>
        <p:nvPicPr>
          <p:cNvPr id="86" name="그래픽 85">
            <a:extLst>
              <a:ext uri="{FF2B5EF4-FFF2-40B4-BE49-F238E27FC236}">
                <a16:creationId xmlns:a16="http://schemas.microsoft.com/office/drawing/2014/main" id="{FEA8047B-778B-415F-9E26-0E49BA8CF3CF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6965182" y="7522759"/>
            <a:ext cx="1565386" cy="256945"/>
          </a:xfrm>
          <a:prstGeom prst="rect">
            <a:avLst/>
          </a:prstGeom>
        </p:spPr>
      </p:pic>
      <p:pic>
        <p:nvPicPr>
          <p:cNvPr id="87" name="그래픽 86">
            <a:extLst>
              <a:ext uri="{FF2B5EF4-FFF2-40B4-BE49-F238E27FC236}">
                <a16:creationId xmlns:a16="http://schemas.microsoft.com/office/drawing/2014/main" id="{C5E7D094-67FB-47B3-9CA1-4949B5ED6DA0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7182300" y="8221313"/>
            <a:ext cx="256241" cy="256241"/>
          </a:xfrm>
          <a:prstGeom prst="rect">
            <a:avLst/>
          </a:prstGeom>
        </p:spPr>
      </p:pic>
      <p:pic>
        <p:nvPicPr>
          <p:cNvPr id="88" name="그래픽 87">
            <a:extLst>
              <a:ext uri="{FF2B5EF4-FFF2-40B4-BE49-F238E27FC236}">
                <a16:creationId xmlns:a16="http://schemas.microsoft.com/office/drawing/2014/main" id="{B1F6CF37-AB8D-4D8E-996D-0A1DCE0F97B0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6257559" y="7654686"/>
            <a:ext cx="250037" cy="250037"/>
          </a:xfrm>
          <a:prstGeom prst="rect">
            <a:avLst/>
          </a:prstGeom>
        </p:spPr>
      </p:pic>
      <p:pic>
        <p:nvPicPr>
          <p:cNvPr id="89" name="그래픽 88">
            <a:extLst>
              <a:ext uri="{FF2B5EF4-FFF2-40B4-BE49-F238E27FC236}">
                <a16:creationId xmlns:a16="http://schemas.microsoft.com/office/drawing/2014/main" id="{E2654E22-3931-4E02-8205-4A089568B8B4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6023769" y="8201297"/>
            <a:ext cx="108000" cy="108000"/>
          </a:xfrm>
          <a:prstGeom prst="rect">
            <a:avLst/>
          </a:prstGeom>
        </p:spPr>
      </p:pic>
      <p:pic>
        <p:nvPicPr>
          <p:cNvPr id="90" name="그래픽 89">
            <a:extLst>
              <a:ext uri="{FF2B5EF4-FFF2-40B4-BE49-F238E27FC236}">
                <a16:creationId xmlns:a16="http://schemas.microsoft.com/office/drawing/2014/main" id="{D7539805-35EB-4D3B-A04D-A5ADDBD76BAF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8869661" y="8239533"/>
            <a:ext cx="2244914" cy="2210623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B58737BF-DA1E-42AF-A855-E37D10012912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1297735" y="8895191"/>
            <a:ext cx="1911271" cy="899305"/>
          </a:xfrm>
          <a:prstGeom prst="rect">
            <a:avLst/>
          </a:prstGeom>
        </p:spPr>
      </p:pic>
      <p:pic>
        <p:nvPicPr>
          <p:cNvPr id="92" name="그래픽 91">
            <a:extLst>
              <a:ext uri="{FF2B5EF4-FFF2-40B4-BE49-F238E27FC236}">
                <a16:creationId xmlns:a16="http://schemas.microsoft.com/office/drawing/2014/main" id="{6D6F769F-427E-4A06-8EBC-0083D5B6DB87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1952650" y="7522759"/>
            <a:ext cx="1565386" cy="256945"/>
          </a:xfrm>
          <a:prstGeom prst="rect">
            <a:avLst/>
          </a:prstGeom>
        </p:spPr>
      </p:pic>
      <p:pic>
        <p:nvPicPr>
          <p:cNvPr id="93" name="그래픽 92">
            <a:extLst>
              <a:ext uri="{FF2B5EF4-FFF2-40B4-BE49-F238E27FC236}">
                <a16:creationId xmlns:a16="http://schemas.microsoft.com/office/drawing/2014/main" id="{1569743D-75B4-41B0-ABC6-F7D9F479817C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12169768" y="8221313"/>
            <a:ext cx="256241" cy="256241"/>
          </a:xfrm>
          <a:prstGeom prst="rect">
            <a:avLst/>
          </a:prstGeom>
        </p:spPr>
      </p:pic>
      <p:pic>
        <p:nvPicPr>
          <p:cNvPr id="94" name="그래픽 93">
            <a:extLst>
              <a:ext uri="{FF2B5EF4-FFF2-40B4-BE49-F238E27FC236}">
                <a16:creationId xmlns:a16="http://schemas.microsoft.com/office/drawing/2014/main" id="{74C6B057-BFE2-4767-86C8-6481DF02D9A4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1245027" y="7654686"/>
            <a:ext cx="250037" cy="250037"/>
          </a:xfrm>
          <a:prstGeom prst="rect">
            <a:avLst/>
          </a:prstGeom>
        </p:spPr>
      </p:pic>
      <p:pic>
        <p:nvPicPr>
          <p:cNvPr id="95" name="그래픽 94">
            <a:extLst>
              <a:ext uri="{FF2B5EF4-FFF2-40B4-BE49-F238E27FC236}">
                <a16:creationId xmlns:a16="http://schemas.microsoft.com/office/drawing/2014/main" id="{A21D8FC8-05A2-46F8-83BA-1245B4ABE88D}"/>
              </a:ext>
            </a:extLst>
          </p:cNvPr>
          <p:cNvPicPr>
            <a:picLocks noChangeAspect="1"/>
          </p:cNvPicPr>
          <p:nvPr userDrawn="1"/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11011237" y="8201297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래픽 26">
            <a:extLst>
              <a:ext uri="{FF2B5EF4-FFF2-40B4-BE49-F238E27FC236}">
                <a16:creationId xmlns:a16="http://schemas.microsoft.com/office/drawing/2014/main" id="{20DEAC24-CBB0-4219-AF36-EC2ED8FD9B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757" y="5464318"/>
            <a:ext cx="1122457" cy="1122457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637F7279-DB2F-43C2-A8CC-C3947C952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4829"/>
          <a:stretch/>
        </p:blipFill>
        <p:spPr>
          <a:xfrm>
            <a:off x="0" y="0"/>
            <a:ext cx="2244914" cy="121961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D7A50BF-25E3-48C0-9D8F-B7FE925D1C3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7776" y="5827606"/>
            <a:ext cx="1565386" cy="25694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FEA19DB-0047-4221-A955-D2E5B879173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702613" y="5916681"/>
            <a:ext cx="250037" cy="25003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7F152DA-A5B9-451A-BC2E-97B062C387D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280729" y="0"/>
            <a:ext cx="1911271" cy="89930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2CBED1F-484F-45AA-9D6C-F7221DFF73D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48469" y="1415404"/>
            <a:ext cx="108000" cy="10800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4854B66D-FDF8-48B4-98ED-00C3D8CCB15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415041" y="504805"/>
            <a:ext cx="256241" cy="25624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F77A3B4-DFB4-46D4-821E-B713031D7A2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63554" y="6418290"/>
            <a:ext cx="108000" cy="10800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4456BDD-A5A1-4898-9C2F-0A3AEBE12D6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5400000">
            <a:off x="10438982" y="1261362"/>
            <a:ext cx="1594764" cy="529619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5B778432-B713-4828-BBD1-33773F3BDB5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165658" y="6472290"/>
            <a:ext cx="3026342" cy="38571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557A85BE-525D-45FB-98C3-7670E88429C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7776" y="6038246"/>
            <a:ext cx="1565386" cy="2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53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81FD135D-6E99-435A-A294-50914A24195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58017" y="5646123"/>
            <a:ext cx="256241" cy="25624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715673E-BC40-4B75-A00B-DAC959F5321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3835" y="393177"/>
            <a:ext cx="108000" cy="108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28A7CD51-4A92-49C8-A3B6-6D0B143E59C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6350" y="736791"/>
            <a:ext cx="1565386" cy="25694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55C8F8D-E430-4474-B442-D8216A5F6FE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6306" y="1317386"/>
            <a:ext cx="250037" cy="25003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1598E926-E611-477D-AC50-7B546D20264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10786712" y="5452712"/>
            <a:ext cx="1911271" cy="89930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558D658-DBAD-440A-B551-0E7FBE8C915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57998" y="332984"/>
            <a:ext cx="256241" cy="25624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A643575-A6A5-417D-83F3-795ABA7422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51412"/>
          <a:stretch/>
        </p:blipFill>
        <p:spPr>
          <a:xfrm>
            <a:off x="11755047" y="5739257"/>
            <a:ext cx="436953" cy="89930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E53B235-BBC2-4351-9E76-66D3204E934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842588" y="332984"/>
            <a:ext cx="1815275" cy="11419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C42B985-2801-4EA1-A030-8DD23118E03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0" y="4250300"/>
            <a:ext cx="2397402" cy="26077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A2B6475-A0F8-4C9D-B121-F8F13442D9A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282544" y="6108563"/>
            <a:ext cx="1565386" cy="2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415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그래픽 49">
            <a:extLst>
              <a:ext uri="{FF2B5EF4-FFF2-40B4-BE49-F238E27FC236}">
                <a16:creationId xmlns:a16="http://schemas.microsoft.com/office/drawing/2014/main" id="{586023A3-4695-4A3D-AC12-D4A15CEAE52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4899" y="1000415"/>
            <a:ext cx="256241" cy="256241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762377D5-F666-4EFB-81D7-DA8BA60A292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4862" y="5600171"/>
            <a:ext cx="250037" cy="250037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8CF08F08-E448-4DA1-9301-467CAAB1DF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6629" b="57093"/>
          <a:stretch/>
        </p:blipFill>
        <p:spPr>
          <a:xfrm>
            <a:off x="0" y="5909477"/>
            <a:ext cx="2096108" cy="948523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865CE84B-70A7-4A60-8B64-5937A03A77C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70451" y="305343"/>
            <a:ext cx="256241" cy="256241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8607674C-3B86-46CD-9530-E9F10D09BD0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10280729" y="0"/>
            <a:ext cx="1911271" cy="899305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8809DF4B-6484-4892-8124-EA7FC884E27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05750" y="4718857"/>
            <a:ext cx="250037" cy="250037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645D5699-8013-4A83-B696-1AE31B03DCF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270295" y="6383738"/>
            <a:ext cx="108000" cy="1080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221D91D8-3BAA-45A4-ABFC-93A1A22034C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63020" y="561584"/>
            <a:ext cx="1815275" cy="114193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FDBA2DBD-7CAF-493D-90CE-B56EB4C009F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69541" y="961223"/>
            <a:ext cx="1122457" cy="1122457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986783E7-05CA-4CFF-A3C6-F3B34CB1C83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269997" y="379439"/>
            <a:ext cx="1122457" cy="1122457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2C77ADAC-C312-45E2-B542-D4910A0589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b="5459"/>
          <a:stretch/>
        </p:blipFill>
        <p:spPr>
          <a:xfrm flipH="1">
            <a:off x="9363699" y="5098096"/>
            <a:ext cx="2828299" cy="1759904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5A88CFD7-0B6A-43DA-8B2A-14862D7AB5B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462334" y="5356500"/>
            <a:ext cx="1565386" cy="256945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11FB6053-B005-496F-8B9F-757AAC0805DE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462334" y="5548608"/>
            <a:ext cx="1565386" cy="2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994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1B17B1-4D31-44B9-AB01-97B03BEE5AC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80729" y="0"/>
            <a:ext cx="1911271" cy="89930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DB5E3E7-1B17-4395-A337-535C586718D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27131" y="218810"/>
            <a:ext cx="256241" cy="25624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FEA19DB-0047-4221-A955-D2E5B879173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7905" y="3569857"/>
            <a:ext cx="250037" cy="25003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FF5395B-504F-4F95-8EBA-DC32ECC715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945386" y="3569857"/>
            <a:ext cx="108000" cy="1080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682DE23-19DF-46EE-8810-BA530869A89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02310" y="1341628"/>
            <a:ext cx="256241" cy="25624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7CEDFA84-0E77-4A51-A81C-451ADF82689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498036" y="192707"/>
            <a:ext cx="1565386" cy="25694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4854B66D-FDF8-48B4-98ED-00C3D8CCB15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297735" y="2808375"/>
            <a:ext cx="256241" cy="25624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E8E8033-5A7A-4D4F-913A-E1C7D4F0156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33532" y="5246251"/>
            <a:ext cx="250037" cy="250037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F77A3B4-DFB4-46D4-821E-B713031D7A2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715837" y="5852550"/>
            <a:ext cx="108000" cy="10800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4456BDD-A5A1-4898-9C2F-0A3AEBE12D6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30431" y="5877653"/>
            <a:ext cx="1594764" cy="52961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BCE9D03-AA62-4F55-B3AB-0CF77E3203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46793"/>
          <a:stretch/>
        </p:blipFill>
        <p:spPr>
          <a:xfrm>
            <a:off x="0" y="0"/>
            <a:ext cx="4747204" cy="91200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18D4B2F3-4496-4AC3-8EE3-2A6C0A856F82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445201" y="3623857"/>
            <a:ext cx="1746799" cy="3234143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A7BB2EE7-02C3-431C-B696-9F2BAB248D1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498036" y="346579"/>
            <a:ext cx="1565386" cy="2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409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F83EF9D2-2318-4749-B52A-5FC8573C580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85276" y="352186"/>
            <a:ext cx="250037" cy="25003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715673E-BC40-4B75-A00B-DAC959F5321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73823" y="793635"/>
            <a:ext cx="108000" cy="10800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7C51B64-09DC-4DE7-A96C-2C3535C6013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" y="4682922"/>
            <a:ext cx="1130300" cy="111303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D1D69D5-E4AA-4710-AE6B-B274AEBD2C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10786712" y="505983"/>
            <a:ext cx="1911271" cy="89930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721BA18-D07E-4D9E-84D5-9A102E347D3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58334" y="1256930"/>
            <a:ext cx="256241" cy="25624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558D658-DBAD-440A-B551-0E7FBE8C915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15865" y="393632"/>
            <a:ext cx="256241" cy="25624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B5B2738E-F119-4667-9851-ABFEBD3750A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530300" y="901635"/>
            <a:ext cx="108000" cy="10800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E53B235-BBC2-4351-9E76-66D3204E934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76150" y="6350175"/>
            <a:ext cx="1815275" cy="114193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01C37E84-7841-4725-9EAE-76A9EC9509B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5400000">
            <a:off x="-1320316" y="1320316"/>
            <a:ext cx="3026342" cy="385710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21E55D39-982C-441C-BCE5-2918E79AA21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6200000">
            <a:off x="9689449" y="4355449"/>
            <a:ext cx="2397402" cy="260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6037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32D380-DA2D-415D-AB01-5C11939104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-505983" y="505983"/>
            <a:ext cx="1911271" cy="89930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1FD135D-6E99-435A-A294-50914A24195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99884" y="6482097"/>
            <a:ext cx="256241" cy="25624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83EF9D2-2318-4749-B52A-5FC8573C580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75143" y="5915470"/>
            <a:ext cx="250037" cy="25003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715673E-BC40-4B75-A00B-DAC959F5321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41353" y="6462081"/>
            <a:ext cx="108000" cy="10800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63A2AD7-C145-4C8E-BB12-427FE0B0BB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43708"/>
          <a:stretch/>
        </p:blipFill>
        <p:spPr>
          <a:xfrm rot="5400000">
            <a:off x="10447334" y="5113334"/>
            <a:ext cx="2244914" cy="124441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558D658-DBAD-440A-B551-0E7FBE8C915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02868" y="257282"/>
            <a:ext cx="256241" cy="25624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B5B2738E-F119-4667-9851-ABFEBD3750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334837" y="699075"/>
            <a:ext cx="108000" cy="10800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EF172C31-F150-4729-84B7-20D6A6B5DDBB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52361" y="690826"/>
            <a:ext cx="1594764" cy="529619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1E6281BE-D1C3-4454-8233-B9596C89CECA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069543" y="0"/>
            <a:ext cx="1122457" cy="1122457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5BF921A4-DEA0-4491-AA2C-EE7A602BE7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55834" b="3061"/>
          <a:stretch/>
        </p:blipFill>
        <p:spPr>
          <a:xfrm>
            <a:off x="0" y="5053486"/>
            <a:ext cx="1249134" cy="180451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A2B6475-A0F8-4C9D-B121-F8F13442D9A2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164889" y="5924673"/>
            <a:ext cx="1565386" cy="256945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1742E717-9629-4749-B4F9-6932EC4A5681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164889" y="5693128"/>
            <a:ext cx="1565386" cy="2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285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래픽 30">
            <a:extLst>
              <a:ext uri="{FF2B5EF4-FFF2-40B4-BE49-F238E27FC236}">
                <a16:creationId xmlns:a16="http://schemas.microsoft.com/office/drawing/2014/main" id="{C9771104-301E-452A-9AA2-AA63F2F20A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7741"/>
          <a:stretch/>
        </p:blipFill>
        <p:spPr>
          <a:xfrm rot="5400000">
            <a:off x="10602439" y="5268440"/>
            <a:ext cx="2244914" cy="934208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32D380-DA2D-415D-AB01-5C119391041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80729" y="0"/>
            <a:ext cx="1911271" cy="89930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1FD135D-6E99-435A-A294-50914A24195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3994" y="5091335"/>
            <a:ext cx="256241" cy="25624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83EF9D2-2318-4749-B52A-5FC8573C580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03292" y="899305"/>
            <a:ext cx="250037" cy="25003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721BA18-D07E-4D9E-84D5-9A102E347D3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45124" y="1790763"/>
            <a:ext cx="256241" cy="25624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1707FEE-D34E-48F6-BE96-7994253A050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756130" y="351449"/>
            <a:ext cx="108000" cy="10800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A643575-A6A5-417D-83F3-795ABA7422E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9827" y="1477193"/>
            <a:ext cx="250037" cy="250037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B5B2738E-F119-4667-9851-ABFEBD3750A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495064" y="229079"/>
            <a:ext cx="108000" cy="10800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EF172C31-F150-4729-84B7-20D6A6B5DDB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63994" y="5773265"/>
            <a:ext cx="1594764" cy="529619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F4DAD7D0-FC50-4587-A4BA-4595F311741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736506" y="4084194"/>
            <a:ext cx="1122457" cy="112245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74EAC65C-6066-4509-A3E1-75BA5A75557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736506" y="5386061"/>
            <a:ext cx="1122457" cy="1122457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0C13351F-08E3-474C-B332-E57A8BC6BEC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5400000">
            <a:off x="743672" y="-743672"/>
            <a:ext cx="1746799" cy="323414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52C6B45-3DA6-4185-9AC7-7DC6CB67857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431763" y="5899631"/>
            <a:ext cx="1565386" cy="25694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AFD8ECE-1DE1-4C78-8CE1-4000219472AB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431763" y="6079041"/>
            <a:ext cx="1565386" cy="2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1244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76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svg"/><Relationship Id="rId7" Type="http://schemas.openxmlformats.org/officeDocument/2006/relationships/image" Target="../media/image76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Relationship Id="rId9" Type="http://schemas.openxmlformats.org/officeDocument/2006/relationships/image" Target="../media/image7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7" Type="http://schemas.openxmlformats.org/officeDocument/2006/relationships/image" Target="../media/image10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861BF63-5B31-48C8-B00D-4FD811E9F26F}"/>
              </a:ext>
            </a:extLst>
          </p:cNvPr>
          <p:cNvSpPr txBox="1"/>
          <p:nvPr/>
        </p:nvSpPr>
        <p:spPr>
          <a:xfrm>
            <a:off x="1167276" y="4067786"/>
            <a:ext cx="4290150" cy="760959"/>
          </a:xfrm>
          <a:prstGeom prst="rect">
            <a:avLst/>
          </a:prstGeom>
          <a:solidFill>
            <a:srgbClr val="221D1D"/>
          </a:solidFill>
        </p:spPr>
        <p:txBody>
          <a:bodyPr wrap="square" lIns="180000" tIns="72000" rIns="180000" bIns="72000" rtlCol="0" anchor="ctr" anchorCtr="0">
            <a:spAutoFit/>
          </a:bodyPr>
          <a:lstStyle/>
          <a:p>
            <a:r>
              <a:rPr lang="en-US" altLang="ko-KR" sz="2000" dirty="0">
                <a:solidFill>
                  <a:srgbClr val="FFCD03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FFCD03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EEA0B0-8C75-4A52-9154-0B85F9F90607}"/>
              </a:ext>
            </a:extLst>
          </p:cNvPr>
          <p:cNvSpPr txBox="1"/>
          <p:nvPr/>
        </p:nvSpPr>
        <p:spPr>
          <a:xfrm>
            <a:off x="1167274" y="1539776"/>
            <a:ext cx="4290152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7200" dirty="0">
                <a:solidFill>
                  <a:srgbClr val="221D1D"/>
                </a:solidFill>
                <a:latin typeface="+mj-lt"/>
                <a:cs typeface="Arial" panose="020B0604020202020204" pitchFamily="34" charset="0"/>
              </a:rPr>
              <a:t>Design</a:t>
            </a:r>
          </a:p>
          <a:p>
            <a:r>
              <a:rPr lang="en-US" altLang="ko-KR" sz="7200" dirty="0">
                <a:solidFill>
                  <a:srgbClr val="221D1D"/>
                </a:solidFill>
                <a:latin typeface="+mj-lt"/>
                <a:cs typeface="Arial" panose="020B0604020202020204" pitchFamily="34" charset="0"/>
              </a:rPr>
              <a:t>School</a:t>
            </a:r>
            <a:endParaRPr lang="ko-KR" altLang="en-US" sz="7200" dirty="0">
              <a:solidFill>
                <a:srgbClr val="221D1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D69FC01-C5BD-41E2-A0EA-170557B77DF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284106-E82F-4040-A9EA-CC0C3ECFC9D3}"/>
              </a:ext>
            </a:extLst>
          </p:cNvPr>
          <p:cNvSpPr txBox="1"/>
          <p:nvPr/>
        </p:nvSpPr>
        <p:spPr>
          <a:xfrm>
            <a:off x="1167274" y="5034703"/>
            <a:ext cx="4290152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400" dirty="0">
                <a:solidFill>
                  <a:srgbClr val="221D1D"/>
                </a:solidFill>
                <a:latin typeface="+mj-lt"/>
                <a:cs typeface="Arial" panose="020B0604020202020204" pitchFamily="34" charset="0"/>
              </a:rPr>
              <a:t>00.00.20XX.</a:t>
            </a:r>
            <a:endParaRPr lang="ko-KR" altLang="en-US" sz="2400" dirty="0">
              <a:solidFill>
                <a:srgbClr val="221D1D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FC47FD28-5B93-4EC9-BF9E-D7170D717F40}"/>
              </a:ext>
            </a:extLst>
          </p:cNvPr>
          <p:cNvSpPr txBox="1"/>
          <p:nvPr/>
        </p:nvSpPr>
        <p:spPr>
          <a:xfrm>
            <a:off x="1290448" y="1317423"/>
            <a:ext cx="3352512" cy="523220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FFCD03"/>
                </a:solidFill>
              </a:defRPr>
            </a:lvl1pPr>
          </a:lstStyle>
          <a:p>
            <a:r>
              <a:rPr lang="en-US" altLang="ko-KR"/>
              <a:t>Timeline</a:t>
            </a:r>
            <a:endParaRPr lang="ko-KR" altLang="en-US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46CEA74-1871-49AC-8FFD-DF1E90FCB3EC}"/>
              </a:ext>
            </a:extLst>
          </p:cNvPr>
          <p:cNvSpPr/>
          <p:nvPr/>
        </p:nvSpPr>
        <p:spPr>
          <a:xfrm>
            <a:off x="4642959" y="2750006"/>
            <a:ext cx="3243005" cy="571501"/>
          </a:xfrm>
          <a:prstGeom prst="rect">
            <a:avLst/>
          </a:prstGeom>
          <a:solidFill>
            <a:srgbClr val="FF127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FCFFEA"/>
                </a:solidFill>
                <a:latin typeface="+mj-lt"/>
              </a:rPr>
              <a:t>20XX</a:t>
            </a:r>
            <a:endParaRPr lang="ko-KR" altLang="en-US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B6F11DD-CA59-422C-8426-AA2079846533}"/>
              </a:ext>
            </a:extLst>
          </p:cNvPr>
          <p:cNvSpPr/>
          <p:nvPr/>
        </p:nvSpPr>
        <p:spPr>
          <a:xfrm>
            <a:off x="7885964" y="2750006"/>
            <a:ext cx="4306036" cy="571501"/>
          </a:xfrm>
          <a:prstGeom prst="rect">
            <a:avLst/>
          </a:prstGeom>
          <a:solidFill>
            <a:srgbClr val="008CC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FCFFEA"/>
                </a:solidFill>
                <a:latin typeface="+mj-lt"/>
              </a:rPr>
              <a:t>20XX</a:t>
            </a:r>
            <a:endParaRPr lang="ko-KR" altLang="en-US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1FFC4AF-0E90-4C36-95BB-3D341D334C67}"/>
              </a:ext>
            </a:extLst>
          </p:cNvPr>
          <p:cNvSpPr/>
          <p:nvPr/>
        </p:nvSpPr>
        <p:spPr>
          <a:xfrm>
            <a:off x="1399953" y="2750006"/>
            <a:ext cx="3243006" cy="571501"/>
          </a:xfrm>
          <a:prstGeom prst="rect">
            <a:avLst/>
          </a:prstGeom>
          <a:solidFill>
            <a:srgbClr val="FFCD0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FCFFEA"/>
                </a:solidFill>
                <a:latin typeface="+mj-lt"/>
              </a:rPr>
              <a:t>20XX</a:t>
            </a:r>
            <a:endParaRPr lang="ko-KR" altLang="en-US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8AAF7B-86B1-4737-874E-18BF02B52F76}"/>
              </a:ext>
            </a:extLst>
          </p:cNvPr>
          <p:cNvSpPr txBox="1"/>
          <p:nvPr/>
        </p:nvSpPr>
        <p:spPr>
          <a:xfrm>
            <a:off x="1399953" y="3795915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E088AC-A65E-469F-B1C1-0A034DF7AA81}"/>
              </a:ext>
            </a:extLst>
          </p:cNvPr>
          <p:cNvSpPr txBox="1"/>
          <p:nvPr/>
        </p:nvSpPr>
        <p:spPr>
          <a:xfrm>
            <a:off x="1399954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r>
              <a:rPr lang="en-US" altLang="ko-KR" sz="1400" dirty="0">
                <a:solidFill>
                  <a:srgbClr val="221D1D"/>
                </a:solidFill>
              </a:rPr>
              <a:t>, sed do </a:t>
            </a:r>
            <a:r>
              <a:rPr lang="en-US" altLang="ko-KR" sz="1400" dirty="0" err="1">
                <a:solidFill>
                  <a:srgbClr val="221D1D"/>
                </a:solidFill>
              </a:rPr>
              <a:t>eiusmod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tempor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incididunt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ut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labore</a:t>
            </a:r>
            <a:r>
              <a:rPr lang="en-US" altLang="ko-KR" sz="1400" dirty="0">
                <a:solidFill>
                  <a:srgbClr val="221D1D"/>
                </a:solidFill>
              </a:rPr>
              <a:t> et dolore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3C218F-A5A6-4BD5-844F-5504D836BB62}"/>
              </a:ext>
            </a:extLst>
          </p:cNvPr>
          <p:cNvSpPr txBox="1"/>
          <p:nvPr/>
        </p:nvSpPr>
        <p:spPr>
          <a:xfrm>
            <a:off x="4642959" y="3795915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7B637E-E88E-4894-9258-50D166BA8F69}"/>
              </a:ext>
            </a:extLst>
          </p:cNvPr>
          <p:cNvSpPr txBox="1"/>
          <p:nvPr/>
        </p:nvSpPr>
        <p:spPr>
          <a:xfrm>
            <a:off x="4642960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r>
              <a:rPr lang="en-US" altLang="ko-KR" sz="1400" dirty="0">
                <a:solidFill>
                  <a:srgbClr val="221D1D"/>
                </a:solidFill>
              </a:rPr>
              <a:t>, sed do </a:t>
            </a:r>
            <a:r>
              <a:rPr lang="en-US" altLang="ko-KR" sz="1400" dirty="0" err="1">
                <a:solidFill>
                  <a:srgbClr val="221D1D"/>
                </a:solidFill>
              </a:rPr>
              <a:t>eiusmod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tempor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incididunt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ut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labore</a:t>
            </a:r>
            <a:r>
              <a:rPr lang="en-US" altLang="ko-KR" sz="1400" dirty="0">
                <a:solidFill>
                  <a:srgbClr val="221D1D"/>
                </a:solidFill>
              </a:rPr>
              <a:t> et dolore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8FB28D-6174-4024-9C4C-421020CBC08B}"/>
              </a:ext>
            </a:extLst>
          </p:cNvPr>
          <p:cNvSpPr txBox="1"/>
          <p:nvPr/>
        </p:nvSpPr>
        <p:spPr>
          <a:xfrm>
            <a:off x="7885964" y="3795915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FC27D33-A4A3-4B7E-8A9E-74D55C7844CE}"/>
              </a:ext>
            </a:extLst>
          </p:cNvPr>
          <p:cNvSpPr txBox="1"/>
          <p:nvPr/>
        </p:nvSpPr>
        <p:spPr>
          <a:xfrm>
            <a:off x="7885965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r>
              <a:rPr lang="en-US" altLang="ko-KR" sz="1400" dirty="0">
                <a:solidFill>
                  <a:srgbClr val="221D1D"/>
                </a:solidFill>
              </a:rPr>
              <a:t>, sed do </a:t>
            </a:r>
            <a:r>
              <a:rPr lang="en-US" altLang="ko-KR" sz="1400" dirty="0" err="1">
                <a:solidFill>
                  <a:srgbClr val="221D1D"/>
                </a:solidFill>
              </a:rPr>
              <a:t>eiusmod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tempor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incididunt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ut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labore</a:t>
            </a:r>
            <a:r>
              <a:rPr lang="en-US" altLang="ko-KR" sz="1400" dirty="0">
                <a:solidFill>
                  <a:srgbClr val="221D1D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638824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C53DD2-C373-4562-BB90-563731E6CCA8}"/>
              </a:ext>
            </a:extLst>
          </p:cNvPr>
          <p:cNvSpPr txBox="1"/>
          <p:nvPr/>
        </p:nvSpPr>
        <p:spPr>
          <a:xfrm>
            <a:off x="1195186" y="1889807"/>
            <a:ext cx="6063686" cy="523220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FFCD03"/>
                </a:solidFill>
              </a:defRPr>
            </a:lvl1pPr>
          </a:lstStyle>
          <a:p>
            <a:r>
              <a:rPr lang="en-US" altLang="ko-KR" dirty="0"/>
              <a:t>Insert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10AD3B-58E5-436B-B06C-B8593BAA079B}"/>
              </a:ext>
            </a:extLst>
          </p:cNvPr>
          <p:cNvSpPr txBox="1"/>
          <p:nvPr/>
        </p:nvSpPr>
        <p:spPr>
          <a:xfrm>
            <a:off x="1194977" y="3521543"/>
            <a:ext cx="4519963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221D1D"/>
                </a:solidFill>
              </a:rPr>
              <a:t>Lorem ipsum dolor </a:t>
            </a:r>
            <a:r>
              <a:rPr lang="en-US" altLang="ko-KR" sz="1600">
                <a:solidFill>
                  <a:srgbClr val="221D1D"/>
                </a:solidFill>
              </a:rPr>
              <a:t>sit amet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>
                <a:solidFill>
                  <a:srgbClr val="221D1D"/>
                </a:solidFill>
              </a:rPr>
              <a:t>/  Consectetur adipisicing eli</a:t>
            </a:r>
            <a:r>
              <a:rPr lang="en-US" altLang="ko-KR" sz="1600" dirty="0" err="1">
                <a:solidFill>
                  <a:srgbClr val="221D1D"/>
                </a:solidFill>
              </a:rPr>
              <a:t>t</a:t>
            </a:r>
            <a:endParaRPr lang="ko-KR" altLang="en-US" sz="1600" dirty="0">
              <a:solidFill>
                <a:srgbClr val="221D1D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1F901BD-0602-4574-A066-61CF4E802062}"/>
              </a:ext>
            </a:extLst>
          </p:cNvPr>
          <p:cNvSpPr/>
          <p:nvPr/>
        </p:nvSpPr>
        <p:spPr>
          <a:xfrm>
            <a:off x="1193860" y="2770515"/>
            <a:ext cx="451016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221D1D"/>
                </a:solidFill>
                <a:latin typeface="+mj-lt"/>
              </a:rPr>
              <a:t>Lorem ipsum dolor sit</a:t>
            </a:r>
            <a:endParaRPr lang="en-US" altLang="ko-KR" dirty="0">
              <a:solidFill>
                <a:srgbClr val="221D1D"/>
              </a:solidFill>
              <a:latin typeface="+mj-lt"/>
            </a:endParaRPr>
          </a:p>
          <a:p>
            <a:r>
              <a:rPr lang="en-US" altLang="ko-KR" dirty="0">
                <a:solidFill>
                  <a:srgbClr val="221D1D"/>
                </a:solidFill>
                <a:latin typeface="+mj-lt"/>
              </a:rPr>
              <a:t>(20XX – 20XX)</a:t>
            </a:r>
            <a:endParaRPr lang="ko-KR" altLang="en-US" dirty="0">
              <a:solidFill>
                <a:srgbClr val="221D1D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EAD6AA-6013-45B6-9B98-38590451CEF0}"/>
              </a:ext>
            </a:extLst>
          </p:cNvPr>
          <p:cNvSpPr txBox="1"/>
          <p:nvPr/>
        </p:nvSpPr>
        <p:spPr>
          <a:xfrm>
            <a:off x="1194977" y="4271444"/>
            <a:ext cx="451996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>
                <a:solidFill>
                  <a:srgbClr val="221D1D"/>
                </a:solidFill>
              </a:rPr>
              <a:t>Ut enim</a:t>
            </a:r>
            <a:r>
              <a:rPr lang="en-US" altLang="ko-KR" sz="1600" dirty="0">
                <a:solidFill>
                  <a:srgbClr val="221D1D"/>
                </a:solidFill>
              </a:rPr>
              <a:t> ad </a:t>
            </a:r>
            <a:r>
              <a:rPr lang="en-US" altLang="ko-KR" sz="1600">
                <a:solidFill>
                  <a:srgbClr val="221D1D"/>
                </a:solidFill>
              </a:rPr>
              <a:t>minim veniam, quis nostrud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>
                <a:solidFill>
                  <a:srgbClr val="221D1D"/>
                </a:solidFill>
              </a:rPr>
              <a:t>exercitation ullamco laboris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>
                <a:solidFill>
                  <a:srgbClr val="221D1D"/>
                </a:solidFill>
              </a:rPr>
              <a:t>nisi ut aliquip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>
                <a:solidFill>
                  <a:srgbClr val="221D1D"/>
                </a:solidFill>
              </a:rPr>
              <a:t>ex ea commodo consequat.</a:t>
            </a:r>
            <a:endParaRPr lang="en-US" altLang="ko-KR" sz="1600" dirty="0">
              <a:solidFill>
                <a:srgbClr val="221D1D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D22C7E-52BE-44F3-97AE-AB01F5C01461}"/>
              </a:ext>
            </a:extLst>
          </p:cNvPr>
          <p:cNvSpPr txBox="1"/>
          <p:nvPr/>
        </p:nvSpPr>
        <p:spPr>
          <a:xfrm>
            <a:off x="6478177" y="3521543"/>
            <a:ext cx="4519963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221D1D"/>
                </a:solidFill>
              </a:rPr>
              <a:t>Lorem ipsum dolor </a:t>
            </a:r>
            <a:r>
              <a:rPr lang="en-US" altLang="ko-KR" sz="1600">
                <a:solidFill>
                  <a:srgbClr val="221D1D"/>
                </a:solidFill>
              </a:rPr>
              <a:t>sit amet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>
                <a:solidFill>
                  <a:srgbClr val="221D1D"/>
                </a:solidFill>
              </a:rPr>
              <a:t>/  Consectetur adipisicing eli</a:t>
            </a:r>
            <a:r>
              <a:rPr lang="en-US" altLang="ko-KR" sz="1600" dirty="0" err="1">
                <a:solidFill>
                  <a:srgbClr val="221D1D"/>
                </a:solidFill>
              </a:rPr>
              <a:t>t</a:t>
            </a:r>
            <a:endParaRPr lang="ko-KR" altLang="en-US" sz="1600" dirty="0">
              <a:solidFill>
                <a:srgbClr val="221D1D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768218B-38AE-4319-82FC-E7B5D98E843A}"/>
              </a:ext>
            </a:extLst>
          </p:cNvPr>
          <p:cNvSpPr/>
          <p:nvPr/>
        </p:nvSpPr>
        <p:spPr>
          <a:xfrm>
            <a:off x="6477060" y="2770515"/>
            <a:ext cx="451016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221D1D"/>
                </a:solidFill>
                <a:latin typeface="+mj-lt"/>
              </a:rPr>
              <a:t>Lorem ipsum dolor sit</a:t>
            </a:r>
            <a:endParaRPr lang="en-US" altLang="ko-KR" dirty="0">
              <a:solidFill>
                <a:srgbClr val="221D1D"/>
              </a:solidFill>
              <a:latin typeface="+mj-lt"/>
            </a:endParaRPr>
          </a:p>
          <a:p>
            <a:r>
              <a:rPr lang="en-US" altLang="ko-KR" dirty="0">
                <a:solidFill>
                  <a:srgbClr val="221D1D"/>
                </a:solidFill>
                <a:latin typeface="+mj-lt"/>
              </a:rPr>
              <a:t>(20XX – 20XX)</a:t>
            </a:r>
            <a:endParaRPr lang="ko-KR" altLang="en-US" dirty="0">
              <a:solidFill>
                <a:srgbClr val="221D1D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26DDB7-ABEF-4EAB-903F-B3460728B334}"/>
              </a:ext>
            </a:extLst>
          </p:cNvPr>
          <p:cNvSpPr txBox="1"/>
          <p:nvPr/>
        </p:nvSpPr>
        <p:spPr>
          <a:xfrm>
            <a:off x="6478177" y="4271444"/>
            <a:ext cx="451996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>
                <a:solidFill>
                  <a:srgbClr val="221D1D"/>
                </a:solidFill>
              </a:rPr>
              <a:t>Ut enim</a:t>
            </a:r>
            <a:r>
              <a:rPr lang="en-US" altLang="ko-KR" sz="1600" dirty="0">
                <a:solidFill>
                  <a:srgbClr val="221D1D"/>
                </a:solidFill>
              </a:rPr>
              <a:t> ad </a:t>
            </a:r>
            <a:r>
              <a:rPr lang="en-US" altLang="ko-KR" sz="1600">
                <a:solidFill>
                  <a:srgbClr val="221D1D"/>
                </a:solidFill>
              </a:rPr>
              <a:t>minim veniam, quis nostrud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>
                <a:solidFill>
                  <a:srgbClr val="221D1D"/>
                </a:solidFill>
              </a:rPr>
              <a:t>exercitation ullamco laboris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>
                <a:solidFill>
                  <a:srgbClr val="221D1D"/>
                </a:solidFill>
              </a:rPr>
              <a:t>nisi ut aliquip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>
                <a:solidFill>
                  <a:srgbClr val="221D1D"/>
                </a:solidFill>
              </a:rPr>
              <a:t>ex ea commodo consequat.</a:t>
            </a:r>
            <a:endParaRPr lang="en-US" altLang="ko-KR" sz="1600" dirty="0">
              <a:solidFill>
                <a:srgbClr val="221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505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7AE11B3-3E38-4AA2-A3B5-C3DE1DD87876}"/>
              </a:ext>
            </a:extLst>
          </p:cNvPr>
          <p:cNvSpPr/>
          <p:nvPr/>
        </p:nvSpPr>
        <p:spPr>
          <a:xfrm>
            <a:off x="787566" y="1454969"/>
            <a:ext cx="2630555" cy="1316017"/>
          </a:xfrm>
          <a:prstGeom prst="rect">
            <a:avLst/>
          </a:prstGeom>
          <a:solidFill>
            <a:srgbClr val="FFCD0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FCFFEA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CFFEA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E132804-07B3-4310-8D10-950C44517FF2}"/>
              </a:ext>
            </a:extLst>
          </p:cNvPr>
          <p:cNvSpPr/>
          <p:nvPr/>
        </p:nvSpPr>
        <p:spPr>
          <a:xfrm>
            <a:off x="6112816" y="1454969"/>
            <a:ext cx="2630555" cy="1316017"/>
          </a:xfrm>
          <a:prstGeom prst="rect">
            <a:avLst/>
          </a:prstGeom>
          <a:solidFill>
            <a:srgbClr val="008CC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FCFFEA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FCFFEA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FCFFEA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CFFEA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19D26A-F288-424C-8F9E-3D0C4079AE98}"/>
              </a:ext>
            </a:extLst>
          </p:cNvPr>
          <p:cNvSpPr/>
          <p:nvPr/>
        </p:nvSpPr>
        <p:spPr>
          <a:xfrm>
            <a:off x="3449452" y="4087014"/>
            <a:ext cx="2632034" cy="1316017"/>
          </a:xfrm>
          <a:prstGeom prst="rect">
            <a:avLst/>
          </a:prstGeom>
          <a:solidFill>
            <a:srgbClr val="FF1272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rgbClr val="FCFFEA"/>
                </a:solidFill>
                <a:latin typeface="+mj-lt"/>
              </a:rPr>
              <a:t>Consectetur adipiscing elit</a:t>
            </a:r>
            <a:endParaRPr lang="en-US" altLang="ko-KR" sz="2000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067F82F-AF0E-4B4E-9322-FCCD429203FD}"/>
              </a:ext>
            </a:extLst>
          </p:cNvPr>
          <p:cNvSpPr/>
          <p:nvPr/>
        </p:nvSpPr>
        <p:spPr>
          <a:xfrm>
            <a:off x="8774702" y="4087014"/>
            <a:ext cx="2632034" cy="1316017"/>
          </a:xfrm>
          <a:prstGeom prst="rect">
            <a:avLst/>
          </a:prstGeom>
          <a:solidFill>
            <a:srgbClr val="221D1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 err="1">
                <a:solidFill>
                  <a:srgbClr val="FCFFEA"/>
                </a:solidFill>
                <a:latin typeface="+mj-lt"/>
              </a:rPr>
              <a:t>incididunt</a:t>
            </a:r>
            <a:r>
              <a:rPr lang="en-US" altLang="ko-KR" sz="2000" dirty="0">
                <a:solidFill>
                  <a:srgbClr val="FCFFEA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CFFEA"/>
                </a:solidFill>
                <a:latin typeface="+mj-lt"/>
              </a:rPr>
              <a:t>ut</a:t>
            </a:r>
            <a:r>
              <a:rPr lang="en-US" altLang="ko-KR" sz="2000" dirty="0">
                <a:solidFill>
                  <a:srgbClr val="FCFFEA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CFFEA"/>
                </a:solidFill>
                <a:latin typeface="+mj-lt"/>
              </a:rPr>
              <a:t>labore</a:t>
            </a:r>
            <a:endParaRPr lang="en-US" altLang="ko-KR" sz="2000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0C9DD7F-AFC0-4431-A09A-E1F975298C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4665DCC-286F-4BCF-BD9C-5F7392C195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70082A0-B47C-4D17-9013-7C82BE0B0DF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706D2D3-F008-4F1D-9406-6A7287A2219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1727268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7D62C05-41A6-42AA-88EF-4A097D920EBB}"/>
              </a:ext>
            </a:extLst>
          </p:cNvPr>
          <p:cNvSpPr/>
          <p:nvPr/>
        </p:nvSpPr>
        <p:spPr>
          <a:xfrm>
            <a:off x="6383813" y="456035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1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A712FE-658F-40A0-9243-8A250DCCA978}"/>
              </a:ext>
            </a:extLst>
          </p:cNvPr>
          <p:cNvSpPr txBox="1"/>
          <p:nvPr/>
        </p:nvSpPr>
        <p:spPr>
          <a:xfrm>
            <a:off x="2096060" y="28449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221D1D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rgbClr val="221D1D"/>
                </a:solidFill>
                <a:latin typeface="+mj-lt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937287-D1C9-4566-A89C-5A482A921501}"/>
              </a:ext>
            </a:extLst>
          </p:cNvPr>
          <p:cNvSpPr txBox="1"/>
          <p:nvPr/>
        </p:nvSpPr>
        <p:spPr>
          <a:xfrm>
            <a:off x="2130696" y="32787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endParaRPr lang="en-US" altLang="ko-KR" sz="1400" dirty="0">
              <a:solidFill>
                <a:srgbClr val="221D1D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8AE736-11DF-4E23-9FB0-C2AE876B3333}"/>
              </a:ext>
            </a:extLst>
          </p:cNvPr>
          <p:cNvSpPr txBox="1"/>
          <p:nvPr/>
        </p:nvSpPr>
        <p:spPr>
          <a:xfrm>
            <a:off x="7000190" y="28449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221D1D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rgbClr val="221D1D"/>
                </a:solidFill>
                <a:latin typeface="+mj-lt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B05CD-A8BA-4523-8B5E-6AE6FA56ABB9}"/>
              </a:ext>
            </a:extLst>
          </p:cNvPr>
          <p:cNvSpPr txBox="1"/>
          <p:nvPr/>
        </p:nvSpPr>
        <p:spPr>
          <a:xfrm>
            <a:off x="7034826" y="32787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endParaRPr lang="en-US" altLang="ko-KR" sz="1400" dirty="0">
              <a:solidFill>
                <a:srgbClr val="221D1D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CED056-7310-4271-8B64-614674989445}"/>
              </a:ext>
            </a:extLst>
          </p:cNvPr>
          <p:cNvSpPr txBox="1"/>
          <p:nvPr/>
        </p:nvSpPr>
        <p:spPr>
          <a:xfrm>
            <a:off x="2096060" y="45146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221D1D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rgbClr val="221D1D"/>
                </a:solidFill>
                <a:latin typeface="+mj-lt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B0F472-E74A-4534-B887-38448D766870}"/>
              </a:ext>
            </a:extLst>
          </p:cNvPr>
          <p:cNvSpPr txBox="1"/>
          <p:nvPr/>
        </p:nvSpPr>
        <p:spPr>
          <a:xfrm>
            <a:off x="2130696" y="49484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endParaRPr lang="en-US" altLang="ko-KR" sz="1400" dirty="0">
              <a:solidFill>
                <a:srgbClr val="221D1D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EA9012-1BB5-40D8-A465-ECE214CEEEE8}"/>
              </a:ext>
            </a:extLst>
          </p:cNvPr>
          <p:cNvSpPr txBox="1"/>
          <p:nvPr/>
        </p:nvSpPr>
        <p:spPr>
          <a:xfrm>
            <a:off x="7000190" y="45146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221D1D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rgbClr val="221D1D"/>
                </a:solidFill>
                <a:latin typeface="+mj-lt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6AA782-598D-4F04-A538-FE04A5E8538E}"/>
              </a:ext>
            </a:extLst>
          </p:cNvPr>
          <p:cNvSpPr txBox="1"/>
          <p:nvPr/>
        </p:nvSpPr>
        <p:spPr>
          <a:xfrm>
            <a:off x="7034826" y="49484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endParaRPr lang="en-US" altLang="ko-KR" sz="1400" dirty="0">
              <a:solidFill>
                <a:srgbClr val="221D1D"/>
              </a:solidFill>
            </a:endParaRPr>
          </a:p>
        </p:txBody>
      </p:sp>
      <p:sp>
        <p:nvSpPr>
          <p:cNvPr id="21" name="그래픽 2">
            <a:extLst>
              <a:ext uri="{FF2B5EF4-FFF2-40B4-BE49-F238E27FC236}">
                <a16:creationId xmlns:a16="http://schemas.microsoft.com/office/drawing/2014/main" id="{A0CFD801-C8FE-4FB2-A4C5-B45B98FC128E}"/>
              </a:ext>
            </a:extLst>
          </p:cNvPr>
          <p:cNvSpPr/>
          <p:nvPr/>
        </p:nvSpPr>
        <p:spPr>
          <a:xfrm>
            <a:off x="1472447" y="28837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8C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그래픽 8">
            <a:extLst>
              <a:ext uri="{FF2B5EF4-FFF2-40B4-BE49-F238E27FC236}">
                <a16:creationId xmlns:a16="http://schemas.microsoft.com/office/drawing/2014/main" id="{1928D2E2-372B-4207-B245-A3A3B281435D}"/>
              </a:ext>
            </a:extLst>
          </p:cNvPr>
          <p:cNvSpPr/>
          <p:nvPr/>
        </p:nvSpPr>
        <p:spPr>
          <a:xfrm>
            <a:off x="1472447" y="4553424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8C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3" name="그래픽 5">
            <a:extLst>
              <a:ext uri="{FF2B5EF4-FFF2-40B4-BE49-F238E27FC236}">
                <a16:creationId xmlns:a16="http://schemas.microsoft.com/office/drawing/2014/main" id="{7F29200D-B51F-4E7F-950D-C9C249AD8832}"/>
              </a:ext>
            </a:extLst>
          </p:cNvPr>
          <p:cNvSpPr/>
          <p:nvPr/>
        </p:nvSpPr>
        <p:spPr>
          <a:xfrm>
            <a:off x="6376577" y="28837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8C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BAC486-DDA6-476B-A777-B8E0489B6378}"/>
              </a:ext>
            </a:extLst>
          </p:cNvPr>
          <p:cNvSpPr txBox="1"/>
          <p:nvPr/>
        </p:nvSpPr>
        <p:spPr>
          <a:xfrm>
            <a:off x="1943099" y="1386358"/>
            <a:ext cx="8305802" cy="523220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FFCD03"/>
                </a:solidFill>
              </a:defRPr>
            </a:lvl1pPr>
          </a:lstStyle>
          <a:p>
            <a:r>
              <a:rPr lang="en-US" altLang="ko-KR" dirty="0"/>
              <a:t>Enter Your 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1426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F9CE533-2B92-4D9D-84CA-876AF87811DE}"/>
              </a:ext>
            </a:extLst>
          </p:cNvPr>
          <p:cNvSpPr txBox="1"/>
          <p:nvPr/>
        </p:nvSpPr>
        <p:spPr>
          <a:xfrm>
            <a:off x="2603945" y="1111545"/>
            <a:ext cx="6984110" cy="523220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FFCD03"/>
                </a:solidFill>
              </a:defRPr>
            </a:lvl1pPr>
          </a:lstStyle>
          <a:p>
            <a:pPr algn="ctr"/>
            <a:r>
              <a:rPr lang="en-US" altLang="ko-KR" dirty="0"/>
              <a:t>SWOT Analysis</a:t>
            </a:r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394BC6-1451-47B4-ADFD-C4E4DBA3A8C2}"/>
              </a:ext>
            </a:extLst>
          </p:cNvPr>
          <p:cNvSpPr txBox="1"/>
          <p:nvPr/>
        </p:nvSpPr>
        <p:spPr>
          <a:xfrm>
            <a:off x="8235546" y="2079982"/>
            <a:ext cx="3105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221D1D"/>
                </a:solidFill>
              </a:rPr>
              <a:t>amet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elit</a:t>
            </a:r>
            <a:endParaRPr lang="en-US" altLang="ko-KR" sz="1800" dirty="0">
              <a:solidFill>
                <a:srgbClr val="221D1D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rgbClr val="221D1D"/>
                </a:solidFill>
              </a:rPr>
              <a:t>sed do </a:t>
            </a:r>
            <a:r>
              <a:rPr lang="en-US" altLang="ko-KR" sz="1800" dirty="0" err="1">
                <a:solidFill>
                  <a:srgbClr val="221D1D"/>
                </a:solidFill>
              </a:rPr>
              <a:t>eiusmod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tempor</a:t>
            </a:r>
            <a:endParaRPr lang="ko-KR" altLang="en-US" sz="1800" dirty="0">
              <a:solidFill>
                <a:srgbClr val="221D1D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402468-447F-4EBF-9173-625DDD3796C1}"/>
              </a:ext>
            </a:extLst>
          </p:cNvPr>
          <p:cNvSpPr txBox="1"/>
          <p:nvPr/>
        </p:nvSpPr>
        <p:spPr>
          <a:xfrm>
            <a:off x="8235546" y="4231722"/>
            <a:ext cx="3105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221D1D"/>
                </a:solidFill>
              </a:rPr>
              <a:t>amet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elit</a:t>
            </a:r>
            <a:endParaRPr lang="en-US" altLang="ko-KR" sz="1800" dirty="0">
              <a:solidFill>
                <a:srgbClr val="221D1D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rgbClr val="221D1D"/>
                </a:solidFill>
              </a:rPr>
              <a:t>sed do </a:t>
            </a:r>
            <a:r>
              <a:rPr lang="en-US" altLang="ko-KR" sz="1800" dirty="0" err="1">
                <a:solidFill>
                  <a:srgbClr val="221D1D"/>
                </a:solidFill>
              </a:rPr>
              <a:t>eiusmod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tempor</a:t>
            </a:r>
            <a:endParaRPr lang="ko-KR" altLang="en-US" sz="1800" dirty="0">
              <a:solidFill>
                <a:srgbClr val="221D1D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0D530A-F5AE-4208-8B48-F21ABD4E99A8}"/>
              </a:ext>
            </a:extLst>
          </p:cNvPr>
          <p:cNvSpPr txBox="1"/>
          <p:nvPr/>
        </p:nvSpPr>
        <p:spPr>
          <a:xfrm>
            <a:off x="850900" y="2079982"/>
            <a:ext cx="3105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221D1D"/>
                </a:solidFill>
              </a:rPr>
              <a:t>amet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elit</a:t>
            </a:r>
            <a:endParaRPr lang="en-US" altLang="ko-KR" sz="1800" dirty="0">
              <a:solidFill>
                <a:srgbClr val="221D1D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rgbClr val="221D1D"/>
                </a:solidFill>
              </a:rPr>
              <a:t>sed do </a:t>
            </a:r>
            <a:r>
              <a:rPr lang="en-US" altLang="ko-KR" sz="1800" dirty="0" err="1">
                <a:solidFill>
                  <a:srgbClr val="221D1D"/>
                </a:solidFill>
              </a:rPr>
              <a:t>eiusmod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tempor</a:t>
            </a:r>
            <a:endParaRPr lang="ko-KR" altLang="en-US" sz="1800" dirty="0">
              <a:solidFill>
                <a:srgbClr val="221D1D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7D825A-A91D-4522-8E64-626F45767CE8}"/>
              </a:ext>
            </a:extLst>
          </p:cNvPr>
          <p:cNvSpPr txBox="1"/>
          <p:nvPr/>
        </p:nvSpPr>
        <p:spPr>
          <a:xfrm>
            <a:off x="850900" y="4231722"/>
            <a:ext cx="3105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221D1D"/>
                </a:solidFill>
              </a:rPr>
              <a:t>amet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elit</a:t>
            </a:r>
            <a:endParaRPr lang="en-US" altLang="ko-KR" sz="1800" dirty="0">
              <a:solidFill>
                <a:srgbClr val="221D1D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rgbClr val="221D1D"/>
                </a:solidFill>
              </a:rPr>
              <a:t>sed do </a:t>
            </a:r>
            <a:r>
              <a:rPr lang="en-US" altLang="ko-KR" sz="1800" dirty="0" err="1">
                <a:solidFill>
                  <a:srgbClr val="221D1D"/>
                </a:solidFill>
              </a:rPr>
              <a:t>eiusmod</a:t>
            </a:r>
            <a:r>
              <a:rPr lang="en-US" altLang="ko-KR" sz="1800" dirty="0">
                <a:solidFill>
                  <a:srgbClr val="221D1D"/>
                </a:solidFill>
              </a:rPr>
              <a:t> </a:t>
            </a:r>
            <a:r>
              <a:rPr lang="en-US" altLang="ko-KR" sz="1800" dirty="0" err="1">
                <a:solidFill>
                  <a:srgbClr val="221D1D"/>
                </a:solidFill>
              </a:rPr>
              <a:t>tempor</a:t>
            </a:r>
            <a:endParaRPr lang="ko-KR" altLang="en-US" sz="1800" dirty="0">
              <a:solidFill>
                <a:srgbClr val="221D1D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F302473-A641-42F2-9257-8CF6A9013768}"/>
              </a:ext>
            </a:extLst>
          </p:cNvPr>
          <p:cNvSpPr/>
          <p:nvPr/>
        </p:nvSpPr>
        <p:spPr>
          <a:xfrm>
            <a:off x="4281714" y="2212767"/>
            <a:ext cx="1708806" cy="1314659"/>
          </a:xfrm>
          <a:prstGeom prst="rect">
            <a:avLst/>
          </a:prstGeom>
          <a:solidFill>
            <a:srgbClr val="FF12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05ECF5F-0CD7-46F6-BFDF-7EE9C660B06A}"/>
              </a:ext>
            </a:extLst>
          </p:cNvPr>
          <p:cNvSpPr/>
          <p:nvPr/>
        </p:nvSpPr>
        <p:spPr>
          <a:xfrm>
            <a:off x="6201480" y="2212767"/>
            <a:ext cx="1708806" cy="1314659"/>
          </a:xfrm>
          <a:prstGeom prst="rect">
            <a:avLst/>
          </a:prstGeom>
          <a:solidFill>
            <a:srgbClr val="FF12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BFC9DCA-CA24-40CC-B2BA-480B36465B0A}"/>
              </a:ext>
            </a:extLst>
          </p:cNvPr>
          <p:cNvSpPr/>
          <p:nvPr/>
        </p:nvSpPr>
        <p:spPr>
          <a:xfrm>
            <a:off x="4281714" y="3738386"/>
            <a:ext cx="1708806" cy="1314659"/>
          </a:xfrm>
          <a:prstGeom prst="rect">
            <a:avLst/>
          </a:prstGeom>
          <a:solidFill>
            <a:srgbClr val="FF12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288C428-52C9-4946-ADFF-07FAA490E615}"/>
              </a:ext>
            </a:extLst>
          </p:cNvPr>
          <p:cNvSpPr/>
          <p:nvPr/>
        </p:nvSpPr>
        <p:spPr>
          <a:xfrm>
            <a:off x="6201480" y="3738386"/>
            <a:ext cx="1708806" cy="1314659"/>
          </a:xfrm>
          <a:prstGeom prst="rect">
            <a:avLst/>
          </a:prstGeom>
          <a:solidFill>
            <a:srgbClr val="FF12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382F556C-87A8-4873-AAB8-C7E84A56F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0399" y="2514276"/>
            <a:ext cx="371436" cy="22286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03120263-777E-4A53-8B9F-EF7B4E1C0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0816" y="2514276"/>
            <a:ext cx="270135" cy="27013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F56F1617-776B-4BE4-AF3A-655FD93710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0400" y="4008274"/>
            <a:ext cx="371435" cy="36082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A1577134-9BAC-4800-9F37-564A2D2515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20816" y="4057476"/>
            <a:ext cx="270135" cy="256629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1F528351-781E-4DF4-8101-A67DE3FB50A1}"/>
              </a:ext>
            </a:extLst>
          </p:cNvPr>
          <p:cNvSpPr/>
          <p:nvPr/>
        </p:nvSpPr>
        <p:spPr>
          <a:xfrm>
            <a:off x="4281714" y="4465021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CFFEA"/>
                </a:solidFill>
                <a:latin typeface="+mj-lt"/>
              </a:rPr>
              <a:t>OPPORTUNITIES</a:t>
            </a:r>
            <a:endParaRPr lang="ko-KR" altLang="en-US" sz="1400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229EBBA-159B-41D8-A812-2A0816946A6F}"/>
              </a:ext>
            </a:extLst>
          </p:cNvPr>
          <p:cNvSpPr/>
          <p:nvPr/>
        </p:nvSpPr>
        <p:spPr>
          <a:xfrm>
            <a:off x="6201480" y="4465021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CFFEA"/>
                </a:solidFill>
                <a:latin typeface="+mj-lt"/>
              </a:rPr>
              <a:t>THREATS</a:t>
            </a:r>
            <a:endParaRPr lang="ko-KR" altLang="en-US" sz="1400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A79DCAD-9245-4CA5-AA14-AF84FDFE8804}"/>
              </a:ext>
            </a:extLst>
          </p:cNvPr>
          <p:cNvSpPr/>
          <p:nvPr/>
        </p:nvSpPr>
        <p:spPr>
          <a:xfrm>
            <a:off x="4281714" y="2935327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CFFEA"/>
                </a:solidFill>
                <a:latin typeface="+mj-lt"/>
              </a:rPr>
              <a:t>STRENGTHS</a:t>
            </a:r>
            <a:endParaRPr lang="ko-KR" altLang="en-US" sz="1400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274B95E-AAB0-4747-843A-471D2E91940D}"/>
              </a:ext>
            </a:extLst>
          </p:cNvPr>
          <p:cNvSpPr/>
          <p:nvPr/>
        </p:nvSpPr>
        <p:spPr>
          <a:xfrm>
            <a:off x="6201480" y="2935327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CFFEA"/>
                </a:solidFill>
                <a:latin typeface="+mj-lt"/>
              </a:rPr>
              <a:t>WEAKNESS</a:t>
            </a:r>
            <a:endParaRPr lang="ko-KR" altLang="en-US" sz="1400" dirty="0">
              <a:solidFill>
                <a:srgbClr val="FCFFE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41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5E4130-5637-4F53-8F62-73A2D0B2BE0B}"/>
              </a:ext>
            </a:extLst>
          </p:cNvPr>
          <p:cNvSpPr txBox="1"/>
          <p:nvPr/>
        </p:nvSpPr>
        <p:spPr>
          <a:xfrm>
            <a:off x="2120900" y="765256"/>
            <a:ext cx="7950200" cy="461665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FFCD03"/>
                </a:solidFill>
              </a:defRPr>
            </a:lvl1pPr>
          </a:lstStyle>
          <a:p>
            <a:pPr algn="ctr"/>
            <a:r>
              <a:rPr lang="en-US" altLang="ko-KR" dirty="0"/>
              <a:t>Place subtitle text here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DA4FFB-D31E-47B6-9FBD-6E8E68B8F880}"/>
              </a:ext>
            </a:extLst>
          </p:cNvPr>
          <p:cNvSpPr txBox="1"/>
          <p:nvPr/>
        </p:nvSpPr>
        <p:spPr>
          <a:xfrm>
            <a:off x="3569012" y="2518436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21D1D"/>
                </a:solidFill>
              </a:rPr>
              <a:t>Lorem ipsum dolor sit </a:t>
            </a:r>
            <a:r>
              <a:rPr lang="en-US" altLang="ko-KR" dirty="0" err="1">
                <a:solidFill>
                  <a:srgbClr val="221D1D"/>
                </a:solidFill>
              </a:rPr>
              <a:t>amet</a:t>
            </a:r>
            <a:r>
              <a:rPr lang="en-US" altLang="ko-KR" dirty="0">
                <a:solidFill>
                  <a:srgbClr val="221D1D"/>
                </a:solidFill>
              </a:rPr>
              <a:t>, </a:t>
            </a:r>
            <a:r>
              <a:rPr lang="en-US" altLang="ko-KR" dirty="0" err="1">
                <a:solidFill>
                  <a:srgbClr val="221D1D"/>
                </a:solidFill>
              </a:rPr>
              <a:t>consectetur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adipiscing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elit</a:t>
            </a:r>
            <a:r>
              <a:rPr lang="en-US" altLang="ko-KR" dirty="0">
                <a:solidFill>
                  <a:srgbClr val="221D1D"/>
                </a:solidFill>
              </a:rPr>
              <a:t>, sed do </a:t>
            </a:r>
            <a:r>
              <a:rPr lang="en-US" altLang="ko-KR" dirty="0" err="1">
                <a:solidFill>
                  <a:srgbClr val="221D1D"/>
                </a:solidFill>
              </a:rPr>
              <a:t>eiusmod</a:t>
            </a:r>
            <a:endParaRPr lang="en-US" altLang="ko-KR" dirty="0">
              <a:solidFill>
                <a:srgbClr val="221D1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221D1D"/>
                </a:solidFill>
              </a:rPr>
              <a:t>Tempor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incididunt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ut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labore</a:t>
            </a:r>
            <a:r>
              <a:rPr lang="en-US" altLang="ko-KR" dirty="0">
                <a:solidFill>
                  <a:srgbClr val="221D1D"/>
                </a:solidFill>
              </a:rPr>
              <a:t> et dolore magna </a:t>
            </a:r>
            <a:r>
              <a:rPr lang="en-US" altLang="ko-KR" dirty="0" err="1">
                <a:solidFill>
                  <a:srgbClr val="221D1D"/>
                </a:solidFill>
              </a:rPr>
              <a:t>aliqua</a:t>
            </a:r>
            <a:endParaRPr lang="en-US" altLang="ko-KR" dirty="0">
              <a:solidFill>
                <a:srgbClr val="221D1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21D1D"/>
                </a:solidFill>
              </a:rPr>
              <a:t>Ut </a:t>
            </a:r>
            <a:r>
              <a:rPr lang="en-US" altLang="ko-KR" dirty="0" err="1">
                <a:solidFill>
                  <a:srgbClr val="221D1D"/>
                </a:solidFill>
              </a:rPr>
              <a:t>enim</a:t>
            </a:r>
            <a:r>
              <a:rPr lang="en-US" altLang="ko-KR" dirty="0">
                <a:solidFill>
                  <a:srgbClr val="221D1D"/>
                </a:solidFill>
              </a:rPr>
              <a:t> ad minim </a:t>
            </a:r>
            <a:r>
              <a:rPr lang="en-US" altLang="ko-KR" dirty="0" err="1">
                <a:solidFill>
                  <a:srgbClr val="221D1D"/>
                </a:solidFill>
              </a:rPr>
              <a:t>veniam</a:t>
            </a:r>
            <a:r>
              <a:rPr lang="en-US" altLang="ko-KR" dirty="0">
                <a:solidFill>
                  <a:srgbClr val="221D1D"/>
                </a:solidFill>
              </a:rPr>
              <a:t>, </a:t>
            </a:r>
            <a:r>
              <a:rPr lang="en-US" altLang="ko-KR" dirty="0" err="1">
                <a:solidFill>
                  <a:srgbClr val="221D1D"/>
                </a:solidFill>
              </a:rPr>
              <a:t>quis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nostrud</a:t>
            </a:r>
            <a:r>
              <a:rPr lang="en-US" altLang="ko-KR" dirty="0">
                <a:solidFill>
                  <a:srgbClr val="221D1D"/>
                </a:solidFill>
              </a:rPr>
              <a:t> exercitation </a:t>
            </a:r>
            <a:r>
              <a:rPr lang="en-US" altLang="ko-KR" dirty="0" err="1">
                <a:solidFill>
                  <a:srgbClr val="221D1D"/>
                </a:solidFill>
              </a:rPr>
              <a:t>ullamco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laboris</a:t>
            </a:r>
            <a:r>
              <a:rPr lang="en-US" altLang="ko-KR" dirty="0">
                <a:solidFill>
                  <a:srgbClr val="221D1D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21D1D"/>
                </a:solidFill>
              </a:rPr>
              <a:t>Ut </a:t>
            </a:r>
            <a:r>
              <a:rPr lang="en-US" altLang="ko-KR" dirty="0" err="1">
                <a:solidFill>
                  <a:srgbClr val="221D1D"/>
                </a:solidFill>
              </a:rPr>
              <a:t>aliquip</a:t>
            </a:r>
            <a:r>
              <a:rPr lang="en-US" altLang="ko-KR" dirty="0">
                <a:solidFill>
                  <a:srgbClr val="221D1D"/>
                </a:solidFill>
              </a:rPr>
              <a:t> ex </a:t>
            </a:r>
            <a:r>
              <a:rPr lang="en-US" altLang="ko-KR" dirty="0" err="1">
                <a:solidFill>
                  <a:srgbClr val="221D1D"/>
                </a:solidFill>
              </a:rPr>
              <a:t>ea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commodo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consequat</a:t>
            </a:r>
            <a:r>
              <a:rPr lang="en-US" altLang="ko-KR" dirty="0">
                <a:solidFill>
                  <a:srgbClr val="221D1D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6665EE9-20D2-4626-817D-7D185608C857}"/>
              </a:ext>
            </a:extLst>
          </p:cNvPr>
          <p:cNvSpPr/>
          <p:nvPr/>
        </p:nvSpPr>
        <p:spPr>
          <a:xfrm>
            <a:off x="3483287" y="2116460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1D1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21D1D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0906026-41BC-4D9E-9ED0-1EC5D7424DF4}"/>
              </a:ext>
            </a:extLst>
          </p:cNvPr>
          <p:cNvSpPr/>
          <p:nvPr/>
        </p:nvSpPr>
        <p:spPr>
          <a:xfrm>
            <a:off x="1965100" y="2010754"/>
            <a:ext cx="1249610" cy="1249610"/>
          </a:xfrm>
          <a:prstGeom prst="rect">
            <a:avLst/>
          </a:prstGeom>
          <a:solidFill>
            <a:srgbClr val="008CC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A16778E2-8FBE-43DE-BD36-9382E858A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362225" y="2407879"/>
            <a:ext cx="455360" cy="455360"/>
          </a:xfrm>
          <a:prstGeom prst="rect">
            <a:avLst/>
          </a:prstGeom>
          <a:effectLst/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B6486918-79D6-434C-BB36-B307574C034C}"/>
              </a:ext>
            </a:extLst>
          </p:cNvPr>
          <p:cNvSpPr/>
          <p:nvPr/>
        </p:nvSpPr>
        <p:spPr>
          <a:xfrm>
            <a:off x="1965100" y="4020786"/>
            <a:ext cx="1249610" cy="1249610"/>
          </a:xfrm>
          <a:prstGeom prst="rect">
            <a:avLst/>
          </a:prstGeom>
          <a:solidFill>
            <a:srgbClr val="FF127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948F95A2-6B5C-4D84-9DD6-DD4D588F5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9282" y="4392531"/>
            <a:ext cx="455360" cy="432594"/>
          </a:xfrm>
          <a:prstGeom prst="rect">
            <a:avLst/>
          </a:prstGeom>
          <a:effectLst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B80E73F-C560-4B51-936F-8993072754A8}"/>
              </a:ext>
            </a:extLst>
          </p:cNvPr>
          <p:cNvSpPr txBox="1"/>
          <p:nvPr/>
        </p:nvSpPr>
        <p:spPr>
          <a:xfrm>
            <a:off x="3569012" y="4528468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21D1D"/>
                </a:solidFill>
              </a:rPr>
              <a:t>Lorem ipsum dolor sit </a:t>
            </a:r>
            <a:r>
              <a:rPr lang="en-US" altLang="ko-KR" dirty="0" err="1">
                <a:solidFill>
                  <a:srgbClr val="221D1D"/>
                </a:solidFill>
              </a:rPr>
              <a:t>amet</a:t>
            </a:r>
            <a:r>
              <a:rPr lang="en-US" altLang="ko-KR" dirty="0">
                <a:solidFill>
                  <a:srgbClr val="221D1D"/>
                </a:solidFill>
              </a:rPr>
              <a:t>, </a:t>
            </a:r>
            <a:r>
              <a:rPr lang="en-US" altLang="ko-KR" dirty="0" err="1">
                <a:solidFill>
                  <a:srgbClr val="221D1D"/>
                </a:solidFill>
              </a:rPr>
              <a:t>consectetur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adipiscing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elit</a:t>
            </a:r>
            <a:r>
              <a:rPr lang="en-US" altLang="ko-KR" dirty="0">
                <a:solidFill>
                  <a:srgbClr val="221D1D"/>
                </a:solidFill>
              </a:rPr>
              <a:t>, sed do </a:t>
            </a:r>
            <a:r>
              <a:rPr lang="en-US" altLang="ko-KR" dirty="0" err="1">
                <a:solidFill>
                  <a:srgbClr val="221D1D"/>
                </a:solidFill>
              </a:rPr>
              <a:t>eiusmod</a:t>
            </a:r>
            <a:endParaRPr lang="en-US" altLang="ko-KR" dirty="0">
              <a:solidFill>
                <a:srgbClr val="221D1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221D1D"/>
                </a:solidFill>
              </a:rPr>
              <a:t>Tempor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incididunt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ut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labore</a:t>
            </a:r>
            <a:r>
              <a:rPr lang="en-US" altLang="ko-KR" dirty="0">
                <a:solidFill>
                  <a:srgbClr val="221D1D"/>
                </a:solidFill>
              </a:rPr>
              <a:t> et dolore magna </a:t>
            </a:r>
            <a:r>
              <a:rPr lang="en-US" altLang="ko-KR" dirty="0" err="1">
                <a:solidFill>
                  <a:srgbClr val="221D1D"/>
                </a:solidFill>
              </a:rPr>
              <a:t>aliqua</a:t>
            </a:r>
            <a:endParaRPr lang="en-US" altLang="ko-KR" dirty="0">
              <a:solidFill>
                <a:srgbClr val="221D1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21D1D"/>
                </a:solidFill>
              </a:rPr>
              <a:t>Ut </a:t>
            </a:r>
            <a:r>
              <a:rPr lang="en-US" altLang="ko-KR" dirty="0" err="1">
                <a:solidFill>
                  <a:srgbClr val="221D1D"/>
                </a:solidFill>
              </a:rPr>
              <a:t>enim</a:t>
            </a:r>
            <a:r>
              <a:rPr lang="en-US" altLang="ko-KR" dirty="0">
                <a:solidFill>
                  <a:srgbClr val="221D1D"/>
                </a:solidFill>
              </a:rPr>
              <a:t> ad minim </a:t>
            </a:r>
            <a:r>
              <a:rPr lang="en-US" altLang="ko-KR" dirty="0" err="1">
                <a:solidFill>
                  <a:srgbClr val="221D1D"/>
                </a:solidFill>
              </a:rPr>
              <a:t>veniam</a:t>
            </a:r>
            <a:r>
              <a:rPr lang="en-US" altLang="ko-KR" dirty="0">
                <a:solidFill>
                  <a:srgbClr val="221D1D"/>
                </a:solidFill>
              </a:rPr>
              <a:t>, </a:t>
            </a:r>
            <a:r>
              <a:rPr lang="en-US" altLang="ko-KR" dirty="0" err="1">
                <a:solidFill>
                  <a:srgbClr val="221D1D"/>
                </a:solidFill>
              </a:rPr>
              <a:t>quis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nostrud</a:t>
            </a:r>
            <a:r>
              <a:rPr lang="en-US" altLang="ko-KR" dirty="0">
                <a:solidFill>
                  <a:srgbClr val="221D1D"/>
                </a:solidFill>
              </a:rPr>
              <a:t> exercitation </a:t>
            </a:r>
            <a:r>
              <a:rPr lang="en-US" altLang="ko-KR" dirty="0" err="1">
                <a:solidFill>
                  <a:srgbClr val="221D1D"/>
                </a:solidFill>
              </a:rPr>
              <a:t>ullamco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laboris</a:t>
            </a:r>
            <a:r>
              <a:rPr lang="en-US" altLang="ko-KR" dirty="0">
                <a:solidFill>
                  <a:srgbClr val="221D1D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21D1D"/>
                </a:solidFill>
              </a:rPr>
              <a:t>Ut </a:t>
            </a:r>
            <a:r>
              <a:rPr lang="en-US" altLang="ko-KR" dirty="0" err="1">
                <a:solidFill>
                  <a:srgbClr val="221D1D"/>
                </a:solidFill>
              </a:rPr>
              <a:t>aliquip</a:t>
            </a:r>
            <a:r>
              <a:rPr lang="en-US" altLang="ko-KR" dirty="0">
                <a:solidFill>
                  <a:srgbClr val="221D1D"/>
                </a:solidFill>
              </a:rPr>
              <a:t> ex </a:t>
            </a:r>
            <a:r>
              <a:rPr lang="en-US" altLang="ko-KR" dirty="0" err="1">
                <a:solidFill>
                  <a:srgbClr val="221D1D"/>
                </a:solidFill>
              </a:rPr>
              <a:t>ea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commodo</a:t>
            </a:r>
            <a:r>
              <a:rPr lang="en-US" altLang="ko-KR" dirty="0">
                <a:solidFill>
                  <a:srgbClr val="221D1D"/>
                </a:solidFill>
              </a:rPr>
              <a:t> </a:t>
            </a:r>
            <a:r>
              <a:rPr lang="en-US" altLang="ko-KR" dirty="0" err="1">
                <a:solidFill>
                  <a:srgbClr val="221D1D"/>
                </a:solidFill>
              </a:rPr>
              <a:t>consequat</a:t>
            </a:r>
            <a:r>
              <a:rPr lang="en-US" altLang="ko-KR" dirty="0">
                <a:solidFill>
                  <a:srgbClr val="221D1D"/>
                </a:solidFill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B8FCCA1-F5E9-4D02-9DEA-D6C303EE3FCC}"/>
              </a:ext>
            </a:extLst>
          </p:cNvPr>
          <p:cNvSpPr/>
          <p:nvPr/>
        </p:nvSpPr>
        <p:spPr>
          <a:xfrm>
            <a:off x="3483287" y="4126492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1D1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21D1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2709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C5432957-E2BC-417F-9960-232B7298B90E}"/>
              </a:ext>
            </a:extLst>
          </p:cNvPr>
          <p:cNvSpPr/>
          <p:nvPr/>
        </p:nvSpPr>
        <p:spPr>
          <a:xfrm>
            <a:off x="790220" y="1964145"/>
            <a:ext cx="2503176" cy="3742510"/>
          </a:xfrm>
          <a:prstGeom prst="rect">
            <a:avLst/>
          </a:prstGeom>
          <a:solidFill>
            <a:srgbClr val="FFCD0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63697FC-0CEF-4FE5-A865-F76C9C69F6FF}"/>
              </a:ext>
            </a:extLst>
          </p:cNvPr>
          <p:cNvGrpSpPr/>
          <p:nvPr/>
        </p:nvGrpSpPr>
        <p:grpSpPr>
          <a:xfrm>
            <a:off x="1734258" y="3366229"/>
            <a:ext cx="615100" cy="604284"/>
            <a:chOff x="6810557" y="892968"/>
            <a:chExt cx="384524" cy="377762"/>
          </a:xfrm>
          <a:solidFill>
            <a:srgbClr val="FF1272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4D7D628-EDED-42DF-8D2C-FFE678595CE5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6919F1D-8E5A-49DA-BEFE-70AD2DB4A4BA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1E1F2A9-E305-4479-B36B-516F12904170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99E98BF-6169-4CF8-851B-5DCB636637C5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03F9FB0-FF1C-4440-93E3-733845A439B4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1392E9D-D4C4-42E3-B6ED-269624CDB460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2DF0F58-7A27-4056-B058-7DC7F059A798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E3CD002-972E-4E5C-AECB-550070700E95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589A2D9-7BC4-4CBE-97B6-007298145AD6}"/>
              </a:ext>
            </a:extLst>
          </p:cNvPr>
          <p:cNvSpPr txBox="1"/>
          <p:nvPr/>
        </p:nvSpPr>
        <p:spPr>
          <a:xfrm>
            <a:off x="1000111" y="459358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endParaRPr lang="ko-KR" altLang="en-US" sz="1400" dirty="0">
              <a:solidFill>
                <a:srgbClr val="221D1D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D4D3833-4D70-4F0F-AD89-FC75447E7948}"/>
              </a:ext>
            </a:extLst>
          </p:cNvPr>
          <p:cNvSpPr/>
          <p:nvPr/>
        </p:nvSpPr>
        <p:spPr>
          <a:xfrm>
            <a:off x="1000111" y="421127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221D1D"/>
                </a:solidFill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A5C1BEF-70FE-4BBC-B7AD-ED2989D8771D}"/>
              </a:ext>
            </a:extLst>
          </p:cNvPr>
          <p:cNvSpPr/>
          <p:nvPr/>
        </p:nvSpPr>
        <p:spPr>
          <a:xfrm>
            <a:off x="3489141" y="1964145"/>
            <a:ext cx="2503176" cy="3742510"/>
          </a:xfrm>
          <a:prstGeom prst="rect">
            <a:avLst/>
          </a:prstGeom>
          <a:solidFill>
            <a:srgbClr val="FFCD0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B3C8CE0-AF1F-4A48-BF1C-1FF3C8684F47}"/>
              </a:ext>
            </a:extLst>
          </p:cNvPr>
          <p:cNvGrpSpPr/>
          <p:nvPr/>
        </p:nvGrpSpPr>
        <p:grpSpPr>
          <a:xfrm>
            <a:off x="4430162" y="3355014"/>
            <a:ext cx="620738" cy="626714"/>
            <a:chOff x="5449339" y="2217420"/>
            <a:chExt cx="388048" cy="391784"/>
          </a:xfrm>
          <a:solidFill>
            <a:srgbClr val="FF1272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7DCE58C-FC57-4B60-8E4E-E60CB7B07D99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FC917CD-1735-45BA-9F93-5269C85E2750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7C34B90-A906-4AB8-BE79-DF73331E40F6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43B93DD-D675-4B90-9FF2-904118DB5F08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97388F8-C450-4BC7-9F34-7F319179F877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A4E1279-E7A5-4442-896F-1D940E459927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4E56EAE-6B39-4853-B612-F5C557422162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B89F80E-7A50-41C5-B03B-9F3F54E6CCC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25037C4-1722-4F7F-8263-E06EFEFB42C6}"/>
              </a:ext>
            </a:extLst>
          </p:cNvPr>
          <p:cNvSpPr txBox="1"/>
          <p:nvPr/>
        </p:nvSpPr>
        <p:spPr>
          <a:xfrm>
            <a:off x="3701034" y="459358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endParaRPr lang="ko-KR" altLang="en-US" sz="1400" dirty="0">
              <a:solidFill>
                <a:srgbClr val="221D1D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E900CB3-F3B2-445C-B8E5-A3E5C4ABEB96}"/>
              </a:ext>
            </a:extLst>
          </p:cNvPr>
          <p:cNvSpPr/>
          <p:nvPr/>
        </p:nvSpPr>
        <p:spPr>
          <a:xfrm>
            <a:off x="3701034" y="421127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221D1D"/>
                </a:solidFill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69F9E02-824A-49DC-A564-0FAF12EA08DB}"/>
              </a:ext>
            </a:extLst>
          </p:cNvPr>
          <p:cNvSpPr/>
          <p:nvPr/>
        </p:nvSpPr>
        <p:spPr>
          <a:xfrm>
            <a:off x="6188062" y="1964145"/>
            <a:ext cx="2503176" cy="3742510"/>
          </a:xfrm>
          <a:prstGeom prst="rect">
            <a:avLst/>
          </a:prstGeom>
          <a:solidFill>
            <a:srgbClr val="FFCD0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0A33DE00-E24E-460D-A858-B37B0AFD3EF1}"/>
              </a:ext>
            </a:extLst>
          </p:cNvPr>
          <p:cNvGrpSpPr/>
          <p:nvPr/>
        </p:nvGrpSpPr>
        <p:grpSpPr>
          <a:xfrm>
            <a:off x="7131896" y="3356022"/>
            <a:ext cx="614072" cy="624700"/>
            <a:chOff x="7483688" y="912076"/>
            <a:chExt cx="383879" cy="390525"/>
          </a:xfrm>
          <a:solidFill>
            <a:srgbClr val="FF1272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12A14B6-23C7-4370-9C20-62065ED90F33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3B9D319-6E34-4C91-85BE-B876C0FC304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F12AB65-A56F-4572-B7C3-AB90E58C752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6794192-5AC4-4AA8-8665-50419F3D39F1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43FCDF6-3F6F-4FCF-83E0-4E23A86A08B0}"/>
              </a:ext>
            </a:extLst>
          </p:cNvPr>
          <p:cNvSpPr txBox="1"/>
          <p:nvPr/>
        </p:nvSpPr>
        <p:spPr>
          <a:xfrm>
            <a:off x="6401957" y="4593583"/>
            <a:ext cx="207137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endParaRPr lang="ko-KR" altLang="en-US" sz="1400" dirty="0">
              <a:solidFill>
                <a:srgbClr val="221D1D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5368F94-9129-4F1B-849C-5973FEB6DC2F}"/>
              </a:ext>
            </a:extLst>
          </p:cNvPr>
          <p:cNvSpPr/>
          <p:nvPr/>
        </p:nvSpPr>
        <p:spPr>
          <a:xfrm>
            <a:off x="6401957" y="4211273"/>
            <a:ext cx="20713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221D1D"/>
                </a:solidFill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AB77280-A50E-458C-A989-46E51A4D94DE}"/>
              </a:ext>
            </a:extLst>
          </p:cNvPr>
          <p:cNvSpPr/>
          <p:nvPr/>
        </p:nvSpPr>
        <p:spPr>
          <a:xfrm>
            <a:off x="8886984" y="1964145"/>
            <a:ext cx="2503176" cy="3742510"/>
          </a:xfrm>
          <a:prstGeom prst="rect">
            <a:avLst/>
          </a:prstGeom>
          <a:solidFill>
            <a:srgbClr val="FFCD0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9B3C265-CA85-4806-AF7F-ECE9C0BF4332}"/>
              </a:ext>
            </a:extLst>
          </p:cNvPr>
          <p:cNvGrpSpPr/>
          <p:nvPr/>
        </p:nvGrpSpPr>
        <p:grpSpPr>
          <a:xfrm>
            <a:off x="9826220" y="3356022"/>
            <a:ext cx="624704" cy="624700"/>
            <a:chOff x="8162630" y="1551336"/>
            <a:chExt cx="390525" cy="390525"/>
          </a:xfrm>
          <a:solidFill>
            <a:srgbClr val="FF1272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C702980-2428-4CEF-B3EC-32F911076623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01640E9-C5E3-4FBA-9B86-36222690E046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3583F687-5C75-4ADB-A159-B9FBC41102C8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F965DDA-90EC-411F-A458-EE91754AEC42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62E285D-68EE-490F-8FCD-248DBA214D5C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92680C1-D508-4902-9492-2EBBF76A7B14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53003A7-EA4E-4ADB-81D5-EEDF17CEF8A2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48C53D24-9135-4CAA-9F71-712C9A1A1E1D}"/>
              </a:ext>
            </a:extLst>
          </p:cNvPr>
          <p:cNvSpPr txBox="1"/>
          <p:nvPr/>
        </p:nvSpPr>
        <p:spPr>
          <a:xfrm>
            <a:off x="9102884" y="459358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endParaRPr lang="ko-KR" altLang="en-US" sz="1400" dirty="0">
              <a:solidFill>
                <a:srgbClr val="221D1D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1861159-93BD-472D-BB92-71327EB2392B}"/>
              </a:ext>
            </a:extLst>
          </p:cNvPr>
          <p:cNvSpPr/>
          <p:nvPr/>
        </p:nvSpPr>
        <p:spPr>
          <a:xfrm>
            <a:off x="9102884" y="421127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221D1D"/>
                </a:solidFill>
              </a:rPr>
              <a:t>Lorem ipsum</a:t>
            </a: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B31C87D3-774C-41CA-8670-D6F7C95E20D2}"/>
              </a:ext>
            </a:extLst>
          </p:cNvPr>
          <p:cNvSpPr/>
          <p:nvPr/>
        </p:nvSpPr>
        <p:spPr>
          <a:xfrm>
            <a:off x="1699394" y="2394130"/>
            <a:ext cx="684828" cy="684828"/>
          </a:xfrm>
          <a:prstGeom prst="ellipse">
            <a:avLst/>
          </a:prstGeom>
          <a:solidFill>
            <a:srgbClr val="FF1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FFCD03"/>
                </a:solidFill>
                <a:latin typeface="+mj-lt"/>
              </a:rPr>
              <a:t>01</a:t>
            </a:r>
            <a:endParaRPr lang="ko-KR" altLang="en-US" dirty="0">
              <a:solidFill>
                <a:srgbClr val="FFCD03"/>
              </a:solidFill>
              <a:latin typeface="+mj-lt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E2A8233A-5C66-4BE9-A3AD-37DC98DDA279}"/>
              </a:ext>
            </a:extLst>
          </p:cNvPr>
          <p:cNvSpPr/>
          <p:nvPr/>
        </p:nvSpPr>
        <p:spPr>
          <a:xfrm>
            <a:off x="4398315" y="2394130"/>
            <a:ext cx="684828" cy="684828"/>
          </a:xfrm>
          <a:prstGeom prst="ellipse">
            <a:avLst/>
          </a:prstGeom>
          <a:solidFill>
            <a:srgbClr val="FF1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FFCD03"/>
                </a:solidFill>
                <a:latin typeface="+mj-lt"/>
              </a:rPr>
              <a:t>02</a:t>
            </a:r>
            <a:endParaRPr lang="ko-KR" altLang="en-US" dirty="0">
              <a:solidFill>
                <a:srgbClr val="FFCD03"/>
              </a:solidFill>
              <a:latin typeface="+mj-lt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1E994CF1-DF39-4752-B284-893B63DFB29F}"/>
              </a:ext>
            </a:extLst>
          </p:cNvPr>
          <p:cNvSpPr/>
          <p:nvPr/>
        </p:nvSpPr>
        <p:spPr>
          <a:xfrm>
            <a:off x="7097236" y="2394130"/>
            <a:ext cx="684828" cy="684828"/>
          </a:xfrm>
          <a:prstGeom prst="ellipse">
            <a:avLst/>
          </a:prstGeom>
          <a:solidFill>
            <a:srgbClr val="FF1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FFCD03"/>
                </a:solidFill>
                <a:latin typeface="+mj-lt"/>
              </a:rPr>
              <a:t>03</a:t>
            </a:r>
            <a:endParaRPr lang="ko-KR" altLang="en-US" dirty="0">
              <a:solidFill>
                <a:srgbClr val="FFCD03"/>
              </a:solidFill>
              <a:latin typeface="+mj-lt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D0AF4FA1-F169-4DF7-BF24-D65290D42197}"/>
              </a:ext>
            </a:extLst>
          </p:cNvPr>
          <p:cNvSpPr/>
          <p:nvPr/>
        </p:nvSpPr>
        <p:spPr>
          <a:xfrm>
            <a:off x="9796158" y="2394130"/>
            <a:ext cx="684828" cy="684828"/>
          </a:xfrm>
          <a:prstGeom prst="ellipse">
            <a:avLst/>
          </a:prstGeom>
          <a:solidFill>
            <a:srgbClr val="FF1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FFCD03"/>
                </a:solidFill>
                <a:latin typeface="+mj-lt"/>
              </a:rPr>
              <a:t>04</a:t>
            </a:r>
            <a:endParaRPr lang="ko-KR" altLang="en-US" dirty="0">
              <a:solidFill>
                <a:srgbClr val="FFCD03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96F48D3-7778-41C3-ADD0-D65B1715814C}"/>
              </a:ext>
            </a:extLst>
          </p:cNvPr>
          <p:cNvSpPr txBox="1"/>
          <p:nvPr/>
        </p:nvSpPr>
        <p:spPr>
          <a:xfrm>
            <a:off x="2006599" y="874768"/>
            <a:ext cx="8178802" cy="523220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FFCD03"/>
                </a:solidFill>
              </a:defRPr>
            </a:lvl1pPr>
          </a:lstStyle>
          <a:p>
            <a:pPr algn="ctr"/>
            <a:r>
              <a:rPr lang="en-US" altLang="ko-KR" dirty="0"/>
              <a:t>Insert Your 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7202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93A1D27-379E-4DEF-B66D-27BCCC32C4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prstGeom prst="rect">
            <a:avLst/>
          </a:prstGeo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74DB61B-3919-468F-A4F1-E738363F5A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prstGeom prst="rect">
            <a:avLst/>
          </a:prstGeo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A2EE24C-9A55-4635-9DD6-D284A0E93F5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prstGeom prst="rect">
            <a:avLst/>
          </a:prstGeom>
        </p:spPr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FAC4B82-0CB1-4651-A30D-167C36C8997B}"/>
              </a:ext>
            </a:extLst>
          </p:cNvPr>
          <p:cNvSpPr/>
          <p:nvPr/>
        </p:nvSpPr>
        <p:spPr>
          <a:xfrm>
            <a:off x="8120942" y="4778961"/>
            <a:ext cx="3380820" cy="461665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>
                <a:solidFill>
                  <a:srgbClr val="FFCD03"/>
                </a:solidFill>
              </a:rPr>
              <a:t>Lorem ipsum</a:t>
            </a:r>
            <a:endParaRPr lang="ko-KR" altLang="en-US" sz="2400" dirty="0">
              <a:solidFill>
                <a:srgbClr val="FFCD03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BC8B498-C4F2-4C0D-8745-73A5C1686794}"/>
              </a:ext>
            </a:extLst>
          </p:cNvPr>
          <p:cNvSpPr/>
          <p:nvPr/>
        </p:nvSpPr>
        <p:spPr>
          <a:xfrm>
            <a:off x="8120941" y="5410229"/>
            <a:ext cx="338082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r>
              <a:rPr lang="en-US" altLang="ko-KR" sz="1400" dirty="0">
                <a:solidFill>
                  <a:srgbClr val="221D1D"/>
                </a:solidFill>
              </a:rPr>
              <a:t>, sed do </a:t>
            </a:r>
            <a:r>
              <a:rPr lang="en-US" altLang="ko-KR" sz="1400" dirty="0" err="1">
                <a:solidFill>
                  <a:srgbClr val="221D1D"/>
                </a:solidFill>
              </a:rPr>
              <a:t>eiusmod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tempor</a:t>
            </a:r>
            <a:endParaRPr lang="ko-KR" altLang="en-US" sz="1400" dirty="0">
              <a:solidFill>
                <a:srgbClr val="221D1D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692BC9C-AA52-4857-BC29-8A0029E26B2B}"/>
              </a:ext>
            </a:extLst>
          </p:cNvPr>
          <p:cNvSpPr/>
          <p:nvPr/>
        </p:nvSpPr>
        <p:spPr>
          <a:xfrm>
            <a:off x="8120942" y="3202145"/>
            <a:ext cx="3380820" cy="461665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>
                <a:solidFill>
                  <a:srgbClr val="FFCD03"/>
                </a:solidFill>
              </a:rPr>
              <a:t>Lorem ipsum</a:t>
            </a:r>
            <a:endParaRPr lang="ko-KR" altLang="en-US" sz="2400" dirty="0">
              <a:solidFill>
                <a:srgbClr val="FFCD03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869080B-5280-48D8-A6B4-E6D5AEF42BB6}"/>
              </a:ext>
            </a:extLst>
          </p:cNvPr>
          <p:cNvSpPr/>
          <p:nvPr/>
        </p:nvSpPr>
        <p:spPr>
          <a:xfrm>
            <a:off x="8120941" y="3833413"/>
            <a:ext cx="338082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r>
              <a:rPr lang="en-US" altLang="ko-KR" sz="1400" dirty="0">
                <a:solidFill>
                  <a:srgbClr val="221D1D"/>
                </a:solidFill>
              </a:rPr>
              <a:t>, sed do </a:t>
            </a:r>
            <a:r>
              <a:rPr lang="en-US" altLang="ko-KR" sz="1400" dirty="0" err="1">
                <a:solidFill>
                  <a:srgbClr val="221D1D"/>
                </a:solidFill>
              </a:rPr>
              <a:t>eiusmod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tempor</a:t>
            </a:r>
            <a:endParaRPr lang="ko-KR" altLang="en-US" sz="1400" dirty="0">
              <a:solidFill>
                <a:srgbClr val="221D1D"/>
              </a:solidFill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29EF25CC-BE01-42DA-AFA0-267651A79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350" y="736791"/>
            <a:ext cx="1565386" cy="25694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CCD5C92-79E3-46AE-9D5C-EE6DED791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6306" y="1317386"/>
            <a:ext cx="250037" cy="250037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7E479F8C-2583-4E71-AFDD-007135A200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 flipV="1">
            <a:off x="743672" y="4367530"/>
            <a:ext cx="1746799" cy="323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61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FB11C79B-6797-4034-88AE-75A75480E8A5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ect">
            <a:avLst/>
          </a:prstGeom>
          <a:solidFill>
            <a:srgbClr val="221D1D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3600" dirty="0">
              <a:solidFill>
                <a:srgbClr val="FFCD03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6E58C0-F84C-4876-8061-22814FF2F722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FFCD03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FFCD0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FFE5CA-70C9-417F-8971-1629C3B40335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FCD03"/>
                </a:solidFill>
              </a:rPr>
              <a:t>01:00pm ~ 01:30pm</a:t>
            </a:r>
            <a:endParaRPr lang="ko-KR" altLang="en-US" dirty="0">
              <a:solidFill>
                <a:srgbClr val="FFCD03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4B37356-E0E0-4479-B741-20035FB7D51B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rgbClr val="FF1272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96D9B2B-3126-4038-B2F2-CCD29ABAE266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698DE7A-E5AA-4E94-A957-17454E1895E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17867"/>
            <a:ext cx="11063676" cy="5464403"/>
            <a:chOff x="1311073" y="1527797"/>
            <a:chExt cx="9551982" cy="4717770"/>
          </a:xfrm>
          <a:solidFill>
            <a:srgbClr val="FFCD03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1272"/>
            </a:solidFill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1272"/>
            </a:solidFill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1272"/>
            </a:solidFill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CFF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7679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8CC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3937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8CC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9780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8CC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1828800" y="533589"/>
            <a:ext cx="8534400" cy="523220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FFCD03"/>
                </a:solidFill>
              </a:defRPr>
            </a:lvl1pPr>
          </a:lstStyle>
          <a:p>
            <a:pPr algn="ctr"/>
            <a:r>
              <a:rPr lang="en-US" altLang="ko-KR" dirty="0"/>
              <a:t>World map slide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97553671-B249-4C7D-B9C5-C1CDDAED8B80}"/>
              </a:ext>
            </a:extLst>
          </p:cNvPr>
          <p:cNvSpPr txBox="1"/>
          <p:nvPr/>
        </p:nvSpPr>
        <p:spPr>
          <a:xfrm>
            <a:off x="2400736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1D1D"/>
                </a:solidFill>
              </a:rPr>
              <a:t>amet</a:t>
            </a:r>
            <a:endParaRPr lang="en-US" altLang="ko-KR" sz="1600" dirty="0">
              <a:solidFill>
                <a:srgbClr val="221D1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elit</a:t>
            </a:r>
            <a:r>
              <a:rPr lang="en-US" altLang="ko-KR" sz="1600" dirty="0">
                <a:solidFill>
                  <a:srgbClr val="221D1D"/>
                </a:solidFill>
              </a:rPr>
              <a:t>, sed do </a:t>
            </a:r>
            <a:r>
              <a:rPr lang="en-US" altLang="ko-KR" sz="1600" dirty="0" err="1">
                <a:solidFill>
                  <a:srgbClr val="221D1D"/>
                </a:solidFill>
              </a:rPr>
              <a:t>eiusmod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tempor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incididunt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ut</a:t>
            </a:r>
            <a:endParaRPr lang="ko-KR" altLang="en-US" sz="1600" dirty="0">
              <a:solidFill>
                <a:srgbClr val="221D1D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126A28B-8EEA-4470-930B-9F0BF483E0AC}"/>
              </a:ext>
            </a:extLst>
          </p:cNvPr>
          <p:cNvSpPr/>
          <p:nvPr/>
        </p:nvSpPr>
        <p:spPr>
          <a:xfrm>
            <a:off x="2400735" y="325655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21D1D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D1DD021-44D8-486C-AA1B-BDB8B155F2ED}"/>
              </a:ext>
            </a:extLst>
          </p:cNvPr>
          <p:cNvSpPr/>
          <p:nvPr/>
        </p:nvSpPr>
        <p:spPr>
          <a:xfrm>
            <a:off x="2400735" y="273333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221D1D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2D29D7-3143-41D3-8260-F4FB5D6DAE7C}"/>
              </a:ext>
            </a:extLst>
          </p:cNvPr>
          <p:cNvSpPr txBox="1"/>
          <p:nvPr/>
        </p:nvSpPr>
        <p:spPr>
          <a:xfrm>
            <a:off x="5624162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1D1D"/>
                </a:solidFill>
              </a:rPr>
              <a:t>amet</a:t>
            </a:r>
            <a:endParaRPr lang="en-US" altLang="ko-KR" sz="1600" dirty="0">
              <a:solidFill>
                <a:srgbClr val="221D1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elit</a:t>
            </a:r>
            <a:r>
              <a:rPr lang="en-US" altLang="ko-KR" sz="1600" dirty="0">
                <a:solidFill>
                  <a:srgbClr val="221D1D"/>
                </a:solidFill>
              </a:rPr>
              <a:t>, sed do </a:t>
            </a:r>
            <a:r>
              <a:rPr lang="en-US" altLang="ko-KR" sz="1600" dirty="0" err="1">
                <a:solidFill>
                  <a:srgbClr val="221D1D"/>
                </a:solidFill>
              </a:rPr>
              <a:t>eiusmod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tempor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incididunt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ut</a:t>
            </a:r>
            <a:endParaRPr lang="ko-KR" altLang="en-US" sz="1600" dirty="0">
              <a:solidFill>
                <a:srgbClr val="221D1D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1399E25-CFA7-4229-8EF1-0FFBF06B358D}"/>
              </a:ext>
            </a:extLst>
          </p:cNvPr>
          <p:cNvSpPr/>
          <p:nvPr/>
        </p:nvSpPr>
        <p:spPr>
          <a:xfrm>
            <a:off x="5624161" y="325655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21D1D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3429DD3-A45F-422A-8660-1A9F1EBF2B95}"/>
              </a:ext>
            </a:extLst>
          </p:cNvPr>
          <p:cNvSpPr/>
          <p:nvPr/>
        </p:nvSpPr>
        <p:spPr>
          <a:xfrm>
            <a:off x="5624161" y="273333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221D1D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057627-2FE2-4072-B91C-47AB2E4B4CE6}"/>
              </a:ext>
            </a:extLst>
          </p:cNvPr>
          <p:cNvSpPr txBox="1"/>
          <p:nvPr/>
        </p:nvSpPr>
        <p:spPr>
          <a:xfrm>
            <a:off x="8847588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1D1D"/>
                </a:solidFill>
              </a:rPr>
              <a:t>amet</a:t>
            </a:r>
            <a:endParaRPr lang="en-US" altLang="ko-KR" sz="1600" dirty="0">
              <a:solidFill>
                <a:srgbClr val="221D1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elit</a:t>
            </a:r>
            <a:r>
              <a:rPr lang="en-US" altLang="ko-KR" sz="1600" dirty="0">
                <a:solidFill>
                  <a:srgbClr val="221D1D"/>
                </a:solidFill>
              </a:rPr>
              <a:t>, sed do </a:t>
            </a:r>
            <a:r>
              <a:rPr lang="en-US" altLang="ko-KR" sz="1600" dirty="0" err="1">
                <a:solidFill>
                  <a:srgbClr val="221D1D"/>
                </a:solidFill>
              </a:rPr>
              <a:t>eiusmod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tempor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incididunt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ut</a:t>
            </a:r>
            <a:endParaRPr lang="ko-KR" altLang="en-US" sz="1600" dirty="0">
              <a:solidFill>
                <a:srgbClr val="221D1D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4837375-2B33-46DB-920E-8C41CB5E4C8F}"/>
              </a:ext>
            </a:extLst>
          </p:cNvPr>
          <p:cNvSpPr/>
          <p:nvPr/>
        </p:nvSpPr>
        <p:spPr>
          <a:xfrm>
            <a:off x="8847587" y="325655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21D1D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19B3BDE-6DAB-4987-8B64-AAA12E671CB9}"/>
              </a:ext>
            </a:extLst>
          </p:cNvPr>
          <p:cNvSpPr/>
          <p:nvPr/>
        </p:nvSpPr>
        <p:spPr>
          <a:xfrm>
            <a:off x="8847587" y="273333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221D1D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C146FFD-7897-4C0B-BAA8-CF057C5F99D8}"/>
              </a:ext>
            </a:extLst>
          </p:cNvPr>
          <p:cNvSpPr/>
          <p:nvPr/>
        </p:nvSpPr>
        <p:spPr>
          <a:xfrm>
            <a:off x="2400734" y="1576023"/>
            <a:ext cx="4167105" cy="523220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FCD03"/>
                </a:solidFill>
              </a:rPr>
              <a:t>Contents</a:t>
            </a:r>
            <a:endParaRPr lang="ko-KR" altLang="en-US" sz="2800" dirty="0">
              <a:solidFill>
                <a:srgbClr val="FFCD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4BCE742-5463-4ECC-8FB9-CA23887739F3}"/>
              </a:ext>
            </a:extLst>
          </p:cNvPr>
          <p:cNvSpPr txBox="1"/>
          <p:nvPr/>
        </p:nvSpPr>
        <p:spPr>
          <a:xfrm>
            <a:off x="1491653" y="1956335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21D1D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21D1D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BFA88-EB1C-4AD7-8014-957A0135F9C7}"/>
              </a:ext>
            </a:extLst>
          </p:cNvPr>
          <p:cNvSpPr txBox="1"/>
          <p:nvPr/>
        </p:nvSpPr>
        <p:spPr>
          <a:xfrm>
            <a:off x="1491653" y="3033553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21D1D"/>
                </a:solidFill>
              </a:rPr>
              <a:t>amet</a:t>
            </a:r>
            <a:r>
              <a:rPr lang="en-US" altLang="ko-KR" sz="1200" dirty="0">
                <a:solidFill>
                  <a:srgbClr val="221D1D"/>
                </a:solidFill>
              </a:rPr>
              <a:t>, </a:t>
            </a:r>
            <a:r>
              <a:rPr lang="en-US" altLang="ko-KR" sz="12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adipiscing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elit</a:t>
            </a:r>
            <a:r>
              <a:rPr lang="en-US" altLang="ko-KR" sz="1200" dirty="0">
                <a:solidFill>
                  <a:srgbClr val="221D1D"/>
                </a:solidFill>
              </a:rPr>
              <a:t>, sed do </a:t>
            </a:r>
            <a:r>
              <a:rPr lang="en-US" altLang="ko-KR" sz="1200" dirty="0" err="1">
                <a:solidFill>
                  <a:srgbClr val="221D1D"/>
                </a:solidFill>
              </a:rPr>
              <a:t>eiusmod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tempor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incididunt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ut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labore</a:t>
            </a:r>
            <a:r>
              <a:rPr lang="en-US" altLang="ko-KR" sz="1200" dirty="0">
                <a:solidFill>
                  <a:srgbClr val="221D1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21D1D"/>
                </a:solidFill>
              </a:rPr>
              <a:t>aliqua</a:t>
            </a:r>
            <a:r>
              <a:rPr lang="en-US" altLang="ko-KR" sz="1200" dirty="0">
                <a:solidFill>
                  <a:srgbClr val="221D1D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21D1D"/>
                </a:solidFill>
              </a:rPr>
              <a:t>Ut </a:t>
            </a:r>
            <a:r>
              <a:rPr lang="en-US" altLang="ko-KR" sz="1200" dirty="0" err="1">
                <a:solidFill>
                  <a:srgbClr val="221D1D"/>
                </a:solidFill>
              </a:rPr>
              <a:t>enim</a:t>
            </a:r>
            <a:r>
              <a:rPr lang="en-US" altLang="ko-KR" sz="1200" dirty="0">
                <a:solidFill>
                  <a:srgbClr val="221D1D"/>
                </a:solidFill>
              </a:rPr>
              <a:t> ad minim </a:t>
            </a:r>
            <a:r>
              <a:rPr lang="en-US" altLang="ko-KR" sz="1200" dirty="0" err="1">
                <a:solidFill>
                  <a:srgbClr val="221D1D"/>
                </a:solidFill>
              </a:rPr>
              <a:t>veniam</a:t>
            </a:r>
            <a:r>
              <a:rPr lang="en-US" altLang="ko-KR" sz="1200" dirty="0">
                <a:solidFill>
                  <a:srgbClr val="221D1D"/>
                </a:solidFill>
              </a:rPr>
              <a:t>, </a:t>
            </a:r>
            <a:r>
              <a:rPr lang="en-US" altLang="ko-KR" sz="1200" dirty="0" err="1">
                <a:solidFill>
                  <a:srgbClr val="221D1D"/>
                </a:solidFill>
              </a:rPr>
              <a:t>quis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nostrud</a:t>
            </a:r>
            <a:r>
              <a:rPr lang="en-US" altLang="ko-KR" sz="1200" dirty="0">
                <a:solidFill>
                  <a:srgbClr val="221D1D"/>
                </a:solidFill>
              </a:rPr>
              <a:t> exercitation </a:t>
            </a:r>
            <a:r>
              <a:rPr lang="en-US" altLang="ko-KR" sz="1200" dirty="0" err="1">
                <a:solidFill>
                  <a:srgbClr val="221D1D"/>
                </a:solidFill>
              </a:rPr>
              <a:t>ullamco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laboris</a:t>
            </a:r>
            <a:r>
              <a:rPr lang="en-US" altLang="ko-KR" sz="1200" dirty="0">
                <a:solidFill>
                  <a:srgbClr val="221D1D"/>
                </a:solidFill>
              </a:rPr>
              <a:t> nisi </a:t>
            </a:r>
            <a:r>
              <a:rPr lang="en-US" altLang="ko-KR" sz="1200" dirty="0" err="1">
                <a:solidFill>
                  <a:srgbClr val="221D1D"/>
                </a:solidFill>
              </a:rPr>
              <a:t>ut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aliquip</a:t>
            </a:r>
            <a:r>
              <a:rPr lang="en-US" altLang="ko-KR" sz="1200" dirty="0">
                <a:solidFill>
                  <a:srgbClr val="221D1D"/>
                </a:solidFill>
              </a:rPr>
              <a:t> ex </a:t>
            </a:r>
            <a:r>
              <a:rPr lang="en-US" altLang="ko-KR" sz="1200" dirty="0" err="1">
                <a:solidFill>
                  <a:srgbClr val="221D1D"/>
                </a:solidFill>
              </a:rPr>
              <a:t>ea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commodo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consequat</a:t>
            </a:r>
            <a:r>
              <a:rPr lang="en-US" altLang="ko-KR" sz="1200" dirty="0">
                <a:solidFill>
                  <a:srgbClr val="221D1D"/>
                </a:solidFill>
              </a:rPr>
              <a:t>. Duis </a:t>
            </a:r>
            <a:r>
              <a:rPr lang="en-US" altLang="ko-KR" sz="1200" dirty="0" err="1">
                <a:solidFill>
                  <a:srgbClr val="221D1D"/>
                </a:solidFill>
              </a:rPr>
              <a:t>aute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irure</a:t>
            </a:r>
            <a:r>
              <a:rPr lang="en-US" altLang="ko-KR" sz="1200" dirty="0">
                <a:solidFill>
                  <a:srgbClr val="221D1D"/>
                </a:solidFill>
              </a:rPr>
              <a:t> dolor in </a:t>
            </a:r>
            <a:r>
              <a:rPr lang="en-US" altLang="ko-KR" sz="1200" dirty="0" err="1">
                <a:solidFill>
                  <a:srgbClr val="221D1D"/>
                </a:solidFill>
              </a:rPr>
              <a:t>reprehenderit</a:t>
            </a:r>
            <a:r>
              <a:rPr lang="en-US" altLang="ko-KR" sz="1200" dirty="0">
                <a:solidFill>
                  <a:srgbClr val="221D1D"/>
                </a:solidFill>
              </a:rPr>
              <a:t> in </a:t>
            </a:r>
            <a:r>
              <a:rPr lang="en-US" altLang="ko-KR" sz="1200" dirty="0" err="1">
                <a:solidFill>
                  <a:srgbClr val="221D1D"/>
                </a:solidFill>
              </a:rPr>
              <a:t>voluptate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velit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esse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cillum</a:t>
            </a:r>
            <a:r>
              <a:rPr lang="en-US" altLang="ko-KR" sz="1200" dirty="0">
                <a:solidFill>
                  <a:srgbClr val="221D1D"/>
                </a:solidFill>
              </a:rPr>
              <a:t> dolore </a:t>
            </a:r>
            <a:r>
              <a:rPr lang="en-US" altLang="ko-KR" sz="1200" dirty="0" err="1">
                <a:solidFill>
                  <a:srgbClr val="221D1D"/>
                </a:solidFill>
              </a:rPr>
              <a:t>eu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fugiat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nulla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pariatur</a:t>
            </a:r>
            <a:r>
              <a:rPr lang="en-US" altLang="ko-KR" sz="1200" dirty="0">
                <a:solidFill>
                  <a:srgbClr val="221D1D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8D0599D-7074-48BF-B0BB-683FC0C51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E3B5533-8A0F-4C6E-86E3-F039D88B33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7C7A64-7912-44C9-A989-35AFE2A7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88B13CB-F5C9-4957-8943-62D5ADA25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EE499E-919F-4F2F-8355-450E0DCED67B}"/>
              </a:ext>
            </a:extLst>
          </p:cNvPr>
          <p:cNvSpPr txBox="1"/>
          <p:nvPr/>
        </p:nvSpPr>
        <p:spPr>
          <a:xfrm>
            <a:off x="1052621" y="3328541"/>
            <a:ext cx="4721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21D1D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21D1D"/>
                </a:solidFill>
              </a:rPr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5D6DFA-57C1-4C79-A009-67A617BA184C}"/>
              </a:ext>
            </a:extLst>
          </p:cNvPr>
          <p:cNvSpPr txBox="1"/>
          <p:nvPr/>
        </p:nvSpPr>
        <p:spPr>
          <a:xfrm>
            <a:off x="1052621" y="4227959"/>
            <a:ext cx="47211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21D1D"/>
                </a:solidFill>
              </a:rPr>
              <a:t>amet</a:t>
            </a:r>
            <a:r>
              <a:rPr lang="en-US" altLang="ko-KR" sz="1200" dirty="0">
                <a:solidFill>
                  <a:srgbClr val="221D1D"/>
                </a:solidFill>
              </a:rPr>
              <a:t>, </a:t>
            </a:r>
            <a:r>
              <a:rPr lang="en-US" altLang="ko-KR" sz="12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adipiscing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elit</a:t>
            </a:r>
            <a:r>
              <a:rPr lang="en-US" altLang="ko-KR" sz="1200" dirty="0">
                <a:solidFill>
                  <a:srgbClr val="221D1D"/>
                </a:solidFill>
              </a:rPr>
              <a:t>, sed do </a:t>
            </a:r>
            <a:r>
              <a:rPr lang="en-US" altLang="ko-KR" sz="1200" dirty="0" err="1">
                <a:solidFill>
                  <a:srgbClr val="221D1D"/>
                </a:solidFill>
              </a:rPr>
              <a:t>eiusmod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tempor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incididunt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ut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labore</a:t>
            </a:r>
            <a:r>
              <a:rPr lang="en-US" altLang="ko-KR" sz="1200" dirty="0">
                <a:solidFill>
                  <a:srgbClr val="221D1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21D1D"/>
                </a:solidFill>
              </a:rPr>
              <a:t>aliqua</a:t>
            </a:r>
            <a:r>
              <a:rPr lang="en-US" altLang="ko-KR" sz="1200" dirty="0">
                <a:solidFill>
                  <a:srgbClr val="221D1D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21D1D"/>
                </a:solidFill>
              </a:rPr>
              <a:t>Ut </a:t>
            </a:r>
            <a:r>
              <a:rPr lang="en-US" altLang="ko-KR" sz="1200" dirty="0" err="1">
                <a:solidFill>
                  <a:srgbClr val="221D1D"/>
                </a:solidFill>
              </a:rPr>
              <a:t>enim</a:t>
            </a:r>
            <a:r>
              <a:rPr lang="en-US" altLang="ko-KR" sz="1200" dirty="0">
                <a:solidFill>
                  <a:srgbClr val="221D1D"/>
                </a:solidFill>
              </a:rPr>
              <a:t> ad minim </a:t>
            </a:r>
            <a:r>
              <a:rPr lang="en-US" altLang="ko-KR" sz="1200" dirty="0" err="1">
                <a:solidFill>
                  <a:srgbClr val="221D1D"/>
                </a:solidFill>
              </a:rPr>
              <a:t>veniam</a:t>
            </a:r>
            <a:r>
              <a:rPr lang="en-US" altLang="ko-KR" sz="1200" dirty="0">
                <a:solidFill>
                  <a:srgbClr val="221D1D"/>
                </a:solidFill>
              </a:rPr>
              <a:t>, </a:t>
            </a:r>
            <a:r>
              <a:rPr lang="en-US" altLang="ko-KR" sz="1200" dirty="0" err="1">
                <a:solidFill>
                  <a:srgbClr val="221D1D"/>
                </a:solidFill>
              </a:rPr>
              <a:t>quis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nostrud</a:t>
            </a:r>
            <a:r>
              <a:rPr lang="en-US" altLang="ko-KR" sz="1200" dirty="0">
                <a:solidFill>
                  <a:srgbClr val="221D1D"/>
                </a:solidFill>
              </a:rPr>
              <a:t> exercitation </a:t>
            </a:r>
            <a:r>
              <a:rPr lang="en-US" altLang="ko-KR" sz="1200" dirty="0" err="1">
                <a:solidFill>
                  <a:srgbClr val="221D1D"/>
                </a:solidFill>
              </a:rPr>
              <a:t>ullamco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laboris</a:t>
            </a:r>
            <a:r>
              <a:rPr lang="en-US" altLang="ko-KR" sz="1200" dirty="0">
                <a:solidFill>
                  <a:srgbClr val="221D1D"/>
                </a:solidFill>
              </a:rPr>
              <a:t> nisi </a:t>
            </a:r>
            <a:r>
              <a:rPr lang="en-US" altLang="ko-KR" sz="1200" dirty="0" err="1">
                <a:solidFill>
                  <a:srgbClr val="221D1D"/>
                </a:solidFill>
              </a:rPr>
              <a:t>ut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aliquip</a:t>
            </a:r>
            <a:r>
              <a:rPr lang="en-US" altLang="ko-KR" sz="1200" dirty="0">
                <a:solidFill>
                  <a:srgbClr val="221D1D"/>
                </a:solidFill>
              </a:rPr>
              <a:t> ex </a:t>
            </a:r>
            <a:r>
              <a:rPr lang="en-US" altLang="ko-KR" sz="1200" dirty="0" err="1">
                <a:solidFill>
                  <a:srgbClr val="221D1D"/>
                </a:solidFill>
              </a:rPr>
              <a:t>ea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commodo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consequat</a:t>
            </a:r>
            <a:r>
              <a:rPr lang="en-US" altLang="ko-KR" sz="1200" dirty="0">
                <a:solidFill>
                  <a:srgbClr val="221D1D"/>
                </a:solidFill>
              </a:rPr>
              <a:t>. Duis </a:t>
            </a:r>
            <a:r>
              <a:rPr lang="en-US" altLang="ko-KR" sz="1200" dirty="0" err="1">
                <a:solidFill>
                  <a:srgbClr val="221D1D"/>
                </a:solidFill>
              </a:rPr>
              <a:t>aute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irure</a:t>
            </a:r>
            <a:r>
              <a:rPr lang="en-US" altLang="ko-KR" sz="1200" dirty="0">
                <a:solidFill>
                  <a:srgbClr val="221D1D"/>
                </a:solidFill>
              </a:rPr>
              <a:t> dolor in </a:t>
            </a:r>
            <a:r>
              <a:rPr lang="en-US" altLang="ko-KR" sz="1200" dirty="0" err="1">
                <a:solidFill>
                  <a:srgbClr val="221D1D"/>
                </a:solidFill>
              </a:rPr>
              <a:t>reprehenderit</a:t>
            </a:r>
            <a:r>
              <a:rPr lang="en-US" altLang="ko-KR" sz="1200" dirty="0">
                <a:solidFill>
                  <a:srgbClr val="221D1D"/>
                </a:solidFill>
              </a:rPr>
              <a:t> in </a:t>
            </a:r>
            <a:r>
              <a:rPr lang="en-US" altLang="ko-KR" sz="1200" dirty="0" err="1">
                <a:solidFill>
                  <a:srgbClr val="221D1D"/>
                </a:solidFill>
              </a:rPr>
              <a:t>voluptate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velit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esse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cillum</a:t>
            </a:r>
            <a:r>
              <a:rPr lang="en-US" altLang="ko-KR" sz="1200" dirty="0">
                <a:solidFill>
                  <a:srgbClr val="221D1D"/>
                </a:solidFill>
              </a:rPr>
              <a:t> dolore </a:t>
            </a:r>
            <a:r>
              <a:rPr lang="en-US" altLang="ko-KR" sz="1200" dirty="0" err="1">
                <a:solidFill>
                  <a:srgbClr val="221D1D"/>
                </a:solidFill>
              </a:rPr>
              <a:t>eu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fugiat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nulla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pariatur</a:t>
            </a:r>
            <a:r>
              <a:rPr lang="en-US" altLang="ko-KR" sz="1200" dirty="0">
                <a:solidFill>
                  <a:srgbClr val="221D1D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C8A6FA8-BC05-47F4-80AE-B6615C242F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D55A54F-1010-4A07-83EF-36864C481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E2E55C-CFBE-490D-AACC-CB421EEDE21E}"/>
              </a:ext>
            </a:extLst>
          </p:cNvPr>
          <p:cNvSpPr txBox="1"/>
          <p:nvPr/>
        </p:nvSpPr>
        <p:spPr>
          <a:xfrm>
            <a:off x="858839" y="192818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21D1D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21D1D"/>
                </a:solidFill>
              </a:rPr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1FB21-58A4-46B5-B162-633BD78E5023}"/>
              </a:ext>
            </a:extLst>
          </p:cNvPr>
          <p:cNvSpPr txBox="1"/>
          <p:nvPr/>
        </p:nvSpPr>
        <p:spPr>
          <a:xfrm>
            <a:off x="858840" y="297508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21D1D"/>
                </a:solidFill>
              </a:rPr>
              <a:t>amet</a:t>
            </a:r>
            <a:r>
              <a:rPr lang="en-US" altLang="ko-KR" sz="1200" dirty="0">
                <a:solidFill>
                  <a:srgbClr val="221D1D"/>
                </a:solidFill>
              </a:rPr>
              <a:t>, </a:t>
            </a:r>
            <a:r>
              <a:rPr lang="en-US" altLang="ko-KR" sz="12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adipiscing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elit</a:t>
            </a:r>
            <a:r>
              <a:rPr lang="en-US" altLang="ko-KR" sz="1200" dirty="0">
                <a:solidFill>
                  <a:srgbClr val="221D1D"/>
                </a:solidFill>
              </a:rPr>
              <a:t>, sed do </a:t>
            </a:r>
            <a:r>
              <a:rPr lang="en-US" altLang="ko-KR" sz="1200" dirty="0" err="1">
                <a:solidFill>
                  <a:srgbClr val="221D1D"/>
                </a:solidFill>
              </a:rPr>
              <a:t>eiusmod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tempor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incididunt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ut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labore</a:t>
            </a:r>
            <a:r>
              <a:rPr lang="en-US" altLang="ko-KR" sz="1200" dirty="0">
                <a:solidFill>
                  <a:srgbClr val="221D1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21D1D"/>
                </a:solidFill>
              </a:rPr>
              <a:t>aliqua</a:t>
            </a:r>
            <a:r>
              <a:rPr lang="en-US" altLang="ko-KR" sz="1200" dirty="0">
                <a:solidFill>
                  <a:srgbClr val="221D1D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21D1D"/>
                </a:solidFill>
              </a:rPr>
              <a:t>Ut </a:t>
            </a:r>
            <a:r>
              <a:rPr lang="en-US" altLang="ko-KR" sz="1200" dirty="0" err="1">
                <a:solidFill>
                  <a:srgbClr val="221D1D"/>
                </a:solidFill>
              </a:rPr>
              <a:t>enim</a:t>
            </a:r>
            <a:r>
              <a:rPr lang="en-US" altLang="ko-KR" sz="1200" dirty="0">
                <a:solidFill>
                  <a:srgbClr val="221D1D"/>
                </a:solidFill>
              </a:rPr>
              <a:t> ad minim </a:t>
            </a:r>
            <a:r>
              <a:rPr lang="en-US" altLang="ko-KR" sz="1200" dirty="0" err="1">
                <a:solidFill>
                  <a:srgbClr val="221D1D"/>
                </a:solidFill>
              </a:rPr>
              <a:t>veniam</a:t>
            </a:r>
            <a:r>
              <a:rPr lang="en-US" altLang="ko-KR" sz="1200" dirty="0">
                <a:solidFill>
                  <a:srgbClr val="221D1D"/>
                </a:solidFill>
              </a:rPr>
              <a:t>, </a:t>
            </a:r>
            <a:r>
              <a:rPr lang="en-US" altLang="ko-KR" sz="1200" dirty="0" err="1">
                <a:solidFill>
                  <a:srgbClr val="221D1D"/>
                </a:solidFill>
              </a:rPr>
              <a:t>quis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nostrud</a:t>
            </a:r>
            <a:r>
              <a:rPr lang="en-US" altLang="ko-KR" sz="1200" dirty="0">
                <a:solidFill>
                  <a:srgbClr val="221D1D"/>
                </a:solidFill>
              </a:rPr>
              <a:t> exercitation </a:t>
            </a:r>
            <a:r>
              <a:rPr lang="en-US" altLang="ko-KR" sz="1200" dirty="0" err="1">
                <a:solidFill>
                  <a:srgbClr val="221D1D"/>
                </a:solidFill>
              </a:rPr>
              <a:t>ullamco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laboris</a:t>
            </a:r>
            <a:r>
              <a:rPr lang="en-US" altLang="ko-KR" sz="1200" dirty="0">
                <a:solidFill>
                  <a:srgbClr val="221D1D"/>
                </a:solidFill>
              </a:rPr>
              <a:t> nisi </a:t>
            </a:r>
            <a:r>
              <a:rPr lang="en-US" altLang="ko-KR" sz="1200" dirty="0" err="1">
                <a:solidFill>
                  <a:srgbClr val="221D1D"/>
                </a:solidFill>
              </a:rPr>
              <a:t>ut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aliquip</a:t>
            </a:r>
            <a:r>
              <a:rPr lang="en-US" altLang="ko-KR" sz="1200" dirty="0">
                <a:solidFill>
                  <a:srgbClr val="221D1D"/>
                </a:solidFill>
              </a:rPr>
              <a:t> ex </a:t>
            </a:r>
            <a:r>
              <a:rPr lang="en-US" altLang="ko-KR" sz="1200" dirty="0" err="1">
                <a:solidFill>
                  <a:srgbClr val="221D1D"/>
                </a:solidFill>
              </a:rPr>
              <a:t>ea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commodo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consequat</a:t>
            </a:r>
            <a:r>
              <a:rPr lang="en-US" altLang="ko-KR" sz="1200" dirty="0">
                <a:solidFill>
                  <a:srgbClr val="221D1D"/>
                </a:solidFill>
              </a:rPr>
              <a:t>. Duis </a:t>
            </a:r>
            <a:r>
              <a:rPr lang="en-US" altLang="ko-KR" sz="1200" dirty="0" err="1">
                <a:solidFill>
                  <a:srgbClr val="221D1D"/>
                </a:solidFill>
              </a:rPr>
              <a:t>aute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irure</a:t>
            </a:r>
            <a:r>
              <a:rPr lang="en-US" altLang="ko-KR" sz="1200" dirty="0">
                <a:solidFill>
                  <a:srgbClr val="221D1D"/>
                </a:solidFill>
              </a:rPr>
              <a:t> dolor in </a:t>
            </a:r>
            <a:r>
              <a:rPr lang="en-US" altLang="ko-KR" sz="1200" dirty="0" err="1">
                <a:solidFill>
                  <a:srgbClr val="221D1D"/>
                </a:solidFill>
              </a:rPr>
              <a:t>reprehenderit</a:t>
            </a:r>
            <a:r>
              <a:rPr lang="en-US" altLang="ko-KR" sz="1200" dirty="0">
                <a:solidFill>
                  <a:srgbClr val="221D1D"/>
                </a:solidFill>
              </a:rPr>
              <a:t> in </a:t>
            </a:r>
            <a:r>
              <a:rPr lang="en-US" altLang="ko-KR" sz="1200" dirty="0" err="1">
                <a:solidFill>
                  <a:srgbClr val="221D1D"/>
                </a:solidFill>
              </a:rPr>
              <a:t>voluptate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velit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esse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cillum</a:t>
            </a:r>
            <a:r>
              <a:rPr lang="en-US" altLang="ko-KR" sz="1200" dirty="0">
                <a:solidFill>
                  <a:srgbClr val="221D1D"/>
                </a:solidFill>
              </a:rPr>
              <a:t> dolore </a:t>
            </a:r>
            <a:r>
              <a:rPr lang="en-US" altLang="ko-KR" sz="1200" dirty="0" err="1">
                <a:solidFill>
                  <a:srgbClr val="221D1D"/>
                </a:solidFill>
              </a:rPr>
              <a:t>eu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fugiat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nulla</a:t>
            </a:r>
            <a:r>
              <a:rPr lang="en-US" altLang="ko-KR" sz="1200" dirty="0">
                <a:solidFill>
                  <a:srgbClr val="221D1D"/>
                </a:solidFill>
              </a:rPr>
              <a:t> </a:t>
            </a:r>
            <a:r>
              <a:rPr lang="en-US" altLang="ko-KR" sz="1200" dirty="0" err="1">
                <a:solidFill>
                  <a:srgbClr val="221D1D"/>
                </a:solidFill>
              </a:rPr>
              <a:t>pariatur</a:t>
            </a:r>
            <a:r>
              <a:rPr lang="en-US" altLang="ko-KR" sz="1200" dirty="0">
                <a:solidFill>
                  <a:srgbClr val="221D1D"/>
                </a:solidFill>
              </a:rPr>
              <a:t>. 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A7B7C84-2E1F-4785-9E8B-851BBB6041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1D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FCD03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FCD03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FCD03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FCD0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FCD0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FCD03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FCD03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FCD0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FCD03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FCD03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FCD03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FCD03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FCD03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FCD03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FCD03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FCD03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FCD03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FCD03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FCD0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FCD03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FCD03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FCD0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FCD03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FCD03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FCD03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FCD03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FCD03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FCD03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FCD03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FCD03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FCD03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FCD03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FCD03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FCD03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FCD03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FCD03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FCD0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FCD03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FCD03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FCD03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FCD03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FCD03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FCD03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FCD03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FCD03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FCD03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FCD03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FCD03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FCD03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FCD03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FCD0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FCD03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FCD0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FCD03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FCD03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FCD03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FCD03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FCD03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FCD03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FCD0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FCD03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FCD03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FCD03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FCD03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FCD03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FCD03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FCD03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FCD03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FCD03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FCD0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FCD0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FCD03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FCD03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FCD03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FCD03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FCD0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FCD03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FCD03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FCD03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FCD03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FCD03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FCD03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FCD03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FCD03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FCD03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EAF3965-9F8A-47F4-95FB-33DECD2364BD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CD03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06A334D-BA2F-4845-BE3D-3B3F41807462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CD03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CD03"/>
              </a:solidFill>
            </a:endParaRPr>
          </a:p>
          <a:p>
            <a:r>
              <a:rPr lang="en-US" altLang="ko-KR" sz="1400" dirty="0">
                <a:solidFill>
                  <a:srgbClr val="FFCD03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1D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FCD03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FCD03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FCD0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FCD0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FCD03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FCD0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FCD03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FCD03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FCD03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FCD03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FCD03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FCD03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FCD03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FCD03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FCD03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FCD0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FCD03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FCD0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FCD03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FCD03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FCD03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FCD03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FCD03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FCD03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FCD03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FCD03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FCD03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FCD03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FCD03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FCD03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FCD03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FCD03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FCD0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FCD03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FCD03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FCD03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FCD03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FCD03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FCD03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FCD03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FCD03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FCD03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FCD03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FCD03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FCD03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FCD03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FCD03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FCD03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FCD03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FCD03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FCD0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FCD0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FCD03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FCD03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FCD03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FCD03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FCD0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FCD03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FCD03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FCD03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FCD03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FCD03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FCD03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FCD0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FCD03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FCD03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FCD0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FCD03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FCD03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FCD03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FCD0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FCD03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FCD03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BE491D06-C577-4BCA-9B16-4A123C9CD340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CD03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B9B9F1D0-DDF2-44E4-8077-75DFE3237CE6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CD03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CD03"/>
              </a:solidFill>
            </a:endParaRPr>
          </a:p>
          <a:p>
            <a:r>
              <a:rPr lang="en-US" altLang="ko-KR" sz="1400" dirty="0">
                <a:solidFill>
                  <a:srgbClr val="FFCD03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BECE337-A307-48F0-8D22-6117FBA36B68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ect">
            <a:avLst/>
          </a:prstGeom>
          <a:solidFill>
            <a:srgbClr val="221D1D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6000" dirty="0">
                <a:solidFill>
                  <a:srgbClr val="FFCD03"/>
                </a:solidFill>
                <a:latin typeface="+mj-lt"/>
              </a:rPr>
              <a:t>Thanks !</a:t>
            </a:r>
            <a:endParaRPr lang="ko-KR" altLang="en-US" sz="6000" dirty="0">
              <a:solidFill>
                <a:srgbClr val="FFCD0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0C749B4-4799-4E06-AA29-8237DA796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659506"/>
            <a:ext cx="2590800" cy="679852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8805B862-AE72-44CF-8A4C-4CA1CCAA38CE}"/>
              </a:ext>
            </a:extLst>
          </p:cNvPr>
          <p:cNvSpPr/>
          <p:nvPr/>
        </p:nvSpPr>
        <p:spPr>
          <a:xfrm>
            <a:off x="3889954" y="3675275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9C99AD8E-6225-4F24-856F-B911CCA772AB}"/>
              </a:ext>
            </a:extLst>
          </p:cNvPr>
          <p:cNvSpPr/>
          <p:nvPr/>
        </p:nvSpPr>
        <p:spPr>
          <a:xfrm>
            <a:off x="3889954" y="3936885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EB2F476A-82CF-4D97-897A-F33CED142455}"/>
              </a:ext>
            </a:extLst>
          </p:cNvPr>
          <p:cNvSpPr txBox="1"/>
          <p:nvPr/>
        </p:nvSpPr>
        <p:spPr>
          <a:xfrm>
            <a:off x="2718736" y="16055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>
                <a:solidFill>
                  <a:srgbClr val="221D1D"/>
                </a:solidFill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221D1D"/>
              </a:solidFill>
              <a:cs typeface="Arial" panose="020B0604020202020204" pitchFamily="34" charset="0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C4C036B6-B4C9-4097-B281-3A06845ED4AB}"/>
              </a:ext>
            </a:extLst>
          </p:cNvPr>
          <p:cNvSpPr/>
          <p:nvPr/>
        </p:nvSpPr>
        <p:spPr>
          <a:xfrm>
            <a:off x="5463745" y="2767991"/>
            <a:ext cx="1259658" cy="1259656"/>
          </a:xfrm>
          <a:prstGeom prst="ellipse">
            <a:avLst/>
          </a:prstGeom>
          <a:solidFill>
            <a:srgbClr val="FF1272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C00CDDB-8340-4886-95A7-CADCB2E686AF}"/>
              </a:ext>
            </a:extLst>
          </p:cNvPr>
          <p:cNvSpPr/>
          <p:nvPr/>
        </p:nvSpPr>
        <p:spPr>
          <a:xfrm>
            <a:off x="4583772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221D1D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21D1D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21D1D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221D1D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6CD8434-CE13-4DE2-9CCF-B866CB2F9168}"/>
              </a:ext>
            </a:extLst>
          </p:cNvPr>
          <p:cNvGrpSpPr/>
          <p:nvPr/>
        </p:nvGrpSpPr>
        <p:grpSpPr>
          <a:xfrm>
            <a:off x="5838091" y="3128057"/>
            <a:ext cx="511634" cy="524832"/>
            <a:chOff x="2772242" y="1560385"/>
            <a:chExt cx="376198" cy="385905"/>
          </a:xfrm>
          <a:solidFill>
            <a:srgbClr val="FCFFEA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CB3AEF4-EF32-4EA9-807E-43674980E7A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757CAD4-5243-4161-AB6D-D371C19C3DB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21E1DF4-3791-43F7-A4F1-28B0DD79BEF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94F7BE6-FC58-4C2F-B9CE-D918DFC54302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타원 30">
            <a:extLst>
              <a:ext uri="{FF2B5EF4-FFF2-40B4-BE49-F238E27FC236}">
                <a16:creationId xmlns:a16="http://schemas.microsoft.com/office/drawing/2014/main" id="{846DD706-33AC-49C5-894F-14C1549D99D2}"/>
              </a:ext>
            </a:extLst>
          </p:cNvPr>
          <p:cNvSpPr/>
          <p:nvPr/>
        </p:nvSpPr>
        <p:spPr>
          <a:xfrm>
            <a:off x="2319315" y="2767991"/>
            <a:ext cx="1259658" cy="1259656"/>
          </a:xfrm>
          <a:prstGeom prst="ellipse">
            <a:avLst/>
          </a:prstGeom>
          <a:solidFill>
            <a:srgbClr val="FF1272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4D006DC-C512-4D56-9C54-C2FE490CD503}"/>
              </a:ext>
            </a:extLst>
          </p:cNvPr>
          <p:cNvSpPr/>
          <p:nvPr/>
        </p:nvSpPr>
        <p:spPr>
          <a:xfrm>
            <a:off x="1439343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221D1D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221D1D"/>
              </a:solidFill>
              <a:latin typeface="+mj-lt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F4661B3-263A-4E37-A44C-0ECED6150A36}"/>
              </a:ext>
            </a:extLst>
          </p:cNvPr>
          <p:cNvGrpSpPr/>
          <p:nvPr/>
        </p:nvGrpSpPr>
        <p:grpSpPr>
          <a:xfrm>
            <a:off x="2748355" y="3122713"/>
            <a:ext cx="401576" cy="535520"/>
            <a:chOff x="3471472" y="902398"/>
            <a:chExt cx="295275" cy="393763"/>
          </a:xfrm>
          <a:solidFill>
            <a:srgbClr val="FCFFEA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A6524EF-00E1-416B-A344-BF3D315B963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585B6CE-8AAB-4D4A-B544-FE35636EB54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3EA32713-6558-445E-BCCB-9653D8DD208A}"/>
              </a:ext>
            </a:extLst>
          </p:cNvPr>
          <p:cNvSpPr/>
          <p:nvPr/>
        </p:nvSpPr>
        <p:spPr>
          <a:xfrm>
            <a:off x="8613031" y="2767991"/>
            <a:ext cx="1259658" cy="1259656"/>
          </a:xfrm>
          <a:prstGeom prst="ellipse">
            <a:avLst/>
          </a:prstGeom>
          <a:solidFill>
            <a:srgbClr val="FF1272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FEA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6644FD4E-29AD-4306-B196-21BC0D667A03}"/>
              </a:ext>
            </a:extLst>
          </p:cNvPr>
          <p:cNvSpPr/>
          <p:nvPr/>
        </p:nvSpPr>
        <p:spPr>
          <a:xfrm>
            <a:off x="7733058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221D1D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221D1D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21D1D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221D1D"/>
              </a:solidFill>
              <a:latin typeface="+mj-lt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8FAABAB-5654-4DA5-8E4E-E94B48C7F850}"/>
              </a:ext>
            </a:extLst>
          </p:cNvPr>
          <p:cNvGrpSpPr/>
          <p:nvPr/>
        </p:nvGrpSpPr>
        <p:grpSpPr>
          <a:xfrm>
            <a:off x="8959998" y="3124916"/>
            <a:ext cx="531118" cy="531114"/>
            <a:chOff x="752656" y="1562597"/>
            <a:chExt cx="390525" cy="390525"/>
          </a:xfrm>
          <a:solidFill>
            <a:srgbClr val="FCFFEA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718502B-456D-41D8-85DB-BE69D408BEC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56FD21F-D1C6-4AD1-9EAA-DDA9ADAF60F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04B6284-FCF2-427F-B10F-F2221C795A1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87436D6-D504-4D82-8C20-199FB3BE936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D8C68CF-F1A3-4B5F-AC71-AE247868424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0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66F19D5A-FA28-4E50-80C3-1387D78D8334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ect">
            <a:avLst/>
          </a:prstGeom>
          <a:solidFill>
            <a:srgbClr val="221D1D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3600" dirty="0">
                <a:solidFill>
                  <a:srgbClr val="FFCD03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rgbClr val="FFCD03"/>
                </a:solidFill>
                <a:latin typeface="+mj-lt"/>
              </a:rPr>
              <a:t>Slide Title</a:t>
            </a:r>
            <a:endParaRPr lang="ko-KR" altLang="en-US" sz="3600" dirty="0">
              <a:solidFill>
                <a:srgbClr val="FFCD0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6AAE435-9EEF-4F8E-AC6F-632A4E36065D}"/>
              </a:ext>
            </a:extLst>
          </p:cNvPr>
          <p:cNvSpPr txBox="1"/>
          <p:nvPr/>
        </p:nvSpPr>
        <p:spPr>
          <a:xfrm>
            <a:off x="1701800" y="1722488"/>
            <a:ext cx="8788400" cy="646331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FFCD03"/>
                </a:solidFill>
              </a:defRPr>
            </a:lvl1pPr>
          </a:lstStyle>
          <a:p>
            <a:pPr algn="ctr"/>
            <a:r>
              <a:rPr lang="en-US" altLang="ko-KR" dirty="0"/>
              <a:t>Section break slide title</a:t>
            </a:r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DB497A-CAFF-4267-94A4-166A545A16AF}"/>
              </a:ext>
            </a:extLst>
          </p:cNvPr>
          <p:cNvSpPr txBox="1"/>
          <p:nvPr/>
        </p:nvSpPr>
        <p:spPr>
          <a:xfrm>
            <a:off x="1227668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r>
              <a:rPr lang="en-US" altLang="ko-KR" sz="1400" dirty="0">
                <a:solidFill>
                  <a:srgbClr val="221D1D"/>
                </a:solidFill>
              </a:rPr>
              <a:t>, sed do </a:t>
            </a:r>
            <a:r>
              <a:rPr lang="en-US" altLang="ko-KR" sz="1400" dirty="0" err="1">
                <a:solidFill>
                  <a:srgbClr val="221D1D"/>
                </a:solidFill>
              </a:rPr>
              <a:t>eiusmod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tempor</a:t>
            </a:r>
            <a:endParaRPr lang="ko-KR" altLang="en-US" sz="1400" dirty="0">
              <a:solidFill>
                <a:srgbClr val="221D1D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25CABFB-A842-44E0-9920-D1DD6E1DA8D2}"/>
              </a:ext>
            </a:extLst>
          </p:cNvPr>
          <p:cNvSpPr/>
          <p:nvPr/>
        </p:nvSpPr>
        <p:spPr>
          <a:xfrm>
            <a:off x="1227667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C679F5E-C72F-4D6C-8218-66DB2B21590E}"/>
              </a:ext>
            </a:extLst>
          </p:cNvPr>
          <p:cNvSpPr/>
          <p:nvPr/>
        </p:nvSpPr>
        <p:spPr>
          <a:xfrm>
            <a:off x="1227667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21D1D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D48ECA-9A0A-4D7A-B8E5-94BB4F5F1A10}"/>
              </a:ext>
            </a:extLst>
          </p:cNvPr>
          <p:cNvSpPr txBox="1"/>
          <p:nvPr/>
        </p:nvSpPr>
        <p:spPr>
          <a:xfrm>
            <a:off x="3725336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r>
              <a:rPr lang="en-US" altLang="ko-KR" sz="1400" dirty="0">
                <a:solidFill>
                  <a:srgbClr val="221D1D"/>
                </a:solidFill>
              </a:rPr>
              <a:t>, sed do </a:t>
            </a:r>
            <a:r>
              <a:rPr lang="en-US" altLang="ko-KR" sz="1400" dirty="0" err="1">
                <a:solidFill>
                  <a:srgbClr val="221D1D"/>
                </a:solidFill>
              </a:rPr>
              <a:t>eiusmod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tempor</a:t>
            </a:r>
            <a:endParaRPr lang="ko-KR" altLang="en-US" sz="1400" dirty="0">
              <a:solidFill>
                <a:srgbClr val="221D1D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885D006-2D73-46C6-99DD-3484DE04CB8F}"/>
              </a:ext>
            </a:extLst>
          </p:cNvPr>
          <p:cNvSpPr/>
          <p:nvPr/>
        </p:nvSpPr>
        <p:spPr>
          <a:xfrm>
            <a:off x="3725335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B495A57-A558-4B4A-8963-C0D27C671856}"/>
              </a:ext>
            </a:extLst>
          </p:cNvPr>
          <p:cNvSpPr/>
          <p:nvPr/>
        </p:nvSpPr>
        <p:spPr>
          <a:xfrm>
            <a:off x="3725335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21D1D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8BD827-F1AE-450C-BAE1-2419DB221BD2}"/>
              </a:ext>
            </a:extLst>
          </p:cNvPr>
          <p:cNvSpPr txBox="1"/>
          <p:nvPr/>
        </p:nvSpPr>
        <p:spPr>
          <a:xfrm>
            <a:off x="6223004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r>
              <a:rPr lang="en-US" altLang="ko-KR" sz="1400" dirty="0">
                <a:solidFill>
                  <a:srgbClr val="221D1D"/>
                </a:solidFill>
              </a:rPr>
              <a:t>, sed do </a:t>
            </a:r>
            <a:r>
              <a:rPr lang="en-US" altLang="ko-KR" sz="1400" dirty="0" err="1">
                <a:solidFill>
                  <a:srgbClr val="221D1D"/>
                </a:solidFill>
              </a:rPr>
              <a:t>eiusmod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tempor</a:t>
            </a:r>
            <a:endParaRPr lang="ko-KR" altLang="en-US" sz="1400" dirty="0">
              <a:solidFill>
                <a:srgbClr val="221D1D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6195799-B048-4FD5-910E-331D243686A6}"/>
              </a:ext>
            </a:extLst>
          </p:cNvPr>
          <p:cNvSpPr/>
          <p:nvPr/>
        </p:nvSpPr>
        <p:spPr>
          <a:xfrm>
            <a:off x="6223003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2B623F6-BF1E-460F-BB40-C98EE5AA528D}"/>
              </a:ext>
            </a:extLst>
          </p:cNvPr>
          <p:cNvSpPr/>
          <p:nvPr/>
        </p:nvSpPr>
        <p:spPr>
          <a:xfrm>
            <a:off x="6223003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21D1D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86FB1B-DABD-43A6-A722-847B5A9E7919}"/>
              </a:ext>
            </a:extLst>
          </p:cNvPr>
          <p:cNvSpPr txBox="1"/>
          <p:nvPr/>
        </p:nvSpPr>
        <p:spPr>
          <a:xfrm>
            <a:off x="8720672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1D1D"/>
                </a:solidFill>
              </a:rPr>
              <a:t>amet</a:t>
            </a:r>
            <a:r>
              <a:rPr lang="en-US" altLang="ko-KR" sz="1400" dirty="0">
                <a:solidFill>
                  <a:srgbClr val="221D1D"/>
                </a:solidFill>
              </a:rPr>
              <a:t>, </a:t>
            </a:r>
            <a:r>
              <a:rPr lang="en-US" altLang="ko-KR" sz="1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adipisicing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elit</a:t>
            </a:r>
            <a:r>
              <a:rPr lang="en-US" altLang="ko-KR" sz="1400" dirty="0">
                <a:solidFill>
                  <a:srgbClr val="221D1D"/>
                </a:solidFill>
              </a:rPr>
              <a:t>, sed do </a:t>
            </a:r>
            <a:r>
              <a:rPr lang="en-US" altLang="ko-KR" sz="1400" dirty="0" err="1">
                <a:solidFill>
                  <a:srgbClr val="221D1D"/>
                </a:solidFill>
              </a:rPr>
              <a:t>eiusmod</a:t>
            </a:r>
            <a:r>
              <a:rPr lang="en-US" altLang="ko-KR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 err="1">
                <a:solidFill>
                  <a:srgbClr val="221D1D"/>
                </a:solidFill>
              </a:rPr>
              <a:t>tempor</a:t>
            </a:r>
            <a:endParaRPr lang="ko-KR" altLang="en-US" sz="1400" dirty="0">
              <a:solidFill>
                <a:srgbClr val="221D1D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51534C4-7A9B-4C57-AF21-FBD90670E128}"/>
              </a:ext>
            </a:extLst>
          </p:cNvPr>
          <p:cNvSpPr/>
          <p:nvPr/>
        </p:nvSpPr>
        <p:spPr>
          <a:xfrm>
            <a:off x="8720671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21D1D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0B2F88D-9E87-4181-95B9-FC65807DF470}"/>
              </a:ext>
            </a:extLst>
          </p:cNvPr>
          <p:cNvSpPr/>
          <p:nvPr/>
        </p:nvSpPr>
        <p:spPr>
          <a:xfrm>
            <a:off x="8720671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21D1D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5299A68-BF05-4D5D-A72A-A760944E7B1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937DC8-3EAE-4746-AA07-72B4AEFDCA3B}"/>
              </a:ext>
            </a:extLst>
          </p:cNvPr>
          <p:cNvSpPr txBox="1"/>
          <p:nvPr/>
        </p:nvSpPr>
        <p:spPr>
          <a:xfrm>
            <a:off x="1167273" y="2726832"/>
            <a:ext cx="4890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221D1D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221D1D"/>
                </a:solidFill>
              </a:rPr>
              <a:t>amet</a:t>
            </a:r>
            <a:r>
              <a:rPr lang="en-US" altLang="ko-KR" sz="2400" dirty="0">
                <a:solidFill>
                  <a:srgbClr val="221D1D"/>
                </a:solidFill>
              </a:rPr>
              <a:t>, </a:t>
            </a:r>
            <a:r>
              <a:rPr lang="en-US" altLang="ko-KR" sz="2400" dirty="0" err="1">
                <a:solidFill>
                  <a:srgbClr val="221D1D"/>
                </a:solidFill>
              </a:rPr>
              <a:t>consectetur</a:t>
            </a:r>
            <a:r>
              <a:rPr lang="en-US" altLang="ko-KR" sz="2400" dirty="0">
                <a:solidFill>
                  <a:srgbClr val="221D1D"/>
                </a:solidFill>
              </a:rPr>
              <a:t> </a:t>
            </a:r>
            <a:r>
              <a:rPr lang="en-US" altLang="ko-KR" sz="2400" dirty="0" err="1">
                <a:solidFill>
                  <a:srgbClr val="221D1D"/>
                </a:solidFill>
              </a:rPr>
              <a:t>adipiscing</a:t>
            </a:r>
            <a:r>
              <a:rPr lang="en-US" altLang="ko-KR" sz="2400" dirty="0">
                <a:solidFill>
                  <a:srgbClr val="221D1D"/>
                </a:solidFill>
              </a:rPr>
              <a:t> </a:t>
            </a:r>
            <a:r>
              <a:rPr lang="en-US" altLang="ko-KR" sz="2400" dirty="0" err="1">
                <a:solidFill>
                  <a:srgbClr val="221D1D"/>
                </a:solidFill>
              </a:rPr>
              <a:t>elit</a:t>
            </a:r>
            <a:r>
              <a:rPr lang="en-US" altLang="ko-KR" sz="2400" dirty="0">
                <a:solidFill>
                  <a:srgbClr val="221D1D"/>
                </a:solidFill>
              </a:rPr>
              <a:t>, sed do </a:t>
            </a:r>
            <a:r>
              <a:rPr lang="en-US" altLang="ko-KR" sz="2400" dirty="0" err="1">
                <a:solidFill>
                  <a:srgbClr val="221D1D"/>
                </a:solidFill>
              </a:rPr>
              <a:t>eiusmod</a:t>
            </a:r>
            <a:r>
              <a:rPr lang="en-US" altLang="ko-KR" sz="2400" dirty="0">
                <a:solidFill>
                  <a:srgbClr val="221D1D"/>
                </a:solidFill>
              </a:rPr>
              <a:t> </a:t>
            </a:r>
            <a:r>
              <a:rPr lang="en-US" altLang="ko-KR" sz="2400" dirty="0" err="1">
                <a:solidFill>
                  <a:srgbClr val="221D1D"/>
                </a:solidFill>
              </a:rPr>
              <a:t>tempor</a:t>
            </a:r>
            <a:r>
              <a:rPr lang="en-US" altLang="ko-KR" sz="2400" dirty="0">
                <a:solidFill>
                  <a:srgbClr val="221D1D"/>
                </a:solidFill>
              </a:rPr>
              <a:t> </a:t>
            </a:r>
            <a:r>
              <a:rPr lang="en-US" altLang="ko-KR" sz="2400" dirty="0" err="1">
                <a:solidFill>
                  <a:srgbClr val="221D1D"/>
                </a:solidFill>
              </a:rPr>
              <a:t>incididunt</a:t>
            </a:r>
            <a:r>
              <a:rPr lang="en-US" altLang="ko-KR" sz="2400" dirty="0">
                <a:solidFill>
                  <a:srgbClr val="221D1D"/>
                </a:solidFill>
              </a:rPr>
              <a:t> </a:t>
            </a:r>
            <a:r>
              <a:rPr lang="en-US" altLang="ko-KR" sz="2400" dirty="0" err="1">
                <a:solidFill>
                  <a:srgbClr val="221D1D"/>
                </a:solidFill>
              </a:rPr>
              <a:t>ut</a:t>
            </a:r>
            <a:r>
              <a:rPr lang="en-US" altLang="ko-KR" sz="2400" dirty="0">
                <a:solidFill>
                  <a:srgbClr val="221D1D"/>
                </a:solidFill>
              </a:rPr>
              <a:t> </a:t>
            </a:r>
            <a:r>
              <a:rPr lang="en-US" altLang="ko-KR" sz="2400" dirty="0" err="1">
                <a:solidFill>
                  <a:srgbClr val="221D1D"/>
                </a:solidFill>
              </a:rPr>
              <a:t>labore</a:t>
            </a:r>
            <a:r>
              <a:rPr lang="en-US" altLang="ko-KR" sz="2400" dirty="0">
                <a:solidFill>
                  <a:srgbClr val="221D1D"/>
                </a:solidFill>
              </a:rPr>
              <a:t> et dolore</a:t>
            </a: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8A976C0-BD2A-4FCA-9C40-88BA7B001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7273" y="2158333"/>
            <a:ext cx="405508" cy="294407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FDE9BAFB-0836-43EE-B901-DDE59C172740}"/>
              </a:ext>
            </a:extLst>
          </p:cNvPr>
          <p:cNvSpPr/>
          <p:nvPr/>
        </p:nvSpPr>
        <p:spPr>
          <a:xfrm>
            <a:off x="6096000" y="4935661"/>
            <a:ext cx="3035300" cy="914400"/>
          </a:xfrm>
          <a:prstGeom prst="rect">
            <a:avLst/>
          </a:prstGeom>
          <a:solidFill>
            <a:srgbClr val="221D1D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FFCD03"/>
                </a:solidFill>
                <a:latin typeface="+mj-lt"/>
              </a:rPr>
              <a:t>John doe</a:t>
            </a:r>
          </a:p>
          <a:p>
            <a:pPr algn="ctr"/>
            <a:r>
              <a:rPr lang="en-US" altLang="ko-KR" sz="2000" dirty="0">
                <a:solidFill>
                  <a:srgbClr val="FFCD03"/>
                </a:solidFill>
                <a:latin typeface="+mj-lt"/>
              </a:rPr>
              <a:t>Founder</a:t>
            </a:r>
          </a:p>
        </p:txBody>
      </p:sp>
    </p:spTree>
    <p:extLst>
      <p:ext uri="{BB962C8B-B14F-4D97-AF65-F5344CB8AC3E}">
        <p14:creationId xmlns:p14="http://schemas.microsoft.com/office/powerpoint/2010/main" val="232189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736B2499-C9B5-4F28-9972-C6D34A1B35AF}"/>
              </a:ext>
            </a:extLst>
          </p:cNvPr>
          <p:cNvSpPr txBox="1"/>
          <p:nvPr/>
        </p:nvSpPr>
        <p:spPr>
          <a:xfrm>
            <a:off x="703622" y="1979401"/>
            <a:ext cx="3117626" cy="954107"/>
          </a:xfrm>
          <a:prstGeom prst="rect">
            <a:avLst/>
          </a:prstGeom>
          <a:solidFill>
            <a:srgbClr val="221D1D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FFCD03"/>
                </a:solidFill>
              </a:defRPr>
            </a:lvl1pPr>
          </a:lstStyle>
          <a:p>
            <a:r>
              <a:rPr lang="en-US" altLang="ko-KR" dirty="0"/>
              <a:t>Insert Your Title Here</a:t>
            </a:r>
            <a:endParaRPr lang="ko-KR" alt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0704D39-FE04-4EBD-8316-A08144A7F1F1}"/>
              </a:ext>
            </a:extLst>
          </p:cNvPr>
          <p:cNvSpPr txBox="1"/>
          <p:nvPr/>
        </p:nvSpPr>
        <p:spPr>
          <a:xfrm>
            <a:off x="4006612" y="397692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9E0DCD8-03E2-40A6-B0D5-691A2C2C5E80}"/>
              </a:ext>
            </a:extLst>
          </p:cNvPr>
          <p:cNvSpPr txBox="1"/>
          <p:nvPr/>
        </p:nvSpPr>
        <p:spPr>
          <a:xfrm>
            <a:off x="4006612" y="358364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20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1ED17FD-4FCF-4488-9F03-6D7F912EC545}"/>
              </a:ext>
            </a:extLst>
          </p:cNvPr>
          <p:cNvSpPr txBox="1"/>
          <p:nvPr/>
        </p:nvSpPr>
        <p:spPr>
          <a:xfrm>
            <a:off x="4006612" y="319036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30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5ED9138-CF06-4A01-946A-8CF92248C096}"/>
              </a:ext>
            </a:extLst>
          </p:cNvPr>
          <p:cNvSpPr txBox="1"/>
          <p:nvPr/>
        </p:nvSpPr>
        <p:spPr>
          <a:xfrm>
            <a:off x="4006612" y="279708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40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0744DE5-39C1-400A-9510-E2338ED416B0}"/>
              </a:ext>
            </a:extLst>
          </p:cNvPr>
          <p:cNvSpPr txBox="1"/>
          <p:nvPr/>
        </p:nvSpPr>
        <p:spPr>
          <a:xfrm>
            <a:off x="4006612" y="240380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50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07E3B9A-DFEA-4C03-812F-DF0DBD56DBAF}"/>
              </a:ext>
            </a:extLst>
          </p:cNvPr>
          <p:cNvSpPr txBox="1"/>
          <p:nvPr/>
        </p:nvSpPr>
        <p:spPr>
          <a:xfrm>
            <a:off x="4006612" y="201052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60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18307D-DDE5-41E7-9C0D-6DD3A1C66991}"/>
              </a:ext>
            </a:extLst>
          </p:cNvPr>
          <p:cNvSpPr txBox="1"/>
          <p:nvPr/>
        </p:nvSpPr>
        <p:spPr>
          <a:xfrm>
            <a:off x="4006612" y="4370201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0</a:t>
            </a:r>
          </a:p>
        </p:txBody>
      </p:sp>
      <p:sp>
        <p:nvSpPr>
          <p:cNvPr id="67" name="순서도: 처리 66">
            <a:extLst>
              <a:ext uri="{FF2B5EF4-FFF2-40B4-BE49-F238E27FC236}">
                <a16:creationId xmlns:a16="http://schemas.microsoft.com/office/drawing/2014/main" id="{C5EA7A56-0C87-4CEA-941B-60B8765BBFCC}"/>
              </a:ext>
            </a:extLst>
          </p:cNvPr>
          <p:cNvSpPr/>
          <p:nvPr/>
        </p:nvSpPr>
        <p:spPr>
          <a:xfrm>
            <a:off x="4800794" y="4119981"/>
            <a:ext cx="470112" cy="389421"/>
          </a:xfrm>
          <a:prstGeom prst="flowChartProcess">
            <a:avLst/>
          </a:prstGeom>
          <a:solidFill>
            <a:srgbClr val="FFC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68" name="순서도: 처리 67">
            <a:extLst>
              <a:ext uri="{FF2B5EF4-FFF2-40B4-BE49-F238E27FC236}">
                <a16:creationId xmlns:a16="http://schemas.microsoft.com/office/drawing/2014/main" id="{AC7DAC88-6B32-498E-9A33-6A8DA3DF357D}"/>
              </a:ext>
            </a:extLst>
          </p:cNvPr>
          <p:cNvSpPr/>
          <p:nvPr/>
        </p:nvSpPr>
        <p:spPr>
          <a:xfrm>
            <a:off x="5756277" y="3724694"/>
            <a:ext cx="470112" cy="784708"/>
          </a:xfrm>
          <a:prstGeom prst="flowChartProcess">
            <a:avLst/>
          </a:prstGeom>
          <a:solidFill>
            <a:srgbClr val="FFC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69" name="순서도: 처리 68">
            <a:extLst>
              <a:ext uri="{FF2B5EF4-FFF2-40B4-BE49-F238E27FC236}">
                <a16:creationId xmlns:a16="http://schemas.microsoft.com/office/drawing/2014/main" id="{7F07C6A4-948D-456A-932B-5DEBC00FA5BE}"/>
              </a:ext>
            </a:extLst>
          </p:cNvPr>
          <p:cNvSpPr/>
          <p:nvPr/>
        </p:nvSpPr>
        <p:spPr>
          <a:xfrm>
            <a:off x="6711759" y="3332580"/>
            <a:ext cx="470112" cy="1176821"/>
          </a:xfrm>
          <a:prstGeom prst="flowChartProcess">
            <a:avLst/>
          </a:prstGeom>
          <a:solidFill>
            <a:srgbClr val="FFC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0" name="순서도: 처리 69">
            <a:extLst>
              <a:ext uri="{FF2B5EF4-FFF2-40B4-BE49-F238E27FC236}">
                <a16:creationId xmlns:a16="http://schemas.microsoft.com/office/drawing/2014/main" id="{74916C8E-FC0F-44CA-93F1-354F485CAC27}"/>
              </a:ext>
            </a:extLst>
          </p:cNvPr>
          <p:cNvSpPr/>
          <p:nvPr/>
        </p:nvSpPr>
        <p:spPr>
          <a:xfrm>
            <a:off x="7706244" y="2543594"/>
            <a:ext cx="470112" cy="1965807"/>
          </a:xfrm>
          <a:prstGeom prst="flowChartProcess">
            <a:avLst/>
          </a:prstGeom>
          <a:solidFill>
            <a:srgbClr val="FFC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1" name="순서도: 처리 70">
            <a:extLst>
              <a:ext uri="{FF2B5EF4-FFF2-40B4-BE49-F238E27FC236}">
                <a16:creationId xmlns:a16="http://schemas.microsoft.com/office/drawing/2014/main" id="{43539BE0-F118-478C-AC4C-F90ADAB35879}"/>
              </a:ext>
            </a:extLst>
          </p:cNvPr>
          <p:cNvSpPr/>
          <p:nvPr/>
        </p:nvSpPr>
        <p:spPr>
          <a:xfrm>
            <a:off x="8661728" y="3332580"/>
            <a:ext cx="470112" cy="1176821"/>
          </a:xfrm>
          <a:prstGeom prst="flowChartProcess">
            <a:avLst/>
          </a:prstGeom>
          <a:solidFill>
            <a:srgbClr val="FFC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2" name="순서도: 처리 71">
            <a:extLst>
              <a:ext uri="{FF2B5EF4-FFF2-40B4-BE49-F238E27FC236}">
                <a16:creationId xmlns:a16="http://schemas.microsoft.com/office/drawing/2014/main" id="{20528B83-2021-498A-8CD1-1A9333B4A948}"/>
              </a:ext>
            </a:extLst>
          </p:cNvPr>
          <p:cNvSpPr/>
          <p:nvPr/>
        </p:nvSpPr>
        <p:spPr>
          <a:xfrm>
            <a:off x="9620796" y="2938882"/>
            <a:ext cx="470112" cy="1570520"/>
          </a:xfrm>
          <a:prstGeom prst="flowChartProcess">
            <a:avLst/>
          </a:prstGeom>
          <a:solidFill>
            <a:srgbClr val="FFC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A873A0D-A2CA-4F4A-84CC-E834D1069D0D}"/>
              </a:ext>
            </a:extLst>
          </p:cNvPr>
          <p:cNvSpPr txBox="1"/>
          <p:nvPr/>
        </p:nvSpPr>
        <p:spPr>
          <a:xfrm>
            <a:off x="4536816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1D1D"/>
                </a:solidFill>
              </a:rPr>
              <a:t>Item</a:t>
            </a:r>
            <a:r>
              <a:rPr lang="ko-KR" altLang="en-US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>
                <a:solidFill>
                  <a:srgbClr val="221D1D"/>
                </a:solidFill>
              </a:rPr>
              <a:t>01</a:t>
            </a:r>
          </a:p>
        </p:txBody>
      </p:sp>
      <p:grpSp>
        <p:nvGrpSpPr>
          <p:cNvPr id="74" name="그래픽 21">
            <a:extLst>
              <a:ext uri="{FF2B5EF4-FFF2-40B4-BE49-F238E27FC236}">
                <a16:creationId xmlns:a16="http://schemas.microsoft.com/office/drawing/2014/main" id="{EAB7A525-9996-41A6-BACC-A30569F2DE95}"/>
              </a:ext>
            </a:extLst>
          </p:cNvPr>
          <p:cNvGrpSpPr/>
          <p:nvPr/>
        </p:nvGrpSpPr>
        <p:grpSpPr>
          <a:xfrm>
            <a:off x="4491236" y="2096426"/>
            <a:ext cx="5879543" cy="2464872"/>
            <a:chOff x="856003" y="3347443"/>
            <a:chExt cx="6469364" cy="2464872"/>
          </a:xfrm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8E5D5B90-AA47-45D3-BD5A-BAEEBFC923B0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221D1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F48CA09-0E66-4537-9772-2323B8A0C6D2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221D1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55391C2-591E-43C6-8BD3-3CEEB208A322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221D1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5B2B21C3-FC4E-4B0A-AA29-58971EB2CEA3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221D1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C48146A8-7687-42C4-A4B6-C04A90FB6AC9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221D1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C56BAF4-FBE3-4069-AEAC-197855CE0FDB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221D1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905389C-A5A3-4A4C-9300-37E4C06BD04C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221D1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DF6683B7-3DC2-4347-8C13-E9B814729FB3}"/>
              </a:ext>
            </a:extLst>
          </p:cNvPr>
          <p:cNvSpPr txBox="1"/>
          <p:nvPr/>
        </p:nvSpPr>
        <p:spPr>
          <a:xfrm>
            <a:off x="5492299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1D1D"/>
                </a:solidFill>
              </a:rPr>
              <a:t>Item</a:t>
            </a:r>
            <a:r>
              <a:rPr lang="ko-KR" altLang="en-US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>
                <a:solidFill>
                  <a:srgbClr val="221D1D"/>
                </a:solidFill>
              </a:rPr>
              <a:t>02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97F8CBC-B69F-488A-8181-23CC145D03D7}"/>
              </a:ext>
            </a:extLst>
          </p:cNvPr>
          <p:cNvSpPr txBox="1"/>
          <p:nvPr/>
        </p:nvSpPr>
        <p:spPr>
          <a:xfrm>
            <a:off x="6451980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1D1D"/>
                </a:solidFill>
              </a:rPr>
              <a:t>Item</a:t>
            </a:r>
            <a:r>
              <a:rPr lang="ko-KR" altLang="en-US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>
                <a:solidFill>
                  <a:srgbClr val="221D1D"/>
                </a:solidFill>
              </a:rPr>
              <a:t>03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202CD0D-E19F-417F-BD0C-2E701AFE7BC9}"/>
              </a:ext>
            </a:extLst>
          </p:cNvPr>
          <p:cNvSpPr txBox="1"/>
          <p:nvPr/>
        </p:nvSpPr>
        <p:spPr>
          <a:xfrm>
            <a:off x="7445850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1D1D"/>
                </a:solidFill>
              </a:rPr>
              <a:t>Item</a:t>
            </a:r>
            <a:r>
              <a:rPr lang="ko-KR" altLang="en-US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>
                <a:solidFill>
                  <a:srgbClr val="221D1D"/>
                </a:solidFill>
              </a:rPr>
              <a:t>04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FD03CF1-2A93-4AA8-A0AD-2A691E86CBF2}"/>
              </a:ext>
            </a:extLst>
          </p:cNvPr>
          <p:cNvSpPr txBox="1"/>
          <p:nvPr/>
        </p:nvSpPr>
        <p:spPr>
          <a:xfrm>
            <a:off x="8401334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1D1D"/>
                </a:solidFill>
              </a:rPr>
              <a:t>Item</a:t>
            </a:r>
            <a:r>
              <a:rPr lang="ko-KR" altLang="en-US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>
                <a:solidFill>
                  <a:srgbClr val="221D1D"/>
                </a:solidFill>
              </a:rPr>
              <a:t>05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C4706BD-CC30-417F-859D-14C72832F7A8}"/>
              </a:ext>
            </a:extLst>
          </p:cNvPr>
          <p:cNvSpPr txBox="1"/>
          <p:nvPr/>
        </p:nvSpPr>
        <p:spPr>
          <a:xfrm>
            <a:off x="9372711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1D1D"/>
                </a:solidFill>
              </a:rPr>
              <a:t>Item</a:t>
            </a:r>
            <a:r>
              <a:rPr lang="ko-KR" altLang="en-US" sz="1400" dirty="0">
                <a:solidFill>
                  <a:srgbClr val="221D1D"/>
                </a:solidFill>
              </a:rPr>
              <a:t> </a:t>
            </a:r>
            <a:r>
              <a:rPr lang="en-US" altLang="ko-KR" sz="1400" dirty="0">
                <a:solidFill>
                  <a:srgbClr val="221D1D"/>
                </a:solidFill>
              </a:rPr>
              <a:t>06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0BC4935-44CD-4B56-8315-6A00961A1EDB}"/>
              </a:ext>
            </a:extLst>
          </p:cNvPr>
          <p:cNvSpPr txBox="1"/>
          <p:nvPr/>
        </p:nvSpPr>
        <p:spPr>
          <a:xfrm>
            <a:off x="703622" y="3580695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221D1D"/>
                </a:solidFill>
              </a:rPr>
              <a:t>Ut </a:t>
            </a:r>
            <a:r>
              <a:rPr lang="en-US" altLang="ko-KR" sz="1600" dirty="0" err="1">
                <a:solidFill>
                  <a:srgbClr val="221D1D"/>
                </a:solidFill>
              </a:rPr>
              <a:t>enim</a:t>
            </a:r>
            <a:r>
              <a:rPr lang="en-US" altLang="ko-KR" sz="1600" dirty="0">
                <a:solidFill>
                  <a:srgbClr val="221D1D"/>
                </a:solidFill>
              </a:rPr>
              <a:t> ad minim </a:t>
            </a:r>
            <a:r>
              <a:rPr lang="en-US" altLang="ko-KR" sz="1600" dirty="0" err="1">
                <a:solidFill>
                  <a:srgbClr val="221D1D"/>
                </a:solidFill>
              </a:rPr>
              <a:t>veniam</a:t>
            </a:r>
            <a:r>
              <a:rPr lang="en-US" altLang="ko-KR" sz="1600" dirty="0">
                <a:solidFill>
                  <a:srgbClr val="221D1D"/>
                </a:solidFill>
              </a:rPr>
              <a:t>, </a:t>
            </a:r>
            <a:r>
              <a:rPr lang="en-US" altLang="ko-KR" sz="1600" dirty="0" err="1">
                <a:solidFill>
                  <a:srgbClr val="221D1D"/>
                </a:solidFill>
              </a:rPr>
              <a:t>quis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nostrud</a:t>
            </a:r>
            <a:r>
              <a:rPr lang="en-US" altLang="ko-KR" sz="1600" dirty="0">
                <a:solidFill>
                  <a:srgbClr val="221D1D"/>
                </a:solidFill>
              </a:rPr>
              <a:t> exercitation </a:t>
            </a:r>
            <a:r>
              <a:rPr lang="en-US" altLang="ko-KR" sz="1600" dirty="0" err="1">
                <a:solidFill>
                  <a:srgbClr val="221D1D"/>
                </a:solidFill>
              </a:rPr>
              <a:t>ullamco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laboris</a:t>
            </a:r>
            <a:r>
              <a:rPr lang="en-US" altLang="ko-KR" sz="1600" dirty="0">
                <a:solidFill>
                  <a:srgbClr val="221D1D"/>
                </a:solidFill>
              </a:rPr>
              <a:t> nisi </a:t>
            </a:r>
            <a:r>
              <a:rPr lang="en-US" altLang="ko-KR" sz="1600" dirty="0" err="1">
                <a:solidFill>
                  <a:srgbClr val="221D1D"/>
                </a:solidFill>
              </a:rPr>
              <a:t>ut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aliquip</a:t>
            </a:r>
            <a:r>
              <a:rPr lang="en-US" altLang="ko-KR" sz="1600" dirty="0">
                <a:solidFill>
                  <a:srgbClr val="221D1D"/>
                </a:solidFill>
              </a:rPr>
              <a:t> ex </a:t>
            </a:r>
            <a:r>
              <a:rPr lang="en-US" altLang="ko-KR" sz="1600" dirty="0" err="1">
                <a:solidFill>
                  <a:srgbClr val="221D1D"/>
                </a:solidFill>
              </a:rPr>
              <a:t>ea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commodo</a:t>
            </a:r>
            <a:r>
              <a:rPr lang="en-US" altLang="ko-KR" sz="1600" dirty="0">
                <a:solidFill>
                  <a:srgbClr val="221D1D"/>
                </a:solidFill>
              </a:rPr>
              <a:t> </a:t>
            </a:r>
            <a:r>
              <a:rPr lang="en-US" altLang="ko-KR" sz="1600" dirty="0" err="1">
                <a:solidFill>
                  <a:srgbClr val="221D1D"/>
                </a:solidFill>
              </a:rPr>
              <a:t>consequat</a:t>
            </a:r>
            <a:r>
              <a:rPr lang="en-US" altLang="ko-KR" sz="1600" dirty="0">
                <a:solidFill>
                  <a:srgbClr val="221D1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ED18EE5-42FB-4437-9F4F-E08478587B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6DAFB8C-7F3A-4DF8-8039-9AA167044FBE}"/>
              </a:ext>
            </a:extLst>
          </p:cNvPr>
          <p:cNvSpPr/>
          <p:nvPr/>
        </p:nvSpPr>
        <p:spPr>
          <a:xfrm>
            <a:off x="6267450" y="2032000"/>
            <a:ext cx="2755900" cy="3073400"/>
          </a:xfrm>
          <a:prstGeom prst="rect">
            <a:avLst/>
          </a:prstGeom>
          <a:solidFill>
            <a:srgbClr val="221D1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4DE8602-C730-4E5D-991D-9BD687763749}"/>
              </a:ext>
            </a:extLst>
          </p:cNvPr>
          <p:cNvSpPr/>
          <p:nvPr/>
        </p:nvSpPr>
        <p:spPr>
          <a:xfrm>
            <a:off x="6553200" y="3283583"/>
            <a:ext cx="2184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FCD03"/>
                </a:solidFill>
                <a:latin typeface="+mj-lt"/>
              </a:rPr>
              <a:t>Lorem ipsum dolor sit </a:t>
            </a:r>
            <a:r>
              <a:rPr lang="en-US" altLang="ko-KR" sz="1400" dirty="0" err="1">
                <a:solidFill>
                  <a:srgbClr val="FFCD03"/>
                </a:solidFill>
                <a:latin typeface="+mj-lt"/>
              </a:rPr>
              <a:t>amet</a:t>
            </a:r>
            <a:endParaRPr lang="en-US" altLang="ko-KR" sz="1400" dirty="0">
              <a:solidFill>
                <a:srgbClr val="FFCD03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5905E69-B0F0-4DC6-9CE0-07E586AAF6E1}"/>
              </a:ext>
            </a:extLst>
          </p:cNvPr>
          <p:cNvSpPr/>
          <p:nvPr/>
        </p:nvSpPr>
        <p:spPr>
          <a:xfrm>
            <a:off x="6553200" y="3830152"/>
            <a:ext cx="21844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rgbClr val="FFCD03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FFCD03"/>
                </a:solidFill>
              </a:rPr>
              <a:t>amet</a:t>
            </a:r>
            <a:r>
              <a:rPr lang="en-US" altLang="ko-KR" sz="1100" dirty="0">
                <a:solidFill>
                  <a:srgbClr val="FFCD03"/>
                </a:solidFill>
              </a:rPr>
              <a:t>, </a:t>
            </a:r>
            <a:r>
              <a:rPr lang="en-US" altLang="ko-KR" sz="1100" dirty="0" err="1">
                <a:solidFill>
                  <a:srgbClr val="FFCD03"/>
                </a:solidFill>
              </a:rPr>
              <a:t>consectetur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adipiscing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elit</a:t>
            </a:r>
            <a:r>
              <a:rPr lang="en-US" altLang="ko-KR" sz="1100" dirty="0">
                <a:solidFill>
                  <a:srgbClr val="FFCD03"/>
                </a:solidFill>
              </a:rPr>
              <a:t>, sed do </a:t>
            </a:r>
            <a:r>
              <a:rPr lang="en-US" altLang="ko-KR" sz="1100" dirty="0" err="1">
                <a:solidFill>
                  <a:srgbClr val="FFCD03"/>
                </a:solidFill>
              </a:rPr>
              <a:t>eiusmod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tempor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incididunt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ut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labore</a:t>
            </a:r>
            <a:r>
              <a:rPr lang="en-US" altLang="ko-KR" sz="1100" dirty="0">
                <a:solidFill>
                  <a:srgbClr val="FFCD03"/>
                </a:solidFill>
              </a:rPr>
              <a:t> et dolore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8BAD35A-9EB3-4734-A1B8-00008179A0C1}"/>
              </a:ext>
            </a:extLst>
          </p:cNvPr>
          <p:cNvGrpSpPr/>
          <p:nvPr/>
        </p:nvGrpSpPr>
        <p:grpSpPr>
          <a:xfrm>
            <a:off x="7312311" y="2489805"/>
            <a:ext cx="666174" cy="666174"/>
            <a:chOff x="746465" y="2902362"/>
            <a:chExt cx="390525" cy="390525"/>
          </a:xfrm>
          <a:solidFill>
            <a:srgbClr val="FFCD03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EA2A885-82A7-44D0-BE7B-E4F6293D0451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A4A4312-0E52-4624-9176-F395F42A3569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8AA61B9-CB8B-4300-B284-F47F714BDFDE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7F160D9-9E01-461A-A2B9-8A6053198199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92BF00F-F3EC-4698-823B-209E4D524C25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BF21F01-2E3A-4F81-887C-836BE4136D85}"/>
              </a:ext>
            </a:extLst>
          </p:cNvPr>
          <p:cNvSpPr/>
          <p:nvPr/>
        </p:nvSpPr>
        <p:spPr>
          <a:xfrm>
            <a:off x="9448800" y="2032000"/>
            <a:ext cx="2755900" cy="3073400"/>
          </a:xfrm>
          <a:prstGeom prst="rect">
            <a:avLst/>
          </a:prstGeom>
          <a:solidFill>
            <a:srgbClr val="221D1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EEE0483-06CB-47FD-94D8-9EF3C2FD22A8}"/>
              </a:ext>
            </a:extLst>
          </p:cNvPr>
          <p:cNvSpPr/>
          <p:nvPr/>
        </p:nvSpPr>
        <p:spPr>
          <a:xfrm>
            <a:off x="9734550" y="3283583"/>
            <a:ext cx="2184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err="1">
                <a:solidFill>
                  <a:srgbClr val="FFCD03"/>
                </a:solidFill>
                <a:latin typeface="+mj-lt"/>
              </a:rPr>
              <a:t>Consectetur</a:t>
            </a:r>
            <a:r>
              <a:rPr lang="en-US" altLang="ko-KR" sz="1400" dirty="0">
                <a:solidFill>
                  <a:srgbClr val="FFCD03"/>
                </a:solidFill>
                <a:latin typeface="+mj-lt"/>
              </a:rPr>
              <a:t> </a:t>
            </a:r>
            <a:r>
              <a:rPr lang="en-US" altLang="ko-KR" sz="1400" dirty="0" err="1">
                <a:solidFill>
                  <a:srgbClr val="FFCD03"/>
                </a:solidFill>
                <a:latin typeface="+mj-lt"/>
              </a:rPr>
              <a:t>adipiscing</a:t>
            </a:r>
            <a:r>
              <a:rPr lang="en-US" altLang="ko-KR" sz="1400" dirty="0">
                <a:solidFill>
                  <a:srgbClr val="FFCD03"/>
                </a:solidFill>
                <a:latin typeface="+mj-lt"/>
              </a:rPr>
              <a:t> </a:t>
            </a:r>
            <a:r>
              <a:rPr lang="en-US" altLang="ko-KR" sz="1400" dirty="0" err="1">
                <a:solidFill>
                  <a:srgbClr val="FFCD03"/>
                </a:solidFill>
                <a:latin typeface="+mj-lt"/>
              </a:rPr>
              <a:t>elit</a:t>
            </a:r>
            <a:endParaRPr lang="en-US" altLang="ko-KR" sz="1400" dirty="0">
              <a:solidFill>
                <a:srgbClr val="FFCD03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352106A-33E1-4437-A77D-0C83F3C1C97A}"/>
              </a:ext>
            </a:extLst>
          </p:cNvPr>
          <p:cNvSpPr/>
          <p:nvPr/>
        </p:nvSpPr>
        <p:spPr>
          <a:xfrm>
            <a:off x="9734550" y="3830152"/>
            <a:ext cx="21844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rgbClr val="FFCD03"/>
                </a:solidFill>
              </a:rPr>
              <a:t>Ut </a:t>
            </a:r>
            <a:r>
              <a:rPr lang="en-US" altLang="ko-KR" sz="1100" dirty="0" err="1">
                <a:solidFill>
                  <a:srgbClr val="FFCD03"/>
                </a:solidFill>
              </a:rPr>
              <a:t>enim</a:t>
            </a:r>
            <a:r>
              <a:rPr lang="en-US" altLang="ko-KR" sz="1100" dirty="0">
                <a:solidFill>
                  <a:srgbClr val="FFCD03"/>
                </a:solidFill>
              </a:rPr>
              <a:t> ad minim </a:t>
            </a:r>
            <a:r>
              <a:rPr lang="en-US" altLang="ko-KR" sz="1100" dirty="0" err="1">
                <a:solidFill>
                  <a:srgbClr val="FFCD03"/>
                </a:solidFill>
              </a:rPr>
              <a:t>veniam</a:t>
            </a:r>
            <a:r>
              <a:rPr lang="en-US" altLang="ko-KR" sz="1100" dirty="0">
                <a:solidFill>
                  <a:srgbClr val="FFCD03"/>
                </a:solidFill>
              </a:rPr>
              <a:t>, </a:t>
            </a:r>
            <a:r>
              <a:rPr lang="en-US" altLang="ko-KR" sz="1100" dirty="0" err="1">
                <a:solidFill>
                  <a:srgbClr val="FFCD03"/>
                </a:solidFill>
              </a:rPr>
              <a:t>quis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nostrud</a:t>
            </a:r>
            <a:r>
              <a:rPr lang="en-US" altLang="ko-KR" sz="1100" dirty="0">
                <a:solidFill>
                  <a:srgbClr val="FFCD03"/>
                </a:solidFill>
              </a:rPr>
              <a:t> exercitation </a:t>
            </a:r>
            <a:r>
              <a:rPr lang="en-US" altLang="ko-KR" sz="1100" dirty="0" err="1">
                <a:solidFill>
                  <a:srgbClr val="FFCD03"/>
                </a:solidFill>
              </a:rPr>
              <a:t>ullamco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laboris</a:t>
            </a:r>
            <a:r>
              <a:rPr lang="en-US" altLang="ko-KR" sz="1100" dirty="0">
                <a:solidFill>
                  <a:srgbClr val="FFCD03"/>
                </a:solidFill>
              </a:rPr>
              <a:t> nisi </a:t>
            </a:r>
            <a:r>
              <a:rPr lang="en-US" altLang="ko-KR" sz="1100" dirty="0" err="1">
                <a:solidFill>
                  <a:srgbClr val="FFCD03"/>
                </a:solidFill>
              </a:rPr>
              <a:t>ut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aliquip</a:t>
            </a:r>
            <a:r>
              <a:rPr lang="en-US" altLang="ko-KR" sz="1100" dirty="0">
                <a:solidFill>
                  <a:srgbClr val="FFCD03"/>
                </a:solidFill>
              </a:rPr>
              <a:t> ex </a:t>
            </a:r>
            <a:r>
              <a:rPr lang="en-US" altLang="ko-KR" sz="1100" dirty="0" err="1">
                <a:solidFill>
                  <a:srgbClr val="FFCD03"/>
                </a:solidFill>
              </a:rPr>
              <a:t>ea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commodo</a:t>
            </a:r>
            <a:r>
              <a:rPr lang="en-US" altLang="ko-KR" sz="1100" dirty="0">
                <a:solidFill>
                  <a:srgbClr val="FFCD03"/>
                </a:solidFill>
              </a:rPr>
              <a:t> </a:t>
            </a:r>
            <a:r>
              <a:rPr lang="en-US" altLang="ko-KR" sz="1100" dirty="0" err="1">
                <a:solidFill>
                  <a:srgbClr val="FFCD03"/>
                </a:solidFill>
              </a:rPr>
              <a:t>consequat</a:t>
            </a:r>
            <a:endParaRPr lang="en-US" altLang="ko-KR" sz="1100" dirty="0">
              <a:solidFill>
                <a:srgbClr val="FFCD03"/>
              </a:solidFill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D27FF902-97AD-4F0C-84A6-EF809589A507}"/>
              </a:ext>
            </a:extLst>
          </p:cNvPr>
          <p:cNvSpPr/>
          <p:nvPr/>
        </p:nvSpPr>
        <p:spPr>
          <a:xfrm>
            <a:off x="10493662" y="2481950"/>
            <a:ext cx="666174" cy="666172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FCD0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3542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C50B9D18-2811-4BA1-9C6A-FC8BA9B8145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BF08416D-7682-47EE-B572-F70BC7D0AB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EB1176DB-BDD8-4B15-831C-9202464CA6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569199FB-AF0E-424F-9131-7C1445A448AC}"/>
              </a:ext>
            </a:extLst>
          </p:cNvPr>
          <p:cNvSpPr/>
          <p:nvPr/>
        </p:nvSpPr>
        <p:spPr>
          <a:xfrm>
            <a:off x="875069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221D1D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A08328AA-DBE6-42FB-9DDF-EAEE4908F691}"/>
              </a:ext>
            </a:extLst>
          </p:cNvPr>
          <p:cNvSpPr/>
          <p:nvPr/>
        </p:nvSpPr>
        <p:spPr>
          <a:xfrm>
            <a:off x="4457084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221D1D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06462E8-44B0-4763-897F-A8958FF4627E}"/>
              </a:ext>
            </a:extLst>
          </p:cNvPr>
          <p:cNvSpPr/>
          <p:nvPr/>
        </p:nvSpPr>
        <p:spPr>
          <a:xfrm>
            <a:off x="8039099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221D1D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B47764-7B5C-4DE3-9640-058C3EDA976A}"/>
              </a:ext>
            </a:extLst>
          </p:cNvPr>
          <p:cNvSpPr txBox="1"/>
          <p:nvPr/>
        </p:nvSpPr>
        <p:spPr>
          <a:xfrm>
            <a:off x="1116364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CD03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F028A-398B-47C5-911E-59B2A11B0275}"/>
              </a:ext>
            </a:extLst>
          </p:cNvPr>
          <p:cNvSpPr txBox="1"/>
          <p:nvPr/>
        </p:nvSpPr>
        <p:spPr>
          <a:xfrm>
            <a:off x="1116365" y="4796876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CD0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CD03"/>
                </a:solidFill>
              </a:rPr>
              <a:t>amet</a:t>
            </a:r>
            <a:r>
              <a:rPr lang="en-US" altLang="ko-KR" sz="1400" dirty="0">
                <a:solidFill>
                  <a:srgbClr val="FFCD03"/>
                </a:solidFill>
              </a:rPr>
              <a:t>, </a:t>
            </a:r>
            <a:r>
              <a:rPr lang="en-US" altLang="ko-KR" sz="1400" dirty="0" err="1">
                <a:solidFill>
                  <a:srgbClr val="FFCD03"/>
                </a:solidFill>
              </a:rPr>
              <a:t>consectetur</a:t>
            </a:r>
            <a:r>
              <a:rPr lang="en-US" altLang="ko-KR" sz="1400" dirty="0">
                <a:solidFill>
                  <a:srgbClr val="FFCD03"/>
                </a:solidFill>
              </a:rPr>
              <a:t> </a:t>
            </a:r>
            <a:r>
              <a:rPr lang="en-US" altLang="ko-KR" sz="1400" dirty="0" err="1">
                <a:solidFill>
                  <a:srgbClr val="FFCD03"/>
                </a:solidFill>
              </a:rPr>
              <a:t>adipiscing</a:t>
            </a:r>
            <a:r>
              <a:rPr lang="en-US" altLang="ko-KR" sz="1400" dirty="0">
                <a:solidFill>
                  <a:srgbClr val="FFCD03"/>
                </a:solidFill>
              </a:rPr>
              <a:t> </a:t>
            </a:r>
            <a:r>
              <a:rPr lang="en-US" altLang="ko-KR" sz="1400" dirty="0" err="1">
                <a:solidFill>
                  <a:srgbClr val="FFCD03"/>
                </a:solidFill>
              </a:rPr>
              <a:t>elit</a:t>
            </a:r>
            <a:endParaRPr lang="en-US" altLang="ko-KR" sz="1400" dirty="0">
              <a:solidFill>
                <a:srgbClr val="FFCD03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F44C8D-1292-43A3-9757-D4AAE9C8DF34}"/>
              </a:ext>
            </a:extLst>
          </p:cNvPr>
          <p:cNvSpPr txBox="1"/>
          <p:nvPr/>
        </p:nvSpPr>
        <p:spPr>
          <a:xfrm>
            <a:off x="1116364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CD03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rgbClr val="FFCD03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FFCD0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ADE0D8-F828-4430-991D-EA1727EBB600}"/>
              </a:ext>
            </a:extLst>
          </p:cNvPr>
          <p:cNvSpPr txBox="1"/>
          <p:nvPr/>
        </p:nvSpPr>
        <p:spPr>
          <a:xfrm>
            <a:off x="4698380" y="3901159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FFCD03"/>
                </a:solidFill>
              </a:rPr>
              <a:t>Consectetur</a:t>
            </a:r>
            <a:endParaRPr lang="en-US" altLang="ko-KR" sz="2000" dirty="0">
              <a:solidFill>
                <a:srgbClr val="FFCD03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257B5B-9684-4C25-B401-47E4CBD7320A}"/>
              </a:ext>
            </a:extLst>
          </p:cNvPr>
          <p:cNvSpPr txBox="1"/>
          <p:nvPr/>
        </p:nvSpPr>
        <p:spPr>
          <a:xfrm>
            <a:off x="4698381" y="4796876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CD03"/>
                </a:solidFill>
              </a:rPr>
              <a:t>sed do </a:t>
            </a:r>
            <a:r>
              <a:rPr lang="en-US" altLang="ko-KR" sz="1400" dirty="0" err="1">
                <a:solidFill>
                  <a:srgbClr val="FFCD03"/>
                </a:solidFill>
              </a:rPr>
              <a:t>eiusmod</a:t>
            </a:r>
            <a:r>
              <a:rPr lang="en-US" altLang="ko-KR" sz="1400" dirty="0">
                <a:solidFill>
                  <a:srgbClr val="FFCD03"/>
                </a:solidFill>
              </a:rPr>
              <a:t> </a:t>
            </a:r>
            <a:r>
              <a:rPr lang="en-US" altLang="ko-KR" sz="1400" dirty="0" err="1">
                <a:solidFill>
                  <a:srgbClr val="FFCD03"/>
                </a:solidFill>
              </a:rPr>
              <a:t>tempor</a:t>
            </a:r>
            <a:r>
              <a:rPr lang="en-US" altLang="ko-KR" sz="1400" dirty="0">
                <a:solidFill>
                  <a:srgbClr val="FFCD03"/>
                </a:solidFill>
              </a:rPr>
              <a:t> </a:t>
            </a:r>
            <a:r>
              <a:rPr lang="en-US" altLang="ko-KR" sz="1400" dirty="0" err="1">
                <a:solidFill>
                  <a:srgbClr val="FFCD03"/>
                </a:solidFill>
              </a:rPr>
              <a:t>incididunt</a:t>
            </a:r>
            <a:r>
              <a:rPr lang="en-US" altLang="ko-KR" sz="1400" dirty="0">
                <a:solidFill>
                  <a:srgbClr val="FFCD03"/>
                </a:solidFill>
              </a:rPr>
              <a:t> </a:t>
            </a:r>
            <a:r>
              <a:rPr lang="en-US" altLang="ko-KR" sz="1400" dirty="0" err="1">
                <a:solidFill>
                  <a:srgbClr val="FFCD03"/>
                </a:solidFill>
              </a:rPr>
              <a:t>ut</a:t>
            </a:r>
            <a:r>
              <a:rPr lang="en-US" altLang="ko-KR" sz="1400" dirty="0">
                <a:solidFill>
                  <a:srgbClr val="FFCD03"/>
                </a:solidFill>
              </a:rPr>
              <a:t> </a:t>
            </a:r>
            <a:r>
              <a:rPr lang="en-US" altLang="ko-KR" sz="1400" dirty="0" err="1">
                <a:solidFill>
                  <a:srgbClr val="FFCD03"/>
                </a:solidFill>
              </a:rPr>
              <a:t>labore</a:t>
            </a:r>
            <a:r>
              <a:rPr lang="en-US" altLang="ko-KR" sz="1400" dirty="0">
                <a:solidFill>
                  <a:srgbClr val="FFCD0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CD03"/>
                </a:solidFill>
              </a:rPr>
              <a:t>aliqua</a:t>
            </a:r>
            <a:endParaRPr lang="en-US" altLang="ko-KR" sz="1400" dirty="0">
              <a:solidFill>
                <a:srgbClr val="FFCD0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47EF4B-9C04-4212-8968-8854E36BCF1F}"/>
              </a:ext>
            </a:extLst>
          </p:cNvPr>
          <p:cNvSpPr txBox="1"/>
          <p:nvPr/>
        </p:nvSpPr>
        <p:spPr>
          <a:xfrm>
            <a:off x="4698380" y="4269766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FFCD03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rgbClr val="FFCD03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FCD03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FFCD03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5A3D1E-DB07-48F8-B507-CB107DA7FB1F}"/>
              </a:ext>
            </a:extLst>
          </p:cNvPr>
          <p:cNvSpPr txBox="1"/>
          <p:nvPr/>
        </p:nvSpPr>
        <p:spPr>
          <a:xfrm>
            <a:off x="8280395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rgbClr val="FFCD03"/>
                </a:solidFill>
              </a:rPr>
              <a:t>Sed do </a:t>
            </a:r>
            <a:r>
              <a:rPr lang="en-US" altLang="ko-KR" b="0" dirty="0" err="1">
                <a:solidFill>
                  <a:srgbClr val="FFCD03"/>
                </a:solidFill>
              </a:rPr>
              <a:t>eiusmod</a:t>
            </a:r>
            <a:endParaRPr lang="en-US" altLang="ko-KR" b="0" dirty="0">
              <a:solidFill>
                <a:srgbClr val="FFCD0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4A79DF-2CEC-4680-B162-850FE7A925EB}"/>
              </a:ext>
            </a:extLst>
          </p:cNvPr>
          <p:cNvSpPr txBox="1"/>
          <p:nvPr/>
        </p:nvSpPr>
        <p:spPr>
          <a:xfrm>
            <a:off x="8280396" y="4796876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CD03"/>
                </a:solidFill>
              </a:rPr>
              <a:t>Ut </a:t>
            </a:r>
            <a:r>
              <a:rPr lang="en-US" altLang="ko-KR" sz="1400" dirty="0" err="1">
                <a:solidFill>
                  <a:srgbClr val="FFCD03"/>
                </a:solidFill>
              </a:rPr>
              <a:t>enim</a:t>
            </a:r>
            <a:r>
              <a:rPr lang="en-US" altLang="ko-KR" sz="1400" dirty="0">
                <a:solidFill>
                  <a:srgbClr val="FFCD03"/>
                </a:solidFill>
              </a:rPr>
              <a:t> ad minim </a:t>
            </a:r>
            <a:r>
              <a:rPr lang="en-US" altLang="ko-KR" sz="1400" dirty="0" err="1">
                <a:solidFill>
                  <a:srgbClr val="FFCD03"/>
                </a:solidFill>
              </a:rPr>
              <a:t>veniam</a:t>
            </a:r>
            <a:r>
              <a:rPr lang="en-US" altLang="ko-KR" sz="1400" dirty="0">
                <a:solidFill>
                  <a:srgbClr val="FFCD03"/>
                </a:solidFill>
              </a:rPr>
              <a:t>, </a:t>
            </a:r>
            <a:r>
              <a:rPr lang="en-US" altLang="ko-KR" sz="1400" dirty="0" err="1">
                <a:solidFill>
                  <a:srgbClr val="FFCD03"/>
                </a:solidFill>
              </a:rPr>
              <a:t>quis</a:t>
            </a:r>
            <a:r>
              <a:rPr lang="en-US" altLang="ko-KR" sz="1400" dirty="0">
                <a:solidFill>
                  <a:srgbClr val="FFCD03"/>
                </a:solidFill>
              </a:rPr>
              <a:t> </a:t>
            </a:r>
            <a:r>
              <a:rPr lang="en-US" altLang="ko-KR" sz="1400" dirty="0" err="1">
                <a:solidFill>
                  <a:srgbClr val="FFCD03"/>
                </a:solidFill>
              </a:rPr>
              <a:t>nostrud</a:t>
            </a:r>
            <a:r>
              <a:rPr lang="en-US" altLang="ko-KR" sz="1400" dirty="0">
                <a:solidFill>
                  <a:srgbClr val="FFCD03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CD03"/>
                </a:solidFill>
              </a:rPr>
              <a:t>ullamco</a:t>
            </a:r>
            <a:r>
              <a:rPr lang="en-US" altLang="ko-KR" sz="1400" dirty="0">
                <a:solidFill>
                  <a:srgbClr val="FFCD03"/>
                </a:solidFill>
              </a:rPr>
              <a:t> </a:t>
            </a:r>
            <a:r>
              <a:rPr lang="en-US" altLang="ko-KR" sz="1400" dirty="0" err="1">
                <a:solidFill>
                  <a:srgbClr val="FFCD03"/>
                </a:solidFill>
              </a:rPr>
              <a:t>laboris</a:t>
            </a:r>
            <a:endParaRPr lang="en-US" altLang="ko-KR" sz="1400" dirty="0">
              <a:solidFill>
                <a:srgbClr val="FFCD0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2C243B-2A7F-44E7-86F3-F7A9E486EDD5}"/>
              </a:ext>
            </a:extLst>
          </p:cNvPr>
          <p:cNvSpPr txBox="1"/>
          <p:nvPr/>
        </p:nvSpPr>
        <p:spPr>
          <a:xfrm>
            <a:off x="8280395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FFCD03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rgbClr val="FFCD03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FCD03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rgbClr val="FFCD03"/>
              </a:solidFill>
              <a:latin typeface="+mj-lt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E25BDB6A-FC40-42EC-888D-8A4B54A4EF47}"/>
              </a:ext>
            </a:extLst>
          </p:cNvPr>
          <p:cNvSpPr/>
          <p:nvPr/>
        </p:nvSpPr>
        <p:spPr>
          <a:xfrm>
            <a:off x="2007316" y="2819964"/>
            <a:ext cx="1013338" cy="1013338"/>
          </a:xfrm>
          <a:prstGeom prst="ellipse">
            <a:avLst/>
          </a:prstGeom>
          <a:solidFill>
            <a:srgbClr val="FFCD03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CC77CED2-103B-4410-BB79-EA9C6276499A}"/>
              </a:ext>
            </a:extLst>
          </p:cNvPr>
          <p:cNvSpPr/>
          <p:nvPr/>
        </p:nvSpPr>
        <p:spPr>
          <a:xfrm>
            <a:off x="5589331" y="2819964"/>
            <a:ext cx="1013338" cy="1013338"/>
          </a:xfrm>
          <a:prstGeom prst="ellipse">
            <a:avLst/>
          </a:prstGeom>
          <a:solidFill>
            <a:srgbClr val="FFCD03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7D6DCA12-9ABD-43B3-9442-5D7E4914C26B}"/>
              </a:ext>
            </a:extLst>
          </p:cNvPr>
          <p:cNvSpPr/>
          <p:nvPr/>
        </p:nvSpPr>
        <p:spPr>
          <a:xfrm>
            <a:off x="9171346" y="2819964"/>
            <a:ext cx="1013338" cy="1013338"/>
          </a:xfrm>
          <a:prstGeom prst="ellipse">
            <a:avLst/>
          </a:prstGeom>
          <a:solidFill>
            <a:srgbClr val="FFCD03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7A5C92A9-CC2A-439E-AE13-6855537B6F5A}"/>
              </a:ext>
            </a:extLst>
          </p:cNvPr>
          <p:cNvGrpSpPr/>
          <p:nvPr/>
        </p:nvGrpSpPr>
        <p:grpSpPr>
          <a:xfrm>
            <a:off x="2318268" y="3008717"/>
            <a:ext cx="391434" cy="611948"/>
            <a:chOff x="2176740" y="5552108"/>
            <a:chExt cx="257175" cy="402049"/>
          </a:xfrm>
          <a:solidFill>
            <a:srgbClr val="221D1D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F1F692C-3D3C-4D3C-8678-FBB01F2D73A1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6F42FA3-9FDB-4F72-BC5D-265106F709FD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1AFD31A-40D4-4FB2-A181-57E10C1E523E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16A231F-255D-49EF-A8FB-3806DCA2D515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6E03B350-FEE1-4705-ACBC-26E5BDF719D0}"/>
              </a:ext>
            </a:extLst>
          </p:cNvPr>
          <p:cNvSpPr/>
          <p:nvPr/>
        </p:nvSpPr>
        <p:spPr>
          <a:xfrm>
            <a:off x="5828220" y="3046912"/>
            <a:ext cx="535560" cy="53555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221D1D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52A7459-8E51-42DD-AF52-2C028193371E}"/>
              </a:ext>
            </a:extLst>
          </p:cNvPr>
          <p:cNvSpPr/>
          <p:nvPr/>
        </p:nvSpPr>
        <p:spPr>
          <a:xfrm>
            <a:off x="9434384" y="3020901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221D1D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60863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1272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CFFEA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2254</TotalTime>
  <Words>1060</Words>
  <Application>Microsoft Office PowerPoint</Application>
  <PresentationFormat>와이드스크린</PresentationFormat>
  <Paragraphs>168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Montserrat Light</vt:lpstr>
      <vt:lpstr>Arial Unicode MS</vt:lpstr>
      <vt:lpstr>맑은 고딕</vt:lpstr>
      <vt:lpstr>Arial</vt:lpstr>
      <vt:lpstr>Montserrat Black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175</cp:revision>
  <dcterms:created xsi:type="dcterms:W3CDTF">2019-04-06T05:20:47Z</dcterms:created>
  <dcterms:modified xsi:type="dcterms:W3CDTF">2021-10-30T06:35:36Z</dcterms:modified>
</cp:coreProperties>
</file>