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Poppins"/>
      <p:regular r:id="rId17"/>
      <p:bold r:id="rId18"/>
      <p:italic r:id="rId19"/>
      <p:boldItalic r:id="rId20"/>
    </p:embeddedFont>
    <p:embeddedFont>
      <p:font typeface="Abril Fatface"/>
      <p:regular r:id="rId21"/>
    </p:embeddedFont>
    <p:embeddedFont>
      <p:font typeface="Barlow Condensed Medium"/>
      <p:regular r:id="rId22"/>
      <p:bold r:id="rId23"/>
      <p:italic r:id="rId24"/>
      <p:boldItalic r:id="rId25"/>
    </p:embeddedFont>
    <p:embeddedFont>
      <p:font typeface="Barlow Condensed"/>
      <p:regular r:id="rId26"/>
      <p:bold r:id="rId27"/>
      <p:italic r:id="rId28"/>
      <p:boldItalic r:id="rId29"/>
    </p:embeddedFont>
    <p:embeddedFont>
      <p:font typeface="Barlow"/>
      <p:regular r:id="rId30"/>
      <p:bold r:id="rId31"/>
      <p:italic r:id="rId32"/>
      <p:boldItalic r:id="rId33"/>
    </p:embeddedFont>
    <p:embeddedFont>
      <p:font typeface="Barlow Semi Condensed Black"/>
      <p:bold r:id="rId34"/>
      <p:boldItalic r:id="rId35"/>
    </p:embeddedFont>
    <p:embeddedFont>
      <p:font typeface="Homemade Apple"/>
      <p:regular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guide id="3" orient="horz" pos="345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 pos="345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boldItalic.fntdata"/><Relationship Id="rId22" Type="http://schemas.openxmlformats.org/officeDocument/2006/relationships/font" Target="fonts/BarlowCondensedMedium-regular.fntdata"/><Relationship Id="rId21" Type="http://schemas.openxmlformats.org/officeDocument/2006/relationships/font" Target="fonts/AbrilFatface-regular.fntdata"/><Relationship Id="rId24" Type="http://schemas.openxmlformats.org/officeDocument/2006/relationships/font" Target="fonts/BarlowCondensedMedium-italic.fntdata"/><Relationship Id="rId23" Type="http://schemas.openxmlformats.org/officeDocument/2006/relationships/font" Target="fonts/BarlowCondensedMedium-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BarlowCondensed-regular.fntdata"/><Relationship Id="rId25" Type="http://schemas.openxmlformats.org/officeDocument/2006/relationships/font" Target="fonts/BarlowCondensedMedium-boldItalic.fntdata"/><Relationship Id="rId28" Type="http://schemas.openxmlformats.org/officeDocument/2006/relationships/font" Target="fonts/BarlowCondensed-italic.fntdata"/><Relationship Id="rId27" Type="http://schemas.openxmlformats.org/officeDocument/2006/relationships/font" Target="fonts/BarlowCondensed-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BarlowCondensed-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Barlow-bold.fntdata"/><Relationship Id="rId30" Type="http://schemas.openxmlformats.org/officeDocument/2006/relationships/font" Target="fonts/Barlow-regular.fntdata"/><Relationship Id="rId11" Type="http://schemas.openxmlformats.org/officeDocument/2006/relationships/slide" Target="slides/slide6.xml"/><Relationship Id="rId33" Type="http://schemas.openxmlformats.org/officeDocument/2006/relationships/font" Target="fonts/Barlow-boldItalic.fntdata"/><Relationship Id="rId10" Type="http://schemas.openxmlformats.org/officeDocument/2006/relationships/slide" Target="slides/slide5.xml"/><Relationship Id="rId32" Type="http://schemas.openxmlformats.org/officeDocument/2006/relationships/font" Target="fonts/Barlow-italic.fntdata"/><Relationship Id="rId13" Type="http://schemas.openxmlformats.org/officeDocument/2006/relationships/slide" Target="slides/slide8.xml"/><Relationship Id="rId35" Type="http://schemas.openxmlformats.org/officeDocument/2006/relationships/font" Target="fonts/BarlowSemiCondensedBlack-boldItalic.fntdata"/><Relationship Id="rId12" Type="http://schemas.openxmlformats.org/officeDocument/2006/relationships/slide" Target="slides/slide7.xml"/><Relationship Id="rId34" Type="http://schemas.openxmlformats.org/officeDocument/2006/relationships/font" Target="fonts/BarlowSemiCondensedBlack-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HomemadeApple-regular.fntdata"/><Relationship Id="rId17" Type="http://schemas.openxmlformats.org/officeDocument/2006/relationships/font" Target="fonts/Poppins-regular.fntdata"/><Relationship Id="rId16" Type="http://schemas.openxmlformats.org/officeDocument/2006/relationships/slide" Target="slides/slide11.xml"/><Relationship Id="rId19" Type="http://schemas.openxmlformats.org/officeDocument/2006/relationships/font" Target="fonts/Poppins-italic.fntdata"/><Relationship Id="rId18" Type="http://schemas.openxmlformats.org/officeDocument/2006/relationships/font" Target="fonts/Poppin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 name="Shape 48"/>
        <p:cNvGrpSpPr/>
        <p:nvPr/>
      </p:nvGrpSpPr>
      <p:grpSpPr>
        <a:xfrm>
          <a:off x="0" y="0"/>
          <a:ext cx="0" cy="0"/>
          <a:chOff x="0" y="0"/>
          <a:chExt cx="0" cy="0"/>
        </a:xfrm>
      </p:grpSpPr>
      <p:sp>
        <p:nvSpPr>
          <p:cNvPr id="49" name="Google Shape;49;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3" name="Shape 423"/>
        <p:cNvGrpSpPr/>
        <p:nvPr/>
      </p:nvGrpSpPr>
      <p:grpSpPr>
        <a:xfrm>
          <a:off x="0" y="0"/>
          <a:ext cx="0" cy="0"/>
          <a:chOff x="0" y="0"/>
          <a:chExt cx="0" cy="0"/>
        </a:xfrm>
      </p:grpSpPr>
      <p:sp>
        <p:nvSpPr>
          <p:cNvPr id="424" name="Google Shape;42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9" name="Shape 429"/>
        <p:cNvGrpSpPr/>
        <p:nvPr/>
      </p:nvGrpSpPr>
      <p:grpSpPr>
        <a:xfrm>
          <a:off x="0" y="0"/>
          <a:ext cx="0" cy="0"/>
          <a:chOff x="0" y="0"/>
          <a:chExt cx="0" cy="0"/>
        </a:xfrm>
      </p:grpSpPr>
      <p:sp>
        <p:nvSpPr>
          <p:cNvPr id="430" name="Google Shape;430;g8ad73ea546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8ad73ea546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 name="Shape 53"/>
        <p:cNvGrpSpPr/>
        <p:nvPr/>
      </p:nvGrpSpPr>
      <p:grpSpPr>
        <a:xfrm>
          <a:off x="0" y="0"/>
          <a:ext cx="0" cy="0"/>
          <a:chOff x="0" y="0"/>
          <a:chExt cx="0" cy="0"/>
        </a:xfrm>
      </p:grpSpPr>
      <p:sp>
        <p:nvSpPr>
          <p:cNvPr id="54" name="Google Shape;5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Google Shape;6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Google Shape;7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8" name="Shape 418"/>
        <p:cNvGrpSpPr/>
        <p:nvPr/>
      </p:nvGrpSpPr>
      <p:grpSpPr>
        <a:xfrm>
          <a:off x="0" y="0"/>
          <a:ext cx="0" cy="0"/>
          <a:chOff x="0" y="0"/>
          <a:chExt cx="0" cy="0"/>
        </a:xfrm>
      </p:grpSpPr>
      <p:sp>
        <p:nvSpPr>
          <p:cNvPr id="419" name="Google Shape;41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3.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2.png"/><Relationship Id="rId12" Type="http://schemas.openxmlformats.org/officeDocument/2006/relationships/image" Target="../media/image6.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5.png"/><Relationship Id="rId7" Type="http://schemas.openxmlformats.org/officeDocument/2006/relationships/hyperlink" Target="https://twitter.com/SlidesManiaSM/" TargetMode="External"/><Relationship Id="rId8"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1_Sunflower_Template_SlidesMania_1">
  <p:cSld name="1">
    <p:bg>
      <p:bgPr>
        <a:blipFill>
          <a:blip r:embed="rId2">
            <a:alphaModFix/>
          </a:blip>
          <a:stretch>
            <a:fillRect/>
          </a:stretch>
        </a:blipFill>
      </p:bgPr>
    </p:bg>
    <p:spTree>
      <p:nvGrpSpPr>
        <p:cNvPr id="7" name="Shape 7"/>
        <p:cNvGrpSpPr/>
        <p:nvPr/>
      </p:nvGrpSpPr>
      <p:grpSpPr>
        <a:xfrm>
          <a:off x="0" y="0"/>
          <a:ext cx="0" cy="0"/>
          <a:chOff x="0" y="0"/>
          <a:chExt cx="0" cy="0"/>
        </a:xfrm>
      </p:grpSpPr>
      <p:sp>
        <p:nvSpPr>
          <p:cNvPr id="8" name="Google Shape;8;p2"/>
          <p:cNvSpPr/>
          <p:nvPr/>
        </p:nvSpPr>
        <p:spPr>
          <a:xfrm>
            <a:off x="532297" y="649531"/>
            <a:ext cx="10951780" cy="5377643"/>
          </a:xfrm>
          <a:custGeom>
            <a:rect b="b" l="l" r="r" t="t"/>
            <a:pathLst>
              <a:path extrusionOk="0" h="4012163" w="11206065">
                <a:moveTo>
                  <a:pt x="0" y="0"/>
                </a:moveTo>
                <a:lnTo>
                  <a:pt x="11206065" y="317241"/>
                </a:lnTo>
                <a:lnTo>
                  <a:pt x="11196735" y="3788229"/>
                </a:lnTo>
                <a:lnTo>
                  <a:pt x="0" y="4012163"/>
                </a:lnTo>
                <a:cubicBezTo>
                  <a:pt x="3110" y="2668555"/>
                  <a:pt x="6221" y="1324947"/>
                  <a:pt x="0" y="0"/>
                </a:cubicBezTo>
                <a:close/>
              </a:path>
            </a:pathLst>
          </a:custGeom>
          <a:gradFill>
            <a:gsLst>
              <a:gs pos="0">
                <a:schemeClr val="lt1"/>
              </a:gs>
              <a:gs pos="83000">
                <a:srgbClr val="F2F2F2"/>
              </a:gs>
              <a:gs pos="100000">
                <a:srgbClr val="F2F2F2"/>
              </a:gs>
            </a:gsLst>
            <a:lin ang="16200000" scaled="0"/>
          </a:gra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 name="Google Shape;9;p2"/>
          <p:cNvSpPr/>
          <p:nvPr/>
        </p:nvSpPr>
        <p:spPr>
          <a:xfrm>
            <a:off x="147484" y="208936"/>
            <a:ext cx="11661058" cy="6408174"/>
          </a:xfrm>
          <a:custGeom>
            <a:rect b="b" l="l" r="r" t="t"/>
            <a:pathLst>
              <a:path extrusionOk="0" h="2802193" w="7561006">
                <a:moveTo>
                  <a:pt x="934065" y="0"/>
                </a:moveTo>
                <a:lnTo>
                  <a:pt x="0" y="2802193"/>
                </a:lnTo>
                <a:lnTo>
                  <a:pt x="6607277" y="2703871"/>
                </a:lnTo>
                <a:lnTo>
                  <a:pt x="7561006" y="186813"/>
                </a:lnTo>
                <a:lnTo>
                  <a:pt x="934065" y="0"/>
                </a:lnTo>
                <a:close/>
              </a:path>
            </a:pathLst>
          </a:custGeom>
          <a:noFill/>
          <a:ln cap="flat" cmpd="sng" w="130175">
            <a:solidFill>
              <a:schemeClr val="accent1"/>
            </a:solidFill>
            <a:prstDash val="solid"/>
            <a:miter lim="800000"/>
            <a:headEnd len="sm" w="sm" type="none"/>
            <a:tailEnd len="sm" w="sm" type="none"/>
          </a:ln>
          <a:effectLst>
            <a:outerShdw blurRad="127000" rotWithShape="0" algn="tl" dir="2700000" dist="406400">
              <a:srgbClr val="000000">
                <a:alpha val="58823"/>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2"/>
          <p:cNvSpPr/>
          <p:nvPr/>
        </p:nvSpPr>
        <p:spPr>
          <a:xfrm>
            <a:off x="6607276" y="889820"/>
            <a:ext cx="5025639" cy="4970206"/>
          </a:xfrm>
          <a:custGeom>
            <a:rect b="b" l="l" r="r" t="t"/>
            <a:pathLst>
              <a:path extrusionOk="0" h="4975123" w="4876800">
                <a:moveTo>
                  <a:pt x="0" y="0"/>
                </a:moveTo>
                <a:lnTo>
                  <a:pt x="4876800" y="167148"/>
                </a:lnTo>
                <a:cubicBezTo>
                  <a:pt x="4873523" y="1730477"/>
                  <a:pt x="4870245" y="3293806"/>
                  <a:pt x="4866968" y="4857135"/>
                </a:cubicBezTo>
                <a:lnTo>
                  <a:pt x="530942" y="4975123"/>
                </a:lnTo>
                <a:lnTo>
                  <a:pt x="0" y="0"/>
                </a:lnTo>
                <a:close/>
              </a:path>
            </a:pathLst>
          </a:custGeom>
          <a:gradFill>
            <a:gsLst>
              <a:gs pos="0">
                <a:schemeClr val="lt1"/>
              </a:gs>
              <a:gs pos="83000">
                <a:srgbClr val="F2F2F2"/>
              </a:gs>
              <a:gs pos="100000">
                <a:srgbClr val="F2F2F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1_Sunflower_Template_SlidesMania_2">
  <p:cSld name="3">
    <p:bg>
      <p:bgPr>
        <a:solidFill>
          <a:schemeClr val="accent1"/>
        </a:solidFill>
      </p:bgPr>
    </p:bg>
    <p:spTree>
      <p:nvGrpSpPr>
        <p:cNvPr id="11" name="Shape 11"/>
        <p:cNvGrpSpPr/>
        <p:nvPr/>
      </p:nvGrpSpPr>
      <p:grpSpPr>
        <a:xfrm>
          <a:off x="0" y="0"/>
          <a:ext cx="0" cy="0"/>
          <a:chOff x="0" y="0"/>
          <a:chExt cx="0" cy="0"/>
        </a:xfrm>
      </p:grpSpPr>
      <p:sp>
        <p:nvSpPr>
          <p:cNvPr id="12" name="Google Shape;12;p3"/>
          <p:cNvSpPr/>
          <p:nvPr/>
        </p:nvSpPr>
        <p:spPr>
          <a:xfrm>
            <a:off x="532297" y="649531"/>
            <a:ext cx="10951780" cy="5377643"/>
          </a:xfrm>
          <a:custGeom>
            <a:rect b="b" l="l" r="r" t="t"/>
            <a:pathLst>
              <a:path extrusionOk="0" h="4012163" w="11206065">
                <a:moveTo>
                  <a:pt x="0" y="0"/>
                </a:moveTo>
                <a:lnTo>
                  <a:pt x="11206065" y="317241"/>
                </a:lnTo>
                <a:lnTo>
                  <a:pt x="11196735" y="3788229"/>
                </a:lnTo>
                <a:lnTo>
                  <a:pt x="0" y="4012163"/>
                </a:lnTo>
                <a:cubicBezTo>
                  <a:pt x="3110" y="2668555"/>
                  <a:pt x="6221" y="1324947"/>
                  <a:pt x="0" y="0"/>
                </a:cubicBezTo>
                <a:close/>
              </a:path>
            </a:pathLst>
          </a:custGeom>
          <a:gradFill>
            <a:gsLst>
              <a:gs pos="0">
                <a:schemeClr val="lt1"/>
              </a:gs>
              <a:gs pos="83000">
                <a:srgbClr val="F2F2F2"/>
              </a:gs>
              <a:gs pos="100000">
                <a:srgbClr val="F2F2F2"/>
              </a:gs>
            </a:gsLst>
            <a:lin ang="16200000" scaled="0"/>
          </a:gra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 name="Google Shape;13;p3"/>
          <p:cNvSpPr/>
          <p:nvPr/>
        </p:nvSpPr>
        <p:spPr>
          <a:xfrm>
            <a:off x="147484" y="208936"/>
            <a:ext cx="11661058" cy="6408174"/>
          </a:xfrm>
          <a:custGeom>
            <a:rect b="b" l="l" r="r" t="t"/>
            <a:pathLst>
              <a:path extrusionOk="0" h="2802193" w="7561006">
                <a:moveTo>
                  <a:pt x="934065" y="0"/>
                </a:moveTo>
                <a:lnTo>
                  <a:pt x="0" y="2802193"/>
                </a:lnTo>
                <a:lnTo>
                  <a:pt x="6607277" y="2703871"/>
                </a:lnTo>
                <a:lnTo>
                  <a:pt x="7561006" y="186813"/>
                </a:lnTo>
                <a:lnTo>
                  <a:pt x="934065" y="0"/>
                </a:lnTo>
                <a:close/>
              </a:path>
            </a:pathLst>
          </a:custGeom>
          <a:noFill/>
          <a:ln cap="flat" cmpd="sng" w="130175">
            <a:solidFill>
              <a:schemeClr val="accent2"/>
            </a:solidFill>
            <a:prstDash val="solid"/>
            <a:miter lim="800000"/>
            <a:headEnd len="sm" w="sm" type="none"/>
            <a:tailEnd len="sm" w="sm" type="none"/>
          </a:ln>
          <a:effectLst>
            <a:outerShdw blurRad="127000" rotWithShape="0" algn="tl" dir="2700000" dist="406400">
              <a:srgbClr val="000000">
                <a:alpha val="58823"/>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 name="Google Shape;14;p3"/>
          <p:cNvSpPr/>
          <p:nvPr/>
        </p:nvSpPr>
        <p:spPr>
          <a:xfrm>
            <a:off x="6607276" y="889820"/>
            <a:ext cx="5025639" cy="4960374"/>
          </a:xfrm>
          <a:custGeom>
            <a:rect b="b" l="l" r="r" t="t"/>
            <a:pathLst>
              <a:path extrusionOk="0" h="4975123" w="4876800">
                <a:moveTo>
                  <a:pt x="0" y="0"/>
                </a:moveTo>
                <a:lnTo>
                  <a:pt x="4876800" y="167148"/>
                </a:lnTo>
                <a:cubicBezTo>
                  <a:pt x="4873523" y="1730477"/>
                  <a:pt x="4870245" y="3293806"/>
                  <a:pt x="4866968" y="4857135"/>
                </a:cubicBezTo>
                <a:lnTo>
                  <a:pt x="530942" y="4975123"/>
                </a:lnTo>
                <a:lnTo>
                  <a:pt x="0" y="0"/>
                </a:lnTo>
                <a:close/>
              </a:path>
            </a:pathLst>
          </a:custGeom>
          <a:gradFill>
            <a:gsLst>
              <a:gs pos="0">
                <a:schemeClr val="lt1"/>
              </a:gs>
              <a:gs pos="83000">
                <a:srgbClr val="F2F2F2"/>
              </a:gs>
              <a:gs pos="100000">
                <a:srgbClr val="F2F2F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1_Sunflower_Template_SlidesMania_3">
  <p:cSld name="4">
    <p:bg>
      <p:bgPr>
        <a:solidFill>
          <a:schemeClr val="accent2"/>
        </a:solidFill>
      </p:bgPr>
    </p:bg>
    <p:spTree>
      <p:nvGrpSpPr>
        <p:cNvPr id="15" name="Shape 15"/>
        <p:cNvGrpSpPr/>
        <p:nvPr/>
      </p:nvGrpSpPr>
      <p:grpSpPr>
        <a:xfrm>
          <a:off x="0" y="0"/>
          <a:ext cx="0" cy="0"/>
          <a:chOff x="0" y="0"/>
          <a:chExt cx="0" cy="0"/>
        </a:xfrm>
      </p:grpSpPr>
      <p:sp>
        <p:nvSpPr>
          <p:cNvPr id="16" name="Google Shape;16;p4"/>
          <p:cNvSpPr/>
          <p:nvPr/>
        </p:nvSpPr>
        <p:spPr>
          <a:xfrm>
            <a:off x="532297" y="649531"/>
            <a:ext cx="10951780" cy="5377643"/>
          </a:xfrm>
          <a:custGeom>
            <a:rect b="b" l="l" r="r" t="t"/>
            <a:pathLst>
              <a:path extrusionOk="0" h="4012163" w="11206065">
                <a:moveTo>
                  <a:pt x="0" y="0"/>
                </a:moveTo>
                <a:lnTo>
                  <a:pt x="11206065" y="317241"/>
                </a:lnTo>
                <a:lnTo>
                  <a:pt x="11196735" y="3788229"/>
                </a:lnTo>
                <a:lnTo>
                  <a:pt x="0" y="4012163"/>
                </a:lnTo>
                <a:cubicBezTo>
                  <a:pt x="3110" y="2668555"/>
                  <a:pt x="6221" y="1324947"/>
                  <a:pt x="0" y="0"/>
                </a:cubicBezTo>
                <a:close/>
              </a:path>
            </a:pathLst>
          </a:custGeom>
          <a:gradFill>
            <a:gsLst>
              <a:gs pos="0">
                <a:schemeClr val="lt1"/>
              </a:gs>
              <a:gs pos="83000">
                <a:srgbClr val="F2F2F2"/>
              </a:gs>
              <a:gs pos="100000">
                <a:srgbClr val="F2F2F2"/>
              </a:gs>
            </a:gsLst>
            <a:lin ang="16200000" scaled="0"/>
          </a:gra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7" name="Google Shape;17;p4"/>
          <p:cNvSpPr/>
          <p:nvPr/>
        </p:nvSpPr>
        <p:spPr>
          <a:xfrm>
            <a:off x="147484" y="208936"/>
            <a:ext cx="11661058" cy="6408174"/>
          </a:xfrm>
          <a:custGeom>
            <a:rect b="b" l="l" r="r" t="t"/>
            <a:pathLst>
              <a:path extrusionOk="0" h="2802193" w="7561006">
                <a:moveTo>
                  <a:pt x="934065" y="0"/>
                </a:moveTo>
                <a:lnTo>
                  <a:pt x="0" y="2802193"/>
                </a:lnTo>
                <a:lnTo>
                  <a:pt x="6607277" y="2703871"/>
                </a:lnTo>
                <a:lnTo>
                  <a:pt x="7561006" y="186813"/>
                </a:lnTo>
                <a:lnTo>
                  <a:pt x="934065" y="0"/>
                </a:lnTo>
                <a:close/>
              </a:path>
            </a:pathLst>
          </a:custGeom>
          <a:noFill/>
          <a:ln cap="flat" cmpd="sng" w="130175">
            <a:solidFill>
              <a:schemeClr val="accent1"/>
            </a:solidFill>
            <a:prstDash val="solid"/>
            <a:miter lim="800000"/>
            <a:headEnd len="sm" w="sm" type="none"/>
            <a:tailEnd len="sm" w="sm" type="none"/>
          </a:ln>
          <a:effectLst>
            <a:outerShdw blurRad="127000" rotWithShape="0" algn="tl" dir="2700000" dist="406400">
              <a:srgbClr val="000000">
                <a:alpha val="58823"/>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 name="Google Shape;18;p4"/>
          <p:cNvSpPr/>
          <p:nvPr/>
        </p:nvSpPr>
        <p:spPr>
          <a:xfrm>
            <a:off x="6607276" y="889820"/>
            <a:ext cx="5025639" cy="4950541"/>
          </a:xfrm>
          <a:custGeom>
            <a:rect b="b" l="l" r="r" t="t"/>
            <a:pathLst>
              <a:path extrusionOk="0" h="4975123" w="4876800">
                <a:moveTo>
                  <a:pt x="0" y="0"/>
                </a:moveTo>
                <a:lnTo>
                  <a:pt x="4876800" y="167148"/>
                </a:lnTo>
                <a:cubicBezTo>
                  <a:pt x="4873523" y="1730477"/>
                  <a:pt x="4870245" y="3293806"/>
                  <a:pt x="4866968" y="4857135"/>
                </a:cubicBezTo>
                <a:lnTo>
                  <a:pt x="530942" y="4975123"/>
                </a:lnTo>
                <a:lnTo>
                  <a:pt x="0" y="0"/>
                </a:lnTo>
                <a:close/>
              </a:path>
            </a:pathLst>
          </a:custGeom>
          <a:gradFill>
            <a:gsLst>
              <a:gs pos="0">
                <a:schemeClr val="lt1"/>
              </a:gs>
              <a:gs pos="83000">
                <a:srgbClr val="F2F2F2"/>
              </a:gs>
              <a:gs pos="100000">
                <a:srgbClr val="F2F2F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1_Sunflower_Template_SlidesMania_3 1">
  <p:cSld name="4_1">
    <p:bg>
      <p:bgPr>
        <a:solidFill>
          <a:schemeClr val="accent5"/>
        </a:solidFill>
      </p:bgPr>
    </p:bg>
    <p:spTree>
      <p:nvGrpSpPr>
        <p:cNvPr id="19" name="Shape 19"/>
        <p:cNvGrpSpPr/>
        <p:nvPr/>
      </p:nvGrpSpPr>
      <p:grpSpPr>
        <a:xfrm>
          <a:off x="0" y="0"/>
          <a:ext cx="0" cy="0"/>
          <a:chOff x="0" y="0"/>
          <a:chExt cx="0" cy="0"/>
        </a:xfrm>
      </p:grpSpPr>
      <p:sp>
        <p:nvSpPr>
          <p:cNvPr id="20" name="Google Shape;20;p5"/>
          <p:cNvSpPr/>
          <p:nvPr/>
        </p:nvSpPr>
        <p:spPr>
          <a:xfrm>
            <a:off x="532297" y="649531"/>
            <a:ext cx="10953929" cy="5376298"/>
          </a:xfrm>
          <a:custGeom>
            <a:rect b="b" l="l" r="r" t="t"/>
            <a:pathLst>
              <a:path extrusionOk="0" h="4012163" w="11206065">
                <a:moveTo>
                  <a:pt x="0" y="0"/>
                </a:moveTo>
                <a:lnTo>
                  <a:pt x="11206065" y="317241"/>
                </a:lnTo>
                <a:lnTo>
                  <a:pt x="11196735" y="3788229"/>
                </a:lnTo>
                <a:lnTo>
                  <a:pt x="0" y="4012163"/>
                </a:lnTo>
                <a:cubicBezTo>
                  <a:pt x="3110" y="2668555"/>
                  <a:pt x="6221" y="1324947"/>
                  <a:pt x="0" y="0"/>
                </a:cubicBezTo>
                <a:close/>
              </a:path>
            </a:pathLst>
          </a:custGeom>
          <a:gradFill>
            <a:gsLst>
              <a:gs pos="0">
                <a:schemeClr val="lt1"/>
              </a:gs>
              <a:gs pos="83000">
                <a:srgbClr val="F2F2F2"/>
              </a:gs>
              <a:gs pos="100000">
                <a:srgbClr val="F2F2F2"/>
              </a:gs>
            </a:gsLst>
            <a:lin ang="16200038" scaled="0"/>
          </a:gra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1" name="Google Shape;21;p5"/>
          <p:cNvSpPr/>
          <p:nvPr/>
        </p:nvSpPr>
        <p:spPr>
          <a:xfrm>
            <a:off x="147484" y="208936"/>
            <a:ext cx="11662852" cy="6410016"/>
          </a:xfrm>
          <a:custGeom>
            <a:rect b="b" l="l" r="r" t="t"/>
            <a:pathLst>
              <a:path extrusionOk="0" h="2802193" w="7561006">
                <a:moveTo>
                  <a:pt x="934065" y="0"/>
                </a:moveTo>
                <a:lnTo>
                  <a:pt x="0" y="2802193"/>
                </a:lnTo>
                <a:lnTo>
                  <a:pt x="6607277" y="2703871"/>
                </a:lnTo>
                <a:lnTo>
                  <a:pt x="7561006" y="186813"/>
                </a:lnTo>
                <a:lnTo>
                  <a:pt x="934065" y="0"/>
                </a:lnTo>
                <a:close/>
              </a:path>
            </a:pathLst>
          </a:custGeom>
          <a:noFill/>
          <a:ln cap="flat" cmpd="sng" w="130175">
            <a:solidFill>
              <a:schemeClr val="accent6"/>
            </a:solidFill>
            <a:prstDash val="solid"/>
            <a:miter lim="800000"/>
            <a:headEnd len="sm" w="sm" type="none"/>
            <a:tailEnd len="sm" w="sm" type="none"/>
          </a:ln>
          <a:effectLst>
            <a:outerShdw blurRad="127000" rotWithShape="0" algn="tl" dir="2700000" dist="406400">
              <a:srgbClr val="000000">
                <a:alpha val="58819"/>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 name="Google Shape;22;p5"/>
          <p:cNvSpPr/>
          <p:nvPr/>
        </p:nvSpPr>
        <p:spPr>
          <a:xfrm>
            <a:off x="6607276" y="889820"/>
            <a:ext cx="5023104" cy="4950247"/>
          </a:xfrm>
          <a:custGeom>
            <a:rect b="b" l="l" r="r" t="t"/>
            <a:pathLst>
              <a:path extrusionOk="0" h="4975123" w="4876800">
                <a:moveTo>
                  <a:pt x="0" y="0"/>
                </a:moveTo>
                <a:lnTo>
                  <a:pt x="4876800" y="167148"/>
                </a:lnTo>
                <a:cubicBezTo>
                  <a:pt x="4873523" y="1730477"/>
                  <a:pt x="4870245" y="3293806"/>
                  <a:pt x="4866968" y="4857135"/>
                </a:cubicBezTo>
                <a:lnTo>
                  <a:pt x="530942" y="4975123"/>
                </a:lnTo>
                <a:lnTo>
                  <a:pt x="0" y="0"/>
                </a:lnTo>
                <a:close/>
              </a:path>
            </a:pathLst>
          </a:custGeom>
          <a:gradFill>
            <a:gsLst>
              <a:gs pos="0">
                <a:schemeClr val="lt1"/>
              </a:gs>
              <a:gs pos="83000">
                <a:srgbClr val="F2F2F2"/>
              </a:gs>
              <a:gs pos="100000">
                <a:srgbClr val="F2F2F2"/>
              </a:gs>
            </a:gsLst>
            <a:lin ang="16200038"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1_Sunflower_Template_SlidesMania_3 1 3">
  <p:cSld name="4_1_3">
    <p:bg>
      <p:bgPr>
        <a:solidFill>
          <a:schemeClr val="accent6"/>
        </a:solidFill>
      </p:bgPr>
    </p:bg>
    <p:spTree>
      <p:nvGrpSpPr>
        <p:cNvPr id="23" name="Shape 23"/>
        <p:cNvGrpSpPr/>
        <p:nvPr/>
      </p:nvGrpSpPr>
      <p:grpSpPr>
        <a:xfrm>
          <a:off x="0" y="0"/>
          <a:ext cx="0" cy="0"/>
          <a:chOff x="0" y="0"/>
          <a:chExt cx="0" cy="0"/>
        </a:xfrm>
      </p:grpSpPr>
      <p:sp>
        <p:nvSpPr>
          <p:cNvPr id="24" name="Google Shape;24;p6"/>
          <p:cNvSpPr/>
          <p:nvPr/>
        </p:nvSpPr>
        <p:spPr>
          <a:xfrm>
            <a:off x="532297" y="649531"/>
            <a:ext cx="10953929" cy="5376298"/>
          </a:xfrm>
          <a:custGeom>
            <a:rect b="b" l="l" r="r" t="t"/>
            <a:pathLst>
              <a:path extrusionOk="0" h="4012163" w="11206065">
                <a:moveTo>
                  <a:pt x="0" y="0"/>
                </a:moveTo>
                <a:lnTo>
                  <a:pt x="11206065" y="317241"/>
                </a:lnTo>
                <a:lnTo>
                  <a:pt x="11196735" y="3788229"/>
                </a:lnTo>
                <a:lnTo>
                  <a:pt x="0" y="4012163"/>
                </a:lnTo>
                <a:cubicBezTo>
                  <a:pt x="3110" y="2668555"/>
                  <a:pt x="6221" y="1324947"/>
                  <a:pt x="0" y="0"/>
                </a:cubicBezTo>
                <a:close/>
              </a:path>
            </a:pathLst>
          </a:custGeom>
          <a:gradFill>
            <a:gsLst>
              <a:gs pos="0">
                <a:schemeClr val="lt1"/>
              </a:gs>
              <a:gs pos="83000">
                <a:srgbClr val="F2F2F2"/>
              </a:gs>
              <a:gs pos="100000">
                <a:srgbClr val="F2F2F2"/>
              </a:gs>
            </a:gsLst>
            <a:lin ang="16200038" scaled="0"/>
          </a:gra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5" name="Google Shape;25;p6"/>
          <p:cNvSpPr/>
          <p:nvPr/>
        </p:nvSpPr>
        <p:spPr>
          <a:xfrm>
            <a:off x="147484" y="208936"/>
            <a:ext cx="11662852" cy="6410016"/>
          </a:xfrm>
          <a:custGeom>
            <a:rect b="b" l="l" r="r" t="t"/>
            <a:pathLst>
              <a:path extrusionOk="0" h="2802193" w="7561006">
                <a:moveTo>
                  <a:pt x="934065" y="0"/>
                </a:moveTo>
                <a:lnTo>
                  <a:pt x="0" y="2802193"/>
                </a:lnTo>
                <a:lnTo>
                  <a:pt x="6607277" y="2703871"/>
                </a:lnTo>
                <a:lnTo>
                  <a:pt x="7561006" y="186813"/>
                </a:lnTo>
                <a:lnTo>
                  <a:pt x="934065" y="0"/>
                </a:lnTo>
                <a:close/>
              </a:path>
            </a:pathLst>
          </a:custGeom>
          <a:noFill/>
          <a:ln cap="flat" cmpd="sng" w="130175">
            <a:solidFill>
              <a:schemeClr val="accent5"/>
            </a:solidFill>
            <a:prstDash val="solid"/>
            <a:miter lim="800000"/>
            <a:headEnd len="sm" w="sm" type="none"/>
            <a:tailEnd len="sm" w="sm" type="none"/>
          </a:ln>
          <a:effectLst>
            <a:outerShdw blurRad="127000" rotWithShape="0" algn="tl" dir="2700000" dist="406400">
              <a:srgbClr val="000000">
                <a:alpha val="58819"/>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 name="Google Shape;26;p6"/>
          <p:cNvSpPr/>
          <p:nvPr/>
        </p:nvSpPr>
        <p:spPr>
          <a:xfrm>
            <a:off x="6607276" y="889820"/>
            <a:ext cx="5023104" cy="4950247"/>
          </a:xfrm>
          <a:custGeom>
            <a:rect b="b" l="l" r="r" t="t"/>
            <a:pathLst>
              <a:path extrusionOk="0" h="4975123" w="4876800">
                <a:moveTo>
                  <a:pt x="0" y="0"/>
                </a:moveTo>
                <a:lnTo>
                  <a:pt x="4876800" y="167148"/>
                </a:lnTo>
                <a:cubicBezTo>
                  <a:pt x="4873523" y="1730477"/>
                  <a:pt x="4870245" y="3293806"/>
                  <a:pt x="4866968" y="4857135"/>
                </a:cubicBezTo>
                <a:lnTo>
                  <a:pt x="530942" y="4975123"/>
                </a:lnTo>
                <a:lnTo>
                  <a:pt x="0" y="0"/>
                </a:lnTo>
                <a:close/>
              </a:path>
            </a:pathLst>
          </a:custGeom>
          <a:gradFill>
            <a:gsLst>
              <a:gs pos="0">
                <a:schemeClr val="lt1"/>
              </a:gs>
              <a:gs pos="83000">
                <a:srgbClr val="F2F2F2"/>
              </a:gs>
              <a:gs pos="100000">
                <a:srgbClr val="F2F2F2"/>
              </a:gs>
            </a:gsLst>
            <a:lin ang="16200038"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1_Sunflower_Template_SlidesMania_3 1 2">
  <p:cSld name="4_1_2">
    <p:bg>
      <p:bgPr>
        <a:solidFill>
          <a:schemeClr val="accent4"/>
        </a:solidFill>
      </p:bgPr>
    </p:bg>
    <p:spTree>
      <p:nvGrpSpPr>
        <p:cNvPr id="27" name="Shape 27"/>
        <p:cNvGrpSpPr/>
        <p:nvPr/>
      </p:nvGrpSpPr>
      <p:grpSpPr>
        <a:xfrm>
          <a:off x="0" y="0"/>
          <a:ext cx="0" cy="0"/>
          <a:chOff x="0" y="0"/>
          <a:chExt cx="0" cy="0"/>
        </a:xfrm>
      </p:grpSpPr>
      <p:sp>
        <p:nvSpPr>
          <p:cNvPr id="28" name="Google Shape;28;p7"/>
          <p:cNvSpPr/>
          <p:nvPr/>
        </p:nvSpPr>
        <p:spPr>
          <a:xfrm>
            <a:off x="532297" y="649531"/>
            <a:ext cx="10953929" cy="5376298"/>
          </a:xfrm>
          <a:custGeom>
            <a:rect b="b" l="l" r="r" t="t"/>
            <a:pathLst>
              <a:path extrusionOk="0" h="4012163" w="11206065">
                <a:moveTo>
                  <a:pt x="0" y="0"/>
                </a:moveTo>
                <a:lnTo>
                  <a:pt x="11206065" y="317241"/>
                </a:lnTo>
                <a:lnTo>
                  <a:pt x="11196735" y="3788229"/>
                </a:lnTo>
                <a:lnTo>
                  <a:pt x="0" y="4012163"/>
                </a:lnTo>
                <a:cubicBezTo>
                  <a:pt x="3110" y="2668555"/>
                  <a:pt x="6221" y="1324947"/>
                  <a:pt x="0" y="0"/>
                </a:cubicBezTo>
                <a:close/>
              </a:path>
            </a:pathLst>
          </a:custGeom>
          <a:gradFill>
            <a:gsLst>
              <a:gs pos="0">
                <a:schemeClr val="lt1"/>
              </a:gs>
              <a:gs pos="83000">
                <a:srgbClr val="F2F2F2"/>
              </a:gs>
              <a:gs pos="100000">
                <a:srgbClr val="F2F2F2"/>
              </a:gs>
            </a:gsLst>
            <a:lin ang="16200038" scaled="0"/>
          </a:gra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9" name="Google Shape;29;p7"/>
          <p:cNvSpPr/>
          <p:nvPr/>
        </p:nvSpPr>
        <p:spPr>
          <a:xfrm>
            <a:off x="147484" y="208936"/>
            <a:ext cx="11662852" cy="6410016"/>
          </a:xfrm>
          <a:custGeom>
            <a:rect b="b" l="l" r="r" t="t"/>
            <a:pathLst>
              <a:path extrusionOk="0" h="2802193" w="7561006">
                <a:moveTo>
                  <a:pt x="934065" y="0"/>
                </a:moveTo>
                <a:lnTo>
                  <a:pt x="0" y="2802193"/>
                </a:lnTo>
                <a:lnTo>
                  <a:pt x="6607277" y="2703871"/>
                </a:lnTo>
                <a:lnTo>
                  <a:pt x="7561006" y="186813"/>
                </a:lnTo>
                <a:lnTo>
                  <a:pt x="934065" y="0"/>
                </a:lnTo>
                <a:close/>
              </a:path>
            </a:pathLst>
          </a:custGeom>
          <a:noFill/>
          <a:ln cap="flat" cmpd="sng" w="130175">
            <a:solidFill>
              <a:schemeClr val="accent3"/>
            </a:solidFill>
            <a:prstDash val="solid"/>
            <a:miter lim="800000"/>
            <a:headEnd len="sm" w="sm" type="none"/>
            <a:tailEnd len="sm" w="sm" type="none"/>
          </a:ln>
          <a:effectLst>
            <a:outerShdw blurRad="127000" rotWithShape="0" algn="tl" dir="2700000" dist="406400">
              <a:srgbClr val="000000">
                <a:alpha val="58819"/>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 name="Google Shape;30;p7"/>
          <p:cNvSpPr/>
          <p:nvPr/>
        </p:nvSpPr>
        <p:spPr>
          <a:xfrm>
            <a:off x="6607276" y="889820"/>
            <a:ext cx="5023104" cy="4950247"/>
          </a:xfrm>
          <a:custGeom>
            <a:rect b="b" l="l" r="r" t="t"/>
            <a:pathLst>
              <a:path extrusionOk="0" h="4975123" w="4876800">
                <a:moveTo>
                  <a:pt x="0" y="0"/>
                </a:moveTo>
                <a:lnTo>
                  <a:pt x="4876800" y="167148"/>
                </a:lnTo>
                <a:cubicBezTo>
                  <a:pt x="4873523" y="1730477"/>
                  <a:pt x="4870245" y="3293806"/>
                  <a:pt x="4866968" y="4857135"/>
                </a:cubicBezTo>
                <a:lnTo>
                  <a:pt x="530942" y="4975123"/>
                </a:lnTo>
                <a:lnTo>
                  <a:pt x="0" y="0"/>
                </a:lnTo>
                <a:close/>
              </a:path>
            </a:pathLst>
          </a:custGeom>
          <a:gradFill>
            <a:gsLst>
              <a:gs pos="0">
                <a:schemeClr val="lt1"/>
              </a:gs>
              <a:gs pos="83000">
                <a:srgbClr val="F2F2F2"/>
              </a:gs>
              <a:gs pos="100000">
                <a:srgbClr val="F2F2F2"/>
              </a:gs>
            </a:gsLst>
            <a:lin ang="16200038"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1_Sunflower_Template_SlidesMania_3 1 1">
  <p:cSld name="4_1_1">
    <p:bg>
      <p:bgPr>
        <a:solidFill>
          <a:schemeClr val="accent3"/>
        </a:solidFill>
      </p:bgPr>
    </p:bg>
    <p:spTree>
      <p:nvGrpSpPr>
        <p:cNvPr id="31" name="Shape 31"/>
        <p:cNvGrpSpPr/>
        <p:nvPr/>
      </p:nvGrpSpPr>
      <p:grpSpPr>
        <a:xfrm>
          <a:off x="0" y="0"/>
          <a:ext cx="0" cy="0"/>
          <a:chOff x="0" y="0"/>
          <a:chExt cx="0" cy="0"/>
        </a:xfrm>
      </p:grpSpPr>
      <p:sp>
        <p:nvSpPr>
          <p:cNvPr id="32" name="Google Shape;32;p8"/>
          <p:cNvSpPr/>
          <p:nvPr/>
        </p:nvSpPr>
        <p:spPr>
          <a:xfrm>
            <a:off x="532297" y="649531"/>
            <a:ext cx="10953929" cy="5376298"/>
          </a:xfrm>
          <a:custGeom>
            <a:rect b="b" l="l" r="r" t="t"/>
            <a:pathLst>
              <a:path extrusionOk="0" h="4012163" w="11206065">
                <a:moveTo>
                  <a:pt x="0" y="0"/>
                </a:moveTo>
                <a:lnTo>
                  <a:pt x="11206065" y="317241"/>
                </a:lnTo>
                <a:lnTo>
                  <a:pt x="11196735" y="3788229"/>
                </a:lnTo>
                <a:lnTo>
                  <a:pt x="0" y="4012163"/>
                </a:lnTo>
                <a:cubicBezTo>
                  <a:pt x="3110" y="2668555"/>
                  <a:pt x="6221" y="1324947"/>
                  <a:pt x="0" y="0"/>
                </a:cubicBezTo>
                <a:close/>
              </a:path>
            </a:pathLst>
          </a:custGeom>
          <a:gradFill>
            <a:gsLst>
              <a:gs pos="0">
                <a:schemeClr val="lt1"/>
              </a:gs>
              <a:gs pos="83000">
                <a:srgbClr val="F2F2F2"/>
              </a:gs>
              <a:gs pos="100000">
                <a:srgbClr val="F2F2F2"/>
              </a:gs>
            </a:gsLst>
            <a:lin ang="16200038" scaled="0"/>
          </a:gra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3" name="Google Shape;33;p8"/>
          <p:cNvSpPr/>
          <p:nvPr/>
        </p:nvSpPr>
        <p:spPr>
          <a:xfrm>
            <a:off x="147484" y="208936"/>
            <a:ext cx="11662852" cy="6410016"/>
          </a:xfrm>
          <a:custGeom>
            <a:rect b="b" l="l" r="r" t="t"/>
            <a:pathLst>
              <a:path extrusionOk="0" h="2802193" w="7561006">
                <a:moveTo>
                  <a:pt x="934065" y="0"/>
                </a:moveTo>
                <a:lnTo>
                  <a:pt x="0" y="2802193"/>
                </a:lnTo>
                <a:lnTo>
                  <a:pt x="6607277" y="2703871"/>
                </a:lnTo>
                <a:lnTo>
                  <a:pt x="7561006" y="186813"/>
                </a:lnTo>
                <a:lnTo>
                  <a:pt x="934065" y="0"/>
                </a:lnTo>
                <a:close/>
              </a:path>
            </a:pathLst>
          </a:custGeom>
          <a:noFill/>
          <a:ln cap="flat" cmpd="sng" w="130175">
            <a:solidFill>
              <a:schemeClr val="accent4"/>
            </a:solidFill>
            <a:prstDash val="solid"/>
            <a:miter lim="800000"/>
            <a:headEnd len="sm" w="sm" type="none"/>
            <a:tailEnd len="sm" w="sm" type="none"/>
          </a:ln>
          <a:effectLst>
            <a:outerShdw blurRad="127000" rotWithShape="0" algn="tl" dir="2700000" dist="406400">
              <a:srgbClr val="000000">
                <a:alpha val="58819"/>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 name="Google Shape;34;p8"/>
          <p:cNvSpPr/>
          <p:nvPr/>
        </p:nvSpPr>
        <p:spPr>
          <a:xfrm>
            <a:off x="6607276" y="889820"/>
            <a:ext cx="5023104" cy="4950247"/>
          </a:xfrm>
          <a:custGeom>
            <a:rect b="b" l="l" r="r" t="t"/>
            <a:pathLst>
              <a:path extrusionOk="0" h="4975123" w="4876800">
                <a:moveTo>
                  <a:pt x="0" y="0"/>
                </a:moveTo>
                <a:lnTo>
                  <a:pt x="4876800" y="167148"/>
                </a:lnTo>
                <a:cubicBezTo>
                  <a:pt x="4873523" y="1730477"/>
                  <a:pt x="4870245" y="3293806"/>
                  <a:pt x="4866968" y="4857135"/>
                </a:cubicBezTo>
                <a:lnTo>
                  <a:pt x="530942" y="4975123"/>
                </a:lnTo>
                <a:lnTo>
                  <a:pt x="0" y="0"/>
                </a:lnTo>
                <a:close/>
              </a:path>
            </a:pathLst>
          </a:custGeom>
          <a:gradFill>
            <a:gsLst>
              <a:gs pos="0">
                <a:schemeClr val="lt1"/>
              </a:gs>
              <a:gs pos="83000">
                <a:srgbClr val="F2F2F2"/>
              </a:gs>
              <a:gs pos="100000">
                <a:srgbClr val="F2F2F2"/>
              </a:gs>
            </a:gsLst>
            <a:lin ang="16200038"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1_Sunflower_Template_SlidesMania_4">
  <p:cSld name="2">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9"/>
          <p:cNvSpPr/>
          <p:nvPr/>
        </p:nvSpPr>
        <p:spPr>
          <a:xfrm>
            <a:off x="147484" y="208936"/>
            <a:ext cx="11661058" cy="6408174"/>
          </a:xfrm>
          <a:custGeom>
            <a:rect b="b" l="l" r="r" t="t"/>
            <a:pathLst>
              <a:path extrusionOk="0" h="2802193" w="7561006">
                <a:moveTo>
                  <a:pt x="934065" y="0"/>
                </a:moveTo>
                <a:lnTo>
                  <a:pt x="0" y="2802193"/>
                </a:lnTo>
                <a:lnTo>
                  <a:pt x="6607277" y="2703871"/>
                </a:lnTo>
                <a:lnTo>
                  <a:pt x="7561006" y="186813"/>
                </a:lnTo>
                <a:lnTo>
                  <a:pt x="934065" y="0"/>
                </a:lnTo>
                <a:close/>
              </a:path>
            </a:pathLst>
          </a:custGeom>
          <a:noFill/>
          <a:ln cap="flat" cmpd="sng" w="130175">
            <a:solidFill>
              <a:schemeClr val="accent2"/>
            </a:solidFill>
            <a:prstDash val="solid"/>
            <a:miter lim="800000"/>
            <a:headEnd len="sm" w="sm" type="none"/>
            <a:tailEnd len="sm" w="sm" type="none"/>
          </a:ln>
          <a:effectLst>
            <a:outerShdw blurRad="127000" rotWithShape="0" algn="tl" dir="2700000" dist="406400">
              <a:srgbClr val="000000">
                <a:alpha val="58823"/>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1">
  <p:cSld name="CUSTOM">
    <p:spTree>
      <p:nvGrpSpPr>
        <p:cNvPr id="37" name="Shape 37"/>
        <p:cNvGrpSpPr/>
        <p:nvPr/>
      </p:nvGrpSpPr>
      <p:grpSpPr>
        <a:xfrm>
          <a:off x="0" y="0"/>
          <a:ext cx="0" cy="0"/>
          <a:chOff x="0" y="0"/>
          <a:chExt cx="0" cy="0"/>
        </a:xfrm>
      </p:grpSpPr>
      <p:grpSp>
        <p:nvGrpSpPr>
          <p:cNvPr id="38" name="Google Shape;38;p10"/>
          <p:cNvGrpSpPr/>
          <p:nvPr/>
        </p:nvGrpSpPr>
        <p:grpSpPr>
          <a:xfrm>
            <a:off x="0" y="0"/>
            <a:ext cx="12192000" cy="6858000"/>
            <a:chOff x="0" y="0"/>
            <a:chExt cx="12192000" cy="6858000"/>
          </a:xfrm>
        </p:grpSpPr>
        <p:sp>
          <p:nvSpPr>
            <p:cNvPr id="39" name="Google Shape;39;p10"/>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 name="Google Shape;40;p10">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41" name="Google Shape;41;p10"/>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600">
                  <a:solidFill>
                    <a:srgbClr val="3F3F3F"/>
                  </a:solidFill>
                  <a:latin typeface="Poppins"/>
                  <a:ea typeface="Poppins"/>
                  <a:cs typeface="Poppins"/>
                  <a:sym typeface="Poppins"/>
                </a:rPr>
                <a:t>Free </a:t>
              </a:r>
              <a:r>
                <a:rPr lang="en-US" sz="3600">
                  <a:solidFill>
                    <a:srgbClr val="3F3F3F"/>
                  </a:solidFill>
                  <a:latin typeface="Poppins"/>
                  <a:ea typeface="Poppins"/>
                  <a:cs typeface="Poppins"/>
                  <a:sym typeface="Poppins"/>
                </a:rPr>
                <a:t>themes and templates for </a:t>
              </a:r>
              <a:r>
                <a:rPr b="1" lang="en-US" sz="3600">
                  <a:solidFill>
                    <a:srgbClr val="3F3F3F"/>
                  </a:solidFill>
                  <a:latin typeface="Poppins"/>
                  <a:ea typeface="Poppins"/>
                  <a:cs typeface="Poppins"/>
                  <a:sym typeface="Poppins"/>
                </a:rPr>
                <a:t>Google Slides</a:t>
              </a:r>
              <a:r>
                <a:rPr lang="en-US" sz="3600">
                  <a:solidFill>
                    <a:srgbClr val="3F3F3F"/>
                  </a:solidFill>
                  <a:latin typeface="Poppins"/>
                  <a:ea typeface="Poppins"/>
                  <a:cs typeface="Poppins"/>
                  <a:sym typeface="Poppins"/>
                </a:rPr>
                <a:t> or </a:t>
              </a:r>
              <a:r>
                <a:rPr b="1" lang="en-US"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US"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US" sz="2700">
                  <a:solidFill>
                    <a:srgbClr val="3F3F3F"/>
                  </a:solidFill>
                  <a:latin typeface="Poppins"/>
                  <a:ea typeface="Poppins"/>
                  <a:cs typeface="Poppins"/>
                  <a:sym typeface="Poppins"/>
                </a:rPr>
                <a:t>Read </a:t>
              </a:r>
              <a:r>
                <a:rPr lang="en-US" sz="2700" u="sng">
                  <a:solidFill>
                    <a:srgbClr val="3F3F3F"/>
                  </a:solidFill>
                  <a:latin typeface="Poppins"/>
                  <a:ea typeface="Poppins"/>
                  <a:cs typeface="Poppins"/>
                  <a:sym typeface="Poppins"/>
                  <a:hlinkClick r:id="rId4"/>
                </a:rPr>
                <a:t>FAQ</a:t>
              </a:r>
              <a:r>
                <a:rPr b="1" lang="en-US" sz="4400">
                  <a:solidFill>
                    <a:srgbClr val="FFCB25"/>
                  </a:solidFill>
                  <a:latin typeface="Poppins"/>
                  <a:ea typeface="Poppins"/>
                  <a:cs typeface="Poppins"/>
                  <a:sym typeface="Poppins"/>
                </a:rPr>
                <a:t> </a:t>
              </a:r>
              <a:r>
                <a:rPr lang="en-US"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p:txBody>
        </p:sp>
        <p:cxnSp>
          <p:nvCxnSpPr>
            <p:cNvPr id="42" name="Google Shape;42;p10"/>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43" name="Google Shape;43;p10">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44" name="Google Shape;44;p10">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45" name="Google Shape;45;p10">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46" name="Google Shape;46;p10">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47" name="Google Shape;47;p10"/>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nvSpPr>
        <p:spPr>
          <a:xfrm rot="5400000">
            <a:off x="-679350" y="56651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slidesmania.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51" name="Shape 51"/>
        <p:cNvGrpSpPr/>
        <p:nvPr/>
      </p:nvGrpSpPr>
      <p:grpSpPr>
        <a:xfrm>
          <a:off x="0" y="0"/>
          <a:ext cx="0" cy="0"/>
          <a:chOff x="0" y="0"/>
          <a:chExt cx="0" cy="0"/>
        </a:xfrm>
      </p:grpSpPr>
      <p:sp>
        <p:nvSpPr>
          <p:cNvPr id="52" name="Google Shape;52;p11"/>
          <p:cNvSpPr txBox="1"/>
          <p:nvPr/>
        </p:nvSpPr>
        <p:spPr>
          <a:xfrm>
            <a:off x="2810925" y="2392350"/>
            <a:ext cx="7578600" cy="188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5400" u="none" cap="none" strike="noStrike">
                <a:solidFill>
                  <a:schemeClr val="dk1"/>
                </a:solidFill>
                <a:latin typeface="Abril Fatface"/>
                <a:ea typeface="Abril Fatface"/>
                <a:cs typeface="Abril Fatface"/>
                <a:sym typeface="Abril Fatface"/>
              </a:rPr>
              <a:t>HERE GOES YOUR PRESENTATION </a:t>
            </a:r>
            <a:r>
              <a:rPr b="1" i="0" lang="en-US" sz="5400" u="none" cap="none" strike="noStrike">
                <a:solidFill>
                  <a:schemeClr val="accent1"/>
                </a:solidFill>
                <a:latin typeface="Abril Fatface"/>
                <a:ea typeface="Abril Fatface"/>
                <a:cs typeface="Abril Fatface"/>
                <a:sym typeface="Abril Fatface"/>
              </a:rPr>
              <a:t>TITLE</a:t>
            </a:r>
            <a:endParaRPr>
              <a:solidFill>
                <a:schemeClr val="accent1"/>
              </a:solidFill>
              <a:latin typeface="Abril Fatface"/>
              <a:ea typeface="Abril Fatface"/>
              <a:cs typeface="Abril Fatface"/>
              <a:sym typeface="Abril Fatfac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6" name="Shape 426"/>
        <p:cNvGrpSpPr/>
        <p:nvPr/>
      </p:nvGrpSpPr>
      <p:grpSpPr>
        <a:xfrm>
          <a:off x="0" y="0"/>
          <a:ext cx="0" cy="0"/>
          <a:chOff x="0" y="0"/>
          <a:chExt cx="0" cy="0"/>
        </a:xfrm>
      </p:grpSpPr>
      <p:sp>
        <p:nvSpPr>
          <p:cNvPr id="427" name="Google Shape;427;p20"/>
          <p:cNvSpPr txBox="1"/>
          <p:nvPr/>
        </p:nvSpPr>
        <p:spPr>
          <a:xfrm>
            <a:off x="2067084" y="2129380"/>
            <a:ext cx="6528621"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800">
                <a:solidFill>
                  <a:schemeClr val="dk1"/>
                </a:solidFill>
                <a:latin typeface="Abril Fatface"/>
                <a:ea typeface="Abril Fatface"/>
                <a:cs typeface="Abril Fatface"/>
                <a:sym typeface="Abril Fatface"/>
              </a:rPr>
              <a:t>THANK </a:t>
            </a:r>
            <a:r>
              <a:rPr b="1" lang="en-US" sz="4800">
                <a:solidFill>
                  <a:schemeClr val="accent1"/>
                </a:solidFill>
                <a:latin typeface="Abril Fatface"/>
                <a:ea typeface="Abril Fatface"/>
                <a:cs typeface="Abril Fatface"/>
                <a:sym typeface="Abril Fatface"/>
              </a:rPr>
              <a:t>YOU</a:t>
            </a:r>
            <a:endParaRPr b="1" sz="4800">
              <a:solidFill>
                <a:schemeClr val="accent1"/>
              </a:solidFill>
              <a:latin typeface="Abril Fatface"/>
              <a:ea typeface="Abril Fatface"/>
              <a:cs typeface="Abril Fatface"/>
              <a:sym typeface="Abril Fatface"/>
            </a:endParaRPr>
          </a:p>
        </p:txBody>
      </p:sp>
      <p:sp>
        <p:nvSpPr>
          <p:cNvPr id="428" name="Google Shape;428;p20"/>
          <p:cNvSpPr/>
          <p:nvPr/>
        </p:nvSpPr>
        <p:spPr>
          <a:xfrm>
            <a:off x="2067084" y="3180308"/>
            <a:ext cx="7788252" cy="2075376"/>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3200">
                <a:solidFill>
                  <a:schemeClr val="dk1"/>
                </a:solidFill>
                <a:latin typeface="Barlow Condensed Medium"/>
                <a:ea typeface="Barlow Condensed Medium"/>
                <a:cs typeface="Barlow Condensed Medium"/>
                <a:sym typeface="Barlow Condensed Medium"/>
              </a:rPr>
              <a:t>Slide</a:t>
            </a:r>
            <a:r>
              <a:rPr lang="en-US" sz="3200">
                <a:latin typeface="Barlow Condensed Medium"/>
                <a:ea typeface="Barlow Condensed Medium"/>
                <a:cs typeface="Barlow Condensed Medium"/>
                <a:sym typeface="Barlow Condensed Medium"/>
              </a:rPr>
              <a:t>s: </a:t>
            </a:r>
            <a:r>
              <a:rPr lang="en-US" sz="3200" u="sng">
                <a:latin typeface="Barlow Condensed Medium"/>
                <a:ea typeface="Barlow Condensed Medium"/>
                <a:cs typeface="Barlow Condensed Medium"/>
                <a:sym typeface="Barlow Condensed Medium"/>
                <a:hlinkClick r:id="rId3"/>
              </a:rPr>
              <a:t>SlidesMania</a:t>
            </a:r>
            <a:endParaRPr sz="3200">
              <a:latin typeface="Barlow Condensed Medium"/>
              <a:ea typeface="Barlow Condensed Medium"/>
              <a:cs typeface="Barlow Condensed Medium"/>
              <a:sym typeface="Barlow Condensed Medium"/>
            </a:endParaRPr>
          </a:p>
          <a:p>
            <a:pPr indent="0" lvl="0" marL="0" marR="0" rtl="0" algn="l">
              <a:lnSpc>
                <a:spcPct val="107000"/>
              </a:lnSpc>
              <a:spcBef>
                <a:spcPts val="800"/>
              </a:spcBef>
              <a:spcAft>
                <a:spcPts val="0"/>
              </a:spcAft>
              <a:buNone/>
            </a:pPr>
            <a:r>
              <a:t/>
            </a:r>
            <a:endParaRPr sz="2400">
              <a:solidFill>
                <a:schemeClr val="dk1"/>
              </a:solidFill>
              <a:latin typeface="Barlow Condensed Medium"/>
              <a:ea typeface="Barlow Condensed Medium"/>
              <a:cs typeface="Barlow Condensed Medium"/>
              <a:sym typeface="Barlow Condensed Medium"/>
            </a:endParaRPr>
          </a:p>
          <a:p>
            <a:pPr indent="0" lvl="0" marL="0" marR="0" rtl="0" algn="l">
              <a:lnSpc>
                <a:spcPct val="107000"/>
              </a:lnSpc>
              <a:spcBef>
                <a:spcPts val="800"/>
              </a:spcBef>
              <a:spcAft>
                <a:spcPts val="0"/>
              </a:spcAft>
              <a:buNone/>
            </a:pPr>
            <a:r>
              <a:rPr lang="en-US" sz="2400">
                <a:solidFill>
                  <a:schemeClr val="dk1"/>
                </a:solidFill>
                <a:latin typeface="Barlow Condensed Medium"/>
                <a:ea typeface="Barlow Condensed Medium"/>
                <a:cs typeface="Barlow Condensed Medium"/>
                <a:sym typeface="Barlow Condensed Medium"/>
              </a:rPr>
              <a:t>Images: Unsplash</a:t>
            </a:r>
            <a:endParaRPr sz="2400">
              <a:solidFill>
                <a:schemeClr val="dk1"/>
              </a:solidFill>
              <a:latin typeface="Barlow Condensed Medium"/>
              <a:ea typeface="Barlow Condensed Medium"/>
              <a:cs typeface="Barlow Condensed Medium"/>
              <a:sym typeface="Barlow Condensed Medium"/>
            </a:endParaRPr>
          </a:p>
          <a:p>
            <a:pPr indent="0" lvl="0" marL="0" marR="0" rtl="0" algn="l">
              <a:lnSpc>
                <a:spcPct val="107000"/>
              </a:lnSpc>
              <a:spcBef>
                <a:spcPts val="800"/>
              </a:spcBef>
              <a:spcAft>
                <a:spcPts val="0"/>
              </a:spcAft>
              <a:buNone/>
            </a:pPr>
            <a:r>
              <a:rPr lang="en-US" sz="2400">
                <a:solidFill>
                  <a:schemeClr val="dk1"/>
                </a:solidFill>
                <a:latin typeface="Barlow Condensed Medium"/>
                <a:ea typeface="Barlow Condensed Medium"/>
                <a:cs typeface="Barlow Condensed Medium"/>
                <a:sym typeface="Barlow Condensed Medium"/>
              </a:rPr>
              <a:t>Fonts Used: Barlow and </a:t>
            </a:r>
            <a:r>
              <a:rPr lang="en-US" sz="2400">
                <a:solidFill>
                  <a:schemeClr val="dk1"/>
                </a:solidFill>
                <a:latin typeface="Abril Fatface"/>
                <a:ea typeface="Abril Fatface"/>
                <a:cs typeface="Abril Fatface"/>
                <a:sym typeface="Abril Fatface"/>
              </a:rPr>
              <a:t>Abril Fatface</a:t>
            </a:r>
            <a:endParaRPr>
              <a:latin typeface="Abril Fatface"/>
              <a:ea typeface="Abril Fatface"/>
              <a:cs typeface="Abril Fatface"/>
              <a:sym typeface="Abril Fatfac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2" name="Shape 432"/>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 name="Shape 56"/>
        <p:cNvGrpSpPr/>
        <p:nvPr/>
      </p:nvGrpSpPr>
      <p:grpSpPr>
        <a:xfrm>
          <a:off x="0" y="0"/>
          <a:ext cx="0" cy="0"/>
          <a:chOff x="0" y="0"/>
          <a:chExt cx="0" cy="0"/>
        </a:xfrm>
      </p:grpSpPr>
      <p:sp>
        <p:nvSpPr>
          <p:cNvPr id="57" name="Google Shape;57;p12"/>
          <p:cNvSpPr/>
          <p:nvPr/>
        </p:nvSpPr>
        <p:spPr>
          <a:xfrm>
            <a:off x="1794387" y="2568402"/>
            <a:ext cx="8603225" cy="223619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2400">
                <a:solidFill>
                  <a:schemeClr val="dk1"/>
                </a:solidFill>
                <a:latin typeface="Barlow"/>
                <a:ea typeface="Barlow"/>
                <a:cs typeface="Barlow"/>
                <a:sym typeface="Barlow"/>
              </a:rPr>
              <a:t>Did you know that dogs can smell your feelings?</a:t>
            </a:r>
            <a:endParaRPr/>
          </a:p>
          <a:p>
            <a:pPr indent="0" lvl="0" marL="0" marR="0" rtl="0" algn="l">
              <a:lnSpc>
                <a:spcPct val="107000"/>
              </a:lnSpc>
              <a:spcBef>
                <a:spcPts val="800"/>
              </a:spcBef>
              <a:spcAft>
                <a:spcPts val="0"/>
              </a:spcAft>
              <a:buNone/>
            </a:pPr>
            <a:r>
              <a:t/>
            </a:r>
            <a:endParaRPr sz="2400">
              <a:solidFill>
                <a:schemeClr val="dk1"/>
              </a:solidFill>
              <a:latin typeface="Barlow"/>
              <a:ea typeface="Barlow"/>
              <a:cs typeface="Barlow"/>
              <a:sym typeface="Barlow"/>
            </a:endParaRPr>
          </a:p>
          <a:p>
            <a:pPr indent="0" lvl="0" marL="0" marR="0" rtl="0" algn="l">
              <a:lnSpc>
                <a:spcPct val="107000"/>
              </a:lnSpc>
              <a:spcBef>
                <a:spcPts val="800"/>
              </a:spcBef>
              <a:spcAft>
                <a:spcPts val="0"/>
              </a:spcAft>
              <a:buNone/>
            </a:pPr>
            <a:r>
              <a:rPr lang="en-US" sz="2400">
                <a:solidFill>
                  <a:schemeClr val="dk1"/>
                </a:solidFill>
                <a:latin typeface="Barlow"/>
                <a:ea typeface="Barlow"/>
                <a:cs typeface="Barlow"/>
                <a:sym typeface="Barlow"/>
              </a:rPr>
              <a:t>Dogs can pick up on subtle changes in your scent, which can help him figure out how you are feeling, such as by smelling your perspiration when you become nervous or fearful. </a:t>
            </a:r>
            <a:endParaRPr/>
          </a:p>
        </p:txBody>
      </p:sp>
      <p:sp>
        <p:nvSpPr>
          <p:cNvPr id="58" name="Google Shape;58;p12"/>
          <p:cNvSpPr txBox="1"/>
          <p:nvPr/>
        </p:nvSpPr>
        <p:spPr>
          <a:xfrm>
            <a:off x="1853379" y="1704687"/>
            <a:ext cx="6528621"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200">
                <a:solidFill>
                  <a:schemeClr val="dk1"/>
                </a:solidFill>
                <a:latin typeface="Abril Fatface"/>
                <a:ea typeface="Abril Fatface"/>
                <a:cs typeface="Abril Fatface"/>
                <a:sym typeface="Abril Fatface"/>
              </a:rPr>
              <a:t>A TITLE </a:t>
            </a:r>
            <a:r>
              <a:rPr b="1" lang="en-US" sz="3200">
                <a:solidFill>
                  <a:schemeClr val="accent1"/>
                </a:solidFill>
                <a:latin typeface="Abril Fatface"/>
                <a:ea typeface="Abril Fatface"/>
                <a:cs typeface="Abril Fatface"/>
                <a:sym typeface="Abril Fatface"/>
              </a:rPr>
              <a:t>HERE</a:t>
            </a:r>
            <a:endParaRPr b="1" sz="3200">
              <a:solidFill>
                <a:schemeClr val="accent1"/>
              </a:solidFill>
              <a:latin typeface="Abril Fatface"/>
              <a:ea typeface="Abril Fatface"/>
              <a:cs typeface="Abril Fatface"/>
              <a:sym typeface="Abril Fatfac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 name="Shape 62"/>
        <p:cNvGrpSpPr/>
        <p:nvPr/>
      </p:nvGrpSpPr>
      <p:grpSpPr>
        <a:xfrm>
          <a:off x="0" y="0"/>
          <a:ext cx="0" cy="0"/>
          <a:chOff x="0" y="0"/>
          <a:chExt cx="0" cy="0"/>
        </a:xfrm>
      </p:grpSpPr>
      <p:grpSp>
        <p:nvGrpSpPr>
          <p:cNvPr id="63" name="Google Shape;63;p13"/>
          <p:cNvGrpSpPr/>
          <p:nvPr/>
        </p:nvGrpSpPr>
        <p:grpSpPr>
          <a:xfrm>
            <a:off x="2553814" y="2006565"/>
            <a:ext cx="7540194" cy="1077170"/>
            <a:chOff x="2210" y="223414"/>
            <a:chExt cx="7540194" cy="1077170"/>
          </a:xfrm>
        </p:grpSpPr>
        <p:sp>
          <p:nvSpPr>
            <p:cNvPr id="64" name="Google Shape;64;p13"/>
            <p:cNvSpPr/>
            <p:nvPr/>
          </p:nvSpPr>
          <p:spPr>
            <a:xfrm>
              <a:off x="2210" y="223414"/>
              <a:ext cx="2692926" cy="1077170"/>
            </a:xfrm>
            <a:prstGeom prst="chevron">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3"/>
            <p:cNvSpPr txBox="1"/>
            <p:nvPr/>
          </p:nvSpPr>
          <p:spPr>
            <a:xfrm>
              <a:off x="540795" y="223414"/>
              <a:ext cx="1615756" cy="1077170"/>
            </a:xfrm>
            <a:prstGeom prst="rect">
              <a:avLst/>
            </a:prstGeom>
            <a:noFill/>
            <a:ln>
              <a:noFill/>
            </a:ln>
          </p:spPr>
          <p:txBody>
            <a:bodyPr anchorCtr="0" anchor="ctr" bIns="86675" lIns="260025" spcFirstLastPara="1" rIns="86675" wrap="square" tIns="86675">
              <a:noAutofit/>
            </a:bodyPr>
            <a:lstStyle/>
            <a:p>
              <a:pPr indent="0" lvl="0" marL="0" marR="0" rtl="0" algn="ctr">
                <a:lnSpc>
                  <a:spcPct val="90000"/>
                </a:lnSpc>
                <a:spcBef>
                  <a:spcPts val="0"/>
                </a:spcBef>
                <a:spcAft>
                  <a:spcPts val="0"/>
                </a:spcAft>
                <a:buClr>
                  <a:schemeClr val="lt1"/>
                </a:buClr>
                <a:buSzPts val="6500"/>
                <a:buFont typeface="Barlow"/>
                <a:buNone/>
              </a:pPr>
              <a:r>
                <a:rPr lang="en-US" sz="6500">
                  <a:solidFill>
                    <a:schemeClr val="lt1"/>
                  </a:solidFill>
                  <a:latin typeface="Barlow"/>
                  <a:ea typeface="Barlow"/>
                  <a:cs typeface="Barlow"/>
                  <a:sym typeface="Barlow"/>
                </a:rPr>
                <a:t>#1</a:t>
              </a:r>
              <a:endParaRPr sz="6500">
                <a:solidFill>
                  <a:schemeClr val="lt1"/>
                </a:solidFill>
                <a:latin typeface="Barlow"/>
                <a:ea typeface="Barlow"/>
                <a:cs typeface="Barlow"/>
                <a:sym typeface="Barlow"/>
              </a:endParaRPr>
            </a:p>
          </p:txBody>
        </p:sp>
        <p:sp>
          <p:nvSpPr>
            <p:cNvPr id="66" name="Google Shape;66;p13"/>
            <p:cNvSpPr/>
            <p:nvPr/>
          </p:nvSpPr>
          <p:spPr>
            <a:xfrm>
              <a:off x="2425844" y="223414"/>
              <a:ext cx="2692926" cy="1077170"/>
            </a:xfrm>
            <a:prstGeom prst="chevron">
              <a:avLst>
                <a:gd fmla="val 5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3"/>
            <p:cNvSpPr txBox="1"/>
            <p:nvPr/>
          </p:nvSpPr>
          <p:spPr>
            <a:xfrm>
              <a:off x="2964429" y="223414"/>
              <a:ext cx="1615756" cy="1077170"/>
            </a:xfrm>
            <a:prstGeom prst="rect">
              <a:avLst/>
            </a:prstGeom>
            <a:noFill/>
            <a:ln>
              <a:noFill/>
            </a:ln>
          </p:spPr>
          <p:txBody>
            <a:bodyPr anchorCtr="0" anchor="ctr" bIns="86675" lIns="260025" spcFirstLastPara="1" rIns="86675" wrap="square" tIns="86675">
              <a:noAutofit/>
            </a:bodyPr>
            <a:lstStyle/>
            <a:p>
              <a:pPr indent="0" lvl="0" marL="0" marR="0" rtl="0" algn="ctr">
                <a:lnSpc>
                  <a:spcPct val="90000"/>
                </a:lnSpc>
                <a:spcBef>
                  <a:spcPts val="0"/>
                </a:spcBef>
                <a:spcAft>
                  <a:spcPts val="0"/>
                </a:spcAft>
                <a:buClr>
                  <a:srgbClr val="FFFFFF"/>
                </a:buClr>
                <a:buSzPts val="6500"/>
                <a:buFont typeface="Barlow"/>
                <a:buNone/>
              </a:pPr>
              <a:r>
                <a:rPr lang="en-US" sz="6500">
                  <a:solidFill>
                    <a:srgbClr val="FFFFFF"/>
                  </a:solidFill>
                  <a:latin typeface="Barlow"/>
                  <a:ea typeface="Barlow"/>
                  <a:cs typeface="Barlow"/>
                  <a:sym typeface="Barlow"/>
                </a:rPr>
                <a:t>#2</a:t>
              </a:r>
              <a:endParaRPr sz="6500">
                <a:solidFill>
                  <a:srgbClr val="FFFFFF"/>
                </a:solidFill>
                <a:latin typeface="Barlow"/>
                <a:ea typeface="Barlow"/>
                <a:cs typeface="Barlow"/>
                <a:sym typeface="Barlow"/>
              </a:endParaRPr>
            </a:p>
          </p:txBody>
        </p:sp>
        <p:sp>
          <p:nvSpPr>
            <p:cNvPr id="68" name="Google Shape;68;p13"/>
            <p:cNvSpPr/>
            <p:nvPr/>
          </p:nvSpPr>
          <p:spPr>
            <a:xfrm>
              <a:off x="4849478" y="223414"/>
              <a:ext cx="2692926" cy="1077170"/>
            </a:xfrm>
            <a:prstGeom prst="chevron">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3"/>
            <p:cNvSpPr txBox="1"/>
            <p:nvPr/>
          </p:nvSpPr>
          <p:spPr>
            <a:xfrm>
              <a:off x="5388063" y="223414"/>
              <a:ext cx="1615756" cy="1077170"/>
            </a:xfrm>
            <a:prstGeom prst="rect">
              <a:avLst/>
            </a:prstGeom>
            <a:noFill/>
            <a:ln>
              <a:noFill/>
            </a:ln>
          </p:spPr>
          <p:txBody>
            <a:bodyPr anchorCtr="0" anchor="ctr" bIns="86675" lIns="260025" spcFirstLastPara="1" rIns="86675" wrap="square" tIns="86675">
              <a:noAutofit/>
            </a:bodyPr>
            <a:lstStyle/>
            <a:p>
              <a:pPr indent="0" lvl="0" marL="0" marR="0" rtl="0" algn="ctr">
                <a:lnSpc>
                  <a:spcPct val="90000"/>
                </a:lnSpc>
                <a:spcBef>
                  <a:spcPts val="0"/>
                </a:spcBef>
                <a:spcAft>
                  <a:spcPts val="0"/>
                </a:spcAft>
                <a:buClr>
                  <a:srgbClr val="FFFFFF"/>
                </a:buClr>
                <a:buSzPts val="6500"/>
                <a:buFont typeface="Barlow"/>
                <a:buNone/>
              </a:pPr>
              <a:r>
                <a:rPr lang="en-US" sz="6500">
                  <a:solidFill>
                    <a:srgbClr val="FFFFFF"/>
                  </a:solidFill>
                  <a:latin typeface="Barlow"/>
                  <a:ea typeface="Barlow"/>
                  <a:cs typeface="Barlow"/>
                  <a:sym typeface="Barlow"/>
                </a:rPr>
                <a:t>#3</a:t>
              </a:r>
              <a:endParaRPr sz="6500">
                <a:solidFill>
                  <a:srgbClr val="FFFFFF"/>
                </a:solidFill>
                <a:latin typeface="Barlow"/>
                <a:ea typeface="Barlow"/>
                <a:cs typeface="Barlow"/>
                <a:sym typeface="Barlow"/>
              </a:endParaRPr>
            </a:p>
          </p:txBody>
        </p:sp>
      </p:grpSp>
      <p:sp>
        <p:nvSpPr>
          <p:cNvPr id="70" name="Google Shape;70;p13"/>
          <p:cNvSpPr/>
          <p:nvPr/>
        </p:nvSpPr>
        <p:spPr>
          <a:xfrm>
            <a:off x="2854764" y="3307151"/>
            <a:ext cx="1715729" cy="1255152"/>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2400">
                <a:solidFill>
                  <a:schemeClr val="dk1"/>
                </a:solidFill>
                <a:latin typeface="Barlow"/>
                <a:ea typeface="Barlow"/>
                <a:cs typeface="Barlow"/>
                <a:sym typeface="Barlow"/>
              </a:rPr>
              <a:t>This happens first.</a:t>
            </a:r>
            <a:endParaRPr/>
          </a:p>
        </p:txBody>
      </p:sp>
      <p:sp>
        <p:nvSpPr>
          <p:cNvPr id="71" name="Google Shape;71;p13"/>
          <p:cNvSpPr/>
          <p:nvPr/>
        </p:nvSpPr>
        <p:spPr>
          <a:xfrm>
            <a:off x="5358506" y="3307151"/>
            <a:ext cx="1715729" cy="1255152"/>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2400">
                <a:solidFill>
                  <a:schemeClr val="dk1"/>
                </a:solidFill>
                <a:latin typeface="Barlow"/>
                <a:ea typeface="Barlow"/>
                <a:cs typeface="Barlow"/>
                <a:sym typeface="Barlow"/>
              </a:rPr>
              <a:t>This happens second.</a:t>
            </a:r>
            <a:endParaRPr/>
          </a:p>
        </p:txBody>
      </p:sp>
      <p:sp>
        <p:nvSpPr>
          <p:cNvPr id="72" name="Google Shape;72;p13"/>
          <p:cNvSpPr/>
          <p:nvPr/>
        </p:nvSpPr>
        <p:spPr>
          <a:xfrm>
            <a:off x="7862248" y="3307151"/>
            <a:ext cx="1715729" cy="1255152"/>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2400">
                <a:solidFill>
                  <a:schemeClr val="dk1"/>
                </a:solidFill>
                <a:latin typeface="Barlow"/>
                <a:ea typeface="Barlow"/>
                <a:cs typeface="Barlow"/>
                <a:sym typeface="Barlow"/>
              </a:rPr>
              <a:t>This happens last.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sp>
        <p:nvSpPr>
          <p:cNvPr id="77" name="Google Shape;77;p14"/>
          <p:cNvSpPr txBox="1"/>
          <p:nvPr/>
        </p:nvSpPr>
        <p:spPr>
          <a:xfrm>
            <a:off x="2020729" y="2385225"/>
            <a:ext cx="3726426"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200">
                <a:solidFill>
                  <a:schemeClr val="dk1"/>
                </a:solidFill>
                <a:latin typeface="Abril Fatface"/>
                <a:ea typeface="Abril Fatface"/>
                <a:cs typeface="Abril Fatface"/>
                <a:sym typeface="Abril Fatface"/>
              </a:rPr>
              <a:t>A TITLE </a:t>
            </a:r>
            <a:r>
              <a:rPr b="1" lang="en-US" sz="3200">
                <a:solidFill>
                  <a:schemeClr val="accent1"/>
                </a:solidFill>
                <a:latin typeface="Abril Fatface"/>
                <a:ea typeface="Abril Fatface"/>
                <a:cs typeface="Abril Fatface"/>
                <a:sym typeface="Abril Fatface"/>
              </a:rPr>
              <a:t>HERE</a:t>
            </a:r>
            <a:endParaRPr b="1" sz="3200">
              <a:solidFill>
                <a:schemeClr val="accent1"/>
              </a:solidFill>
              <a:latin typeface="Abril Fatface"/>
              <a:ea typeface="Abril Fatface"/>
              <a:cs typeface="Abril Fatface"/>
              <a:sym typeface="Abril Fatface"/>
            </a:endParaRPr>
          </a:p>
        </p:txBody>
      </p:sp>
      <p:sp>
        <p:nvSpPr>
          <p:cNvPr id="78" name="Google Shape;78;p14"/>
          <p:cNvSpPr/>
          <p:nvPr/>
        </p:nvSpPr>
        <p:spPr>
          <a:xfrm>
            <a:off x="2020728" y="3089234"/>
            <a:ext cx="3726426" cy="845488"/>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i="1" lang="en-US" sz="2400">
                <a:solidFill>
                  <a:schemeClr val="dk1"/>
                </a:solidFill>
                <a:latin typeface="Abril Fatface"/>
                <a:ea typeface="Abril Fatface"/>
                <a:cs typeface="Abril Fatface"/>
                <a:sym typeface="Abril Fatface"/>
              </a:rPr>
              <a:t>All colors can be changed on the master.</a:t>
            </a:r>
            <a:endParaRPr>
              <a:latin typeface="Abril Fatface"/>
              <a:ea typeface="Abril Fatface"/>
              <a:cs typeface="Abril Fatface"/>
              <a:sym typeface="Abril Fatface"/>
            </a:endParaRPr>
          </a:p>
        </p:txBody>
      </p:sp>
      <p:sp>
        <p:nvSpPr>
          <p:cNvPr id="79" name="Google Shape;79;p14"/>
          <p:cNvSpPr/>
          <p:nvPr/>
        </p:nvSpPr>
        <p:spPr>
          <a:xfrm>
            <a:off x="6444846" y="1769443"/>
            <a:ext cx="4576916" cy="331911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2400">
                <a:solidFill>
                  <a:schemeClr val="dk1"/>
                </a:solidFill>
                <a:latin typeface="Barlow"/>
                <a:ea typeface="Barlow"/>
                <a:cs typeface="Barlow"/>
                <a:sym typeface="Barlow"/>
              </a:rPr>
              <a:t>Did you know there are more kangaroos than humans in Australia? </a:t>
            </a:r>
            <a:endParaRPr/>
          </a:p>
          <a:p>
            <a:pPr indent="0" lvl="0" marL="0" marR="0" rtl="0" algn="l">
              <a:lnSpc>
                <a:spcPct val="107000"/>
              </a:lnSpc>
              <a:spcBef>
                <a:spcPts val="800"/>
              </a:spcBef>
              <a:spcAft>
                <a:spcPts val="0"/>
              </a:spcAft>
              <a:buNone/>
            </a:pPr>
            <a:r>
              <a:rPr lang="en-US" sz="2400">
                <a:solidFill>
                  <a:schemeClr val="dk1"/>
                </a:solidFill>
                <a:latin typeface="Barlow"/>
                <a:ea typeface="Barlow"/>
                <a:cs typeface="Barlow"/>
                <a:sym typeface="Barlow"/>
              </a:rPr>
              <a:t>It is estimated that more than 50 million kangaroos live there. They are Australia’s national symbol and appear on postage stamps, coins, and airplanes.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Google Shape;84;p15"/>
          <p:cNvSpPr/>
          <p:nvPr/>
        </p:nvSpPr>
        <p:spPr>
          <a:xfrm>
            <a:off x="1698172" y="4094713"/>
            <a:ext cx="5197151" cy="40121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 name="Google Shape;85;p15"/>
          <p:cNvSpPr/>
          <p:nvPr/>
        </p:nvSpPr>
        <p:spPr>
          <a:xfrm>
            <a:off x="1698173" y="3161647"/>
            <a:ext cx="3415004" cy="40121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 name="Google Shape;86;p15"/>
          <p:cNvSpPr/>
          <p:nvPr/>
        </p:nvSpPr>
        <p:spPr>
          <a:xfrm>
            <a:off x="1698172" y="2695114"/>
            <a:ext cx="2425959" cy="401216"/>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7" name="Google Shape;87;p15"/>
          <p:cNvSpPr/>
          <p:nvPr/>
        </p:nvSpPr>
        <p:spPr>
          <a:xfrm>
            <a:off x="1698173" y="3628180"/>
            <a:ext cx="4572000" cy="401216"/>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88" name="Google Shape;88;p15"/>
          <p:cNvCxnSpPr/>
          <p:nvPr/>
        </p:nvCxnSpPr>
        <p:spPr>
          <a:xfrm>
            <a:off x="1582692" y="2504865"/>
            <a:ext cx="0" cy="2308299"/>
          </a:xfrm>
          <a:prstGeom prst="straightConnector1">
            <a:avLst/>
          </a:prstGeom>
          <a:noFill/>
          <a:ln cap="flat" cmpd="sng" w="12700">
            <a:solidFill>
              <a:schemeClr val="dk1"/>
            </a:solidFill>
            <a:prstDash val="solid"/>
            <a:miter lim="800000"/>
            <a:headEnd len="sm" w="sm" type="none"/>
            <a:tailEnd len="sm" w="sm" type="none"/>
          </a:ln>
        </p:spPr>
      </p:cxnSp>
      <p:cxnSp>
        <p:nvCxnSpPr>
          <p:cNvPr id="89" name="Google Shape;89;p15"/>
          <p:cNvCxnSpPr/>
          <p:nvPr/>
        </p:nvCxnSpPr>
        <p:spPr>
          <a:xfrm rot="10800000">
            <a:off x="1420862" y="4645220"/>
            <a:ext cx="6569153" cy="0"/>
          </a:xfrm>
          <a:prstGeom prst="straightConnector1">
            <a:avLst/>
          </a:prstGeom>
          <a:noFill/>
          <a:ln cap="flat" cmpd="sng" w="12700">
            <a:solidFill>
              <a:schemeClr val="dk1"/>
            </a:solidFill>
            <a:prstDash val="solid"/>
            <a:miter lim="800000"/>
            <a:headEnd len="sm" w="sm" type="none"/>
            <a:tailEnd len="sm" w="sm" type="none"/>
          </a:ln>
        </p:spPr>
      </p:cxnSp>
      <p:sp>
        <p:nvSpPr>
          <p:cNvPr id="90" name="Google Shape;90;p15"/>
          <p:cNvSpPr/>
          <p:nvPr/>
        </p:nvSpPr>
        <p:spPr>
          <a:xfrm>
            <a:off x="7439110" y="2624513"/>
            <a:ext cx="3496366" cy="1654492"/>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2400">
                <a:solidFill>
                  <a:schemeClr val="dk1"/>
                </a:solidFill>
                <a:latin typeface="Barlow"/>
                <a:ea typeface="Barlow"/>
                <a:cs typeface="Barlow"/>
                <a:sym typeface="Barlow"/>
              </a:rPr>
              <a:t>You can add charts from Google Sheets or Excel, or you can use shapes to represent your data.</a:t>
            </a:r>
            <a:endParaRPr/>
          </a:p>
        </p:txBody>
      </p:sp>
      <p:sp>
        <p:nvSpPr>
          <p:cNvPr id="91" name="Google Shape;91;p15"/>
          <p:cNvSpPr txBox="1"/>
          <p:nvPr/>
        </p:nvSpPr>
        <p:spPr>
          <a:xfrm>
            <a:off x="7131197" y="1672705"/>
            <a:ext cx="3726426" cy="58477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3200">
                <a:solidFill>
                  <a:schemeClr val="dk1"/>
                </a:solidFill>
                <a:latin typeface="Abril Fatface"/>
                <a:ea typeface="Abril Fatface"/>
                <a:cs typeface="Abril Fatface"/>
                <a:sym typeface="Abril Fatface"/>
              </a:rPr>
              <a:t>A CHART </a:t>
            </a:r>
            <a:r>
              <a:rPr b="1" lang="en-US" sz="3200">
                <a:solidFill>
                  <a:schemeClr val="accent1"/>
                </a:solidFill>
                <a:latin typeface="Abril Fatface"/>
                <a:ea typeface="Abril Fatface"/>
                <a:cs typeface="Abril Fatface"/>
                <a:sym typeface="Abril Fatface"/>
              </a:rPr>
              <a:t>HERE</a:t>
            </a:r>
            <a:endParaRPr b="1" sz="3200">
              <a:solidFill>
                <a:schemeClr val="accent1"/>
              </a:solidFill>
              <a:latin typeface="Abril Fatface"/>
              <a:ea typeface="Abril Fatface"/>
              <a:cs typeface="Abril Fatface"/>
              <a:sym typeface="Abril Fatfac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6"/>
          <p:cNvSpPr txBox="1"/>
          <p:nvPr/>
        </p:nvSpPr>
        <p:spPr>
          <a:xfrm>
            <a:off x="331278" y="5798713"/>
            <a:ext cx="5961888"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600">
                <a:solidFill>
                  <a:schemeClr val="lt1"/>
                </a:solidFill>
                <a:latin typeface="Barlow Condensed Medium"/>
                <a:ea typeface="Barlow Condensed Medium"/>
                <a:cs typeface="Barlow Condensed Medium"/>
                <a:sym typeface="Barlow Condensed Medium"/>
              </a:rPr>
              <a:t>A picture is worth a thousand words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17"/>
          <p:cNvSpPr/>
          <p:nvPr/>
        </p:nvSpPr>
        <p:spPr>
          <a:xfrm>
            <a:off x="1848465" y="1710983"/>
            <a:ext cx="2851355" cy="1240661"/>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n-US" sz="2400">
                <a:solidFill>
                  <a:schemeClr val="dk1"/>
                </a:solidFill>
                <a:latin typeface="Barlow"/>
                <a:ea typeface="Barlow"/>
                <a:cs typeface="Barlow"/>
                <a:sym typeface="Barlow"/>
              </a:rPr>
              <a:t>You can even use icons to represent your data</a:t>
            </a:r>
            <a:endParaRPr/>
          </a:p>
        </p:txBody>
      </p:sp>
      <p:sp>
        <p:nvSpPr>
          <p:cNvPr id="102" name="Google Shape;102;p17"/>
          <p:cNvSpPr/>
          <p:nvPr/>
        </p:nvSpPr>
        <p:spPr>
          <a:xfrm>
            <a:off x="3639164" y="5125065"/>
            <a:ext cx="855408" cy="450316"/>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b="1" lang="en-US" sz="2400">
                <a:solidFill>
                  <a:schemeClr val="dk1"/>
                </a:solidFill>
                <a:latin typeface="Barlow Semi Condensed Black"/>
                <a:ea typeface="Barlow Semi Condensed Black"/>
                <a:cs typeface="Barlow Semi Condensed Black"/>
                <a:sym typeface="Barlow Semi Condensed Black"/>
              </a:rPr>
              <a:t>2015</a:t>
            </a:r>
            <a:endParaRPr/>
          </a:p>
        </p:txBody>
      </p:sp>
      <p:sp>
        <p:nvSpPr>
          <p:cNvPr id="103" name="Google Shape;103;p17"/>
          <p:cNvSpPr/>
          <p:nvPr/>
        </p:nvSpPr>
        <p:spPr>
          <a:xfrm>
            <a:off x="4630378" y="5135880"/>
            <a:ext cx="855408" cy="450316"/>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b="1" lang="en-US" sz="2400">
                <a:solidFill>
                  <a:schemeClr val="dk1"/>
                </a:solidFill>
                <a:latin typeface="Barlow Semi Condensed Black"/>
                <a:ea typeface="Barlow Semi Condensed Black"/>
                <a:cs typeface="Barlow Semi Condensed Black"/>
                <a:sym typeface="Barlow Semi Condensed Black"/>
              </a:rPr>
              <a:t>2016</a:t>
            </a:r>
            <a:endParaRPr/>
          </a:p>
        </p:txBody>
      </p:sp>
      <p:sp>
        <p:nvSpPr>
          <p:cNvPr id="104" name="Google Shape;104;p17"/>
          <p:cNvSpPr/>
          <p:nvPr/>
        </p:nvSpPr>
        <p:spPr>
          <a:xfrm>
            <a:off x="5801032" y="5130963"/>
            <a:ext cx="855300" cy="450300"/>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b="1" lang="en-US" sz="2400">
                <a:solidFill>
                  <a:schemeClr val="dk1"/>
                </a:solidFill>
                <a:latin typeface="Barlow Semi Condensed Black"/>
                <a:ea typeface="Barlow Semi Condensed Black"/>
                <a:cs typeface="Barlow Semi Condensed Black"/>
                <a:sym typeface="Barlow Semi Condensed Black"/>
              </a:rPr>
              <a:t>2017</a:t>
            </a:r>
            <a:endParaRPr/>
          </a:p>
        </p:txBody>
      </p:sp>
      <p:sp>
        <p:nvSpPr>
          <p:cNvPr id="105" name="Google Shape;105;p17"/>
          <p:cNvSpPr/>
          <p:nvPr/>
        </p:nvSpPr>
        <p:spPr>
          <a:xfrm>
            <a:off x="7296764" y="5126048"/>
            <a:ext cx="855408" cy="450316"/>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b="1" lang="en-US" sz="2400">
                <a:solidFill>
                  <a:schemeClr val="dk1"/>
                </a:solidFill>
                <a:latin typeface="Barlow Semi Condensed Black"/>
                <a:ea typeface="Barlow Semi Condensed Black"/>
                <a:cs typeface="Barlow Semi Condensed Black"/>
                <a:sym typeface="Barlow Semi Condensed Black"/>
              </a:rPr>
              <a:t>2018</a:t>
            </a:r>
            <a:endParaRPr/>
          </a:p>
        </p:txBody>
      </p:sp>
      <p:grpSp>
        <p:nvGrpSpPr>
          <p:cNvPr id="106" name="Google Shape;106;p17"/>
          <p:cNvGrpSpPr/>
          <p:nvPr/>
        </p:nvGrpSpPr>
        <p:grpSpPr>
          <a:xfrm>
            <a:off x="3812548" y="3933173"/>
            <a:ext cx="548645" cy="1130196"/>
            <a:chOff x="4880775" y="1837550"/>
            <a:chExt cx="146775" cy="299350"/>
          </a:xfrm>
        </p:grpSpPr>
        <p:sp>
          <p:nvSpPr>
            <p:cNvPr id="107" name="Google Shape;107;p17"/>
            <p:cNvSpPr/>
            <p:nvPr/>
          </p:nvSpPr>
          <p:spPr>
            <a:xfrm>
              <a:off x="4927600" y="1837550"/>
              <a:ext cx="53125" cy="53125"/>
            </a:xfrm>
            <a:custGeom>
              <a:rect b="b" l="l" r="r" t="t"/>
              <a:pathLst>
                <a:path extrusionOk="0" h="2125" w="2125">
                  <a:moveTo>
                    <a:pt x="1053" y="1"/>
                  </a:moveTo>
                  <a:cubicBezTo>
                    <a:pt x="483" y="1"/>
                    <a:pt x="1" y="483"/>
                    <a:pt x="1" y="1071"/>
                  </a:cubicBezTo>
                  <a:cubicBezTo>
                    <a:pt x="1" y="1660"/>
                    <a:pt x="483" y="2124"/>
                    <a:pt x="1053" y="2124"/>
                  </a:cubicBezTo>
                  <a:cubicBezTo>
                    <a:pt x="1660" y="2124"/>
                    <a:pt x="2124" y="1660"/>
                    <a:pt x="2124" y="1071"/>
                  </a:cubicBezTo>
                  <a:cubicBezTo>
                    <a:pt x="2124" y="483"/>
                    <a:pt x="1660" y="1"/>
                    <a:pt x="10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7"/>
            <p:cNvSpPr/>
            <p:nvPr/>
          </p:nvSpPr>
          <p:spPr>
            <a:xfrm>
              <a:off x="4880775" y="1897325"/>
              <a:ext cx="146775" cy="239575"/>
            </a:xfrm>
            <a:custGeom>
              <a:rect b="b" l="l" r="r" t="t"/>
              <a:pathLst>
                <a:path extrusionOk="0" h="9583" w="5871">
                  <a:moveTo>
                    <a:pt x="2926" y="1"/>
                  </a:moveTo>
                  <a:cubicBezTo>
                    <a:pt x="2641" y="1"/>
                    <a:pt x="2356" y="72"/>
                    <a:pt x="2052" y="143"/>
                  </a:cubicBezTo>
                  <a:cubicBezTo>
                    <a:pt x="1642" y="251"/>
                    <a:pt x="1267" y="465"/>
                    <a:pt x="928" y="732"/>
                  </a:cubicBezTo>
                  <a:cubicBezTo>
                    <a:pt x="857" y="804"/>
                    <a:pt x="803" y="911"/>
                    <a:pt x="785" y="1018"/>
                  </a:cubicBezTo>
                  <a:lnTo>
                    <a:pt x="36" y="4194"/>
                  </a:lnTo>
                  <a:cubicBezTo>
                    <a:pt x="36" y="4212"/>
                    <a:pt x="0" y="4265"/>
                    <a:pt x="0" y="4319"/>
                  </a:cubicBezTo>
                  <a:cubicBezTo>
                    <a:pt x="0" y="4622"/>
                    <a:pt x="250" y="4854"/>
                    <a:pt x="536" y="4854"/>
                  </a:cubicBezTo>
                  <a:cubicBezTo>
                    <a:pt x="785" y="4854"/>
                    <a:pt x="999" y="4658"/>
                    <a:pt x="1053" y="4461"/>
                  </a:cubicBezTo>
                  <a:lnTo>
                    <a:pt x="1606" y="2142"/>
                  </a:lnTo>
                  <a:lnTo>
                    <a:pt x="1606" y="9582"/>
                  </a:lnTo>
                  <a:lnTo>
                    <a:pt x="2659" y="9582"/>
                  </a:lnTo>
                  <a:lnTo>
                    <a:pt x="2659" y="4800"/>
                  </a:lnTo>
                  <a:lnTo>
                    <a:pt x="3194" y="4800"/>
                  </a:lnTo>
                  <a:lnTo>
                    <a:pt x="3194" y="9582"/>
                  </a:lnTo>
                  <a:lnTo>
                    <a:pt x="4265" y="9582"/>
                  </a:lnTo>
                  <a:lnTo>
                    <a:pt x="4265" y="2106"/>
                  </a:lnTo>
                  <a:lnTo>
                    <a:pt x="4836" y="4426"/>
                  </a:lnTo>
                  <a:cubicBezTo>
                    <a:pt x="4889" y="4640"/>
                    <a:pt x="5103" y="4836"/>
                    <a:pt x="5335" y="4836"/>
                  </a:cubicBezTo>
                  <a:cubicBezTo>
                    <a:pt x="5621" y="4836"/>
                    <a:pt x="5871" y="4586"/>
                    <a:pt x="5871" y="4301"/>
                  </a:cubicBezTo>
                  <a:cubicBezTo>
                    <a:pt x="5871" y="4247"/>
                    <a:pt x="5835" y="4194"/>
                    <a:pt x="5835" y="4158"/>
                  </a:cubicBezTo>
                  <a:lnTo>
                    <a:pt x="5103" y="1000"/>
                  </a:lnTo>
                  <a:cubicBezTo>
                    <a:pt x="5068" y="893"/>
                    <a:pt x="5014" y="786"/>
                    <a:pt x="4925" y="697"/>
                  </a:cubicBezTo>
                  <a:cubicBezTo>
                    <a:pt x="4622" y="447"/>
                    <a:pt x="4247" y="251"/>
                    <a:pt x="3819" y="108"/>
                  </a:cubicBezTo>
                  <a:cubicBezTo>
                    <a:pt x="3533" y="72"/>
                    <a:pt x="3230" y="1"/>
                    <a:pt x="292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9" name="Google Shape;109;p17"/>
          <p:cNvGrpSpPr/>
          <p:nvPr/>
        </p:nvGrpSpPr>
        <p:grpSpPr>
          <a:xfrm>
            <a:off x="4650517" y="3362635"/>
            <a:ext cx="822953" cy="1711743"/>
            <a:chOff x="4880775" y="1837550"/>
            <a:chExt cx="146775" cy="299350"/>
          </a:xfrm>
        </p:grpSpPr>
        <p:sp>
          <p:nvSpPr>
            <p:cNvPr id="110" name="Google Shape;110;p17"/>
            <p:cNvSpPr/>
            <p:nvPr/>
          </p:nvSpPr>
          <p:spPr>
            <a:xfrm>
              <a:off x="4927600" y="1837550"/>
              <a:ext cx="53125" cy="53125"/>
            </a:xfrm>
            <a:custGeom>
              <a:rect b="b" l="l" r="r" t="t"/>
              <a:pathLst>
                <a:path extrusionOk="0" h="2125" w="2125">
                  <a:moveTo>
                    <a:pt x="1053" y="1"/>
                  </a:moveTo>
                  <a:cubicBezTo>
                    <a:pt x="483" y="1"/>
                    <a:pt x="1" y="483"/>
                    <a:pt x="1" y="1071"/>
                  </a:cubicBezTo>
                  <a:cubicBezTo>
                    <a:pt x="1" y="1660"/>
                    <a:pt x="483" y="2124"/>
                    <a:pt x="1053" y="2124"/>
                  </a:cubicBezTo>
                  <a:cubicBezTo>
                    <a:pt x="1660" y="2124"/>
                    <a:pt x="2124" y="1660"/>
                    <a:pt x="2124" y="1071"/>
                  </a:cubicBezTo>
                  <a:cubicBezTo>
                    <a:pt x="2124" y="483"/>
                    <a:pt x="1660" y="1"/>
                    <a:pt x="105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7"/>
            <p:cNvSpPr/>
            <p:nvPr/>
          </p:nvSpPr>
          <p:spPr>
            <a:xfrm>
              <a:off x="4880775" y="1897325"/>
              <a:ext cx="146775" cy="239575"/>
            </a:xfrm>
            <a:custGeom>
              <a:rect b="b" l="l" r="r" t="t"/>
              <a:pathLst>
                <a:path extrusionOk="0" h="9583" w="5871">
                  <a:moveTo>
                    <a:pt x="2926" y="1"/>
                  </a:moveTo>
                  <a:cubicBezTo>
                    <a:pt x="2641" y="1"/>
                    <a:pt x="2356" y="72"/>
                    <a:pt x="2052" y="143"/>
                  </a:cubicBezTo>
                  <a:cubicBezTo>
                    <a:pt x="1642" y="251"/>
                    <a:pt x="1267" y="465"/>
                    <a:pt x="928" y="732"/>
                  </a:cubicBezTo>
                  <a:cubicBezTo>
                    <a:pt x="857" y="804"/>
                    <a:pt x="803" y="911"/>
                    <a:pt x="785" y="1018"/>
                  </a:cubicBezTo>
                  <a:lnTo>
                    <a:pt x="36" y="4194"/>
                  </a:lnTo>
                  <a:cubicBezTo>
                    <a:pt x="36" y="4212"/>
                    <a:pt x="0" y="4265"/>
                    <a:pt x="0" y="4319"/>
                  </a:cubicBezTo>
                  <a:cubicBezTo>
                    <a:pt x="0" y="4622"/>
                    <a:pt x="250" y="4854"/>
                    <a:pt x="536" y="4854"/>
                  </a:cubicBezTo>
                  <a:cubicBezTo>
                    <a:pt x="785" y="4854"/>
                    <a:pt x="999" y="4658"/>
                    <a:pt x="1053" y="4461"/>
                  </a:cubicBezTo>
                  <a:lnTo>
                    <a:pt x="1606" y="2142"/>
                  </a:lnTo>
                  <a:lnTo>
                    <a:pt x="1606" y="9582"/>
                  </a:lnTo>
                  <a:lnTo>
                    <a:pt x="2659" y="9582"/>
                  </a:lnTo>
                  <a:lnTo>
                    <a:pt x="2659" y="4800"/>
                  </a:lnTo>
                  <a:lnTo>
                    <a:pt x="3194" y="4800"/>
                  </a:lnTo>
                  <a:lnTo>
                    <a:pt x="3194" y="9582"/>
                  </a:lnTo>
                  <a:lnTo>
                    <a:pt x="4265" y="9582"/>
                  </a:lnTo>
                  <a:lnTo>
                    <a:pt x="4265" y="2106"/>
                  </a:lnTo>
                  <a:lnTo>
                    <a:pt x="4836" y="4426"/>
                  </a:lnTo>
                  <a:cubicBezTo>
                    <a:pt x="4889" y="4640"/>
                    <a:pt x="5103" y="4836"/>
                    <a:pt x="5335" y="4836"/>
                  </a:cubicBezTo>
                  <a:cubicBezTo>
                    <a:pt x="5621" y="4836"/>
                    <a:pt x="5871" y="4586"/>
                    <a:pt x="5871" y="4301"/>
                  </a:cubicBezTo>
                  <a:cubicBezTo>
                    <a:pt x="5871" y="4247"/>
                    <a:pt x="5835" y="4194"/>
                    <a:pt x="5835" y="4158"/>
                  </a:cubicBezTo>
                  <a:lnTo>
                    <a:pt x="5103" y="1000"/>
                  </a:lnTo>
                  <a:cubicBezTo>
                    <a:pt x="5068" y="893"/>
                    <a:pt x="5014" y="786"/>
                    <a:pt x="4925" y="697"/>
                  </a:cubicBezTo>
                  <a:cubicBezTo>
                    <a:pt x="4622" y="447"/>
                    <a:pt x="4247" y="251"/>
                    <a:pt x="3819" y="108"/>
                  </a:cubicBezTo>
                  <a:cubicBezTo>
                    <a:pt x="3533" y="72"/>
                    <a:pt x="3230" y="1"/>
                    <a:pt x="292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2" name="Google Shape;112;p17"/>
          <p:cNvGrpSpPr/>
          <p:nvPr/>
        </p:nvGrpSpPr>
        <p:grpSpPr>
          <a:xfrm>
            <a:off x="5634376" y="2648595"/>
            <a:ext cx="1188716" cy="2476493"/>
            <a:chOff x="4880775" y="1837550"/>
            <a:chExt cx="146775" cy="299350"/>
          </a:xfrm>
        </p:grpSpPr>
        <p:sp>
          <p:nvSpPr>
            <p:cNvPr id="113" name="Google Shape;113;p17"/>
            <p:cNvSpPr/>
            <p:nvPr/>
          </p:nvSpPr>
          <p:spPr>
            <a:xfrm>
              <a:off x="4927600" y="1837550"/>
              <a:ext cx="53125" cy="53125"/>
            </a:xfrm>
            <a:custGeom>
              <a:rect b="b" l="l" r="r" t="t"/>
              <a:pathLst>
                <a:path extrusionOk="0" h="2125" w="2125">
                  <a:moveTo>
                    <a:pt x="1053" y="1"/>
                  </a:moveTo>
                  <a:cubicBezTo>
                    <a:pt x="483" y="1"/>
                    <a:pt x="1" y="483"/>
                    <a:pt x="1" y="1071"/>
                  </a:cubicBezTo>
                  <a:cubicBezTo>
                    <a:pt x="1" y="1660"/>
                    <a:pt x="483" y="2124"/>
                    <a:pt x="1053" y="2124"/>
                  </a:cubicBezTo>
                  <a:cubicBezTo>
                    <a:pt x="1660" y="2124"/>
                    <a:pt x="2124" y="1660"/>
                    <a:pt x="2124" y="1071"/>
                  </a:cubicBezTo>
                  <a:cubicBezTo>
                    <a:pt x="2124" y="483"/>
                    <a:pt x="1660" y="1"/>
                    <a:pt x="1053"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7"/>
            <p:cNvSpPr/>
            <p:nvPr/>
          </p:nvSpPr>
          <p:spPr>
            <a:xfrm>
              <a:off x="4880775" y="1897325"/>
              <a:ext cx="146775" cy="239575"/>
            </a:xfrm>
            <a:custGeom>
              <a:rect b="b" l="l" r="r" t="t"/>
              <a:pathLst>
                <a:path extrusionOk="0" h="9583" w="5871">
                  <a:moveTo>
                    <a:pt x="2926" y="1"/>
                  </a:moveTo>
                  <a:cubicBezTo>
                    <a:pt x="2641" y="1"/>
                    <a:pt x="2356" y="72"/>
                    <a:pt x="2052" y="143"/>
                  </a:cubicBezTo>
                  <a:cubicBezTo>
                    <a:pt x="1642" y="251"/>
                    <a:pt x="1267" y="465"/>
                    <a:pt x="928" y="732"/>
                  </a:cubicBezTo>
                  <a:cubicBezTo>
                    <a:pt x="857" y="804"/>
                    <a:pt x="803" y="911"/>
                    <a:pt x="785" y="1018"/>
                  </a:cubicBezTo>
                  <a:lnTo>
                    <a:pt x="36" y="4194"/>
                  </a:lnTo>
                  <a:cubicBezTo>
                    <a:pt x="36" y="4212"/>
                    <a:pt x="0" y="4265"/>
                    <a:pt x="0" y="4319"/>
                  </a:cubicBezTo>
                  <a:cubicBezTo>
                    <a:pt x="0" y="4622"/>
                    <a:pt x="250" y="4854"/>
                    <a:pt x="536" y="4854"/>
                  </a:cubicBezTo>
                  <a:cubicBezTo>
                    <a:pt x="785" y="4854"/>
                    <a:pt x="999" y="4658"/>
                    <a:pt x="1053" y="4461"/>
                  </a:cubicBezTo>
                  <a:lnTo>
                    <a:pt x="1606" y="2142"/>
                  </a:lnTo>
                  <a:lnTo>
                    <a:pt x="1606" y="9582"/>
                  </a:lnTo>
                  <a:lnTo>
                    <a:pt x="2659" y="9582"/>
                  </a:lnTo>
                  <a:lnTo>
                    <a:pt x="2659" y="4800"/>
                  </a:lnTo>
                  <a:lnTo>
                    <a:pt x="3194" y="4800"/>
                  </a:lnTo>
                  <a:lnTo>
                    <a:pt x="3194" y="9582"/>
                  </a:lnTo>
                  <a:lnTo>
                    <a:pt x="4265" y="9582"/>
                  </a:lnTo>
                  <a:lnTo>
                    <a:pt x="4265" y="2106"/>
                  </a:lnTo>
                  <a:lnTo>
                    <a:pt x="4836" y="4426"/>
                  </a:lnTo>
                  <a:cubicBezTo>
                    <a:pt x="4889" y="4640"/>
                    <a:pt x="5103" y="4836"/>
                    <a:pt x="5335" y="4836"/>
                  </a:cubicBezTo>
                  <a:cubicBezTo>
                    <a:pt x="5621" y="4836"/>
                    <a:pt x="5871" y="4586"/>
                    <a:pt x="5871" y="4301"/>
                  </a:cubicBezTo>
                  <a:cubicBezTo>
                    <a:pt x="5871" y="4247"/>
                    <a:pt x="5835" y="4194"/>
                    <a:pt x="5835" y="4158"/>
                  </a:cubicBezTo>
                  <a:lnTo>
                    <a:pt x="5103" y="1000"/>
                  </a:lnTo>
                  <a:cubicBezTo>
                    <a:pt x="5068" y="893"/>
                    <a:pt x="5014" y="786"/>
                    <a:pt x="4925" y="697"/>
                  </a:cubicBezTo>
                  <a:cubicBezTo>
                    <a:pt x="4622" y="447"/>
                    <a:pt x="4247" y="251"/>
                    <a:pt x="3819" y="108"/>
                  </a:cubicBezTo>
                  <a:cubicBezTo>
                    <a:pt x="3533" y="72"/>
                    <a:pt x="3230" y="1"/>
                    <a:pt x="292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7"/>
          <p:cNvGrpSpPr/>
          <p:nvPr/>
        </p:nvGrpSpPr>
        <p:grpSpPr>
          <a:xfrm>
            <a:off x="6910506" y="1710456"/>
            <a:ext cx="1645920" cy="3437077"/>
            <a:chOff x="4880775" y="1837550"/>
            <a:chExt cx="146775" cy="299350"/>
          </a:xfrm>
        </p:grpSpPr>
        <p:sp>
          <p:nvSpPr>
            <p:cNvPr id="116" name="Google Shape;116;p17"/>
            <p:cNvSpPr/>
            <p:nvPr/>
          </p:nvSpPr>
          <p:spPr>
            <a:xfrm>
              <a:off x="4927600" y="1837550"/>
              <a:ext cx="53125" cy="53125"/>
            </a:xfrm>
            <a:custGeom>
              <a:rect b="b" l="l" r="r" t="t"/>
              <a:pathLst>
                <a:path extrusionOk="0" h="2125" w="2125">
                  <a:moveTo>
                    <a:pt x="1053" y="1"/>
                  </a:moveTo>
                  <a:cubicBezTo>
                    <a:pt x="483" y="1"/>
                    <a:pt x="1" y="483"/>
                    <a:pt x="1" y="1071"/>
                  </a:cubicBezTo>
                  <a:cubicBezTo>
                    <a:pt x="1" y="1660"/>
                    <a:pt x="483" y="2124"/>
                    <a:pt x="1053" y="2124"/>
                  </a:cubicBezTo>
                  <a:cubicBezTo>
                    <a:pt x="1660" y="2124"/>
                    <a:pt x="2124" y="1660"/>
                    <a:pt x="2124" y="1071"/>
                  </a:cubicBezTo>
                  <a:cubicBezTo>
                    <a:pt x="2124" y="483"/>
                    <a:pt x="1660" y="1"/>
                    <a:pt x="105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7"/>
            <p:cNvSpPr/>
            <p:nvPr/>
          </p:nvSpPr>
          <p:spPr>
            <a:xfrm>
              <a:off x="4880775" y="1897325"/>
              <a:ext cx="146775" cy="239575"/>
            </a:xfrm>
            <a:custGeom>
              <a:rect b="b" l="l" r="r" t="t"/>
              <a:pathLst>
                <a:path extrusionOk="0" h="9583" w="5871">
                  <a:moveTo>
                    <a:pt x="2926" y="1"/>
                  </a:moveTo>
                  <a:cubicBezTo>
                    <a:pt x="2641" y="1"/>
                    <a:pt x="2356" y="72"/>
                    <a:pt x="2052" y="143"/>
                  </a:cubicBezTo>
                  <a:cubicBezTo>
                    <a:pt x="1642" y="251"/>
                    <a:pt x="1267" y="465"/>
                    <a:pt x="928" y="732"/>
                  </a:cubicBezTo>
                  <a:cubicBezTo>
                    <a:pt x="857" y="804"/>
                    <a:pt x="803" y="911"/>
                    <a:pt x="785" y="1018"/>
                  </a:cubicBezTo>
                  <a:lnTo>
                    <a:pt x="36" y="4194"/>
                  </a:lnTo>
                  <a:cubicBezTo>
                    <a:pt x="36" y="4212"/>
                    <a:pt x="0" y="4265"/>
                    <a:pt x="0" y="4319"/>
                  </a:cubicBezTo>
                  <a:cubicBezTo>
                    <a:pt x="0" y="4622"/>
                    <a:pt x="250" y="4854"/>
                    <a:pt x="536" y="4854"/>
                  </a:cubicBezTo>
                  <a:cubicBezTo>
                    <a:pt x="785" y="4854"/>
                    <a:pt x="999" y="4658"/>
                    <a:pt x="1053" y="4461"/>
                  </a:cubicBezTo>
                  <a:lnTo>
                    <a:pt x="1606" y="2142"/>
                  </a:lnTo>
                  <a:lnTo>
                    <a:pt x="1606" y="9582"/>
                  </a:lnTo>
                  <a:lnTo>
                    <a:pt x="2659" y="9582"/>
                  </a:lnTo>
                  <a:lnTo>
                    <a:pt x="2659" y="4800"/>
                  </a:lnTo>
                  <a:lnTo>
                    <a:pt x="3194" y="4800"/>
                  </a:lnTo>
                  <a:lnTo>
                    <a:pt x="3194" y="9582"/>
                  </a:lnTo>
                  <a:lnTo>
                    <a:pt x="4265" y="9582"/>
                  </a:lnTo>
                  <a:lnTo>
                    <a:pt x="4265" y="2106"/>
                  </a:lnTo>
                  <a:lnTo>
                    <a:pt x="4836" y="4426"/>
                  </a:lnTo>
                  <a:cubicBezTo>
                    <a:pt x="4889" y="4640"/>
                    <a:pt x="5103" y="4836"/>
                    <a:pt x="5335" y="4836"/>
                  </a:cubicBezTo>
                  <a:cubicBezTo>
                    <a:pt x="5621" y="4836"/>
                    <a:pt x="5871" y="4586"/>
                    <a:pt x="5871" y="4301"/>
                  </a:cubicBezTo>
                  <a:cubicBezTo>
                    <a:pt x="5871" y="4247"/>
                    <a:pt x="5835" y="4194"/>
                    <a:pt x="5835" y="4158"/>
                  </a:cubicBezTo>
                  <a:lnTo>
                    <a:pt x="5103" y="1000"/>
                  </a:lnTo>
                  <a:cubicBezTo>
                    <a:pt x="5068" y="893"/>
                    <a:pt x="5014" y="786"/>
                    <a:pt x="4925" y="697"/>
                  </a:cubicBezTo>
                  <a:cubicBezTo>
                    <a:pt x="4622" y="447"/>
                    <a:pt x="4247" y="251"/>
                    <a:pt x="3819" y="108"/>
                  </a:cubicBezTo>
                  <a:cubicBezTo>
                    <a:pt x="3533" y="72"/>
                    <a:pt x="3230" y="1"/>
                    <a:pt x="292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grpSp>
        <p:nvGrpSpPr>
          <p:cNvPr id="122" name="Google Shape;122;p18"/>
          <p:cNvGrpSpPr/>
          <p:nvPr/>
        </p:nvGrpSpPr>
        <p:grpSpPr>
          <a:xfrm>
            <a:off x="3198815" y="1072574"/>
            <a:ext cx="446289" cy="270406"/>
            <a:chOff x="4797800" y="1994125"/>
            <a:chExt cx="306475" cy="186025"/>
          </a:xfrm>
        </p:grpSpPr>
        <p:sp>
          <p:nvSpPr>
            <p:cNvPr id="123" name="Google Shape;123;p18"/>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8"/>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8"/>
          <p:cNvSpPr/>
          <p:nvPr/>
        </p:nvSpPr>
        <p:spPr>
          <a:xfrm>
            <a:off x="2588126" y="1089967"/>
            <a:ext cx="387167" cy="328768"/>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8"/>
          <p:cNvSpPr/>
          <p:nvPr/>
        </p:nvSpPr>
        <p:spPr>
          <a:xfrm>
            <a:off x="2130681" y="1001017"/>
            <a:ext cx="232592" cy="424742"/>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8"/>
          <p:cNvSpPr/>
          <p:nvPr/>
        </p:nvSpPr>
        <p:spPr>
          <a:xfrm>
            <a:off x="3813538" y="1073409"/>
            <a:ext cx="387822" cy="270406"/>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8"/>
          <p:cNvSpPr/>
          <p:nvPr/>
        </p:nvSpPr>
        <p:spPr>
          <a:xfrm>
            <a:off x="4368422" y="1027698"/>
            <a:ext cx="367690" cy="361837"/>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8"/>
          <p:cNvSpPr/>
          <p:nvPr/>
        </p:nvSpPr>
        <p:spPr>
          <a:xfrm>
            <a:off x="5458691" y="1063613"/>
            <a:ext cx="329356" cy="299587"/>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0" name="Google Shape;130;p18"/>
          <p:cNvGrpSpPr/>
          <p:nvPr/>
        </p:nvGrpSpPr>
        <p:grpSpPr>
          <a:xfrm>
            <a:off x="6057120" y="1076680"/>
            <a:ext cx="387822" cy="271060"/>
            <a:chOff x="4250025" y="2848800"/>
            <a:chExt cx="266325" cy="186475"/>
          </a:xfrm>
        </p:grpSpPr>
        <p:sp>
          <p:nvSpPr>
            <p:cNvPr id="131" name="Google Shape;131;p18"/>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8"/>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3" name="Google Shape;133;p18"/>
          <p:cNvGrpSpPr/>
          <p:nvPr/>
        </p:nvGrpSpPr>
        <p:grpSpPr>
          <a:xfrm>
            <a:off x="6715102" y="1038414"/>
            <a:ext cx="378066" cy="348210"/>
            <a:chOff x="4707700" y="2822475"/>
            <a:chExt cx="259625" cy="239550"/>
          </a:xfrm>
        </p:grpSpPr>
        <p:sp>
          <p:nvSpPr>
            <p:cNvPr id="134" name="Google Shape;134;p18"/>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8"/>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8"/>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7" name="Google Shape;137;p18"/>
          <p:cNvSpPr/>
          <p:nvPr/>
        </p:nvSpPr>
        <p:spPr>
          <a:xfrm>
            <a:off x="7240735" y="1042856"/>
            <a:ext cx="375481" cy="341269"/>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8"/>
          <p:cNvSpPr/>
          <p:nvPr/>
        </p:nvSpPr>
        <p:spPr>
          <a:xfrm>
            <a:off x="7817649" y="1077898"/>
            <a:ext cx="387822" cy="271060"/>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9" name="Google Shape;139;p18"/>
          <p:cNvGrpSpPr/>
          <p:nvPr/>
        </p:nvGrpSpPr>
        <p:grpSpPr>
          <a:xfrm>
            <a:off x="8515921" y="999494"/>
            <a:ext cx="387167" cy="425396"/>
            <a:chOff x="6425500" y="2795700"/>
            <a:chExt cx="265875" cy="292650"/>
          </a:xfrm>
        </p:grpSpPr>
        <p:sp>
          <p:nvSpPr>
            <p:cNvPr id="140" name="Google Shape;140;p18"/>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8"/>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2" name="Google Shape;142;p18"/>
          <p:cNvSpPr/>
          <p:nvPr/>
        </p:nvSpPr>
        <p:spPr>
          <a:xfrm>
            <a:off x="9068914" y="1034768"/>
            <a:ext cx="388478" cy="357913"/>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3" name="Google Shape;143;p18"/>
          <p:cNvGrpSpPr/>
          <p:nvPr/>
        </p:nvGrpSpPr>
        <p:grpSpPr>
          <a:xfrm>
            <a:off x="9704587" y="1057853"/>
            <a:ext cx="385857" cy="309726"/>
            <a:chOff x="5549875" y="2418425"/>
            <a:chExt cx="264975" cy="213075"/>
          </a:xfrm>
        </p:grpSpPr>
        <p:sp>
          <p:nvSpPr>
            <p:cNvPr id="144" name="Google Shape;144;p18"/>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8"/>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6" name="Google Shape;146;p18"/>
          <p:cNvSpPr/>
          <p:nvPr/>
        </p:nvSpPr>
        <p:spPr>
          <a:xfrm>
            <a:off x="2155040" y="1707692"/>
            <a:ext cx="183882" cy="405918"/>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7" name="Google Shape;147;p18"/>
          <p:cNvGrpSpPr/>
          <p:nvPr/>
        </p:nvGrpSpPr>
        <p:grpSpPr>
          <a:xfrm>
            <a:off x="3199480" y="1745180"/>
            <a:ext cx="330011" cy="328768"/>
            <a:chOff x="3739275" y="2525850"/>
            <a:chExt cx="226625" cy="226175"/>
          </a:xfrm>
        </p:grpSpPr>
        <p:sp>
          <p:nvSpPr>
            <p:cNvPr id="148" name="Google Shape;148;p18"/>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8"/>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8"/>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8"/>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2" name="Google Shape;152;p18"/>
          <p:cNvGrpSpPr/>
          <p:nvPr/>
        </p:nvGrpSpPr>
        <p:grpSpPr>
          <a:xfrm>
            <a:off x="2618358" y="1716635"/>
            <a:ext cx="300123" cy="385858"/>
            <a:chOff x="4518575" y="2506200"/>
            <a:chExt cx="206100" cy="265450"/>
          </a:xfrm>
        </p:grpSpPr>
        <p:sp>
          <p:nvSpPr>
            <p:cNvPr id="153" name="Google Shape;153;p18"/>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8"/>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8"/>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8"/>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8"/>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8"/>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8"/>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8"/>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8"/>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2" name="Google Shape;162;p18"/>
          <p:cNvGrpSpPr/>
          <p:nvPr/>
        </p:nvGrpSpPr>
        <p:grpSpPr>
          <a:xfrm>
            <a:off x="3810136" y="1745579"/>
            <a:ext cx="330048" cy="328768"/>
            <a:chOff x="4164375" y="1677425"/>
            <a:chExt cx="226650" cy="226175"/>
          </a:xfrm>
        </p:grpSpPr>
        <p:sp>
          <p:nvSpPr>
            <p:cNvPr id="163" name="Google Shape;163;p18"/>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8"/>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8"/>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8"/>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8"/>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8" name="Google Shape;168;p18"/>
          <p:cNvGrpSpPr/>
          <p:nvPr/>
        </p:nvGrpSpPr>
        <p:grpSpPr>
          <a:xfrm>
            <a:off x="4970907" y="1736183"/>
            <a:ext cx="329356" cy="328768"/>
            <a:chOff x="5226025" y="1677425"/>
            <a:chExt cx="226175" cy="226175"/>
          </a:xfrm>
        </p:grpSpPr>
        <p:sp>
          <p:nvSpPr>
            <p:cNvPr id="169" name="Google Shape;169;p18"/>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8"/>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1" name="Google Shape;171;p18"/>
          <p:cNvGrpSpPr/>
          <p:nvPr/>
        </p:nvGrpSpPr>
        <p:grpSpPr>
          <a:xfrm>
            <a:off x="4390827" y="1736388"/>
            <a:ext cx="329356" cy="328768"/>
            <a:chOff x="4835275" y="1198350"/>
            <a:chExt cx="226175" cy="226175"/>
          </a:xfrm>
        </p:grpSpPr>
        <p:sp>
          <p:nvSpPr>
            <p:cNvPr id="172" name="Google Shape;172;p18"/>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8"/>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8"/>
          <p:cNvGrpSpPr/>
          <p:nvPr/>
        </p:nvGrpSpPr>
        <p:grpSpPr>
          <a:xfrm>
            <a:off x="6252510" y="1719220"/>
            <a:ext cx="382617" cy="381970"/>
            <a:chOff x="968775" y="1180050"/>
            <a:chExt cx="262750" cy="262775"/>
          </a:xfrm>
        </p:grpSpPr>
        <p:sp>
          <p:nvSpPr>
            <p:cNvPr id="175" name="Google Shape;175;p18"/>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8"/>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8"/>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18"/>
          <p:cNvGrpSpPr/>
          <p:nvPr/>
        </p:nvGrpSpPr>
        <p:grpSpPr>
          <a:xfrm>
            <a:off x="5552104" y="1790736"/>
            <a:ext cx="425502" cy="238899"/>
            <a:chOff x="1678900" y="1231350"/>
            <a:chExt cx="292200" cy="164350"/>
          </a:xfrm>
        </p:grpSpPr>
        <p:sp>
          <p:nvSpPr>
            <p:cNvPr id="179" name="Google Shape;179;p18"/>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8"/>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8"/>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2" name="Google Shape;182;p18"/>
          <p:cNvSpPr/>
          <p:nvPr/>
        </p:nvSpPr>
        <p:spPr>
          <a:xfrm>
            <a:off x="7006861" y="1707711"/>
            <a:ext cx="270926" cy="387130"/>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3" name="Google Shape;183;p18"/>
          <p:cNvGrpSpPr/>
          <p:nvPr/>
        </p:nvGrpSpPr>
        <p:grpSpPr>
          <a:xfrm>
            <a:off x="7494756" y="1712403"/>
            <a:ext cx="354694" cy="376628"/>
            <a:chOff x="2405550" y="1181850"/>
            <a:chExt cx="243575" cy="259100"/>
          </a:xfrm>
        </p:grpSpPr>
        <p:sp>
          <p:nvSpPr>
            <p:cNvPr id="184" name="Google Shape;184;p18"/>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8"/>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8"/>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8"/>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8"/>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8"/>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0" name="Google Shape;190;p18"/>
          <p:cNvSpPr/>
          <p:nvPr/>
        </p:nvSpPr>
        <p:spPr>
          <a:xfrm>
            <a:off x="8166640" y="1737173"/>
            <a:ext cx="329356" cy="328768"/>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1" name="Google Shape;191;p18"/>
          <p:cNvGrpSpPr/>
          <p:nvPr/>
        </p:nvGrpSpPr>
        <p:grpSpPr>
          <a:xfrm>
            <a:off x="8632895" y="1710059"/>
            <a:ext cx="315704" cy="381316"/>
            <a:chOff x="3086700" y="1180050"/>
            <a:chExt cx="216800" cy="262325"/>
          </a:xfrm>
        </p:grpSpPr>
        <p:sp>
          <p:nvSpPr>
            <p:cNvPr id="192" name="Google Shape;192;p18"/>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8"/>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18"/>
          <p:cNvGrpSpPr/>
          <p:nvPr/>
        </p:nvGrpSpPr>
        <p:grpSpPr>
          <a:xfrm>
            <a:off x="9190725" y="1697413"/>
            <a:ext cx="251413" cy="406608"/>
            <a:chOff x="3741075" y="1171575"/>
            <a:chExt cx="172650" cy="279725"/>
          </a:xfrm>
        </p:grpSpPr>
        <p:sp>
          <p:nvSpPr>
            <p:cNvPr id="195" name="Google Shape;195;p18"/>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8"/>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8"/>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8"/>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9" name="Google Shape;199;p18"/>
          <p:cNvSpPr/>
          <p:nvPr/>
        </p:nvSpPr>
        <p:spPr>
          <a:xfrm>
            <a:off x="9698534" y="1710891"/>
            <a:ext cx="385893" cy="381933"/>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0" name="Google Shape;200;p18"/>
          <p:cNvGrpSpPr/>
          <p:nvPr/>
        </p:nvGrpSpPr>
        <p:grpSpPr>
          <a:xfrm>
            <a:off x="2053089" y="2490997"/>
            <a:ext cx="387204" cy="270442"/>
            <a:chOff x="952700" y="1101100"/>
            <a:chExt cx="265900" cy="186050"/>
          </a:xfrm>
        </p:grpSpPr>
        <p:sp>
          <p:nvSpPr>
            <p:cNvPr id="201" name="Google Shape;201;p18"/>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8"/>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8"/>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4" name="Google Shape;204;p18"/>
          <p:cNvSpPr/>
          <p:nvPr/>
        </p:nvSpPr>
        <p:spPr>
          <a:xfrm>
            <a:off x="2633950" y="2402554"/>
            <a:ext cx="271545" cy="386512"/>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8"/>
          <p:cNvSpPr/>
          <p:nvPr/>
        </p:nvSpPr>
        <p:spPr>
          <a:xfrm>
            <a:off x="3098860" y="2431780"/>
            <a:ext cx="436532" cy="425759"/>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8"/>
          <p:cNvSpPr/>
          <p:nvPr/>
        </p:nvSpPr>
        <p:spPr>
          <a:xfrm>
            <a:off x="3728807" y="2431853"/>
            <a:ext cx="397579" cy="321028"/>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8"/>
          <p:cNvSpPr/>
          <p:nvPr/>
        </p:nvSpPr>
        <p:spPr>
          <a:xfrm>
            <a:off x="4400356" y="2472529"/>
            <a:ext cx="343008" cy="359257"/>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8" name="Google Shape;208;p18"/>
          <p:cNvGrpSpPr/>
          <p:nvPr/>
        </p:nvGrpSpPr>
        <p:grpSpPr>
          <a:xfrm>
            <a:off x="5015738" y="2468180"/>
            <a:ext cx="350143" cy="367034"/>
            <a:chOff x="5583325" y="1073450"/>
            <a:chExt cx="240450" cy="252500"/>
          </a:xfrm>
        </p:grpSpPr>
        <p:sp>
          <p:nvSpPr>
            <p:cNvPr id="209" name="Google Shape;209;p18"/>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8"/>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8"/>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8"/>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3" name="Google Shape;213;p18"/>
          <p:cNvGrpSpPr/>
          <p:nvPr/>
        </p:nvGrpSpPr>
        <p:grpSpPr>
          <a:xfrm>
            <a:off x="5551844" y="2456687"/>
            <a:ext cx="426121" cy="314523"/>
            <a:chOff x="1502275" y="3638775"/>
            <a:chExt cx="292625" cy="216375"/>
          </a:xfrm>
        </p:grpSpPr>
        <p:sp>
          <p:nvSpPr>
            <p:cNvPr id="214" name="Google Shape;214;p18"/>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8"/>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8"/>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8"/>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8"/>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18"/>
          <p:cNvGrpSpPr/>
          <p:nvPr/>
        </p:nvGrpSpPr>
        <p:grpSpPr>
          <a:xfrm>
            <a:off x="6162347" y="2397399"/>
            <a:ext cx="390407" cy="386476"/>
            <a:chOff x="3171000" y="4021950"/>
            <a:chExt cx="268100" cy="265875"/>
          </a:xfrm>
        </p:grpSpPr>
        <p:sp>
          <p:nvSpPr>
            <p:cNvPr id="220" name="Google Shape;220;p18"/>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8"/>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2" name="Google Shape;222;p18"/>
          <p:cNvSpPr/>
          <p:nvPr/>
        </p:nvSpPr>
        <p:spPr>
          <a:xfrm>
            <a:off x="6738485" y="2434906"/>
            <a:ext cx="434566" cy="434481"/>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8"/>
          <p:cNvSpPr/>
          <p:nvPr/>
        </p:nvSpPr>
        <p:spPr>
          <a:xfrm>
            <a:off x="7349444" y="2418330"/>
            <a:ext cx="387822" cy="387275"/>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4" name="Google Shape;224;p18"/>
          <p:cNvGrpSpPr/>
          <p:nvPr/>
        </p:nvGrpSpPr>
        <p:grpSpPr>
          <a:xfrm>
            <a:off x="7912036" y="2452481"/>
            <a:ext cx="368346" cy="367688"/>
            <a:chOff x="5684575" y="4038000"/>
            <a:chExt cx="252950" cy="252950"/>
          </a:xfrm>
        </p:grpSpPr>
        <p:sp>
          <p:nvSpPr>
            <p:cNvPr id="225" name="Google Shape;225;p18"/>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8"/>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8"/>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8"/>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8"/>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8"/>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1" name="Google Shape;231;p18"/>
          <p:cNvGrpSpPr/>
          <p:nvPr/>
        </p:nvGrpSpPr>
        <p:grpSpPr>
          <a:xfrm>
            <a:off x="8568796" y="2408248"/>
            <a:ext cx="272200" cy="426014"/>
            <a:chOff x="1982675" y="3599525"/>
            <a:chExt cx="186925" cy="293075"/>
          </a:xfrm>
        </p:grpSpPr>
        <p:sp>
          <p:nvSpPr>
            <p:cNvPr id="232" name="Google Shape;232;p18"/>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8"/>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8"/>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8"/>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8"/>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7" name="Google Shape;237;p18"/>
          <p:cNvGrpSpPr/>
          <p:nvPr/>
        </p:nvGrpSpPr>
        <p:grpSpPr>
          <a:xfrm>
            <a:off x="9126147" y="2408247"/>
            <a:ext cx="196187" cy="425396"/>
            <a:chOff x="2397075" y="3602200"/>
            <a:chExt cx="134725" cy="292650"/>
          </a:xfrm>
        </p:grpSpPr>
        <p:sp>
          <p:nvSpPr>
            <p:cNvPr id="238" name="Google Shape;238;p18"/>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8"/>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8"/>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8"/>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8"/>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18"/>
          <p:cNvGrpSpPr/>
          <p:nvPr/>
        </p:nvGrpSpPr>
        <p:grpSpPr>
          <a:xfrm>
            <a:off x="2110447" y="3138168"/>
            <a:ext cx="271545" cy="409188"/>
            <a:chOff x="2717350" y="3603525"/>
            <a:chExt cx="186475" cy="281500"/>
          </a:xfrm>
        </p:grpSpPr>
        <p:sp>
          <p:nvSpPr>
            <p:cNvPr id="244" name="Google Shape;244;p18"/>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8"/>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8"/>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8"/>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8" name="Google Shape;248;p18"/>
          <p:cNvSpPr/>
          <p:nvPr/>
        </p:nvSpPr>
        <p:spPr>
          <a:xfrm>
            <a:off x="9608268" y="2435161"/>
            <a:ext cx="426812" cy="357368"/>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9" name="Google Shape;249;p18"/>
          <p:cNvGrpSpPr/>
          <p:nvPr/>
        </p:nvGrpSpPr>
        <p:grpSpPr>
          <a:xfrm>
            <a:off x="2597717" y="3149197"/>
            <a:ext cx="365761" cy="387130"/>
            <a:chOff x="3927075" y="3612900"/>
            <a:chExt cx="251175" cy="266325"/>
          </a:xfrm>
        </p:grpSpPr>
        <p:sp>
          <p:nvSpPr>
            <p:cNvPr id="250" name="Google Shape;250;p18"/>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8"/>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2" name="Google Shape;252;p18"/>
          <p:cNvGrpSpPr/>
          <p:nvPr/>
        </p:nvGrpSpPr>
        <p:grpSpPr>
          <a:xfrm>
            <a:off x="3179433" y="3212754"/>
            <a:ext cx="370275" cy="370268"/>
            <a:chOff x="4324975" y="3617800"/>
            <a:chExt cx="254275" cy="254725"/>
          </a:xfrm>
        </p:grpSpPr>
        <p:sp>
          <p:nvSpPr>
            <p:cNvPr id="253" name="Google Shape;253;p18"/>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8"/>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8"/>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6" name="Google Shape;256;p18"/>
          <p:cNvGrpSpPr/>
          <p:nvPr/>
        </p:nvGrpSpPr>
        <p:grpSpPr>
          <a:xfrm>
            <a:off x="3767264" y="3282781"/>
            <a:ext cx="440464" cy="232176"/>
            <a:chOff x="4728650" y="3665975"/>
            <a:chExt cx="302475" cy="159725"/>
          </a:xfrm>
        </p:grpSpPr>
        <p:sp>
          <p:nvSpPr>
            <p:cNvPr id="257" name="Google Shape;257;p18"/>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8"/>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 name="Google Shape;259;p18"/>
          <p:cNvGrpSpPr/>
          <p:nvPr/>
        </p:nvGrpSpPr>
        <p:grpSpPr>
          <a:xfrm>
            <a:off x="4347367" y="3237098"/>
            <a:ext cx="421570" cy="301549"/>
            <a:chOff x="5164925" y="3642775"/>
            <a:chExt cx="289500" cy="207450"/>
          </a:xfrm>
        </p:grpSpPr>
        <p:sp>
          <p:nvSpPr>
            <p:cNvPr id="260" name="Google Shape;260;p18"/>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8"/>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8"/>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8"/>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8"/>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5" name="Google Shape;265;p18"/>
          <p:cNvSpPr/>
          <p:nvPr/>
        </p:nvSpPr>
        <p:spPr>
          <a:xfrm>
            <a:off x="5013080" y="3145889"/>
            <a:ext cx="397579" cy="396833"/>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8"/>
          <p:cNvSpPr/>
          <p:nvPr/>
        </p:nvSpPr>
        <p:spPr>
          <a:xfrm>
            <a:off x="5568310" y="3179932"/>
            <a:ext cx="368309" cy="328768"/>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8"/>
          <p:cNvSpPr/>
          <p:nvPr/>
        </p:nvSpPr>
        <p:spPr>
          <a:xfrm>
            <a:off x="6094228" y="3168463"/>
            <a:ext cx="350799" cy="351699"/>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8"/>
          <p:cNvSpPr/>
          <p:nvPr/>
        </p:nvSpPr>
        <p:spPr>
          <a:xfrm>
            <a:off x="6734516" y="3089837"/>
            <a:ext cx="387167" cy="386512"/>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8"/>
          <p:cNvSpPr/>
          <p:nvPr/>
        </p:nvSpPr>
        <p:spPr>
          <a:xfrm>
            <a:off x="7295845" y="3089528"/>
            <a:ext cx="387167" cy="387130"/>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8"/>
          <p:cNvSpPr/>
          <p:nvPr/>
        </p:nvSpPr>
        <p:spPr>
          <a:xfrm>
            <a:off x="7857174" y="3081476"/>
            <a:ext cx="374826" cy="448072"/>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8"/>
          <p:cNvSpPr/>
          <p:nvPr/>
        </p:nvSpPr>
        <p:spPr>
          <a:xfrm>
            <a:off x="8533820" y="3141691"/>
            <a:ext cx="328737" cy="367179"/>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2" name="Google Shape;272;p18"/>
          <p:cNvGrpSpPr/>
          <p:nvPr/>
        </p:nvGrpSpPr>
        <p:grpSpPr>
          <a:xfrm>
            <a:off x="9108492" y="3145955"/>
            <a:ext cx="360519" cy="356822"/>
            <a:chOff x="5717150" y="2098500"/>
            <a:chExt cx="247575" cy="245475"/>
          </a:xfrm>
        </p:grpSpPr>
        <p:sp>
          <p:nvSpPr>
            <p:cNvPr id="273" name="Google Shape;273;p18"/>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8"/>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8"/>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6" name="Google Shape;276;p18"/>
          <p:cNvSpPr/>
          <p:nvPr/>
        </p:nvSpPr>
        <p:spPr>
          <a:xfrm>
            <a:off x="9718196" y="3074933"/>
            <a:ext cx="311845" cy="416311"/>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8"/>
          <p:cNvSpPr/>
          <p:nvPr/>
        </p:nvSpPr>
        <p:spPr>
          <a:xfrm>
            <a:off x="2043638" y="3926739"/>
            <a:ext cx="406644" cy="270442"/>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8"/>
          <p:cNvSpPr/>
          <p:nvPr/>
        </p:nvSpPr>
        <p:spPr>
          <a:xfrm>
            <a:off x="2617019" y="3906310"/>
            <a:ext cx="329392" cy="311288"/>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9" name="Google Shape;279;p18"/>
          <p:cNvGrpSpPr/>
          <p:nvPr/>
        </p:nvGrpSpPr>
        <p:grpSpPr>
          <a:xfrm>
            <a:off x="3132135" y="3829345"/>
            <a:ext cx="387822" cy="338507"/>
            <a:chOff x="6435300" y="2742175"/>
            <a:chExt cx="266325" cy="232875"/>
          </a:xfrm>
        </p:grpSpPr>
        <p:sp>
          <p:nvSpPr>
            <p:cNvPr id="280" name="Google Shape;280;p18"/>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8"/>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2" name="Google Shape;282;p18"/>
          <p:cNvGrpSpPr/>
          <p:nvPr/>
        </p:nvGrpSpPr>
        <p:grpSpPr>
          <a:xfrm>
            <a:off x="4289963" y="3913861"/>
            <a:ext cx="367691" cy="367034"/>
            <a:chOff x="674800" y="2146225"/>
            <a:chExt cx="252500" cy="252500"/>
          </a:xfrm>
        </p:grpSpPr>
        <p:sp>
          <p:nvSpPr>
            <p:cNvPr id="283" name="Google Shape;283;p18"/>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8"/>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8"/>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8"/>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7" name="Google Shape;287;p18"/>
          <p:cNvGrpSpPr/>
          <p:nvPr/>
        </p:nvGrpSpPr>
        <p:grpSpPr>
          <a:xfrm>
            <a:off x="4869749" y="3926111"/>
            <a:ext cx="367690" cy="367034"/>
            <a:chOff x="2164225" y="2146225"/>
            <a:chExt cx="252500" cy="252500"/>
          </a:xfrm>
        </p:grpSpPr>
        <p:sp>
          <p:nvSpPr>
            <p:cNvPr id="288" name="Google Shape;288;p18"/>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8"/>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8"/>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8"/>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2" name="Google Shape;292;p18"/>
          <p:cNvGrpSpPr/>
          <p:nvPr/>
        </p:nvGrpSpPr>
        <p:grpSpPr>
          <a:xfrm>
            <a:off x="3709131" y="3925959"/>
            <a:ext cx="368346" cy="367688"/>
            <a:chOff x="689975" y="1737200"/>
            <a:chExt cx="252950" cy="252950"/>
          </a:xfrm>
        </p:grpSpPr>
        <p:sp>
          <p:nvSpPr>
            <p:cNvPr id="293" name="Google Shape;293;p18"/>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8"/>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8"/>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8"/>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8"/>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8"/>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9" name="Google Shape;299;p18"/>
          <p:cNvGrpSpPr/>
          <p:nvPr/>
        </p:nvGrpSpPr>
        <p:grpSpPr>
          <a:xfrm>
            <a:off x="5449713" y="3915162"/>
            <a:ext cx="368346" cy="367034"/>
            <a:chOff x="2961350" y="1740750"/>
            <a:chExt cx="252950" cy="252500"/>
          </a:xfrm>
        </p:grpSpPr>
        <p:sp>
          <p:nvSpPr>
            <p:cNvPr id="300" name="Google Shape;300;p18"/>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8"/>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8"/>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8"/>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8"/>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8"/>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6" name="Google Shape;306;p18"/>
          <p:cNvSpPr/>
          <p:nvPr/>
        </p:nvSpPr>
        <p:spPr>
          <a:xfrm>
            <a:off x="6066373" y="3946604"/>
            <a:ext cx="366950" cy="366414"/>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7" name="Google Shape;307;p18"/>
          <p:cNvGrpSpPr/>
          <p:nvPr/>
        </p:nvGrpSpPr>
        <p:grpSpPr>
          <a:xfrm>
            <a:off x="6643618" y="3859678"/>
            <a:ext cx="299504" cy="401412"/>
            <a:chOff x="4026550" y="3640100"/>
            <a:chExt cx="205675" cy="276150"/>
          </a:xfrm>
        </p:grpSpPr>
        <p:sp>
          <p:nvSpPr>
            <p:cNvPr id="308" name="Google Shape;308;p18"/>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8"/>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8"/>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8"/>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8"/>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8"/>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4" name="Google Shape;314;p18"/>
          <p:cNvSpPr/>
          <p:nvPr/>
        </p:nvSpPr>
        <p:spPr>
          <a:xfrm>
            <a:off x="7190651" y="3930774"/>
            <a:ext cx="351417" cy="387130"/>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5" name="Google Shape;315;p18"/>
          <p:cNvGrpSpPr/>
          <p:nvPr/>
        </p:nvGrpSpPr>
        <p:grpSpPr>
          <a:xfrm>
            <a:off x="7788222" y="3965429"/>
            <a:ext cx="387167" cy="314377"/>
            <a:chOff x="853250" y="4006875"/>
            <a:chExt cx="265875" cy="216275"/>
          </a:xfrm>
        </p:grpSpPr>
        <p:sp>
          <p:nvSpPr>
            <p:cNvPr id="316" name="Google Shape;316;p18"/>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8"/>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8" name="Google Shape;318;p18"/>
          <p:cNvGrpSpPr/>
          <p:nvPr/>
        </p:nvGrpSpPr>
        <p:grpSpPr>
          <a:xfrm>
            <a:off x="9018013" y="3928725"/>
            <a:ext cx="270890" cy="387784"/>
            <a:chOff x="1978675" y="3981800"/>
            <a:chExt cx="186025" cy="266775"/>
          </a:xfrm>
        </p:grpSpPr>
        <p:sp>
          <p:nvSpPr>
            <p:cNvPr id="319" name="Google Shape;319;p18"/>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8"/>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1" name="Google Shape;321;p18"/>
          <p:cNvSpPr/>
          <p:nvPr/>
        </p:nvSpPr>
        <p:spPr>
          <a:xfrm>
            <a:off x="8422035" y="3952457"/>
            <a:ext cx="350143" cy="343740"/>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2" name="Google Shape;322;p18"/>
          <p:cNvGrpSpPr/>
          <p:nvPr/>
        </p:nvGrpSpPr>
        <p:grpSpPr>
          <a:xfrm>
            <a:off x="9535708" y="3938799"/>
            <a:ext cx="367690" cy="367688"/>
            <a:chOff x="480325" y="3970200"/>
            <a:chExt cx="252500" cy="252950"/>
          </a:xfrm>
        </p:grpSpPr>
        <p:sp>
          <p:nvSpPr>
            <p:cNvPr id="323" name="Google Shape;323;p18"/>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8"/>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8"/>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8"/>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8"/>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8" name="Google Shape;328;p18"/>
          <p:cNvSpPr/>
          <p:nvPr/>
        </p:nvSpPr>
        <p:spPr>
          <a:xfrm>
            <a:off x="2140475" y="4591120"/>
            <a:ext cx="213078" cy="328768"/>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9" name="Google Shape;329;p18"/>
          <p:cNvGrpSpPr/>
          <p:nvPr/>
        </p:nvGrpSpPr>
        <p:grpSpPr>
          <a:xfrm>
            <a:off x="2586496" y="4567510"/>
            <a:ext cx="368346" cy="367034"/>
            <a:chOff x="5745250" y="4378350"/>
            <a:chExt cx="252950" cy="252500"/>
          </a:xfrm>
        </p:grpSpPr>
        <p:sp>
          <p:nvSpPr>
            <p:cNvPr id="330" name="Google Shape;330;p18"/>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8"/>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2" name="Google Shape;332;p18"/>
          <p:cNvGrpSpPr/>
          <p:nvPr/>
        </p:nvGrpSpPr>
        <p:grpSpPr>
          <a:xfrm>
            <a:off x="3147715" y="4572052"/>
            <a:ext cx="368346" cy="367688"/>
            <a:chOff x="6130650" y="4381475"/>
            <a:chExt cx="252950" cy="252950"/>
          </a:xfrm>
        </p:grpSpPr>
        <p:sp>
          <p:nvSpPr>
            <p:cNvPr id="333" name="Google Shape;333;p18"/>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8"/>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5" name="Google Shape;335;p18"/>
          <p:cNvSpPr/>
          <p:nvPr/>
        </p:nvSpPr>
        <p:spPr>
          <a:xfrm>
            <a:off x="3710783" y="4588903"/>
            <a:ext cx="356004" cy="337744"/>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6" name="Google Shape;336;p18"/>
          <p:cNvGrpSpPr/>
          <p:nvPr/>
        </p:nvGrpSpPr>
        <p:grpSpPr>
          <a:xfrm>
            <a:off x="4257805" y="4597310"/>
            <a:ext cx="387822" cy="319683"/>
            <a:chOff x="6919750" y="1464650"/>
            <a:chExt cx="266325" cy="219925"/>
          </a:xfrm>
        </p:grpSpPr>
        <p:sp>
          <p:nvSpPr>
            <p:cNvPr id="337" name="Google Shape;337;p18"/>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8"/>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9" name="Google Shape;339;p18"/>
          <p:cNvGrpSpPr/>
          <p:nvPr/>
        </p:nvGrpSpPr>
        <p:grpSpPr>
          <a:xfrm>
            <a:off x="4839209" y="4571215"/>
            <a:ext cx="404096" cy="362492"/>
            <a:chOff x="4759875" y="1027050"/>
            <a:chExt cx="277500" cy="249375"/>
          </a:xfrm>
        </p:grpSpPr>
        <p:sp>
          <p:nvSpPr>
            <p:cNvPr id="340" name="Google Shape;340;p18"/>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8"/>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8"/>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8"/>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8"/>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5" name="Google Shape;345;p18"/>
          <p:cNvGrpSpPr/>
          <p:nvPr/>
        </p:nvGrpSpPr>
        <p:grpSpPr>
          <a:xfrm>
            <a:off x="5436711" y="4554117"/>
            <a:ext cx="410576" cy="365944"/>
            <a:chOff x="3357900" y="1057675"/>
            <a:chExt cx="281950" cy="251750"/>
          </a:xfrm>
        </p:grpSpPr>
        <p:sp>
          <p:nvSpPr>
            <p:cNvPr id="346" name="Google Shape;346;p18"/>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8"/>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8"/>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9" name="Google Shape;349;p18"/>
          <p:cNvGrpSpPr/>
          <p:nvPr/>
        </p:nvGrpSpPr>
        <p:grpSpPr>
          <a:xfrm>
            <a:off x="6057052" y="4538128"/>
            <a:ext cx="210494" cy="428630"/>
            <a:chOff x="3783900" y="1046675"/>
            <a:chExt cx="144550" cy="294875"/>
          </a:xfrm>
        </p:grpSpPr>
        <p:sp>
          <p:nvSpPr>
            <p:cNvPr id="350" name="Google Shape;350;p18"/>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8"/>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2" name="Google Shape;352;p18"/>
          <p:cNvSpPr/>
          <p:nvPr/>
        </p:nvSpPr>
        <p:spPr>
          <a:xfrm>
            <a:off x="6638316" y="4564203"/>
            <a:ext cx="283267" cy="387130"/>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3" name="Google Shape;353;p18"/>
          <p:cNvGrpSpPr/>
          <p:nvPr/>
        </p:nvGrpSpPr>
        <p:grpSpPr>
          <a:xfrm>
            <a:off x="7050578" y="4279286"/>
            <a:ext cx="608692" cy="719132"/>
            <a:chOff x="238550" y="1487175"/>
            <a:chExt cx="418000" cy="494725"/>
          </a:xfrm>
        </p:grpSpPr>
        <p:sp>
          <p:nvSpPr>
            <p:cNvPr id="354" name="Google Shape;354;p18"/>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8"/>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8"/>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8"/>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8"/>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8"/>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8"/>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8"/>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8"/>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3" name="Google Shape;363;p18"/>
          <p:cNvSpPr/>
          <p:nvPr/>
        </p:nvSpPr>
        <p:spPr>
          <a:xfrm>
            <a:off x="7788446" y="4706988"/>
            <a:ext cx="412505" cy="231813"/>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8"/>
          <p:cNvSpPr/>
          <p:nvPr/>
        </p:nvSpPr>
        <p:spPr>
          <a:xfrm>
            <a:off x="8330058" y="4611822"/>
            <a:ext cx="387822" cy="401412"/>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5" name="Google Shape;365;p18"/>
          <p:cNvGrpSpPr/>
          <p:nvPr/>
        </p:nvGrpSpPr>
        <p:grpSpPr>
          <a:xfrm>
            <a:off x="8910582" y="4627215"/>
            <a:ext cx="401729" cy="387929"/>
            <a:chOff x="6010925" y="3998175"/>
            <a:chExt cx="275875" cy="266875"/>
          </a:xfrm>
        </p:grpSpPr>
        <p:sp>
          <p:nvSpPr>
            <p:cNvPr id="366" name="Google Shape;366;p18"/>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8"/>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8"/>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8"/>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8"/>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 name="Google Shape;371;p18"/>
          <p:cNvGrpSpPr/>
          <p:nvPr/>
        </p:nvGrpSpPr>
        <p:grpSpPr>
          <a:xfrm>
            <a:off x="9506478" y="4647728"/>
            <a:ext cx="387822" cy="328768"/>
            <a:chOff x="6866650" y="1038650"/>
            <a:chExt cx="266325" cy="226175"/>
          </a:xfrm>
        </p:grpSpPr>
        <p:sp>
          <p:nvSpPr>
            <p:cNvPr id="372" name="Google Shape;372;p18"/>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8"/>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8"/>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5" name="Google Shape;375;p18"/>
          <p:cNvGrpSpPr/>
          <p:nvPr/>
        </p:nvGrpSpPr>
        <p:grpSpPr>
          <a:xfrm>
            <a:off x="4946743" y="1059846"/>
            <a:ext cx="300159" cy="386476"/>
            <a:chOff x="2033075" y="2942475"/>
            <a:chExt cx="206125" cy="265875"/>
          </a:xfrm>
        </p:grpSpPr>
        <p:sp>
          <p:nvSpPr>
            <p:cNvPr id="376" name="Google Shape;376;p18"/>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8"/>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8"/>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8"/>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8"/>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8"/>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2" name="Google Shape;382;p18"/>
          <p:cNvSpPr/>
          <p:nvPr/>
        </p:nvSpPr>
        <p:spPr>
          <a:xfrm>
            <a:off x="2043656" y="5262845"/>
            <a:ext cx="310535" cy="424742"/>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3" name="Google Shape;383;p18"/>
          <p:cNvGrpSpPr/>
          <p:nvPr/>
        </p:nvGrpSpPr>
        <p:grpSpPr>
          <a:xfrm>
            <a:off x="2589527" y="5300995"/>
            <a:ext cx="358626" cy="386476"/>
            <a:chOff x="3081775" y="1061400"/>
            <a:chExt cx="246275" cy="265875"/>
          </a:xfrm>
        </p:grpSpPr>
        <p:sp>
          <p:nvSpPr>
            <p:cNvPr id="384" name="Google Shape;384;p18"/>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8"/>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8"/>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7" name="Google Shape;387;p18"/>
          <p:cNvGrpSpPr/>
          <p:nvPr/>
        </p:nvGrpSpPr>
        <p:grpSpPr>
          <a:xfrm>
            <a:off x="3184476" y="5345752"/>
            <a:ext cx="406680" cy="347556"/>
            <a:chOff x="2847150" y="1805000"/>
            <a:chExt cx="279275" cy="239100"/>
          </a:xfrm>
        </p:grpSpPr>
        <p:sp>
          <p:nvSpPr>
            <p:cNvPr id="388" name="Google Shape;388;p18"/>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8"/>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0" name="Google Shape;390;p18"/>
          <p:cNvSpPr/>
          <p:nvPr/>
        </p:nvSpPr>
        <p:spPr>
          <a:xfrm>
            <a:off x="3828212" y="5399233"/>
            <a:ext cx="426121" cy="202995"/>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1" name="Google Shape;391;p18"/>
          <p:cNvGrpSpPr/>
          <p:nvPr/>
        </p:nvGrpSpPr>
        <p:grpSpPr>
          <a:xfrm>
            <a:off x="4488759" y="5286459"/>
            <a:ext cx="387822" cy="387130"/>
            <a:chOff x="6435300" y="1095300"/>
            <a:chExt cx="266325" cy="266325"/>
          </a:xfrm>
        </p:grpSpPr>
        <p:sp>
          <p:nvSpPr>
            <p:cNvPr id="392" name="Google Shape;392;p18"/>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8"/>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8"/>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5" name="Google Shape;395;p18"/>
          <p:cNvSpPr/>
          <p:nvPr/>
        </p:nvSpPr>
        <p:spPr>
          <a:xfrm>
            <a:off x="5114652" y="5301831"/>
            <a:ext cx="271545" cy="353407"/>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8"/>
          <p:cNvSpPr/>
          <p:nvPr/>
        </p:nvSpPr>
        <p:spPr>
          <a:xfrm>
            <a:off x="5622418" y="5271642"/>
            <a:ext cx="344282" cy="329422"/>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7" name="Google Shape;397;p18"/>
          <p:cNvGrpSpPr/>
          <p:nvPr/>
        </p:nvGrpSpPr>
        <p:grpSpPr>
          <a:xfrm>
            <a:off x="6201658" y="5281202"/>
            <a:ext cx="331941" cy="387130"/>
            <a:chOff x="4506525" y="1060950"/>
            <a:chExt cx="227950" cy="266325"/>
          </a:xfrm>
        </p:grpSpPr>
        <p:sp>
          <p:nvSpPr>
            <p:cNvPr id="398" name="Google Shape;398;p18"/>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8"/>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8"/>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8"/>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8"/>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8"/>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8"/>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5" name="Google Shape;405;p18"/>
          <p:cNvSpPr/>
          <p:nvPr/>
        </p:nvSpPr>
        <p:spPr>
          <a:xfrm>
            <a:off x="6710703" y="5412919"/>
            <a:ext cx="426157" cy="135257"/>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8"/>
          <p:cNvSpPr/>
          <p:nvPr/>
        </p:nvSpPr>
        <p:spPr>
          <a:xfrm>
            <a:off x="7809128" y="5364245"/>
            <a:ext cx="338457" cy="381933"/>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7" name="Google Shape;407;p18"/>
          <p:cNvGrpSpPr/>
          <p:nvPr/>
        </p:nvGrpSpPr>
        <p:grpSpPr>
          <a:xfrm>
            <a:off x="7312458" y="5363666"/>
            <a:ext cx="276751" cy="379971"/>
            <a:chOff x="867500" y="3647700"/>
            <a:chExt cx="190050" cy="261400"/>
          </a:xfrm>
        </p:grpSpPr>
        <p:sp>
          <p:nvSpPr>
            <p:cNvPr id="408" name="Google Shape;408;p18"/>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8"/>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8"/>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8"/>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8"/>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3" name="Google Shape;413;p18"/>
          <p:cNvSpPr/>
          <p:nvPr/>
        </p:nvSpPr>
        <p:spPr>
          <a:xfrm>
            <a:off x="8367253" y="5328894"/>
            <a:ext cx="392992" cy="328804"/>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8"/>
          <p:cNvSpPr/>
          <p:nvPr/>
        </p:nvSpPr>
        <p:spPr>
          <a:xfrm>
            <a:off x="8963319" y="5327549"/>
            <a:ext cx="337802" cy="386149"/>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5" name="Google Shape;415;p18"/>
          <p:cNvGrpSpPr/>
          <p:nvPr/>
        </p:nvGrpSpPr>
        <p:grpSpPr>
          <a:xfrm>
            <a:off x="9537050" y="5316369"/>
            <a:ext cx="330011" cy="424742"/>
            <a:chOff x="3707175" y="1322350"/>
            <a:chExt cx="226625" cy="292200"/>
          </a:xfrm>
        </p:grpSpPr>
        <p:sp>
          <p:nvSpPr>
            <p:cNvPr id="416" name="Google Shape;416;p18"/>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8"/>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1" name="Shape 421"/>
        <p:cNvGrpSpPr/>
        <p:nvPr/>
      </p:nvGrpSpPr>
      <p:grpSpPr>
        <a:xfrm>
          <a:off x="0" y="0"/>
          <a:ext cx="0" cy="0"/>
          <a:chOff x="0" y="0"/>
          <a:chExt cx="0" cy="0"/>
        </a:xfrm>
      </p:grpSpPr>
      <p:sp>
        <p:nvSpPr>
          <p:cNvPr id="422" name="Google Shape;422;p19"/>
          <p:cNvSpPr txBox="1"/>
          <p:nvPr/>
        </p:nvSpPr>
        <p:spPr>
          <a:xfrm>
            <a:off x="2538474" y="2207375"/>
            <a:ext cx="7535400" cy="1754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5400">
                <a:solidFill>
                  <a:schemeClr val="dk1"/>
                </a:solidFill>
                <a:latin typeface="Abril Fatface"/>
                <a:ea typeface="Abril Fatface"/>
                <a:cs typeface="Abril Fatface"/>
                <a:sym typeface="Abril Fatface"/>
              </a:rPr>
              <a:t>“GO THE EXTRA MILE, </a:t>
            </a:r>
            <a:endParaRPr>
              <a:latin typeface="Abril Fatface"/>
              <a:ea typeface="Abril Fatface"/>
              <a:cs typeface="Abril Fatface"/>
              <a:sym typeface="Abril Fatface"/>
            </a:endParaRPr>
          </a:p>
          <a:p>
            <a:pPr indent="0" lvl="0" marL="0" marR="0" rtl="0" algn="l">
              <a:spcBef>
                <a:spcPts val="0"/>
              </a:spcBef>
              <a:spcAft>
                <a:spcPts val="0"/>
              </a:spcAft>
              <a:buNone/>
            </a:pPr>
            <a:r>
              <a:rPr b="1" lang="en-US" sz="5400">
                <a:solidFill>
                  <a:schemeClr val="dk1"/>
                </a:solidFill>
                <a:latin typeface="Abril Fatface"/>
                <a:ea typeface="Abril Fatface"/>
                <a:cs typeface="Abril Fatface"/>
                <a:sym typeface="Abril Fatface"/>
              </a:rPr>
              <a:t>IT’S NEVER </a:t>
            </a:r>
            <a:r>
              <a:rPr b="1" lang="en-US" sz="5400">
                <a:solidFill>
                  <a:schemeClr val="accent1"/>
                </a:solidFill>
                <a:latin typeface="Abril Fatface"/>
                <a:ea typeface="Abril Fatface"/>
                <a:cs typeface="Abril Fatface"/>
                <a:sym typeface="Abril Fatface"/>
              </a:rPr>
              <a:t>CROWDED</a:t>
            </a:r>
            <a:endParaRPr b="1" sz="5400">
              <a:solidFill>
                <a:schemeClr val="accent1"/>
              </a:solidFill>
              <a:latin typeface="Abril Fatface"/>
              <a:ea typeface="Abril Fatface"/>
              <a:cs typeface="Abril Fatface"/>
              <a:sym typeface="Abril Fatface"/>
            </a:endParaRPr>
          </a:p>
        </p:txBody>
      </p:sp>
    </p:spTree>
  </p:cSld>
  <p:clrMapOvr>
    <a:masterClrMapping/>
  </p:clrMapOvr>
</p:sld>
</file>

<file path=ppt/theme/theme1.xml><?xml version="1.0" encoding="utf-8"?>
<a:theme xmlns:a="http://schemas.openxmlformats.org/drawingml/2006/main" xmlns:r="http://schemas.openxmlformats.org/officeDocument/2006/relationships" name="0041_Sunflower_Template_SlidesMania">
  <a:themeElements>
    <a:clrScheme name="Office">
      <a:dk1>
        <a:srgbClr val="000000"/>
      </a:dk1>
      <a:lt1>
        <a:srgbClr val="FFFFFF"/>
      </a:lt1>
      <a:dk2>
        <a:srgbClr val="000000"/>
      </a:dk2>
      <a:lt2>
        <a:srgbClr val="E7E6E6"/>
      </a:lt2>
      <a:accent1>
        <a:srgbClr val="CB7803"/>
      </a:accent1>
      <a:accent2>
        <a:srgbClr val="FC9E14"/>
      </a:accent2>
      <a:accent3>
        <a:srgbClr val="BF9000"/>
      </a:accent3>
      <a:accent4>
        <a:srgbClr val="F1C232"/>
      </a:accent4>
      <a:accent5>
        <a:srgbClr val="B45F06"/>
      </a:accent5>
      <a:accent6>
        <a:srgbClr val="E69138"/>
      </a:accent6>
      <a:hlink>
        <a:srgbClr val="B45F06"/>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