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53" r:id="rId2"/>
    <p:sldId id="312" r:id="rId3"/>
    <p:sldId id="354" r:id="rId4"/>
    <p:sldId id="313" r:id="rId5"/>
    <p:sldId id="355" r:id="rId6"/>
    <p:sldId id="336" r:id="rId7"/>
    <p:sldId id="350" r:id="rId8"/>
    <p:sldId id="338" r:id="rId9"/>
    <p:sldId id="337" r:id="rId10"/>
    <p:sldId id="343" r:id="rId11"/>
    <p:sldId id="340" r:id="rId12"/>
    <p:sldId id="351" r:id="rId13"/>
    <p:sldId id="344" r:id="rId14"/>
    <p:sldId id="349" r:id="rId15"/>
    <p:sldId id="342" r:id="rId16"/>
    <p:sldId id="339" r:id="rId17"/>
    <p:sldId id="346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Overpass Light" panose="00000400000000000000" pitchFamily="2" charset="0"/>
      <p:regular r:id="rId31"/>
      <p:italic r:id="rId32"/>
    </p:embeddedFont>
    <p:embeddedFont>
      <p:font typeface="Poppins Black" panose="00000A00000000000000" pitchFamily="2" charset="0"/>
      <p:bold r:id="rId33"/>
      <p:boldItalic r:id="rId34"/>
    </p:embeddedFont>
    <p:embeddedFont>
      <p:font typeface="Poppins Light" panose="00000400000000000000" pitchFamily="2" charset="0"/>
      <p:regular r:id="rId35"/>
      <p:italic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2D3"/>
    <a:srgbClr val="F9D12A"/>
    <a:srgbClr val="31B69D"/>
    <a:srgbClr val="2C8625"/>
    <a:srgbClr val="314AE3"/>
    <a:srgbClr val="6476EA"/>
    <a:srgbClr val="FFBDC3"/>
    <a:srgbClr val="1B2F6C"/>
    <a:srgbClr val="0079EE"/>
    <a:srgbClr val="4FD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69" autoAdjust="0"/>
    <p:restoredTop sz="94660"/>
  </p:normalViewPr>
  <p:slideViewPr>
    <p:cSldViewPr snapToGrid="0">
      <p:cViewPr>
        <p:scale>
          <a:sx n="66" d="100"/>
          <a:sy n="66" d="100"/>
        </p:scale>
        <p:origin x="2400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EA5FED0-5B1A-4FFD-A817-444939FC44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F6C9457-367E-4592-A64C-8D4D392666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22F4A-14F4-46CF-9767-2B0DBD385A69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AEAB73C-D065-42A8-B48E-231E703270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AC1CB8-18C0-4C64-AA85-4D1B5CEF38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76A87-DFEF-4B9B-8779-146DBA8AA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754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1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50.svg"/><Relationship Id="rId1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Relationship Id="rId14" Type="http://schemas.openxmlformats.org/officeDocument/2006/relationships/image" Target="../media/image2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3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2.svg"/><Relationship Id="rId4" Type="http://schemas.openxmlformats.org/officeDocument/2006/relationships/image" Target="../media/image4.svg"/><Relationship Id="rId9" Type="http://schemas.openxmlformats.org/officeDocument/2006/relationships/image" Target="../media/image4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2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8.svg"/><Relationship Id="rId2" Type="http://schemas.openxmlformats.org/officeDocument/2006/relationships/image" Target="../media/image5.png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31.png"/><Relationship Id="rId10" Type="http://schemas.openxmlformats.org/officeDocument/2006/relationships/image" Target="../media/image1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20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4.svg"/><Relationship Id="rId9" Type="http://schemas.openxmlformats.org/officeDocument/2006/relationships/image" Target="../media/image21.png"/><Relationship Id="rId14" Type="http://schemas.openxmlformats.org/officeDocument/2006/relationships/image" Target="../media/image4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6.svg"/><Relationship Id="rId17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28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45.png"/><Relationship Id="rId5" Type="http://schemas.openxmlformats.org/officeDocument/2006/relationships/image" Target="../media/image3.png"/><Relationship Id="rId15" Type="http://schemas.openxmlformats.org/officeDocument/2006/relationships/image" Target="../media/image27.png"/><Relationship Id="rId10" Type="http://schemas.openxmlformats.org/officeDocument/2006/relationships/image" Target="../media/image12.svg"/><Relationship Id="rId19" Type="http://schemas.openxmlformats.org/officeDocument/2006/relationships/image" Target="../media/image3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1.png"/><Relationship Id="rId1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7.png"/><Relationship Id="rId18" Type="http://schemas.openxmlformats.org/officeDocument/2006/relationships/image" Target="../media/image3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Relationship Id="rId14" Type="http://schemas.openxmlformats.org/officeDocument/2006/relationships/image" Target="../media/image38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45.png"/><Relationship Id="rId18" Type="http://schemas.openxmlformats.org/officeDocument/2006/relationships/image" Target="../media/image36.sv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2.svg"/><Relationship Id="rId17" Type="http://schemas.openxmlformats.org/officeDocument/2006/relationships/image" Target="../media/image35.png"/><Relationship Id="rId2" Type="http://schemas.openxmlformats.org/officeDocument/2006/relationships/image" Target="../media/image5.png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4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9.png"/><Relationship Id="rId14" Type="http://schemas.openxmlformats.org/officeDocument/2006/relationships/image" Target="../media/image46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1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50.svg"/><Relationship Id="rId1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Relationship Id="rId14" Type="http://schemas.openxmlformats.org/officeDocument/2006/relationships/image" Target="../media/image20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9" Type="http://schemas.openxmlformats.org/officeDocument/2006/relationships/image" Target="../media/image35.png"/><Relationship Id="rId3" Type="http://schemas.openxmlformats.org/officeDocument/2006/relationships/image" Target="../media/image38.sv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42" Type="http://schemas.openxmlformats.org/officeDocument/2006/relationships/image" Target="../media/image40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svg"/><Relationship Id="rId2" Type="http://schemas.openxmlformats.org/officeDocument/2006/relationships/image" Target="../media/image37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37" Type="http://schemas.openxmlformats.org/officeDocument/2006/relationships/image" Target="../media/image33.png"/><Relationship Id="rId40" Type="http://schemas.openxmlformats.org/officeDocument/2006/relationships/image" Target="../media/image36.svg"/><Relationship Id="rId5" Type="http://schemas.openxmlformats.org/officeDocument/2006/relationships/image" Target="../media/image6.sv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36" Type="http://schemas.openxmlformats.org/officeDocument/2006/relationships/image" Target="../media/image32.sv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Relationship Id="rId35" Type="http://schemas.openxmlformats.org/officeDocument/2006/relationships/image" Target="../media/image3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5.png"/><Relationship Id="rId10" Type="http://schemas.openxmlformats.org/officeDocument/2006/relationships/image" Target="../media/image42.svg"/><Relationship Id="rId4" Type="http://schemas.openxmlformats.org/officeDocument/2006/relationships/image" Target="../media/image4.svg"/><Relationship Id="rId9" Type="http://schemas.openxmlformats.org/officeDocument/2006/relationships/image" Target="../media/image41.png"/><Relationship Id="rId14" Type="http://schemas.openxmlformats.org/officeDocument/2006/relationships/image" Target="../media/image2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2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8.svg"/><Relationship Id="rId2" Type="http://schemas.openxmlformats.org/officeDocument/2006/relationships/image" Target="../media/image5.png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31.png"/><Relationship Id="rId10" Type="http://schemas.openxmlformats.org/officeDocument/2006/relationships/image" Target="../media/image1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10" Type="http://schemas.openxmlformats.org/officeDocument/2006/relationships/image" Target="../media/image18.svg"/><Relationship Id="rId4" Type="http://schemas.openxmlformats.org/officeDocument/2006/relationships/image" Target="../media/image4.svg"/><Relationship Id="rId9" Type="http://schemas.openxmlformats.org/officeDocument/2006/relationships/image" Target="../media/image17.png"/><Relationship Id="rId14" Type="http://schemas.openxmlformats.org/officeDocument/2006/relationships/image" Target="../media/image26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6.svg"/><Relationship Id="rId17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28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45.png"/><Relationship Id="rId5" Type="http://schemas.openxmlformats.org/officeDocument/2006/relationships/image" Target="../media/image3.png"/><Relationship Id="rId15" Type="http://schemas.openxmlformats.org/officeDocument/2006/relationships/image" Target="../media/image27.png"/><Relationship Id="rId10" Type="http://schemas.openxmlformats.org/officeDocument/2006/relationships/image" Target="../media/image12.svg"/><Relationship Id="rId19" Type="http://schemas.openxmlformats.org/officeDocument/2006/relationships/image" Target="../media/image3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1.png"/><Relationship Id="rId14" Type="http://schemas.openxmlformats.org/officeDocument/2006/relationships/image" Target="../media/image18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7.png"/><Relationship Id="rId18" Type="http://schemas.openxmlformats.org/officeDocument/2006/relationships/image" Target="../media/image3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Relationship Id="rId14" Type="http://schemas.openxmlformats.org/officeDocument/2006/relationships/image" Target="../media/image3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45.png"/><Relationship Id="rId18" Type="http://schemas.openxmlformats.org/officeDocument/2006/relationships/image" Target="../media/image36.sv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2.svg"/><Relationship Id="rId17" Type="http://schemas.openxmlformats.org/officeDocument/2006/relationships/image" Target="../media/image35.png"/><Relationship Id="rId2" Type="http://schemas.openxmlformats.org/officeDocument/2006/relationships/image" Target="../media/image5.png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4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9.png"/><Relationship Id="rId14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7020721-20B8-4596-A53E-D8D0D263030B}"/>
              </a:ext>
            </a:extLst>
          </p:cNvPr>
          <p:cNvSpPr/>
          <p:nvPr userDrawn="1"/>
        </p:nvSpPr>
        <p:spPr>
          <a:xfrm>
            <a:off x="2565400" y="1003300"/>
            <a:ext cx="7061200" cy="48514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39" name="그래픽 33">
            <a:extLst>
              <a:ext uri="{FF2B5EF4-FFF2-40B4-BE49-F238E27FC236}">
                <a16:creationId xmlns:a16="http://schemas.microsoft.com/office/drawing/2014/main" id="{3B05CAE3-3A3F-4293-9656-E38F17ACF243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그래픽 33">
            <a:extLst>
              <a:ext uri="{FF2B5EF4-FFF2-40B4-BE49-F238E27FC236}">
                <a16:creationId xmlns:a16="http://schemas.microsoft.com/office/drawing/2014/main" id="{4C7D9858-464A-4B1E-BD4D-CC322BD6E731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FFF1342C-2148-4B92-9DB1-216B637F874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2741" y="1149690"/>
            <a:ext cx="1578719" cy="736415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41F26D23-F765-45FF-856B-53DBA4E2C12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77723" y="204585"/>
            <a:ext cx="958053" cy="83184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DD9355DE-05BE-4CDC-9152-6BC24B6646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49020" y="5595683"/>
            <a:ext cx="1298943" cy="1037742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FC03035-6937-4530-910D-8B18B884578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85152" y="4887770"/>
            <a:ext cx="721433" cy="492979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C4C6E717-1C95-486E-ACEB-EBF69F7BC0B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37963" y="3535892"/>
            <a:ext cx="1051494" cy="77055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72B43876-BD70-4DA3-9AFC-12A894F9A6A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956009" y="3930985"/>
            <a:ext cx="1068609" cy="514015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C391FBD3-8346-4A74-87D2-FC42DA948CF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88051" y="2570764"/>
            <a:ext cx="563378" cy="53923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0239EB5-EF49-4B4F-AD0D-4635D9812CA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6189" y="296742"/>
            <a:ext cx="739685" cy="739685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F1B2711B-2707-4E97-BEB7-FF247408CC6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147963" y="6192486"/>
            <a:ext cx="1472831" cy="34205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2C6CC01D-0336-4517-A8A5-9E5376E4A66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02257" y="4644334"/>
            <a:ext cx="1191142" cy="736415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2826246-FB26-4008-BFA4-F13EC7A4DF6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192252" y="296096"/>
            <a:ext cx="1189712" cy="1037742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57457F86-B308-4131-B5CE-C0B01CED4C46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2502281">
            <a:off x="10450065" y="1723154"/>
            <a:ext cx="876424" cy="1242018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C7490565-25A4-4725-A4CD-41B861AE666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570431" y="6004670"/>
            <a:ext cx="591240" cy="591238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E920C380-F641-480F-9496-475019C08C5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784254" y="5325668"/>
            <a:ext cx="442654" cy="611667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4116FE58-5FF6-41AD-9111-592DA9324EA8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716675" y="205447"/>
            <a:ext cx="486919" cy="647884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EAC76B4A-29AE-47A5-B88D-6720760DD1EE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637963" y="5543753"/>
            <a:ext cx="1339760" cy="12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7128" y="410201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354" y="147340"/>
            <a:ext cx="498992" cy="47484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6D6F7D1-67BE-477A-A3A8-ED7A80C7CA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49221" y="6051154"/>
            <a:ext cx="588987" cy="58573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3FA12DE-B87B-4616-A622-BEC89E2814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05058" y="221113"/>
            <a:ext cx="530414" cy="53041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74233" y="6451903"/>
            <a:ext cx="1190991" cy="27659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D6A086-D6B6-4DC8-AA6A-72A5A609098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528" y="5943675"/>
            <a:ext cx="891616" cy="777724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31B69D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31B69D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466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31B6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6744A83-5982-4DF9-B705-64BF489544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3350" y="171913"/>
            <a:ext cx="740440" cy="5915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8CB0F5C-45A9-4E42-AA63-C04272C2AD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86303" y="6234535"/>
            <a:ext cx="334003" cy="49899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694" y="5912531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25EE4808-C3FD-4A39-BBC9-1EDAD6FFA51A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435691" y="834268"/>
            <a:ext cx="3892442" cy="518946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63753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F9D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AFC0219-4650-4B08-A218-99B9E0FA157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5534" y="157613"/>
            <a:ext cx="622243" cy="54027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656851">
            <a:off x="11398102" y="285150"/>
            <a:ext cx="482895" cy="32997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E4157BA-BDA6-46ED-8423-6BD34FACFA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59218" y="586178"/>
            <a:ext cx="635812" cy="3058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E71D223-94B8-4582-A36C-BBCC1E42C2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91336" y="6034789"/>
            <a:ext cx="963206" cy="59549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11435FA-F69C-413A-BF20-2F190A9353B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3850" y="6122649"/>
            <a:ext cx="419776" cy="41977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8CA0DEDF-D7AC-4941-B84E-2761FB17597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757024" y="1714515"/>
            <a:ext cx="3428973" cy="342897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424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31B6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D32B780F-4A2E-41D9-BADB-BB8404615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457" y="242305"/>
            <a:ext cx="1067337" cy="49787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6744A83-5982-4DF9-B705-64BF489544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7710" y="325372"/>
            <a:ext cx="740440" cy="59154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55393EB-2125-4461-949A-7AF5BAF4B8F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2176" y="5850934"/>
            <a:ext cx="963206" cy="96320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3FA12DE-B87B-4616-A622-BEC89E2814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24128" y="6099340"/>
            <a:ext cx="530414" cy="53041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0D66A31-16A1-477C-8014-F1C11E06E9B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61838" y="278153"/>
            <a:ext cx="357949" cy="494620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1F324293-47E2-409E-8249-97CC2C45C8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8136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2CB42F7B-BF3D-4895-AFAA-53D926C94AC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6699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3393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004594">
            <a:off x="11302630" y="6294475"/>
            <a:ext cx="482895" cy="32997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3850" y="161036"/>
            <a:ext cx="1190991" cy="27659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D6A086-D6B6-4DC8-AA6A-72A5A609098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642" y="6069681"/>
            <a:ext cx="891616" cy="77772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6C8346A2-8501-42C1-9886-096435CFA2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35661" y="302559"/>
            <a:ext cx="445808" cy="445808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84CC8990-1EF8-49E9-808D-DA674D54F71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874364" y="830344"/>
            <a:ext cx="3372756" cy="51973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8184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2C86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3E71D223-94B8-4582-A36C-BBCC1E42C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0335" y="-2677"/>
            <a:ext cx="963206" cy="595495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02243" y="6207011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8350" y="296712"/>
            <a:ext cx="498992" cy="47484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48A1BE1-9BAF-4DBB-B811-A27B3361E0D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29509" y="6046908"/>
            <a:ext cx="455570" cy="43604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908F748-7239-497F-B768-D233CBF47F2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85079" y="121957"/>
            <a:ext cx="569463" cy="80701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3DB1F26-F2C0-4D7B-B1ED-07A6C1DF984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60799" y="6207011"/>
            <a:ext cx="393743" cy="52390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23850" y="5930659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20B3D3DF-8B82-4286-BA8C-F21778EFB3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48D0CAC9-E00F-49D3-8306-5C7C32BE6D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D39B236E-F0F0-4D39-81EA-81581A4E72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89938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31B6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370" y="327678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630" y="6097323"/>
            <a:ext cx="498992" cy="47484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E4157BA-BDA6-46ED-8423-6BD34FACFA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84796" y="378885"/>
            <a:ext cx="635812" cy="30583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55393EB-2125-4461-949A-7AF5BAF4B8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25619" y="5814426"/>
            <a:ext cx="963206" cy="963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81264" y="6479115"/>
            <a:ext cx="1190991" cy="27659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0D66A31-16A1-477C-8014-F1C11E06E9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3350" y="6283012"/>
            <a:ext cx="357949" cy="494620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AD0153B8-D8F0-4DB8-BE53-BAE005B7F9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12298" y="1013424"/>
            <a:ext cx="2230404" cy="4839324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9982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D32B780F-4A2E-41D9-BADB-BB8404615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1286" y="160242"/>
            <a:ext cx="1067337" cy="49787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53DCC31-5A06-4479-A3AB-6109B731D4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62768" y="6015264"/>
            <a:ext cx="839551" cy="63454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8CB0F5C-45A9-4E42-AA63-C04272C2ADE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8447" y="6145999"/>
            <a:ext cx="334003" cy="49899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8774" y="6139115"/>
            <a:ext cx="498992" cy="47484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48A1BE1-9BAF-4DBB-B811-A27B3361E0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1474" y="274644"/>
            <a:ext cx="455570" cy="43604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8957" y="213009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3ACAC47C-5F5A-42C7-8EEC-71E701DE8C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7544" y="986200"/>
            <a:ext cx="3649776" cy="4868128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6236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9D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7128" y="410201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354" y="147340"/>
            <a:ext cx="498992" cy="47484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6D6F7D1-67BE-477A-A3A8-ED7A80C7CA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49221" y="6051154"/>
            <a:ext cx="588987" cy="58573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3FA12DE-B87B-4616-A622-BEC89E2814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05058" y="221113"/>
            <a:ext cx="530414" cy="53041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74233" y="6451903"/>
            <a:ext cx="1190991" cy="27659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D6A086-D6B6-4DC8-AA6A-72A5A609098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528" y="5943675"/>
            <a:ext cx="891616" cy="777724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C9779D2F-5FD3-4E96-A923-D43D9018EAA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89228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래픽 22">
            <a:extLst>
              <a:ext uri="{FF2B5EF4-FFF2-40B4-BE49-F238E27FC236}">
                <a16:creationId xmlns:a16="http://schemas.microsoft.com/office/drawing/2014/main" id="{D9D309EF-5683-4556-831A-D59F0CEE1F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0189" y="2903061"/>
            <a:ext cx="963206" cy="963206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FFF1342C-2148-4B92-9DB1-216B637F87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6889" y="4331478"/>
            <a:ext cx="1578719" cy="736415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7020721-20B8-4596-A53E-D8D0D263030B}"/>
              </a:ext>
            </a:extLst>
          </p:cNvPr>
          <p:cNvSpPr/>
          <p:nvPr userDrawn="1"/>
        </p:nvSpPr>
        <p:spPr>
          <a:xfrm>
            <a:off x="2565400" y="1483807"/>
            <a:ext cx="7061200" cy="3890386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39" name="그래픽 33">
            <a:extLst>
              <a:ext uri="{FF2B5EF4-FFF2-40B4-BE49-F238E27FC236}">
                <a16:creationId xmlns:a16="http://schemas.microsoft.com/office/drawing/2014/main" id="{3B05CAE3-3A3F-4293-9656-E38F17ACF243}"/>
              </a:ext>
            </a:extLst>
          </p:cNvPr>
          <p:cNvSpPr/>
          <p:nvPr userDrawn="1"/>
        </p:nvSpPr>
        <p:spPr>
          <a:xfrm>
            <a:off x="-57150" y="1441812"/>
            <a:ext cx="381000" cy="3961676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그래픽 33">
            <a:extLst>
              <a:ext uri="{FF2B5EF4-FFF2-40B4-BE49-F238E27FC236}">
                <a16:creationId xmlns:a16="http://schemas.microsoft.com/office/drawing/2014/main" id="{4C7D9858-464A-4B1E-BD4D-CC322BD6E731}"/>
              </a:ext>
            </a:extLst>
          </p:cNvPr>
          <p:cNvSpPr/>
          <p:nvPr userDrawn="1"/>
        </p:nvSpPr>
        <p:spPr>
          <a:xfrm flipH="1">
            <a:off x="11854542" y="1441812"/>
            <a:ext cx="381000" cy="3961676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41F26D23-F765-45FF-856B-53DBA4E2C12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02901" y="5807030"/>
            <a:ext cx="810384" cy="70362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DD9355DE-05BE-4CDC-9152-6BC24B6646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71580" y="5166398"/>
            <a:ext cx="1034850" cy="826755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FC03035-6937-4530-910D-8B18B884578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94700" y="4641280"/>
            <a:ext cx="721433" cy="492979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C4C6E717-1C95-486E-ACEB-EBF69F7BC0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71914" y="896986"/>
            <a:ext cx="754019" cy="552562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72B43876-BD70-4DA3-9AFC-12A894F9A6A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189" y="1949353"/>
            <a:ext cx="739273" cy="35560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C391FBD3-8346-4A74-87D2-FC42DA948CF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259592" y="5889226"/>
            <a:ext cx="563378" cy="53923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0239EB5-EF49-4B4F-AD0D-4635D9812CA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35349" y="5858685"/>
            <a:ext cx="739685" cy="739685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F1B2711B-2707-4E97-BEB7-FF247408CC6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48038" y="233044"/>
            <a:ext cx="1472831" cy="34205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2C6CC01D-0336-4517-A8A5-9E5376E4A66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000858" y="6121585"/>
            <a:ext cx="1191142" cy="736415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2826246-FB26-4008-BFA4-F13EC7A4DF6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922640" y="5228301"/>
            <a:ext cx="805890" cy="702948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57457F86-B308-4131-B5CE-C0B01CED4C4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2502281">
            <a:off x="11025692" y="1349926"/>
            <a:ext cx="676748" cy="959049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C7490565-25A4-4725-A4CD-41B861AE6666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089476" y="529389"/>
            <a:ext cx="591240" cy="591238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E920C380-F641-480F-9496-475019C08C5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412898" y="896986"/>
            <a:ext cx="442654" cy="611667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4116FE58-5FF6-41AD-9111-592DA9324EA8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191516" y="598444"/>
            <a:ext cx="486919" cy="647884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EAC76B4A-29AE-47A5-B88D-6720760DD1EE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208603" y="896986"/>
            <a:ext cx="907530" cy="85885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F50165A0-6B25-4B56-9B42-FC44E61FF3B2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0106157" y="3192872"/>
            <a:ext cx="839551" cy="6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00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31B6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6744A83-5982-4DF9-B705-64BF489544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20017" y="242720"/>
            <a:ext cx="740440" cy="5915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8CB0F5C-45A9-4E42-AA63-C04272C2AD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2965" y="288998"/>
            <a:ext cx="334003" cy="49899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D6A086-D6B6-4DC8-AA6A-72A5A609098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16033" y="5955803"/>
            <a:ext cx="891616" cy="7777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908F748-7239-497F-B768-D233CBF47F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82516">
            <a:off x="621503" y="5810223"/>
            <a:ext cx="569463" cy="80701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95729" y="136616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688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9D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AFC0219-4650-4B08-A218-99B9E0FA157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5534" y="157613"/>
            <a:ext cx="622243" cy="54027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656851">
            <a:off x="11398102" y="285150"/>
            <a:ext cx="482895" cy="32997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E4157BA-BDA6-46ED-8423-6BD34FACFA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59218" y="586178"/>
            <a:ext cx="635812" cy="3058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E71D223-94B8-4582-A36C-BBCC1E42C2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91336" y="6034789"/>
            <a:ext cx="963206" cy="59549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11435FA-F69C-413A-BF20-2F190A9353B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3850" y="6122649"/>
            <a:ext cx="419776" cy="41977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0557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D32B780F-4A2E-41D9-BADB-BB8404615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457" y="242305"/>
            <a:ext cx="1067337" cy="49787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6744A83-5982-4DF9-B705-64BF489544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7710" y="325372"/>
            <a:ext cx="740440" cy="59154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55393EB-2125-4461-949A-7AF5BAF4B8F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2176" y="5850934"/>
            <a:ext cx="963206" cy="96320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3FA12DE-B87B-4616-A622-BEC89E2814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24128" y="6099340"/>
            <a:ext cx="530414" cy="53041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0D66A31-16A1-477C-8014-F1C11E06E9B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61838" y="278153"/>
            <a:ext cx="357949" cy="494620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075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004594">
            <a:off x="582117" y="256889"/>
            <a:ext cx="482895" cy="32997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48A1BE1-9BAF-4DBB-B811-A27B3361E0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66016" y="627557"/>
            <a:ext cx="455570" cy="43604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93801" y="6468145"/>
            <a:ext cx="1190991" cy="27659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D6A086-D6B6-4DC8-AA6A-72A5A60909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51746" y="136601"/>
            <a:ext cx="891616" cy="77772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6C8346A2-8501-42C1-9886-096435CFA2B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2850" y="5886729"/>
            <a:ext cx="445808" cy="445808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31B69D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31B69D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8322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2C86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3E71D223-94B8-4582-A36C-BBCC1E42C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0335" y="-2677"/>
            <a:ext cx="963206" cy="595495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02243" y="6207011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8350" y="296712"/>
            <a:ext cx="498992" cy="47484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48A1BE1-9BAF-4DBB-B811-A27B3361E0D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29509" y="6046908"/>
            <a:ext cx="455570" cy="43604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908F748-7239-497F-B768-D233CBF47F2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85079" y="121957"/>
            <a:ext cx="569463" cy="80701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3DB1F26-F2C0-4D7B-B1ED-07A6C1DF984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60799" y="6207011"/>
            <a:ext cx="393743" cy="52390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23850" y="5930659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5652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31B6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C5661C-202C-4D29-9F31-2482AC868A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370" y="327678"/>
            <a:ext cx="482895" cy="3299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630" y="6097323"/>
            <a:ext cx="498992" cy="47484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E4157BA-BDA6-46ED-8423-6BD34FACFA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84796" y="378885"/>
            <a:ext cx="635812" cy="30583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55393EB-2125-4461-949A-7AF5BAF4B8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25619" y="5814426"/>
            <a:ext cx="963206" cy="963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E4268F-3A66-4186-8633-DD8E07ECB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81264" y="6479115"/>
            <a:ext cx="1190991" cy="27659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0D66A31-16A1-477C-8014-F1C11E06E9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3350" y="6283012"/>
            <a:ext cx="357949" cy="494620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2A02D3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8677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D32B780F-4A2E-41D9-BADB-BB8404615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1286" y="160242"/>
            <a:ext cx="1067337" cy="49787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F5E2F501-1EA0-4511-A41D-0114221EB022}"/>
              </a:ext>
            </a:extLst>
          </p:cNvPr>
          <p:cNvSpPr/>
          <p:nvPr userDrawn="1"/>
        </p:nvSpPr>
        <p:spPr>
          <a:xfrm>
            <a:off x="552450" y="525463"/>
            <a:ext cx="11087100" cy="58070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53DCC31-5A06-4479-A3AB-6109B731D4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62768" y="6015264"/>
            <a:ext cx="839551" cy="63454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8CB0F5C-45A9-4E42-AA63-C04272C2ADE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8447" y="6145999"/>
            <a:ext cx="334003" cy="49899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BE66BE-89C0-4DD5-8CD6-47294B8189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8774" y="6139115"/>
            <a:ext cx="498992" cy="47484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48A1BE1-9BAF-4DBB-B811-A27B3361E0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1474" y="274644"/>
            <a:ext cx="455570" cy="43604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D527485-BE64-4DCB-A933-2546C97ACB1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8957" y="213009"/>
            <a:ext cx="849313" cy="803756"/>
          </a:xfrm>
          <a:prstGeom prst="rect">
            <a:avLst/>
          </a:prstGeom>
        </p:spPr>
      </p:pic>
      <p:sp>
        <p:nvSpPr>
          <p:cNvPr id="30" name="그래픽 33">
            <a:extLst>
              <a:ext uri="{FF2B5EF4-FFF2-40B4-BE49-F238E27FC236}">
                <a16:creationId xmlns:a16="http://schemas.microsoft.com/office/drawing/2014/main" id="{E6084648-32FF-4A8D-B495-593045562557}"/>
              </a:ext>
            </a:extLst>
          </p:cNvPr>
          <p:cNvSpPr/>
          <p:nvPr userDrawn="1"/>
        </p:nvSpPr>
        <p:spPr>
          <a:xfrm>
            <a:off x="-57150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그래픽 33">
            <a:extLst>
              <a:ext uri="{FF2B5EF4-FFF2-40B4-BE49-F238E27FC236}">
                <a16:creationId xmlns:a16="http://schemas.microsoft.com/office/drawing/2014/main" id="{6580612E-794E-4714-8276-394C4E698C0E}"/>
              </a:ext>
            </a:extLst>
          </p:cNvPr>
          <p:cNvSpPr/>
          <p:nvPr userDrawn="1"/>
        </p:nvSpPr>
        <p:spPr>
          <a:xfrm flipH="1">
            <a:off x="11854542" y="952500"/>
            <a:ext cx="381000" cy="4940300"/>
          </a:xfrm>
          <a:custGeom>
            <a:avLst/>
            <a:gdLst>
              <a:gd name="connsiteX0" fmla="*/ 50006 w 381000"/>
              <a:gd name="connsiteY0" fmla="*/ 50006 h 4953000"/>
              <a:gd name="connsiteX1" fmla="*/ 50006 w 381000"/>
              <a:gd name="connsiteY1" fmla="*/ 50006 h 4953000"/>
              <a:gd name="connsiteX2" fmla="*/ 335566 w 381000"/>
              <a:gd name="connsiteY2" fmla="*/ 50006 h 4953000"/>
              <a:gd name="connsiteX3" fmla="*/ 335566 w 381000"/>
              <a:gd name="connsiteY3" fmla="*/ 4907756 h 4953000"/>
              <a:gd name="connsiteX4" fmla="*/ 50006 w 381000"/>
              <a:gd name="connsiteY4" fmla="*/ 4907756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4953000">
                <a:moveTo>
                  <a:pt x="50006" y="50006"/>
                </a:moveTo>
                <a:lnTo>
                  <a:pt x="50006" y="50006"/>
                </a:lnTo>
                <a:lnTo>
                  <a:pt x="335566" y="50006"/>
                </a:lnTo>
                <a:lnTo>
                  <a:pt x="335566" y="4907756"/>
                </a:lnTo>
                <a:lnTo>
                  <a:pt x="50006" y="4907756"/>
                </a:lnTo>
              </a:path>
            </a:pathLst>
          </a:custGeom>
          <a:solidFill>
            <a:srgbClr val="F9D12A"/>
          </a:solidFill>
          <a:ln w="635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4684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8C5FA754-EB05-46E6-8377-8BC9C66A155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5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76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144FEB-37ED-4418-A0A7-D0C1158D21FF}"/>
              </a:ext>
            </a:extLst>
          </p:cNvPr>
          <p:cNvSpPr txBox="1"/>
          <p:nvPr/>
        </p:nvSpPr>
        <p:spPr>
          <a:xfrm>
            <a:off x="3218409" y="3172993"/>
            <a:ext cx="5755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1600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B02A3E-32B3-4D32-8BBB-90694B263365}"/>
              </a:ext>
            </a:extLst>
          </p:cNvPr>
          <p:cNvSpPr txBox="1"/>
          <p:nvPr/>
        </p:nvSpPr>
        <p:spPr>
          <a:xfrm>
            <a:off x="3162300" y="2057701"/>
            <a:ext cx="586740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latin typeface="+mj-lt"/>
                <a:cs typeface="Arial" panose="020B0604020202020204" pitchFamily="34" charset="0"/>
              </a:rPr>
              <a:t>Modern Retro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0ACCFC-ED5A-4940-A7EE-0DAA07172F23}"/>
              </a:ext>
            </a:extLst>
          </p:cNvPr>
          <p:cNvSpPr txBox="1"/>
          <p:nvPr/>
        </p:nvSpPr>
        <p:spPr>
          <a:xfrm>
            <a:off x="3218409" y="3588090"/>
            <a:ext cx="5755182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  <a:cs typeface="Arial" panose="020B0604020202020204" pitchFamily="34" charset="0"/>
              </a:rPr>
              <a:t>Your name / 00. 00. 20XX</a:t>
            </a:r>
            <a:endParaRPr lang="ko-KR" altLang="en-US" sz="1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87D68B9-C82E-45B1-A22A-F7EA134E40C9}"/>
              </a:ext>
            </a:extLst>
          </p:cNvPr>
          <p:cNvSpPr/>
          <p:nvPr/>
        </p:nvSpPr>
        <p:spPr>
          <a:xfrm>
            <a:off x="4381498" y="4364499"/>
            <a:ext cx="3429004" cy="435800"/>
          </a:xfrm>
          <a:prstGeom prst="roundRect">
            <a:avLst>
              <a:gd name="adj" fmla="val 50000"/>
            </a:avLst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0881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221A446-2B35-455B-9BF9-077CBFB413A8}"/>
              </a:ext>
            </a:extLst>
          </p:cNvPr>
          <p:cNvSpPr txBox="1"/>
          <p:nvPr/>
        </p:nvSpPr>
        <p:spPr>
          <a:xfrm>
            <a:off x="2679700" y="874852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Insert Your </a:t>
            </a:r>
            <a:r>
              <a:rPr lang="en-US" altLang="ko-KR" sz="2800" dirty="0">
                <a:latin typeface="+mj-lt"/>
              </a:rPr>
              <a:t>Title Here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E10389-31AC-457C-9A6E-6A248131B7EE}"/>
              </a:ext>
            </a:extLst>
          </p:cNvPr>
          <p:cNvSpPr/>
          <p:nvPr/>
        </p:nvSpPr>
        <p:spPr>
          <a:xfrm>
            <a:off x="1180687" y="4267734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</a:t>
            </a:r>
            <a:r>
              <a:rPr lang="en-US" altLang="ko-KR" sz="2000">
                <a:latin typeface="+mj-lt"/>
              </a:rPr>
              <a:t>sit 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676E2D-09F6-457B-82EB-D287EAB0AC65}"/>
              </a:ext>
            </a:extLst>
          </p:cNvPr>
          <p:cNvSpPr txBox="1"/>
          <p:nvPr/>
        </p:nvSpPr>
        <p:spPr>
          <a:xfrm>
            <a:off x="1181737" y="5219084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970F1F-537C-4985-8BDC-BDEE38D557E2}"/>
              </a:ext>
            </a:extLst>
          </p:cNvPr>
          <p:cNvSpPr/>
          <p:nvPr/>
        </p:nvSpPr>
        <p:spPr>
          <a:xfrm>
            <a:off x="1180687" y="4768190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/>
              <a:t>Consectetur adipisicing elit</a:t>
            </a:r>
            <a:endParaRPr lang="en-US" altLang="ko-KR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3D12329-BF21-4C65-BB4A-CD20A419257D}"/>
              </a:ext>
            </a:extLst>
          </p:cNvPr>
          <p:cNvSpPr/>
          <p:nvPr/>
        </p:nvSpPr>
        <p:spPr>
          <a:xfrm>
            <a:off x="6499861" y="4267734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CA5800-C066-4746-8850-4C289E691AE2}"/>
              </a:ext>
            </a:extLst>
          </p:cNvPr>
          <p:cNvSpPr txBox="1"/>
          <p:nvPr/>
        </p:nvSpPr>
        <p:spPr>
          <a:xfrm>
            <a:off x="6499860" y="5219084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657F8E0-A723-40B3-B979-73315A36E1C0}"/>
              </a:ext>
            </a:extLst>
          </p:cNvPr>
          <p:cNvSpPr/>
          <p:nvPr/>
        </p:nvSpPr>
        <p:spPr>
          <a:xfrm>
            <a:off x="6499861" y="4768190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/>
              <a:t>Incididunt ut labore</a:t>
            </a:r>
            <a:r>
              <a:rPr lang="en-US" altLang="ko-KR" dirty="0"/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E0C6CFA-DE06-418C-B679-4C3DCA313C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31647A6-E87D-4C88-AE5D-A73B67ED7E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0F96A89-9B1F-4127-937F-868C10FA6000}"/>
              </a:ext>
            </a:extLst>
          </p:cNvPr>
          <p:cNvSpPr/>
          <p:nvPr/>
        </p:nvSpPr>
        <p:spPr>
          <a:xfrm>
            <a:off x="4413685" y="1804147"/>
            <a:ext cx="3316104" cy="3316102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3BBB7D55-BD60-40CD-B785-05014E570A7E}"/>
              </a:ext>
            </a:extLst>
          </p:cNvPr>
          <p:cNvSpPr/>
          <p:nvPr/>
        </p:nvSpPr>
        <p:spPr>
          <a:xfrm>
            <a:off x="5053652" y="2410621"/>
            <a:ext cx="1857019" cy="1857017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E7D975A-3485-426B-841F-C013CA72A009}"/>
              </a:ext>
            </a:extLst>
          </p:cNvPr>
          <p:cNvSpPr/>
          <p:nvPr/>
        </p:nvSpPr>
        <p:spPr>
          <a:xfrm>
            <a:off x="5655183" y="3328352"/>
            <a:ext cx="1956501" cy="1641470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F9D12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C03AD6DA-902A-418A-B325-26B4C628C721}"/>
              </a:ext>
            </a:extLst>
          </p:cNvPr>
          <p:cNvSpPr/>
          <p:nvPr/>
        </p:nvSpPr>
        <p:spPr>
          <a:xfrm>
            <a:off x="6000566" y="1709640"/>
            <a:ext cx="1624890" cy="2006241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6F144987-FA65-4440-AEEF-BBEC3EBC00D8}"/>
              </a:ext>
            </a:extLst>
          </p:cNvPr>
          <p:cNvSpPr/>
          <p:nvPr/>
        </p:nvSpPr>
        <p:spPr>
          <a:xfrm>
            <a:off x="4351510" y="2971872"/>
            <a:ext cx="1691213" cy="2006241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3F4C9C2-553E-4D30-8871-B133A06E91AB}"/>
              </a:ext>
            </a:extLst>
          </p:cNvPr>
          <p:cNvSpPr/>
          <p:nvPr/>
        </p:nvSpPr>
        <p:spPr>
          <a:xfrm>
            <a:off x="4351510" y="1697659"/>
            <a:ext cx="2039404" cy="1641470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F9D12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4FB0D45-DBA7-4EDD-8227-9F330EA2B1EF}"/>
              </a:ext>
            </a:extLst>
          </p:cNvPr>
          <p:cNvSpPr/>
          <p:nvPr/>
        </p:nvSpPr>
        <p:spPr>
          <a:xfrm>
            <a:off x="5166782" y="2928378"/>
            <a:ext cx="170972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8B14E23-5C6F-44F6-90DE-1AE77F8E3869}"/>
              </a:ext>
            </a:extLst>
          </p:cNvPr>
          <p:cNvGrpSpPr/>
          <p:nvPr/>
        </p:nvGrpSpPr>
        <p:grpSpPr>
          <a:xfrm>
            <a:off x="7090389" y="3255973"/>
            <a:ext cx="353816" cy="265836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7B2F7D0-BD76-4A3A-9975-84741642AFD9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D863033-3145-41A2-929D-08BD94BC7514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654DF54-5EE0-49D4-A9F7-2BF2B4F684F0}"/>
              </a:ext>
            </a:extLst>
          </p:cNvPr>
          <p:cNvGrpSpPr/>
          <p:nvPr/>
        </p:nvGrpSpPr>
        <p:grpSpPr>
          <a:xfrm>
            <a:off x="5904095" y="1872206"/>
            <a:ext cx="348489" cy="353043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1F35A7C-EF84-403F-88E5-D89CEF67E4BE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B806011-6F2C-4825-B2D7-6BE5F60853CE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9B2B272-0C1B-4FA2-830B-5FA1AFC029B1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8866581-AC1B-4EFF-AFCF-E91B16DF1417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D3DD64E-525E-4960-B23D-182B381CFA6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9604CD5-1065-46C4-8827-29B48347D569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792E3AB-F4BF-4787-A9E9-5D6ABBDC689E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7336F0A-5AAB-4E30-B910-E719CED78E7F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1B9A8D3-BAE3-4584-90D9-5704D55E293D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FD95FCD-D9F2-413B-97DB-97D7C5ED04C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251247C-253B-4BD9-9AF5-6ADC96081B5E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80B39DA-B20C-4504-86C4-C8FD8CD60498}"/>
              </a:ext>
            </a:extLst>
          </p:cNvPr>
          <p:cNvGrpSpPr/>
          <p:nvPr/>
        </p:nvGrpSpPr>
        <p:grpSpPr>
          <a:xfrm>
            <a:off x="4519324" y="3166382"/>
            <a:ext cx="351541" cy="343421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0B657E7-421C-44F1-8776-28A3D0FF2C86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47F7E7F-4A38-49EE-9B8B-3CD11B6E447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517D51B-A7AE-452F-8EA7-27D8CD602F45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D1612CDF-B247-492C-8950-03ED887D6A5E}"/>
              </a:ext>
            </a:extLst>
          </p:cNvPr>
          <p:cNvGrpSpPr/>
          <p:nvPr/>
        </p:nvGrpSpPr>
        <p:grpSpPr>
          <a:xfrm>
            <a:off x="5819517" y="4428610"/>
            <a:ext cx="367261" cy="36247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A0D0718-815E-48AA-9E45-122E5F28EB63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D5046C1-AB33-4878-9292-41271C235267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0320913-18E8-4A1D-9A3B-CE50EFD3FBEF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FA7CD05-3A5E-4C9F-B743-D700D187CA23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5373FA8-0644-4A0B-A219-32497A51BF8F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F2AEEDF-77F2-40D0-AE1C-A8805C8EA16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B5CAF76-D753-47B5-B05B-AA67ACEBFC03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F3B4B53-F0B4-4C60-A2C9-5DD93C880227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D8331B95-BB71-4849-8CA1-B5A2737B5D92}"/>
              </a:ext>
            </a:extLst>
          </p:cNvPr>
          <p:cNvSpPr/>
          <p:nvPr/>
        </p:nvSpPr>
        <p:spPr>
          <a:xfrm>
            <a:off x="1225913" y="1466939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01.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17E415C-B93D-4AA9-ABB3-9D3012A46083}"/>
              </a:ext>
            </a:extLst>
          </p:cNvPr>
          <p:cNvSpPr/>
          <p:nvPr/>
        </p:nvSpPr>
        <p:spPr>
          <a:xfrm>
            <a:off x="1155701" y="2570630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51B3EE01-9090-48AB-B9E2-17E8A85BDC60}"/>
              </a:ext>
            </a:extLst>
          </p:cNvPr>
          <p:cNvSpPr/>
          <p:nvPr/>
        </p:nvSpPr>
        <p:spPr>
          <a:xfrm>
            <a:off x="1155701" y="1891833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B2BB855-E629-4EBF-9BC2-B6F1351FC94D}"/>
              </a:ext>
            </a:extLst>
          </p:cNvPr>
          <p:cNvSpPr/>
          <p:nvPr/>
        </p:nvSpPr>
        <p:spPr>
          <a:xfrm>
            <a:off x="1225913" y="3510679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04.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AC69C96-E83E-4E1E-8FF6-29176FDF35AD}"/>
              </a:ext>
            </a:extLst>
          </p:cNvPr>
          <p:cNvSpPr/>
          <p:nvPr/>
        </p:nvSpPr>
        <p:spPr>
          <a:xfrm>
            <a:off x="1155701" y="4614371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61D05C8-B21E-4258-820F-25860DC9EA17}"/>
              </a:ext>
            </a:extLst>
          </p:cNvPr>
          <p:cNvSpPr/>
          <p:nvPr/>
        </p:nvSpPr>
        <p:spPr>
          <a:xfrm>
            <a:off x="1155701" y="3935573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6CD92F-FD4A-428F-A706-7E2F49D8986B}"/>
              </a:ext>
            </a:extLst>
          </p:cNvPr>
          <p:cNvSpPr/>
          <p:nvPr/>
        </p:nvSpPr>
        <p:spPr>
          <a:xfrm>
            <a:off x="8013345" y="1466939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02.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670A8D44-913B-4A81-B279-DA43541B674E}"/>
              </a:ext>
            </a:extLst>
          </p:cNvPr>
          <p:cNvSpPr/>
          <p:nvPr/>
        </p:nvSpPr>
        <p:spPr>
          <a:xfrm>
            <a:off x="8013344" y="2570630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639AC2E-4B8C-4F15-81BE-FAF28F2B5D38}"/>
              </a:ext>
            </a:extLst>
          </p:cNvPr>
          <p:cNvSpPr/>
          <p:nvPr/>
        </p:nvSpPr>
        <p:spPr>
          <a:xfrm>
            <a:off x="8013344" y="1891833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EDE32D3-5B15-408D-91F8-B4DCE6827E0F}"/>
              </a:ext>
            </a:extLst>
          </p:cNvPr>
          <p:cNvSpPr/>
          <p:nvPr/>
        </p:nvSpPr>
        <p:spPr>
          <a:xfrm>
            <a:off x="8013345" y="3510679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03.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0F4F8F2-35EA-487A-AE15-1B6E30CC2927}"/>
              </a:ext>
            </a:extLst>
          </p:cNvPr>
          <p:cNvSpPr/>
          <p:nvPr/>
        </p:nvSpPr>
        <p:spPr>
          <a:xfrm>
            <a:off x="8013344" y="4614371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ED65ACE-B823-4912-8F58-F68648D334C8}"/>
              </a:ext>
            </a:extLst>
          </p:cNvPr>
          <p:cNvSpPr/>
          <p:nvPr/>
        </p:nvSpPr>
        <p:spPr>
          <a:xfrm>
            <a:off x="8013344" y="3935573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976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80A929E-6F09-4B8B-BE79-E916A8C5ED1D}"/>
              </a:ext>
            </a:extLst>
          </p:cNvPr>
          <p:cNvSpPr/>
          <p:nvPr/>
        </p:nvSpPr>
        <p:spPr>
          <a:xfrm>
            <a:off x="4767006" y="2720318"/>
            <a:ext cx="3243006" cy="571501"/>
          </a:xfrm>
          <a:prstGeom prst="rect">
            <a:avLst/>
          </a:prstGeom>
          <a:solidFill>
            <a:srgbClr val="F9D12A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2A02D3"/>
                </a:solidFill>
                <a:latin typeface="+mj-lt"/>
              </a:rPr>
              <a:t>14th May, 20XX</a:t>
            </a:r>
            <a:endParaRPr lang="ko-KR" altLang="en-US" dirty="0">
              <a:solidFill>
                <a:srgbClr val="2A02D3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6423276-7156-4C0C-8517-027BA5298FCE}"/>
              </a:ext>
            </a:extLst>
          </p:cNvPr>
          <p:cNvSpPr/>
          <p:nvPr/>
        </p:nvSpPr>
        <p:spPr>
          <a:xfrm>
            <a:off x="8014097" y="2720318"/>
            <a:ext cx="3606403" cy="571501"/>
          </a:xfrm>
          <a:prstGeom prst="rect">
            <a:avLst/>
          </a:prstGeom>
          <a:solidFill>
            <a:srgbClr val="2A02D3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14th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May, 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999EE5-1359-47CA-B711-BAD6EC3BBDDF}"/>
              </a:ext>
            </a:extLst>
          </p:cNvPr>
          <p:cNvSpPr/>
          <p:nvPr/>
        </p:nvSpPr>
        <p:spPr>
          <a:xfrm>
            <a:off x="1524000" y="2720318"/>
            <a:ext cx="3243006" cy="571501"/>
          </a:xfrm>
          <a:prstGeom prst="rect">
            <a:avLst/>
          </a:prstGeom>
          <a:solidFill>
            <a:srgbClr val="2A02D3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14</a:t>
            </a:r>
            <a:r>
              <a:rPr lang="en-US" altLang="ko-KR" baseline="30000" dirty="0">
                <a:solidFill>
                  <a:schemeClr val="bg1"/>
                </a:solidFill>
                <a:latin typeface="+mj-lt"/>
              </a:rPr>
              <a:t>th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May, 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03B9DB-150F-45CE-ADE8-F2C64F4ED5B6}"/>
              </a:ext>
            </a:extLst>
          </p:cNvPr>
          <p:cNvSpPr txBox="1"/>
          <p:nvPr/>
        </p:nvSpPr>
        <p:spPr>
          <a:xfrm>
            <a:off x="1612900" y="3766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6BAA2A-F830-4DDD-A655-87278B55340A}"/>
              </a:ext>
            </a:extLst>
          </p:cNvPr>
          <p:cNvSpPr txBox="1"/>
          <p:nvPr/>
        </p:nvSpPr>
        <p:spPr>
          <a:xfrm>
            <a:off x="1612901" y="4201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26EA27-F06D-4B83-B9A1-784218631DB9}"/>
              </a:ext>
            </a:extLst>
          </p:cNvPr>
          <p:cNvSpPr txBox="1"/>
          <p:nvPr/>
        </p:nvSpPr>
        <p:spPr>
          <a:xfrm>
            <a:off x="4855906" y="3766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433652-ABBE-422C-89FB-29A84D41FF80}"/>
              </a:ext>
            </a:extLst>
          </p:cNvPr>
          <p:cNvSpPr txBox="1"/>
          <p:nvPr/>
        </p:nvSpPr>
        <p:spPr>
          <a:xfrm>
            <a:off x="4855907" y="4201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0885D1-A63D-464F-AA2B-70BEE4924FF9}"/>
              </a:ext>
            </a:extLst>
          </p:cNvPr>
          <p:cNvSpPr txBox="1"/>
          <p:nvPr/>
        </p:nvSpPr>
        <p:spPr>
          <a:xfrm>
            <a:off x="8098911" y="3766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CE69BD-2F2E-433A-8A7A-9CB8A63AD7C0}"/>
              </a:ext>
            </a:extLst>
          </p:cNvPr>
          <p:cNvSpPr txBox="1"/>
          <p:nvPr/>
        </p:nvSpPr>
        <p:spPr>
          <a:xfrm>
            <a:off x="8098912" y="4201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3DFDC5-ABFC-4B50-93B9-1EB917FEB7CA}"/>
              </a:ext>
            </a:extLst>
          </p:cNvPr>
          <p:cNvSpPr txBox="1"/>
          <p:nvPr/>
        </p:nvSpPr>
        <p:spPr>
          <a:xfrm>
            <a:off x="1033494" y="97023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D34F6D81-1510-4A87-A638-8513B75D8F25}"/>
              </a:ext>
            </a:extLst>
          </p:cNvPr>
          <p:cNvSpPr txBox="1"/>
          <p:nvPr/>
        </p:nvSpPr>
        <p:spPr>
          <a:xfrm>
            <a:off x="1176651" y="1517522"/>
            <a:ext cx="3959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20XX Financial Statements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81C4B9A-125C-42F9-ABA1-5EB5765DD72D}"/>
              </a:ext>
            </a:extLst>
          </p:cNvPr>
          <p:cNvSpPr/>
          <p:nvPr/>
        </p:nvSpPr>
        <p:spPr>
          <a:xfrm>
            <a:off x="6495403" y="3773123"/>
            <a:ext cx="708982" cy="1123631"/>
          </a:xfrm>
          <a:prstGeom prst="rect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5734F65-26E3-4FB3-AA66-02434CE12AAD}"/>
              </a:ext>
            </a:extLst>
          </p:cNvPr>
          <p:cNvSpPr/>
          <p:nvPr/>
        </p:nvSpPr>
        <p:spPr>
          <a:xfrm>
            <a:off x="7706979" y="3022201"/>
            <a:ext cx="708982" cy="1874552"/>
          </a:xfrm>
          <a:prstGeom prst="rect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8BAB6CE-DE16-41F4-9AB2-CB6171511DF1}"/>
              </a:ext>
            </a:extLst>
          </p:cNvPr>
          <p:cNvSpPr/>
          <p:nvPr/>
        </p:nvSpPr>
        <p:spPr>
          <a:xfrm>
            <a:off x="8918554" y="2671095"/>
            <a:ext cx="708982" cy="2225658"/>
          </a:xfrm>
          <a:prstGeom prst="rect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6E2E165-A9E0-45DA-A507-E65B84C94063}"/>
              </a:ext>
            </a:extLst>
          </p:cNvPr>
          <p:cNvSpPr/>
          <p:nvPr/>
        </p:nvSpPr>
        <p:spPr>
          <a:xfrm>
            <a:off x="10130131" y="1922634"/>
            <a:ext cx="708982" cy="2974119"/>
          </a:xfrm>
          <a:prstGeom prst="rect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D5C9DA3-B22A-4EBC-BDAA-E5FFA9B7E99C}"/>
              </a:ext>
            </a:extLst>
          </p:cNvPr>
          <p:cNvSpPr/>
          <p:nvPr/>
        </p:nvSpPr>
        <p:spPr>
          <a:xfrm>
            <a:off x="5327245" y="4783726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/>
              <a:t>0</a:t>
            </a:r>
            <a:endParaRPr lang="ko-KR" altLang="en-US" sz="16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1B0325E-B133-4A1D-87F1-2BA1B9FA53E2}"/>
              </a:ext>
            </a:extLst>
          </p:cNvPr>
          <p:cNvSpPr/>
          <p:nvPr/>
        </p:nvSpPr>
        <p:spPr>
          <a:xfrm>
            <a:off x="5327245" y="4037474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/>
              <a:t>25</a:t>
            </a:r>
            <a:endParaRPr lang="ko-KR" altLang="en-US" sz="16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451826D-8AEF-4FE5-8E13-4CA44CEC020F}"/>
              </a:ext>
            </a:extLst>
          </p:cNvPr>
          <p:cNvSpPr/>
          <p:nvPr/>
        </p:nvSpPr>
        <p:spPr>
          <a:xfrm>
            <a:off x="5327245" y="3291221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/>
              <a:t>50</a:t>
            </a:r>
            <a:endParaRPr lang="ko-KR" altLang="en-US" sz="16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AFB19AC-3BD9-41F4-9BC7-EC19862AF088}"/>
              </a:ext>
            </a:extLst>
          </p:cNvPr>
          <p:cNvSpPr/>
          <p:nvPr/>
        </p:nvSpPr>
        <p:spPr>
          <a:xfrm>
            <a:off x="5327245" y="2544968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/>
              <a:t>75</a:t>
            </a:r>
            <a:endParaRPr lang="ko-KR" altLang="en-US" sz="16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3353998-7BA2-4331-8EB1-9AEDE63C7077}"/>
              </a:ext>
            </a:extLst>
          </p:cNvPr>
          <p:cNvSpPr/>
          <p:nvPr/>
        </p:nvSpPr>
        <p:spPr>
          <a:xfrm>
            <a:off x="5327245" y="1798715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/>
              <a:t>100</a:t>
            </a:r>
            <a:endParaRPr lang="ko-KR" altLang="en-US" sz="16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985A9A8-574B-496F-B343-63ADFFFFEC5A}"/>
              </a:ext>
            </a:extLst>
          </p:cNvPr>
          <p:cNvSpPr/>
          <p:nvPr/>
        </p:nvSpPr>
        <p:spPr>
          <a:xfrm>
            <a:off x="6391738" y="5011140"/>
            <a:ext cx="916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20xx</a:t>
            </a:r>
            <a:endParaRPr lang="ko-KR" altLang="en-US" sz="16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4FB3F60-6F43-4067-93C8-64F972AEB9D9}"/>
              </a:ext>
            </a:extLst>
          </p:cNvPr>
          <p:cNvSpPr/>
          <p:nvPr/>
        </p:nvSpPr>
        <p:spPr>
          <a:xfrm>
            <a:off x="7603314" y="5011140"/>
            <a:ext cx="916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20xx</a:t>
            </a:r>
            <a:endParaRPr lang="ko-KR" altLang="en-US" sz="16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B3DC3CB-AAE8-436C-85F2-E9121831A8D2}"/>
              </a:ext>
            </a:extLst>
          </p:cNvPr>
          <p:cNvSpPr/>
          <p:nvPr/>
        </p:nvSpPr>
        <p:spPr>
          <a:xfrm>
            <a:off x="8814889" y="5011140"/>
            <a:ext cx="916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20xx</a:t>
            </a:r>
            <a:endParaRPr lang="ko-KR" altLang="en-US" sz="16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E9E1E31-5D6B-4CCC-90BA-28FEB322791F}"/>
              </a:ext>
            </a:extLst>
          </p:cNvPr>
          <p:cNvSpPr/>
          <p:nvPr/>
        </p:nvSpPr>
        <p:spPr>
          <a:xfrm>
            <a:off x="10026466" y="5011140"/>
            <a:ext cx="916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20xx</a:t>
            </a:r>
            <a:endParaRPr lang="ko-KR" altLang="en-US" sz="1600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4AE0C907-F118-4D4B-B2D6-DAD45AD7306C}"/>
              </a:ext>
            </a:extLst>
          </p:cNvPr>
          <p:cNvGrpSpPr/>
          <p:nvPr/>
        </p:nvGrpSpPr>
        <p:grpSpPr>
          <a:xfrm>
            <a:off x="6279571" y="1508306"/>
            <a:ext cx="4735778" cy="3397616"/>
            <a:chOff x="884307" y="1912837"/>
            <a:chExt cx="5895936" cy="3723140"/>
          </a:xfrm>
          <a:solidFill>
            <a:schemeClr val="bg1">
              <a:lumMod val="8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54552AC-4BF2-4139-B8CC-720DE18BCFCC}"/>
                </a:ext>
              </a:extLst>
            </p:cNvPr>
            <p:cNvSpPr/>
            <p:nvPr/>
          </p:nvSpPr>
          <p:spPr>
            <a:xfrm>
              <a:off x="895099" y="478073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BBD95D3-217B-4592-932B-FC75B8FC8D79}"/>
                </a:ext>
              </a:extLst>
            </p:cNvPr>
            <p:cNvSpPr/>
            <p:nvPr/>
          </p:nvSpPr>
          <p:spPr>
            <a:xfrm>
              <a:off x="895099" y="396056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90FBE73-3A1F-42BD-AC20-F7A6B01CBA1C}"/>
                </a:ext>
              </a:extLst>
            </p:cNvPr>
            <p:cNvSpPr/>
            <p:nvPr/>
          </p:nvSpPr>
          <p:spPr>
            <a:xfrm>
              <a:off x="895099" y="314039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5F49CBA-CBBB-4906-B4F4-088F24C3789E}"/>
                </a:ext>
              </a:extLst>
            </p:cNvPr>
            <p:cNvSpPr/>
            <p:nvPr/>
          </p:nvSpPr>
          <p:spPr>
            <a:xfrm>
              <a:off x="895099" y="232022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2F38842-603F-499C-AEEF-C7FAD0C66BBB}"/>
                </a:ext>
              </a:extLst>
            </p:cNvPr>
            <p:cNvSpPr/>
            <p:nvPr/>
          </p:nvSpPr>
          <p:spPr>
            <a:xfrm>
              <a:off x="895099" y="436255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D207CA4-6825-4958-A486-A74FF536273A}"/>
                </a:ext>
              </a:extLst>
            </p:cNvPr>
            <p:cNvSpPr/>
            <p:nvPr/>
          </p:nvSpPr>
          <p:spPr>
            <a:xfrm>
              <a:off x="895099" y="354238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B8D1E49-C455-4FAB-AF8E-D1D67B72DB56}"/>
                </a:ext>
              </a:extLst>
            </p:cNvPr>
            <p:cNvSpPr/>
            <p:nvPr/>
          </p:nvSpPr>
          <p:spPr>
            <a:xfrm>
              <a:off x="895099" y="272491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F033183-CAF3-4B92-9C5C-17EEB6758734}"/>
                </a:ext>
              </a:extLst>
            </p:cNvPr>
            <p:cNvSpPr/>
            <p:nvPr/>
          </p:nvSpPr>
          <p:spPr>
            <a:xfrm>
              <a:off x="895099" y="5188121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376ABD4-8208-427F-8D4B-B52FCDA01D9E}"/>
                </a:ext>
              </a:extLst>
            </p:cNvPr>
            <p:cNvSpPr/>
            <p:nvPr/>
          </p:nvSpPr>
          <p:spPr>
            <a:xfrm>
              <a:off x="884307" y="1912837"/>
              <a:ext cx="5895936" cy="3723140"/>
            </a:xfrm>
            <a:custGeom>
              <a:avLst/>
              <a:gdLst>
                <a:gd name="connsiteX0" fmla="*/ 9862276 w 9874416"/>
                <a:gd name="connsiteY0" fmla="*/ 3724489 h 3723140"/>
                <a:gd name="connsiteX1" fmla="*/ 20234 w 9874416"/>
                <a:gd name="connsiteY1" fmla="*/ 3724489 h 3723140"/>
                <a:gd name="connsiteX2" fmla="*/ 20234 w 9874416"/>
                <a:gd name="connsiteY2" fmla="*/ 20234 h 3723140"/>
                <a:gd name="connsiteX3" fmla="*/ 39120 w 9874416"/>
                <a:gd name="connsiteY3" fmla="*/ 20234 h 3723140"/>
                <a:gd name="connsiteX4" fmla="*/ 39120 w 9874416"/>
                <a:gd name="connsiteY4" fmla="*/ 3705603 h 3723140"/>
                <a:gd name="connsiteX5" fmla="*/ 9862276 w 9874416"/>
                <a:gd name="connsiteY5" fmla="*/ 3705603 h 372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74416" h="3723140">
                  <a:moveTo>
                    <a:pt x="9862276" y="3724489"/>
                  </a:moveTo>
                  <a:lnTo>
                    <a:pt x="20234" y="3724489"/>
                  </a:lnTo>
                  <a:lnTo>
                    <a:pt x="20234" y="20234"/>
                  </a:lnTo>
                  <a:lnTo>
                    <a:pt x="39120" y="20234"/>
                  </a:lnTo>
                  <a:lnTo>
                    <a:pt x="39120" y="3705603"/>
                  </a:lnTo>
                  <a:lnTo>
                    <a:pt x="9862276" y="3705603"/>
                  </a:lnTo>
                  <a:close/>
                </a:path>
              </a:pathLst>
            </a:custGeom>
            <a:grpFill/>
            <a:ln w="9525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54393E2-CA7B-4B0F-845B-5FBDB6284A65}"/>
              </a:ext>
            </a:extLst>
          </p:cNvPr>
          <p:cNvSpPr txBox="1"/>
          <p:nvPr/>
        </p:nvSpPr>
        <p:spPr>
          <a:xfrm>
            <a:off x="1176651" y="4037473"/>
            <a:ext cx="4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BASED ON PROJECTIONS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68EBE3-C573-4EE3-B7C8-56CB692C417F}"/>
              </a:ext>
            </a:extLst>
          </p:cNvPr>
          <p:cNvSpPr txBox="1"/>
          <p:nvPr/>
        </p:nvSpPr>
        <p:spPr>
          <a:xfrm>
            <a:off x="1176651" y="4507226"/>
            <a:ext cx="4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6C89AEC-467C-47D8-BA76-EDE224F85541}"/>
              </a:ext>
            </a:extLst>
          </p:cNvPr>
          <p:cNvSpPr txBox="1"/>
          <p:nvPr/>
        </p:nvSpPr>
        <p:spPr>
          <a:xfrm>
            <a:off x="3118088" y="1216283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n-lt"/>
              </a:rPr>
              <a:t>Place </a:t>
            </a:r>
            <a:r>
              <a:rPr lang="en-US" altLang="ko-KR" dirty="0">
                <a:solidFill>
                  <a:schemeClr val="tx1"/>
                </a:solidFill>
              </a:rPr>
              <a:t>subtitle</a:t>
            </a:r>
            <a:r>
              <a:rPr lang="en-US" altLang="ko-KR" dirty="0">
                <a:solidFill>
                  <a:schemeClr val="tx1"/>
                </a:solidFill>
                <a:latin typeface="+mn-lt"/>
              </a:rPr>
              <a:t> text here</a:t>
            </a:r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70E7BD-B35C-4CDA-8F7D-264D97C8FECE}"/>
              </a:ext>
            </a:extLst>
          </p:cNvPr>
          <p:cNvSpPr txBox="1"/>
          <p:nvPr/>
        </p:nvSpPr>
        <p:spPr>
          <a:xfrm>
            <a:off x="1358434" y="2819191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D7849D4-E411-4973-8575-BD5E8C93E238}"/>
              </a:ext>
            </a:extLst>
          </p:cNvPr>
          <p:cNvSpPr/>
          <p:nvPr/>
        </p:nvSpPr>
        <p:spPr>
          <a:xfrm>
            <a:off x="1358434" y="2265611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09EA75-C40D-4E09-9607-7B0B9488D2AB}"/>
              </a:ext>
            </a:extLst>
          </p:cNvPr>
          <p:cNvSpPr txBox="1"/>
          <p:nvPr/>
        </p:nvSpPr>
        <p:spPr>
          <a:xfrm>
            <a:off x="6611568" y="2819191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7B237B6-EFB8-4962-BA26-513C90245E78}"/>
              </a:ext>
            </a:extLst>
          </p:cNvPr>
          <p:cNvSpPr/>
          <p:nvPr/>
        </p:nvSpPr>
        <p:spPr>
          <a:xfrm>
            <a:off x="6611568" y="2265611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adipisicing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1162EB-3D91-4A75-9FEC-0A842C1F930C}"/>
              </a:ext>
            </a:extLst>
          </p:cNvPr>
          <p:cNvSpPr txBox="1"/>
          <p:nvPr/>
        </p:nvSpPr>
        <p:spPr>
          <a:xfrm>
            <a:off x="1358434" y="4886652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4C8CB2F-D74C-40A4-A7C8-250C67479AD7}"/>
              </a:ext>
            </a:extLst>
          </p:cNvPr>
          <p:cNvSpPr/>
          <p:nvPr/>
        </p:nvSpPr>
        <p:spPr>
          <a:xfrm>
            <a:off x="1358434" y="4333072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05DE5E-FA99-4BC1-B50C-3604956CE85C}"/>
              </a:ext>
            </a:extLst>
          </p:cNvPr>
          <p:cNvSpPr txBox="1"/>
          <p:nvPr/>
        </p:nvSpPr>
        <p:spPr>
          <a:xfrm>
            <a:off x="6611568" y="4886652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A4ADE5B-0A1D-4027-BDD2-BF0BA9ACBD8C}"/>
              </a:ext>
            </a:extLst>
          </p:cNvPr>
          <p:cNvSpPr/>
          <p:nvPr/>
        </p:nvSpPr>
        <p:spPr>
          <a:xfrm>
            <a:off x="6611568" y="4333072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latin typeface="+mj-lt"/>
              </a:rPr>
              <a:t>Incididunt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ut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labore</a:t>
            </a:r>
            <a:r>
              <a:rPr lang="en-US" altLang="ko-KR" sz="2000" dirty="0">
                <a:latin typeface="+mj-lt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0B81632-5E79-4555-A2BA-A1822C5A16FE}"/>
              </a:ext>
            </a:extLst>
          </p:cNvPr>
          <p:cNvSpPr txBox="1"/>
          <p:nvPr/>
        </p:nvSpPr>
        <p:spPr>
          <a:xfrm>
            <a:off x="3538962" y="2599068"/>
            <a:ext cx="6844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6948A39-AD6D-4F65-A30C-55696F83E6F3}"/>
              </a:ext>
            </a:extLst>
          </p:cNvPr>
          <p:cNvSpPr/>
          <p:nvPr/>
        </p:nvSpPr>
        <p:spPr>
          <a:xfrm>
            <a:off x="3453237" y="2197092"/>
            <a:ext cx="4738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DCA9BB73-568C-47CD-9E5F-EBEF9C9E089A}"/>
              </a:ext>
            </a:extLst>
          </p:cNvPr>
          <p:cNvSpPr/>
          <p:nvPr/>
        </p:nvSpPr>
        <p:spPr>
          <a:xfrm>
            <a:off x="1935050" y="2065986"/>
            <a:ext cx="1249610" cy="1249610"/>
          </a:xfrm>
          <a:prstGeom prst="ellipse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FB7EE446-43EA-41A1-B528-46C306F0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32175" y="2463111"/>
            <a:ext cx="455360" cy="455360"/>
          </a:xfrm>
          <a:prstGeom prst="rect">
            <a:avLst/>
          </a:prstGeom>
          <a:effectLst/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B854481C-4904-4C4C-BD4D-DAF32FE272C8}"/>
              </a:ext>
            </a:extLst>
          </p:cNvPr>
          <p:cNvSpPr/>
          <p:nvPr/>
        </p:nvSpPr>
        <p:spPr>
          <a:xfrm>
            <a:off x="1935050" y="4076018"/>
            <a:ext cx="1249610" cy="1249610"/>
          </a:xfrm>
          <a:prstGeom prst="ellipse">
            <a:avLst/>
          </a:pr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1CE79E7C-348C-46C0-AA7A-82AC232AF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9232" y="4447763"/>
            <a:ext cx="455360" cy="432594"/>
          </a:xfrm>
          <a:prstGeom prst="rect">
            <a:avLst/>
          </a:prstGeom>
          <a:effectLst/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A333FB5-66F7-419C-A0A0-ED0CD8C20469}"/>
              </a:ext>
            </a:extLst>
          </p:cNvPr>
          <p:cNvSpPr txBox="1"/>
          <p:nvPr/>
        </p:nvSpPr>
        <p:spPr>
          <a:xfrm>
            <a:off x="3538962" y="4609100"/>
            <a:ext cx="6844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2691110-6BB5-48D5-9E71-56C72F3EED22}"/>
              </a:ext>
            </a:extLst>
          </p:cNvPr>
          <p:cNvSpPr/>
          <p:nvPr/>
        </p:nvSpPr>
        <p:spPr>
          <a:xfrm>
            <a:off x="3453237" y="4207124"/>
            <a:ext cx="4738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5BF197-4020-416F-9BEE-EB77FCA4DED2}"/>
              </a:ext>
            </a:extLst>
          </p:cNvPr>
          <p:cNvSpPr txBox="1"/>
          <p:nvPr/>
        </p:nvSpPr>
        <p:spPr>
          <a:xfrm>
            <a:off x="2679700" y="1056587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Insert Your </a:t>
            </a:r>
            <a:r>
              <a:rPr lang="en-US" altLang="ko-KR" sz="2800" dirty="0">
                <a:latin typeface="+mj-lt"/>
              </a:rPr>
              <a:t>Title Here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8181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FC5310F-FBB4-4D07-9CDB-3903B72DD6E6}"/>
              </a:ext>
            </a:extLst>
          </p:cNvPr>
          <p:cNvSpPr txBox="1"/>
          <p:nvPr/>
        </p:nvSpPr>
        <p:spPr>
          <a:xfrm>
            <a:off x="1117600" y="1155022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Make your </a:t>
            </a:r>
            <a:r>
              <a:rPr lang="en-US" altLang="ko-KR" dirty="0">
                <a:solidFill>
                  <a:schemeClr val="tx1"/>
                </a:solidFill>
                <a:latin typeface="+mj-lt"/>
              </a:rPr>
              <a:t>title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9FDA05-0BE1-450E-9E54-8AA785F86BFA}"/>
              </a:ext>
            </a:extLst>
          </p:cNvPr>
          <p:cNvSpPr txBox="1"/>
          <p:nvPr/>
        </p:nvSpPr>
        <p:spPr>
          <a:xfrm>
            <a:off x="1350770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28FB0CF-2BA3-4A98-87FF-13F386C469A0}"/>
              </a:ext>
            </a:extLst>
          </p:cNvPr>
          <p:cNvSpPr/>
          <p:nvPr/>
        </p:nvSpPr>
        <p:spPr>
          <a:xfrm>
            <a:off x="1354660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46AAD8-979E-45C1-A09B-1C64CEEE2C29}"/>
              </a:ext>
            </a:extLst>
          </p:cNvPr>
          <p:cNvSpPr txBox="1"/>
          <p:nvPr/>
        </p:nvSpPr>
        <p:spPr>
          <a:xfrm>
            <a:off x="4684914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617C91-86E1-487B-B792-8816D4D9CF72}"/>
              </a:ext>
            </a:extLst>
          </p:cNvPr>
          <p:cNvSpPr/>
          <p:nvPr/>
        </p:nvSpPr>
        <p:spPr>
          <a:xfrm>
            <a:off x="4688804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34FD9B-D4F6-46EA-A838-B61D1324BC63}"/>
              </a:ext>
            </a:extLst>
          </p:cNvPr>
          <p:cNvSpPr txBox="1"/>
          <p:nvPr/>
        </p:nvSpPr>
        <p:spPr>
          <a:xfrm>
            <a:off x="8015656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2401912-86E3-424D-8E93-31EE8106EA92}"/>
              </a:ext>
            </a:extLst>
          </p:cNvPr>
          <p:cNvSpPr/>
          <p:nvPr/>
        </p:nvSpPr>
        <p:spPr>
          <a:xfrm>
            <a:off x="8019546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D277A3F-BDD6-42F4-9078-6DD05C8EBA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8B4583C-E31E-4D0B-9BD0-822EC8B99E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A3B93D6-0DDA-46C6-ACD9-68709C80C8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3B7C680-3FA7-402F-B752-33D8A8637783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D340230-EAB4-4998-85B5-AF986B7D0E9B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16A496-8B79-4681-A578-EF76C72205B5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744E5C0-23C2-4C7C-B133-5895175B6FC2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7599042-973C-427E-AF74-94B800EE299D}"/>
              </a:ext>
            </a:extLst>
          </p:cNvPr>
          <p:cNvSpPr/>
          <p:nvPr/>
        </p:nvSpPr>
        <p:spPr>
          <a:xfrm>
            <a:off x="6625717" y="32156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BD97A06-B773-4A0E-9933-106DCFFAB450}"/>
              </a:ext>
            </a:extLst>
          </p:cNvPr>
          <p:cNvSpPr/>
          <p:nvPr/>
        </p:nvSpPr>
        <p:spPr>
          <a:xfrm>
            <a:off x="2263746" y="32756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19096A-7A4B-430C-A1F0-4D6DF16E2A3F}"/>
              </a:ext>
            </a:extLst>
          </p:cNvPr>
          <p:cNvSpPr txBox="1"/>
          <p:nvPr/>
        </p:nvSpPr>
        <p:spPr>
          <a:xfrm>
            <a:off x="1830383" y="1357875"/>
            <a:ext cx="7457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latin typeface="+mn-lt"/>
              </a:rPr>
              <a:t>Insert 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2A02D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C39387B2-C65A-4F30-B61D-F7CA51C01DF2}"/>
              </a:ext>
            </a:extLst>
          </p:cNvPr>
          <p:cNvGrpSpPr/>
          <p:nvPr/>
        </p:nvGrpSpPr>
        <p:grpSpPr>
          <a:xfrm>
            <a:off x="769257" y="854292"/>
            <a:ext cx="10450286" cy="5149416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F45CB59D-8D11-46E7-BD3C-73B23492A402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F9AF58B4-DE66-44C1-96B4-C6559B56861C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43994D88-3830-48D7-A3C9-9180364CA9E3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C0AA1AE5-C4D9-4DDF-BCF4-03D618049FA3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00F8E52-E6B6-48DB-A18F-5873699AFF7A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5E3F5735-0A00-4BD4-9747-F8EEA1071F4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651419F-90F9-4285-A3CC-4733CE8F5FF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943EC1DC-12B2-473F-AA87-6A372009AF14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F2F9E05-A379-4FBC-A255-42112507BC1A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AF56EDE1-7560-472C-A669-7FDDACB2869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AD08B92E-30C3-4726-82B9-FD50A8413AA2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7B2AE26-6AF6-4C3B-8383-363299EB7EA1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32E013A-C4E7-4FB8-895A-85F572CE3741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50CCAB75-3A5F-4FED-8F74-8B1EB75F6504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217F864D-2CED-44E4-A204-81AF9E8E070A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FA2AD01-E364-4B09-ADB1-078FC2935213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9717FA0D-ED92-43C1-8FC3-1259916912A4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134BC253-E94B-439B-90D3-CC3D60B3209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87D4563D-B314-4891-B49B-B3B380AB6DA3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734818AB-3540-416D-9520-C65C6215782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AA18ECA-288C-4270-8358-B5E016495776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77D0798F-EB3C-4FE6-9863-AC1D7E491C86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E1D4980-0283-46F5-B6AA-0FC3FC1007D8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6C05B13F-3715-4BEA-9C98-2D17CDAE2E93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40E1EC3-D7C7-4754-A7F5-07832BEB43FD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D11C4588-2A75-4F5E-BACE-DE5048A48836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BE9FD679-3213-48FE-B46B-4D2712345A20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CD07FF58-19A3-4818-B29E-C83917068CF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2B6FEB3-936C-4D8D-9561-67DB6A86091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928EA319-2BC8-4A92-B86D-CB12D39321E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0134A800-75B1-4A2F-A3E0-217F2471F334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F35198B-15D3-4AB2-AE57-A91C7052D288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0814E87B-9102-4A7E-83AD-2C337425D0BB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672FC41-3F02-493F-902E-2446A6A0D9BC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F8EEA6C8-E864-40A1-AF75-90C5C66FDD92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73A3F6D-7D12-46E7-B12E-CF32B556CC52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709BEEE2-88E7-4551-B0AB-5ABC2D650E8D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0CE99DF-1E24-40F7-BBCC-3DA3EF50C691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5E82DF12-2740-4861-8C58-13B6BAFD9ABA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904E352C-35BF-49E2-B477-EA48AD625A23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C9B8694A-462F-445D-8D80-4DD9DA92243C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5DE0F6F8-1C3D-449F-8709-40B89E9F330D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6F506DD0-621A-4C54-8C1F-51A01D0056E3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70932BC-E5C6-44D3-91D4-2BED9DC6778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796991E0-FD86-467A-B050-32165A37501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E86417F6-092B-4A2A-AFCE-7E13BBF18B6F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52E89BB-94CB-4910-AA6B-66414C69E858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AE8F6B43-CF02-43DA-ABD2-8FED54821E1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A441E0BB-8C76-4DB4-B938-CC0871902541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C8E5215F-A6A3-4C08-96CE-3F80516BFABD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AE008DE5-A814-485D-B484-AA4753004EE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D6D6D02C-F187-4BBC-A203-D99A6D119005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69B43D6-F9B8-4D40-9961-7EBB68A8803E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183CE1D6-2DB0-4BD8-81F0-B65B4434CB98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958D97BA-1006-4B6D-A763-CD6EB844D1F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5F3D2EB0-C3C1-45C4-B9AE-478C99DBDD95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D21AA445-0B4D-44ED-ACEA-E6AAD48A5AA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B0F5A58-8A3E-439B-B6C7-B24E8D960910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B23B22A4-324E-4B53-8D6E-FF6F84822DBD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6ECA06A-2620-4CEB-ABC5-5C9E6D34CBE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4E6753D-7E63-4411-9E4E-3688AB68F53A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FEFCED76-F249-4282-9263-641F8E2827A9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810A12E6-4A35-42B3-961B-7E335EF9F3A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0D6D02B4-EFDB-4437-AFE1-9835F11822C1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BC705291-6240-42B3-93F1-F057CCDFA3C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24541A3-8100-43EF-B799-6E83FEB0D9AD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5AB54B0B-90ED-41C5-93B4-510E74B63FA0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4D3C38E-B451-4DF6-90AE-3022C44AC8A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ACA9C2C-8248-4685-9EB0-65AAC116FEC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6D5CB36-34FD-4A83-A0DA-62A1E9D72E6C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5F7EFE7-9792-4156-839E-6154CA7B5740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88F9B229-EAAD-4958-9443-EC34102350E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71981406-E1BE-42F3-A2E8-DB2C36A280B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434E814F-2C25-4E53-B113-716EE84A663E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55BC716E-726B-469B-A82E-5E110CFE8D91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45CE68BA-1E44-4AE1-BA79-C1FF8DF5BAEC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B477D4D-09DF-4D94-8B04-5CF2FA0E6D3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49E62059-1570-406C-9219-6A602432D8E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21BDD14-A2EF-4980-81E5-943DDD8756A5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A1CB6CFB-FB0F-4F99-B0D0-B7E65434995C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F114563F-2F9B-4AAE-A377-01C1287D33E7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9671AB0B-D070-42C2-9B38-DD78033483D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917288C2-9D77-470F-8FF9-8A64E207A03A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4C16741-FBCB-4503-A555-56AB73787EEB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1BD5B0DC-1E4E-4EE6-8C31-EF9C3B1A4E8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514D591D-D9A0-49C3-94AC-1CDDA656751E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F7782FCC-CE44-42EB-A8DC-9745A05A34A6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841BAEB-EC32-4CF0-95E8-F80CA9EF9D9D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4C63F23-A86F-4D36-BECE-F7A5BD1B764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E0C4966E-8D5F-4427-8CCD-0887012C3937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92D638AD-661C-4E31-8947-E3D83C58D6C3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E879D4F5-9388-4ABE-9566-514CD44721C7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DCB7984-9B3B-467C-9A7E-B21B347BFF06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B10DDC4E-5DD1-486A-9EC5-950B334699D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334F6-3B47-4C43-924F-962A0B146054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2AECE91B-A464-4088-953A-34215B7FA402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C14A2B03-B020-4ACA-A548-EA868097323A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66B75DF0-456E-4893-B6BB-639E8904C55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6ADF8850-0E3E-4C53-81EB-613914AF0C4B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19E6B1EE-B175-4DB0-941C-A313FC62EC8D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D98AF9E-E40D-4B61-BA38-FAA2D0D5F34E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0A1AEF4-5C24-49E6-B3A2-E71BB80DF13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700FB056-B329-465D-86ED-395376FA225A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413125E1-1581-4CAF-8421-9214CECB30D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12998787-32A6-4111-A5E4-819AA13C6FA0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7C7D4B7F-1F69-48A3-A8A1-AD3722151D90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ACA6E750-CCA2-4F37-909D-9811D970B5EF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B2F0678A-6A45-4E32-BF9A-317B9932344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03DE4BC-D4CB-4C6D-A478-AE2F557C5B6E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1CDC0DFD-7782-42AE-8774-E8BDFAE3AD97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24327272-69E1-41B3-A0B7-A57EC4205DE9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3F44FE86-1618-4580-8F88-B8DB3343E6E2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8F5A6CB-7436-46EC-BA1A-E8F0FFFD22B9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1B47E756-0368-4790-9FBF-5D7672D83B8F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6BEEDE91-2D56-4C34-8674-05AF00C8EBA1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0DABAFB-E94D-42A1-B213-2FEA93A33677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2A1E1B3-348D-4233-B42A-02AF01D2F1C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EABC342F-92C7-4490-8FAF-F787EAF0A9B6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90F106CB-C6D1-4416-9B42-9E7A1840FC57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B89A94C-B603-4BA8-A3EF-926EA13501B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230E7EC3-3AFB-4CDD-9DA0-0B28827CFED0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127E8AB4-0C21-4E32-86EA-15BB7E1E1527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117ACC34-9E6B-4316-8B73-A7CF73C100E1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068DBD67-ABA0-4DE1-BD15-671C537DFB3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C4DCAA-4C0A-40BF-96CF-B4474EDC85D2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33FB95E-72A6-4A1C-9212-5B0ACE255A1B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77E919AD-F1F8-4534-84E0-F998E7A008EA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AD98A020-260E-4342-BED3-96D6BEBF18EA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723C9E54-EB64-400D-AF37-290DE8442C6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48B1441B-37D4-425B-A66C-6C00B3783B7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79336F37-4816-4474-9AE0-40411B4D90D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5732FD9B-97FD-4537-B03A-F2B7879EFAAF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D087D4A7-8B50-41B9-B4AE-E84E1022B326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946278EE-D9E3-4097-8CA8-F40DEFD3329E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62298171-98FC-4291-89E8-59866BA0D1E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55F942-6F5F-4AB7-9CAC-3ED7619FDB8E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1EF0FD70-D203-47C6-AA96-C8FE3BC3D913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338703F1-2356-4C10-8CA6-F1B18090BF03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32F11AF3-3849-4F9F-898D-652B2E913E65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66066B07-1E15-4BBA-A0AE-E129A91836B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E7C41104-8693-4646-AB7F-6F709DFD25B6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87FAED2-A24C-452A-96E2-EA0D1E00DA48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3D8C7041-413F-4BD6-ABE9-1D2A897B43F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958FE50D-490B-43AF-BE17-DEBC46B78B94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44810CA9-B96C-4334-A930-3EAA3A58AEC8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9D63F8B2-48FD-4D28-A0AE-039C93F34224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5E08B759-5F83-4AC2-8047-C6B6DD75F41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1B206AD-D9CB-41A8-8E93-27189A1E4D61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6567DEAD-5AE9-4FD2-A536-087EA04586B2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DC3705BF-895B-41A5-BC0B-59A2E19307B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C16892B-87EE-4B81-A0CC-EDBD7AAF3734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50B2C23C-CB12-45B7-820E-8FD49EEBC74F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7104A35-EA8A-47CD-8B82-3A437C3F6C0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EE5D56B6-0692-4D80-8751-070A4A04EEA9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45C9772-61D5-404B-92D7-C621693116D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3FCF130-3558-4BC6-BD53-DED2ECE99C7D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BA7E6D83-2364-4FF7-9F8F-FD0068F9C4D3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C5397806-4A34-4F4B-8F9C-775EBDCD1082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5F267AF6-2685-4B20-A57D-954C4D1C5042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5411E21F-340C-46E3-A99D-37F9756F91B5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B38D19CB-7763-4386-A131-BB74AD385B1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784836A7-DA1D-4050-B861-A742F216394C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A78B1C-C631-4B91-99CD-06163BB094F0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27FE0D9-2DD2-49A7-8AC8-B5470A59FC3C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3839CE7A-FCC5-4F8B-A8A4-BE2E69719BA6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A6EECBC-4A78-45FF-AF58-B99426A0C107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B8FF3E1-608F-4044-9CF9-387E8AD0BC6A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049700CC-F000-4921-8C15-A9185237BAC5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58ADCFFF-0D4A-4E29-9536-102D85B6F89E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279AD228-8AC2-47E8-9E95-A58F9F611C1F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1773DF5D-9518-4168-A2D8-E4B0550BF579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4DF4C8FB-D7B0-42D5-B513-8D29FA9D6513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142419BF-C88E-469C-AB68-8F404D0B017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78FBE964-E436-412B-B05B-343656A456D5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281A8973-4749-4EF2-A362-A7C4825260F9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5E853E63-7A1C-40EE-92B7-47A17494C676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29CC0C9-48AA-471B-820D-963311EDBBE8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EF569DB8-C475-4F3E-A323-8A16B7BA9872}"/>
              </a:ext>
            </a:extLst>
          </p:cNvPr>
          <p:cNvSpPr/>
          <p:nvPr/>
        </p:nvSpPr>
        <p:spPr>
          <a:xfrm>
            <a:off x="3335141" y="25583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DC371046-28CF-41B8-AD27-B8A3ADC4797E}"/>
              </a:ext>
            </a:extLst>
          </p:cNvPr>
          <p:cNvSpPr/>
          <p:nvPr/>
        </p:nvSpPr>
        <p:spPr>
          <a:xfrm>
            <a:off x="9875455" y="48349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1AB76235-BC31-4E93-8BA6-EEA2B748EAAB}"/>
              </a:ext>
            </a:extLst>
          </p:cNvPr>
          <p:cNvSpPr/>
          <p:nvPr/>
        </p:nvSpPr>
        <p:spPr>
          <a:xfrm>
            <a:off x="5457526" y="21015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A02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396AAD-A76C-4D06-BAC2-2A56EBAFC03E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16F1A0-FD61-41B8-BCEA-2EC34383EAE4}"/>
              </a:ext>
            </a:extLst>
          </p:cNvPr>
          <p:cNvSpPr txBox="1"/>
          <p:nvPr/>
        </p:nvSpPr>
        <p:spPr>
          <a:xfrm>
            <a:off x="2282261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D9E881D-27C4-4144-A4C4-33C8ACE37C55}"/>
              </a:ext>
            </a:extLst>
          </p:cNvPr>
          <p:cNvSpPr/>
          <p:nvPr/>
        </p:nvSpPr>
        <p:spPr>
          <a:xfrm>
            <a:off x="1952061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A99975-8383-4157-9227-2E551A9488CC}"/>
              </a:ext>
            </a:extLst>
          </p:cNvPr>
          <p:cNvSpPr txBox="1"/>
          <p:nvPr/>
        </p:nvSpPr>
        <p:spPr>
          <a:xfrm>
            <a:off x="7155432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9FB4E0-3B84-41B3-AE3B-E39C508DE15E}"/>
              </a:ext>
            </a:extLst>
          </p:cNvPr>
          <p:cNvSpPr/>
          <p:nvPr/>
        </p:nvSpPr>
        <p:spPr>
          <a:xfrm>
            <a:off x="6825232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BBC1D-7AE9-400E-9DC7-2336FB331EDA}"/>
              </a:ext>
            </a:extLst>
          </p:cNvPr>
          <p:cNvSpPr txBox="1"/>
          <p:nvPr/>
        </p:nvSpPr>
        <p:spPr>
          <a:xfrm>
            <a:off x="2282261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D60660C-F57B-4AA6-BBB9-3BBCB8D4FF7E}"/>
              </a:ext>
            </a:extLst>
          </p:cNvPr>
          <p:cNvSpPr/>
          <p:nvPr/>
        </p:nvSpPr>
        <p:spPr>
          <a:xfrm>
            <a:off x="1952061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AD1310-AAD1-4BE7-9079-72F6FB706FFC}"/>
              </a:ext>
            </a:extLst>
          </p:cNvPr>
          <p:cNvSpPr txBox="1"/>
          <p:nvPr/>
        </p:nvSpPr>
        <p:spPr>
          <a:xfrm>
            <a:off x="7155432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3D4F4AE-1C61-4BB9-822D-3FCBFEA1837B}"/>
              </a:ext>
            </a:extLst>
          </p:cNvPr>
          <p:cNvSpPr/>
          <p:nvPr/>
        </p:nvSpPr>
        <p:spPr>
          <a:xfrm>
            <a:off x="6825232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2663605"/>
            <a:ext cx="3472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3740823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60" y="749036"/>
            <a:ext cx="2876854" cy="5472416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2A05CC8-C1D5-4037-B134-2272457C28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99" y="964066"/>
            <a:ext cx="1126580" cy="18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2B2263E-DE33-4733-A353-7298D09FD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38" y="754053"/>
            <a:ext cx="4221128" cy="54260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D61D29-3B96-4321-B898-9C2BE3E9728C}"/>
              </a:ext>
            </a:extLst>
          </p:cNvPr>
          <p:cNvSpPr txBox="1"/>
          <p:nvPr/>
        </p:nvSpPr>
        <p:spPr>
          <a:xfrm>
            <a:off x="1114743" y="2890391"/>
            <a:ext cx="3482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87A2-2A02-40EF-947A-8181474D7597}"/>
              </a:ext>
            </a:extLst>
          </p:cNvPr>
          <p:cNvSpPr txBox="1"/>
          <p:nvPr/>
        </p:nvSpPr>
        <p:spPr>
          <a:xfrm>
            <a:off x="1114743" y="39676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E88A03F-BA01-4F90-9E0C-6AE94ED3F7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22917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33386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A04553B-59A8-44A1-A99D-1B1B6C5B42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8370EAEA-5A28-458E-8233-43D41E86226C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6C2B383-2C09-4149-A7CB-BE3B9C9EC2DC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162300" y="2828836"/>
            <a:ext cx="58674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3F30459-43A5-40B3-AADC-11FBF57A8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11EA5F3-69EF-4FD4-889A-E7E4F44C508E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464749D-C834-4D50-B85E-156AAFA180BA}"/>
              </a:ext>
            </a:extLst>
          </p:cNvPr>
          <p:cNvSpPr/>
          <p:nvPr/>
        </p:nvSpPr>
        <p:spPr>
          <a:xfrm>
            <a:off x="3680713" y="3570863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396AAD-A76C-4D06-BAC2-2A56EBAFC03E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Agenda</a:t>
            </a:r>
            <a:endParaRPr lang="ko-KR" altLang="en-US" b="0" dirty="0"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B8663E1-20AC-4DC3-B55E-904824241DF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250B81A-4265-42E1-94E1-C063E838C4B9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A38826-C997-49DE-8B2B-A69E3984B18F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043F03C-9474-4875-8B5B-24D0EEC54EB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A47DE0D-C2B5-4A06-A01C-30303A80A15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BF57BE7-8A9D-423A-A1F7-17088775B9F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EAA1BAD-C124-4C5D-BDD1-278E3FDAC9A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AC34CE0-116C-48C8-99CF-545521741919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5A19006-92E0-4F35-869B-5215513C0A70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DF7F310-433F-49D8-B248-FB0FA0BA785C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D01557A-2473-48B2-9E7D-8A094F37FC8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554086A-255E-477D-9A0E-B090BEEB28A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388CE0AD-C9FB-4023-BD37-EECDE206A2E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98AB30D-E6A6-45D4-96A6-D1B1F38786D5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8A19E17-A0B3-49A2-BF19-C4BBF39FC003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5525624-5DA8-4378-B833-E8EB3C33E4D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3FC814B-DF9D-4435-8F4D-413867C4BA1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0B0B4F9-7393-47CF-99CF-FBB86435A25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4FC801C-6248-4200-8675-762386F4BFB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F01F40D-E0C2-4F65-B62E-F4662F8DB1E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35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51DC7F-CA8B-4C94-851F-D1C4425E870C}"/>
              </a:ext>
            </a:extLst>
          </p:cNvPr>
          <p:cNvSpPr/>
          <p:nvPr/>
        </p:nvSpPr>
        <p:spPr>
          <a:xfrm>
            <a:off x="3870778" y="2644170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</a:rPr>
              <a:t>Section Break Slide</a:t>
            </a:r>
            <a:endParaRPr lang="ko-KR" alt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B228CD88-9AB4-4E39-9271-B304B2A27CE9}"/>
              </a:ext>
            </a:extLst>
          </p:cNvPr>
          <p:cNvSpPr txBox="1"/>
          <p:nvPr/>
        </p:nvSpPr>
        <p:spPr>
          <a:xfrm>
            <a:off x="1701798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57661E-99DA-458A-98B0-E79C505D5241}"/>
              </a:ext>
            </a:extLst>
          </p:cNvPr>
          <p:cNvSpPr txBox="1"/>
          <p:nvPr/>
        </p:nvSpPr>
        <p:spPr>
          <a:xfrm>
            <a:off x="122766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201DBF4-B14F-43EA-82FE-D5664383B0AA}"/>
              </a:ext>
            </a:extLst>
          </p:cNvPr>
          <p:cNvSpPr/>
          <p:nvPr/>
        </p:nvSpPr>
        <p:spPr>
          <a:xfrm>
            <a:off x="122766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F84FB91-D630-41D5-8C64-D363871B37CD}"/>
              </a:ext>
            </a:extLst>
          </p:cNvPr>
          <p:cNvSpPr/>
          <p:nvPr/>
        </p:nvSpPr>
        <p:spPr>
          <a:xfrm>
            <a:off x="122766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C16F7D-F72B-4E1A-946F-95557D72C10D}"/>
              </a:ext>
            </a:extLst>
          </p:cNvPr>
          <p:cNvSpPr txBox="1"/>
          <p:nvPr/>
        </p:nvSpPr>
        <p:spPr>
          <a:xfrm>
            <a:off x="372533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AE88ACB-FCDD-4EBF-9035-D760EA2630BE}"/>
              </a:ext>
            </a:extLst>
          </p:cNvPr>
          <p:cNvSpPr/>
          <p:nvPr/>
        </p:nvSpPr>
        <p:spPr>
          <a:xfrm>
            <a:off x="372533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856483C-F625-4BA8-AFF2-1FD36F768848}"/>
              </a:ext>
            </a:extLst>
          </p:cNvPr>
          <p:cNvSpPr/>
          <p:nvPr/>
        </p:nvSpPr>
        <p:spPr>
          <a:xfrm>
            <a:off x="372533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756589-AAFA-4216-AD84-32139AE44570}"/>
              </a:ext>
            </a:extLst>
          </p:cNvPr>
          <p:cNvSpPr txBox="1"/>
          <p:nvPr/>
        </p:nvSpPr>
        <p:spPr>
          <a:xfrm>
            <a:off x="622300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70E73A2-323F-43E9-9CD5-9D9FE2604727}"/>
              </a:ext>
            </a:extLst>
          </p:cNvPr>
          <p:cNvSpPr/>
          <p:nvPr/>
        </p:nvSpPr>
        <p:spPr>
          <a:xfrm>
            <a:off x="622300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7D3021-2CEE-473B-9BFD-642DFD8D9114}"/>
              </a:ext>
            </a:extLst>
          </p:cNvPr>
          <p:cNvSpPr/>
          <p:nvPr/>
        </p:nvSpPr>
        <p:spPr>
          <a:xfrm>
            <a:off x="622300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022428-5D09-4B70-B430-CA548B0553A2}"/>
              </a:ext>
            </a:extLst>
          </p:cNvPr>
          <p:cNvSpPr txBox="1"/>
          <p:nvPr/>
        </p:nvSpPr>
        <p:spPr>
          <a:xfrm>
            <a:off x="8720670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E6AF269-98BC-45BA-B759-24E37BEBAD4E}"/>
              </a:ext>
            </a:extLst>
          </p:cNvPr>
          <p:cNvSpPr/>
          <p:nvPr/>
        </p:nvSpPr>
        <p:spPr>
          <a:xfrm>
            <a:off x="8720669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5E6A90B-875D-47FC-9ADF-44460B8FD0E9}"/>
              </a:ext>
            </a:extLst>
          </p:cNvPr>
          <p:cNvSpPr/>
          <p:nvPr/>
        </p:nvSpPr>
        <p:spPr>
          <a:xfrm>
            <a:off x="8720669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71377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320346" y="1432381"/>
            <a:ext cx="527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320346" y="2017156"/>
            <a:ext cx="527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23CE5D-46F0-4CB3-80BE-9C9CCFAB3B0B}"/>
              </a:ext>
            </a:extLst>
          </p:cNvPr>
          <p:cNvSpPr txBox="1"/>
          <p:nvPr/>
        </p:nvSpPr>
        <p:spPr>
          <a:xfrm>
            <a:off x="1320346" y="2747952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6585E2-D18B-4631-9784-555F7AF16EF2}"/>
              </a:ext>
            </a:extLst>
          </p:cNvPr>
          <p:cNvSpPr txBox="1"/>
          <p:nvPr/>
        </p:nvSpPr>
        <p:spPr>
          <a:xfrm>
            <a:off x="1320346" y="3212731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D2E019-4520-407F-B9FA-8CF0D975DD5A}"/>
              </a:ext>
            </a:extLst>
          </p:cNvPr>
          <p:cNvSpPr txBox="1"/>
          <p:nvPr/>
        </p:nvSpPr>
        <p:spPr>
          <a:xfrm>
            <a:off x="1320346" y="4300148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sz="18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EEAFC-9062-4218-89FA-54741E758BA4}"/>
              </a:ext>
            </a:extLst>
          </p:cNvPr>
          <p:cNvSpPr txBox="1"/>
          <p:nvPr/>
        </p:nvSpPr>
        <p:spPr>
          <a:xfrm>
            <a:off x="1320346" y="4764927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F1B9547-4C9C-418A-9E19-74F35400FB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9CEA492-187B-4DE9-9299-3E4FF5647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82516">
            <a:off x="11247041" y="252909"/>
            <a:ext cx="569463" cy="80701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4ACB531-8A71-42DF-A54E-0A8138F20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5589" y="5250047"/>
            <a:ext cx="1128659" cy="98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71DF6E2C-94C0-46F9-89A7-633FBA0E0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355" y="1943100"/>
            <a:ext cx="553777" cy="402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DCADA1-9371-4762-AFD1-F8D56B41BAD0}"/>
              </a:ext>
            </a:extLst>
          </p:cNvPr>
          <p:cNvSpPr txBox="1"/>
          <p:nvPr/>
        </p:nvSpPr>
        <p:spPr>
          <a:xfrm>
            <a:off x="1473356" y="2527468"/>
            <a:ext cx="540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r>
              <a:rPr lang="en-US" altLang="ko-KR" sz="2400" dirty="0"/>
              <a:t>, </a:t>
            </a:r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r>
              <a:rPr lang="en-US" altLang="ko-KR" sz="2400" dirty="0"/>
              <a:t>, 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incididunt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ut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labore</a:t>
            </a:r>
            <a:r>
              <a:rPr lang="en-US" altLang="ko-KR" sz="2400" dirty="0"/>
              <a:t>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7AAEBC-8685-42D2-A03C-832EEB3AED22}"/>
              </a:ext>
            </a:extLst>
          </p:cNvPr>
          <p:cNvSpPr txBox="1"/>
          <p:nvPr/>
        </p:nvSpPr>
        <p:spPr>
          <a:xfrm>
            <a:off x="1473356" y="4279443"/>
            <a:ext cx="5403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- john doe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72F53A-6CA8-4A7B-AE4E-5897A8FA3A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95349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89F9EFD-FA2C-43EB-B4C7-934365121E53}"/>
              </a:ext>
            </a:extLst>
          </p:cNvPr>
          <p:cNvSpPr txBox="1"/>
          <p:nvPr/>
        </p:nvSpPr>
        <p:spPr>
          <a:xfrm>
            <a:off x="1333500" y="1970526"/>
            <a:ext cx="3213100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n-lt"/>
              </a:rPr>
              <a:t>Enter your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819365-8CD5-44A4-BAF3-C647DEC76ADB}"/>
              </a:ext>
            </a:extLst>
          </p:cNvPr>
          <p:cNvSpPr txBox="1"/>
          <p:nvPr/>
        </p:nvSpPr>
        <p:spPr>
          <a:xfrm>
            <a:off x="6096000" y="23904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B72C79F-8223-4790-8E60-799AC76F2DF3}"/>
              </a:ext>
            </a:extLst>
          </p:cNvPr>
          <p:cNvSpPr/>
          <p:nvPr/>
        </p:nvSpPr>
        <p:spPr>
          <a:xfrm>
            <a:off x="6096000" y="2051932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 dolor </a:t>
            </a:r>
            <a:r>
              <a:rPr lang="en-US" altLang="ko-KR">
                <a:latin typeface="+mj-lt"/>
              </a:rPr>
              <a:t>sit amet</a:t>
            </a:r>
            <a:endParaRPr lang="en-US" altLang="ko-KR" dirty="0"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A6A719E-3D72-4B25-9FEC-B2E0AD711E2E}"/>
              </a:ext>
            </a:extLst>
          </p:cNvPr>
          <p:cNvSpPr/>
          <p:nvPr/>
        </p:nvSpPr>
        <p:spPr>
          <a:xfrm>
            <a:off x="4864100" y="2133344"/>
            <a:ext cx="914400" cy="914400"/>
          </a:xfrm>
          <a:prstGeom prst="ellipse">
            <a:avLst/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36238C-FD2B-4108-9C99-3AF517AA905D}"/>
              </a:ext>
            </a:extLst>
          </p:cNvPr>
          <p:cNvSpPr txBox="1"/>
          <p:nvPr/>
        </p:nvSpPr>
        <p:spPr>
          <a:xfrm>
            <a:off x="6096000" y="447380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FC9C3E-09B2-457B-82A4-B823FFAF208C}"/>
              </a:ext>
            </a:extLst>
          </p:cNvPr>
          <p:cNvSpPr/>
          <p:nvPr/>
        </p:nvSpPr>
        <p:spPr>
          <a:xfrm>
            <a:off x="6096000" y="4135244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latin typeface="+mj-lt"/>
              </a:rPr>
              <a:t>Consectetur adipiscing elit</a:t>
            </a:r>
            <a:endParaRPr lang="en-US" altLang="ko-KR" dirty="0"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FDE2C2D-312E-4FB2-9D0F-4ADB720B12B5}"/>
              </a:ext>
            </a:extLst>
          </p:cNvPr>
          <p:cNvSpPr/>
          <p:nvPr/>
        </p:nvSpPr>
        <p:spPr>
          <a:xfrm>
            <a:off x="4864100" y="4216656"/>
            <a:ext cx="914400" cy="914400"/>
          </a:xfrm>
          <a:prstGeom prst="ellipse">
            <a:avLst/>
          </a:prstGeom>
          <a:solidFill>
            <a:srgbClr val="2A02D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1F4C71C-137E-48BE-880E-6BBA9177093F}"/>
              </a:ext>
            </a:extLst>
          </p:cNvPr>
          <p:cNvSpPr txBox="1"/>
          <p:nvPr/>
        </p:nvSpPr>
        <p:spPr>
          <a:xfrm>
            <a:off x="5610126" y="4365211"/>
            <a:ext cx="5032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8B9E5C-2554-40F8-9127-2CC8425C1F75}"/>
              </a:ext>
            </a:extLst>
          </p:cNvPr>
          <p:cNvSpPr txBox="1"/>
          <p:nvPr/>
        </p:nvSpPr>
        <p:spPr>
          <a:xfrm>
            <a:off x="5610125" y="4822356"/>
            <a:ext cx="5032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FD80B7-6786-4CE6-B01F-9666988BACA9}"/>
              </a:ext>
            </a:extLst>
          </p:cNvPr>
          <p:cNvSpPr txBox="1"/>
          <p:nvPr/>
        </p:nvSpPr>
        <p:spPr>
          <a:xfrm>
            <a:off x="5610125" y="2941687"/>
            <a:ext cx="5032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headline</a:t>
            </a:r>
            <a:r>
              <a:rPr lang="en-US" altLang="ko-KR" sz="3200" dirty="0">
                <a:cs typeface="Arial" panose="020B0604020202020204" pitchFamily="34" charset="0"/>
              </a:rPr>
              <a:t>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D9E2FE-4334-4E7E-9DF1-D30166DE27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AD6B4DA-CB6A-4C0C-B9F5-D567E0B25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858" y="5883541"/>
            <a:ext cx="455570" cy="43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A02D3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1144</Words>
  <Application>Microsoft Office PowerPoint</Application>
  <PresentationFormat>와이드스크린</PresentationFormat>
  <Paragraphs>159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Poppins Black</vt:lpstr>
      <vt:lpstr>Wingdings</vt:lpstr>
      <vt:lpstr>Arial</vt:lpstr>
      <vt:lpstr>Arial Unicode MS</vt:lpstr>
      <vt:lpstr>Poppins Light</vt:lpstr>
      <vt:lpstr>맑은 고딕</vt:lpstr>
      <vt:lpstr>Overpass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195</cp:revision>
  <dcterms:created xsi:type="dcterms:W3CDTF">2019-04-06T05:20:47Z</dcterms:created>
  <dcterms:modified xsi:type="dcterms:W3CDTF">2021-03-15T06:19:12Z</dcterms:modified>
</cp:coreProperties>
</file>