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361" r:id="rId4"/>
    <p:sldId id="324" r:id="rId5"/>
    <p:sldId id="325" r:id="rId6"/>
    <p:sldId id="258" r:id="rId7"/>
    <p:sldId id="362" r:id="rId8"/>
    <p:sldId id="351" r:id="rId9"/>
    <p:sldId id="352" r:id="rId10"/>
    <p:sldId id="350" r:id="rId11"/>
    <p:sldId id="364" r:id="rId12"/>
    <p:sldId id="365" r:id="rId13"/>
    <p:sldId id="363" r:id="rId14"/>
    <p:sldId id="354" r:id="rId15"/>
    <p:sldId id="366" r:id="rId16"/>
    <p:sldId id="355" r:id="rId17"/>
    <p:sldId id="353" r:id="rId18"/>
    <p:sldId id="292" r:id="rId19"/>
    <p:sldId id="287" r:id="rId20"/>
    <p:sldId id="288" r:id="rId21"/>
    <p:sldId id="289" r:id="rId22"/>
    <p:sldId id="290" r:id="rId23"/>
    <p:sldId id="387" r:id="rId24"/>
    <p:sldId id="489" r:id="rId25"/>
    <p:sldId id="293" r:id="rId26"/>
    <p:sldId id="490" r:id="rId27"/>
    <p:sldId id="295" r:id="rId28"/>
    <p:sldId id="491" r:id="rId29"/>
  </p:sldIdLst>
  <p:sldSz cx="12192000" cy="6858000"/>
  <p:notesSz cx="6858000" cy="9144000"/>
  <p:embeddedFontLst>
    <p:embeddedFont>
      <p:font typeface="Poppins Light" panose="00000400000000000000" pitchFamily="2" charset="0"/>
      <p:regular r:id="rId32"/>
      <p:italic r:id="rId33"/>
    </p:embeddedFont>
    <p:embeddedFont>
      <p:font typeface="Tilt Prism" panose="02000000000000000000" pitchFamily="2" charset="0"/>
      <p:regular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D39"/>
    <a:srgbClr val="495DFF"/>
    <a:srgbClr val="FFF8F3"/>
    <a:srgbClr val="FF7CC4"/>
    <a:srgbClr val="FFAB2F"/>
    <a:srgbClr val="6A6FB4"/>
    <a:srgbClr val="ECE3DC"/>
    <a:srgbClr val="5757F4"/>
    <a:srgbClr val="4148A1"/>
    <a:srgbClr val="141B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4.png"/><Relationship Id="rId4" Type="http://schemas.openxmlformats.org/officeDocument/2006/relationships/image" Target="../media/image2.svg"/><Relationship Id="rId9" Type="http://schemas.openxmlformats.org/officeDocument/2006/relationships/image" Target="../media/image2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pn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1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svg"/><Relationship Id="rId9" Type="http://schemas.openxmlformats.org/officeDocument/2006/relationships/image" Target="../media/image20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1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2.svg"/><Relationship Id="rId9" Type="http://schemas.openxmlformats.org/officeDocument/2006/relationships/image" Target="../media/image2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png"/><Relationship Id="rId4" Type="http://schemas.openxmlformats.org/officeDocument/2006/relationships/image" Target="../media/image2.svg"/><Relationship Id="rId9" Type="http://schemas.openxmlformats.org/officeDocument/2006/relationships/image" Target="../media/image1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ECB9E5E1-CE5C-40A4-8FD2-38830B925E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96000" cy="68579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A6F9B051-1197-4E21-B7E4-A9FB476031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407BD8F-CD96-44FE-A8F9-60FFC0AC3B6C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2E17780-647C-4172-BA23-85F11B6F666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241" y="372131"/>
            <a:ext cx="1208157" cy="60965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151AB09-85DC-4969-9ADF-128C0DFA392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838" y="5180759"/>
            <a:ext cx="1347536" cy="68050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EF296B4-25EC-4DC3-B3C9-46CD01EAD2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541" y="5144288"/>
            <a:ext cx="486590" cy="37261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2E9AB79-E2ED-4A68-848A-9217E7AFD80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2669" y="154272"/>
            <a:ext cx="529331" cy="52933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4ED7700-094D-4BDC-9EF5-B9D8C3F7260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971" y="6484147"/>
            <a:ext cx="338256" cy="33825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D4F555B5-C8A9-4740-8050-25E84CDA770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2230" y="6134630"/>
            <a:ext cx="546866" cy="546866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D6676DFF-B83D-470F-ADFD-6B628363F0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962" y="5792017"/>
            <a:ext cx="412250" cy="383559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D44A2571-00B5-4A31-A718-3BFB2909FCA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018" y="6484147"/>
            <a:ext cx="2354981" cy="373853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28BE18C6-8810-4498-8C8E-7BB8A22DD64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87150">
            <a:off x="6429208" y="215142"/>
            <a:ext cx="376682" cy="5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그림 86">
            <a:extLst>
              <a:ext uri="{FF2B5EF4-FFF2-40B4-BE49-F238E27FC236}">
                <a16:creationId xmlns:a16="http://schemas.microsoft.com/office/drawing/2014/main" id="{3E485096-BD28-4238-BD9E-113F65CE61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17" y="6358084"/>
            <a:ext cx="848872" cy="433986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F9608076-4113-4A73-9C57-1D8E8D4AB552}"/>
              </a:ext>
            </a:extLst>
          </p:cNvPr>
          <p:cNvSpPr/>
          <p:nvPr userDrawn="1"/>
        </p:nvSpPr>
        <p:spPr>
          <a:xfrm>
            <a:off x="0" y="0"/>
            <a:ext cx="4073025" cy="6858000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6326C6F5-679B-416D-A6FA-F36AC12DD0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7E7AEAFA-2839-4670-8210-307722507460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6" name="그림 75">
            <a:extLst>
              <a:ext uri="{FF2B5EF4-FFF2-40B4-BE49-F238E27FC236}">
                <a16:creationId xmlns:a16="http://schemas.microsoft.com/office/drawing/2014/main" id="{D576F3AE-EFB7-4D89-ADF0-F6A7F0C5582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247" y="208249"/>
            <a:ext cx="961125" cy="960025"/>
          </a:xfrm>
          <a:prstGeom prst="rect">
            <a:avLst/>
          </a:prstGeom>
        </p:spPr>
      </p:pic>
      <p:pic>
        <p:nvPicPr>
          <p:cNvPr id="82" name="그림 81">
            <a:extLst>
              <a:ext uri="{FF2B5EF4-FFF2-40B4-BE49-F238E27FC236}">
                <a16:creationId xmlns:a16="http://schemas.microsoft.com/office/drawing/2014/main" id="{510F4FFE-9EBB-438F-B0E7-CC5A57DFFF0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9241" y="6019902"/>
            <a:ext cx="672759" cy="625938"/>
          </a:xfrm>
          <a:prstGeom prst="rect">
            <a:avLst/>
          </a:prstGeom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199AB136-5359-43F4-9317-3E8A555D3C1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435516" y="126537"/>
            <a:ext cx="588115" cy="54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259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BF965F7B-E917-463D-B13A-341FB2E9297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60401" y="682171"/>
            <a:ext cx="2035228" cy="54936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03AAA6A-8166-463A-B4F5-EE8876FD6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07E3F25-C92E-40D6-AE95-F183EB142616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A560B4A5-6DE6-4ADC-93F1-76F62ED486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241" y="6109208"/>
            <a:ext cx="1208157" cy="609657"/>
          </a:xfrm>
          <a:prstGeom prst="rect">
            <a:avLst/>
          </a:prstGeom>
        </p:spPr>
      </p:pic>
      <p:pic>
        <p:nvPicPr>
          <p:cNvPr id="87" name="그림 86">
            <a:extLst>
              <a:ext uri="{FF2B5EF4-FFF2-40B4-BE49-F238E27FC236}">
                <a16:creationId xmlns:a16="http://schemas.microsoft.com/office/drawing/2014/main" id="{9F7A2974-9462-4E47-8DA6-A99C8F7DCA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061" y="6140603"/>
            <a:ext cx="546866" cy="54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400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91F0E06-1BCC-4DC5-A9DC-53889AB453C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53000" y="1088110"/>
            <a:ext cx="7239000" cy="317862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DBA1A2BD-EE1E-41D3-9DD4-3343B27330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214AE7D-19BC-4238-B01C-62E104B94450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81EDCDEE-3DC7-41DC-86E7-9DA9DEB4A2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098" y="652039"/>
            <a:ext cx="2746902" cy="436071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0EF54724-65EB-4977-B895-1A5190289FE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134" y="301524"/>
            <a:ext cx="546866" cy="546866"/>
          </a:xfrm>
          <a:prstGeom prst="rect">
            <a:avLst/>
          </a:prstGeom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D5C53D48-CE59-40DD-977C-3F0FFC987E0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975"/>
            <a:ext cx="962159" cy="960025"/>
          </a:xfrm>
          <a:prstGeom prst="rect">
            <a:avLst/>
          </a:prstGeom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5F88FB5B-2095-44D1-8EB1-A912AFB7F81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11" y="6540164"/>
            <a:ext cx="992110" cy="116275"/>
          </a:xfrm>
          <a:prstGeom prst="rect">
            <a:avLst/>
          </a:prstGeom>
        </p:spPr>
      </p:pic>
      <p:pic>
        <p:nvPicPr>
          <p:cNvPr id="107" name="그림 106">
            <a:extLst>
              <a:ext uri="{FF2B5EF4-FFF2-40B4-BE49-F238E27FC236}">
                <a16:creationId xmlns:a16="http://schemas.microsoft.com/office/drawing/2014/main" id="{EC7CE263-9200-4017-925C-664CB0C211B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11" y="6656439"/>
            <a:ext cx="992110" cy="11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7262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E8240E97-FC4E-442E-BA30-5544FC217E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23355359-EA15-4EEC-A40A-4EB1134B6E74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그림 개체 틀 11">
            <a:extLst>
              <a:ext uri="{FF2B5EF4-FFF2-40B4-BE49-F238E27FC236}">
                <a16:creationId xmlns:a16="http://schemas.microsoft.com/office/drawing/2014/main" id="{4E92C896-4AF6-43A0-8FBF-4BB6345F80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72978" y="1219200"/>
            <a:ext cx="2142067" cy="4423546"/>
          </a:xfrm>
          <a:prstGeom prst="roundRect">
            <a:avLst>
              <a:gd name="adj" fmla="val 1369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F60F8DA6-85FF-46A8-AEEE-B6F1D64806A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70323" y="1155416"/>
            <a:ext cx="2746902" cy="436071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4F12BD6C-1198-4376-9D90-BBE64C2ACC6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4834" y="5630687"/>
            <a:ext cx="546866" cy="546866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3E1BC1D0-B1F3-4592-BF82-67943725CCA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110" y="5968477"/>
            <a:ext cx="1208157" cy="609657"/>
          </a:xfrm>
          <a:prstGeom prst="rect">
            <a:avLst/>
          </a:prstGeom>
        </p:spPr>
      </p:pic>
      <p:pic>
        <p:nvPicPr>
          <p:cNvPr id="85" name="그림 84">
            <a:extLst>
              <a:ext uri="{FF2B5EF4-FFF2-40B4-BE49-F238E27FC236}">
                <a16:creationId xmlns:a16="http://schemas.microsoft.com/office/drawing/2014/main" id="{43351D0E-A957-4D96-8859-ED118CA7B37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88" y="5618109"/>
            <a:ext cx="940825" cy="960025"/>
          </a:xfrm>
          <a:prstGeom prst="rect">
            <a:avLst/>
          </a:prstGeom>
        </p:spPr>
      </p:pic>
      <p:pic>
        <p:nvPicPr>
          <p:cNvPr id="91" name="그림 90">
            <a:extLst>
              <a:ext uri="{FF2B5EF4-FFF2-40B4-BE49-F238E27FC236}">
                <a16:creationId xmlns:a16="http://schemas.microsoft.com/office/drawing/2014/main" id="{C9F1DC5C-1726-4C92-B865-65F51E9A743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059" y="309487"/>
            <a:ext cx="495358" cy="433986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336A0BC2-9550-4B10-8E54-B563C95820D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667" y="5739494"/>
            <a:ext cx="588115" cy="54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145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1A154E2D-6C73-4D83-A4B4-8415656CC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3235D382-0C12-42BE-9AB5-F1373307A68A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그림 개체 틀 5">
            <a:extLst>
              <a:ext uri="{FF2B5EF4-FFF2-40B4-BE49-F238E27FC236}">
                <a16:creationId xmlns:a16="http://schemas.microsoft.com/office/drawing/2014/main" id="{649CB437-FDA7-4D59-A41B-C58BC128E0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2494" y="1203960"/>
            <a:ext cx="5842310" cy="4450080"/>
          </a:xfrm>
          <a:prstGeom prst="roundRect">
            <a:avLst>
              <a:gd name="adj" fmla="val 494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3D4B789C-7B82-437E-8876-FD28C6082F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688" y="78404"/>
            <a:ext cx="546866" cy="546866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56CC98E2-6167-4523-8A63-9509108A7AA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55237" y="1576344"/>
            <a:ext cx="2746902" cy="370831"/>
          </a:xfrm>
          <a:prstGeom prst="rect">
            <a:avLst/>
          </a:prstGeom>
        </p:spPr>
      </p:pic>
      <p:pic>
        <p:nvPicPr>
          <p:cNvPr id="80" name="그림 79">
            <a:extLst>
              <a:ext uri="{FF2B5EF4-FFF2-40B4-BE49-F238E27FC236}">
                <a16:creationId xmlns:a16="http://schemas.microsoft.com/office/drawing/2014/main" id="{54602D32-A2E0-4A6F-B7CD-3F786EB22F5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540" y="5696237"/>
            <a:ext cx="961125" cy="960025"/>
          </a:xfrm>
          <a:prstGeom prst="rect">
            <a:avLst/>
          </a:prstGeom>
        </p:spPr>
      </p:pic>
      <p:pic>
        <p:nvPicPr>
          <p:cNvPr id="92" name="그림 91">
            <a:extLst>
              <a:ext uri="{FF2B5EF4-FFF2-40B4-BE49-F238E27FC236}">
                <a16:creationId xmlns:a16="http://schemas.microsoft.com/office/drawing/2014/main" id="{22A092F9-DF3F-4A57-ACA9-27AE714B50E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6" y="5967334"/>
            <a:ext cx="1347536" cy="688928"/>
          </a:xfrm>
          <a:prstGeom prst="rect">
            <a:avLst/>
          </a:prstGeom>
        </p:spPr>
      </p:pic>
      <p:pic>
        <p:nvPicPr>
          <p:cNvPr id="94" name="그림 93">
            <a:extLst>
              <a:ext uri="{FF2B5EF4-FFF2-40B4-BE49-F238E27FC236}">
                <a16:creationId xmlns:a16="http://schemas.microsoft.com/office/drawing/2014/main" id="{D51D10C9-1513-43CD-8C54-D0D607BB87B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94" y="5784615"/>
            <a:ext cx="258222" cy="365438"/>
          </a:xfrm>
          <a:prstGeom prst="rect">
            <a:avLst/>
          </a:prstGeom>
        </p:spPr>
      </p:pic>
      <p:pic>
        <p:nvPicPr>
          <p:cNvPr id="98" name="그림 97">
            <a:extLst>
              <a:ext uri="{FF2B5EF4-FFF2-40B4-BE49-F238E27FC236}">
                <a16:creationId xmlns:a16="http://schemas.microsoft.com/office/drawing/2014/main" id="{4998D652-F453-47CF-94B0-16FBDAD3812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0697" y="6311798"/>
            <a:ext cx="504284" cy="52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66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C9AC8489-6093-4BCC-9FDD-0FD82EC8D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59EF929-DA14-4ADF-9C47-7D81BA51C05C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42A47601-CBBF-4079-A023-A7E5852429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2867" y="1092200"/>
            <a:ext cx="6452466" cy="4267200"/>
          </a:xfrm>
          <a:prstGeom prst="roundRect">
            <a:avLst>
              <a:gd name="adj" fmla="val 211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3E050E1E-5531-4FD3-91E4-19FE64F421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14209" y="5299133"/>
            <a:ext cx="2746902" cy="370831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49DA5F95-BE90-42E4-8B0A-D8C82B141E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21" y="5484548"/>
            <a:ext cx="258222" cy="365438"/>
          </a:xfrm>
          <a:prstGeom prst="rect">
            <a:avLst/>
          </a:prstGeom>
        </p:spPr>
      </p:pic>
      <p:pic>
        <p:nvPicPr>
          <p:cNvPr id="76" name="그림 75">
            <a:extLst>
              <a:ext uri="{FF2B5EF4-FFF2-40B4-BE49-F238E27FC236}">
                <a16:creationId xmlns:a16="http://schemas.microsoft.com/office/drawing/2014/main" id="{5783319E-3342-4322-938F-BFE6D49A37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565" y="109966"/>
            <a:ext cx="1347536" cy="680505"/>
          </a:xfrm>
          <a:prstGeom prst="rect">
            <a:avLst/>
          </a:prstGeom>
        </p:spPr>
      </p:pic>
      <p:pic>
        <p:nvPicPr>
          <p:cNvPr id="86" name="그림 85">
            <a:extLst>
              <a:ext uri="{FF2B5EF4-FFF2-40B4-BE49-F238E27FC236}">
                <a16:creationId xmlns:a16="http://schemas.microsoft.com/office/drawing/2014/main" id="{525DCE66-1011-46E8-B113-F5F9B77BF3D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959" y="578797"/>
            <a:ext cx="504284" cy="529331"/>
          </a:xfrm>
          <a:prstGeom prst="rect">
            <a:avLst/>
          </a:prstGeom>
        </p:spPr>
      </p:pic>
      <p:pic>
        <p:nvPicPr>
          <p:cNvPr id="88" name="그림 87">
            <a:extLst>
              <a:ext uri="{FF2B5EF4-FFF2-40B4-BE49-F238E27FC236}">
                <a16:creationId xmlns:a16="http://schemas.microsoft.com/office/drawing/2014/main" id="{3CEB8EDD-F4E1-43E3-9747-980118F66BA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1" y="310458"/>
            <a:ext cx="962159" cy="960025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44D55898-422C-4A51-AB86-3B9BD20768E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63" y="450218"/>
            <a:ext cx="992110" cy="116275"/>
          </a:xfrm>
          <a:prstGeom prst="rect">
            <a:avLst/>
          </a:prstGeom>
        </p:spPr>
      </p:pic>
      <p:pic>
        <p:nvPicPr>
          <p:cNvPr id="97" name="그림 96">
            <a:extLst>
              <a:ext uri="{FF2B5EF4-FFF2-40B4-BE49-F238E27FC236}">
                <a16:creationId xmlns:a16="http://schemas.microsoft.com/office/drawing/2014/main" id="{5A0759E2-CCC3-4E63-ADFA-5448E09EF78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63" y="310458"/>
            <a:ext cx="992110" cy="11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152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1D3B0453-EDDB-47CB-B3C7-EE4D9FB7C2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7D90904D-CEB8-4884-B014-70D992FE61E5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그림 개체 틀 4">
            <a:extLst>
              <a:ext uri="{FF2B5EF4-FFF2-40B4-BE49-F238E27FC236}">
                <a16:creationId xmlns:a16="http://schemas.microsoft.com/office/drawing/2014/main" id="{A2352107-14D4-4D7E-9C3C-63FB5BC7D7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425700"/>
            <a:ext cx="12192000" cy="44323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4407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1D3B0453-EDDB-47CB-B3C7-EE4D9FB7C2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7D90904D-CEB8-4884-B014-70D992FE61E5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1" name="그림 90">
            <a:extLst>
              <a:ext uri="{FF2B5EF4-FFF2-40B4-BE49-F238E27FC236}">
                <a16:creationId xmlns:a16="http://schemas.microsoft.com/office/drawing/2014/main" id="{1DDBEACA-EC41-480A-9AE0-7476C85334B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46" y="5998906"/>
            <a:ext cx="1347536" cy="680505"/>
          </a:xfrm>
          <a:prstGeom prst="rect">
            <a:avLst/>
          </a:prstGeom>
        </p:spPr>
      </p:pic>
      <p:pic>
        <p:nvPicPr>
          <p:cNvPr id="94" name="그림 93">
            <a:extLst>
              <a:ext uri="{FF2B5EF4-FFF2-40B4-BE49-F238E27FC236}">
                <a16:creationId xmlns:a16="http://schemas.microsoft.com/office/drawing/2014/main" id="{99E2466F-063A-44BB-8582-2B0E37F3D58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540" y="302332"/>
            <a:ext cx="961125" cy="960025"/>
          </a:xfrm>
          <a:prstGeom prst="rect">
            <a:avLst/>
          </a:prstGeom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91B1840A-0679-4903-AD63-82EBCBF4409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8" y="5638845"/>
            <a:ext cx="588115" cy="546865"/>
          </a:xfrm>
          <a:prstGeom prst="rect">
            <a:avLst/>
          </a:prstGeom>
        </p:spPr>
      </p:pic>
      <p:pic>
        <p:nvPicPr>
          <p:cNvPr id="112" name="그림 111">
            <a:extLst>
              <a:ext uri="{FF2B5EF4-FFF2-40B4-BE49-F238E27FC236}">
                <a16:creationId xmlns:a16="http://schemas.microsoft.com/office/drawing/2014/main" id="{281ECEAA-3E55-4F27-9336-D089FAE8518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7190" y="914163"/>
            <a:ext cx="436178" cy="43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16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1D3B0453-EDDB-47CB-B3C7-EE4D9FB7C2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7D90904D-CEB8-4884-B014-70D992FE61E5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D3464983-C259-4877-8B96-BFE69B2D746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36558" y="5644160"/>
            <a:ext cx="1208157" cy="609657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E3728B6C-9FAC-40A3-A673-DC0A176EF6D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50331" y="1637619"/>
            <a:ext cx="2746902" cy="370831"/>
          </a:xfrm>
          <a:prstGeom prst="rect">
            <a:avLst/>
          </a:prstGeom>
        </p:spPr>
      </p:pic>
      <p:pic>
        <p:nvPicPr>
          <p:cNvPr id="79" name="그림 78">
            <a:extLst>
              <a:ext uri="{FF2B5EF4-FFF2-40B4-BE49-F238E27FC236}">
                <a16:creationId xmlns:a16="http://schemas.microsoft.com/office/drawing/2014/main" id="{6C5636B3-1313-4ABE-B66B-BBAC212125D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3" y="184917"/>
            <a:ext cx="504284" cy="529331"/>
          </a:xfrm>
          <a:prstGeom prst="rect">
            <a:avLst/>
          </a:prstGeom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CF4702B8-DCA5-4C32-9656-47266C01331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112" y="7066686"/>
            <a:ext cx="486590" cy="372614"/>
          </a:xfrm>
          <a:prstGeom prst="rect">
            <a:avLst/>
          </a:prstGeom>
        </p:spPr>
      </p:pic>
      <p:pic>
        <p:nvPicPr>
          <p:cNvPr id="97" name="그림 96">
            <a:extLst>
              <a:ext uri="{FF2B5EF4-FFF2-40B4-BE49-F238E27FC236}">
                <a16:creationId xmlns:a16="http://schemas.microsoft.com/office/drawing/2014/main" id="{4D06C42C-B2C2-4134-9E67-EE3B641FED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516432" y="5127917"/>
            <a:ext cx="495358" cy="43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822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1D3B0453-EDDB-47CB-B3C7-EE4D9FB7C2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7D90904D-CEB8-4884-B014-70D992FE61E5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B0E5DE9F-AEFC-492E-92F2-3664FB1DEC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0" y="5586601"/>
            <a:ext cx="480562" cy="960025"/>
          </a:xfrm>
          <a:prstGeom prst="rect">
            <a:avLst/>
          </a:prstGeom>
        </p:spPr>
      </p:pic>
      <p:pic>
        <p:nvPicPr>
          <p:cNvPr id="78" name="그림 77">
            <a:extLst>
              <a:ext uri="{FF2B5EF4-FFF2-40B4-BE49-F238E27FC236}">
                <a16:creationId xmlns:a16="http://schemas.microsoft.com/office/drawing/2014/main" id="{BAFEACEE-A01C-40F6-83A3-B7A1E3FBF0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 flipV="1">
            <a:off x="11062600" y="-1"/>
            <a:ext cx="962159" cy="480012"/>
          </a:xfrm>
          <a:prstGeom prst="rect">
            <a:avLst/>
          </a:prstGeom>
        </p:spPr>
      </p:pic>
      <p:pic>
        <p:nvPicPr>
          <p:cNvPr id="80" name="그림 79">
            <a:extLst>
              <a:ext uri="{FF2B5EF4-FFF2-40B4-BE49-F238E27FC236}">
                <a16:creationId xmlns:a16="http://schemas.microsoft.com/office/drawing/2014/main" id="{0BB34A2D-2FDE-49A3-AA39-9F1EBDFC939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5428" y="215345"/>
            <a:ext cx="529331" cy="529331"/>
          </a:xfrm>
          <a:prstGeom prst="rect">
            <a:avLst/>
          </a:prstGeom>
        </p:spPr>
      </p:pic>
      <p:pic>
        <p:nvPicPr>
          <p:cNvPr id="94" name="그림 93">
            <a:extLst>
              <a:ext uri="{FF2B5EF4-FFF2-40B4-BE49-F238E27FC236}">
                <a16:creationId xmlns:a16="http://schemas.microsoft.com/office/drawing/2014/main" id="{BE910335-3AFC-429A-95CE-F58CBDD924A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5" y="6253216"/>
            <a:ext cx="992110" cy="116275"/>
          </a:xfrm>
          <a:prstGeom prst="rect">
            <a:avLst/>
          </a:prstGeom>
        </p:spPr>
      </p:pic>
      <p:pic>
        <p:nvPicPr>
          <p:cNvPr id="95" name="그림 94">
            <a:extLst>
              <a:ext uri="{FF2B5EF4-FFF2-40B4-BE49-F238E27FC236}">
                <a16:creationId xmlns:a16="http://schemas.microsoft.com/office/drawing/2014/main" id="{E8DCA3E2-1F8C-4AAA-A791-9423758ACFA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5" y="6369491"/>
            <a:ext cx="992110" cy="11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890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FC66BCF3-EFB4-442B-BF09-7CC87900F5E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"/>
            <a:ext cx="12192000" cy="44323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08853DC-E379-48E9-B61D-D5118EC89E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041F4420-6BED-4EE8-B0D1-F0494E63D01D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F03BB85-8C70-49F7-A63A-BC5E6F7A8F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337" y="5897975"/>
            <a:ext cx="940825" cy="96002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5964049-42A4-49DC-B36F-556AE5E17AF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931" y="5690935"/>
            <a:ext cx="992110" cy="11627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C04EE1C-FF2F-4017-BEA8-C9C363096B8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17" y="5868874"/>
            <a:ext cx="359397" cy="26275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E273C8F-FE35-424D-9FDF-56121EECAC8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931" y="5552978"/>
            <a:ext cx="992110" cy="11627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1D0F26D3-2711-4728-B06F-2DCBB78D63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931" y="5415021"/>
            <a:ext cx="992110" cy="11627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4548C35-39CC-4D4D-9AE0-141749CE9F5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52" y="5611115"/>
            <a:ext cx="634287" cy="63356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88D2ECC-6DF7-4848-8610-B4C3D58322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3" y="5510217"/>
            <a:ext cx="258222" cy="36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842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그림 91">
            <a:extLst>
              <a:ext uri="{FF2B5EF4-FFF2-40B4-BE49-F238E27FC236}">
                <a16:creationId xmlns:a16="http://schemas.microsoft.com/office/drawing/2014/main" id="{1A0028AB-1077-448C-8CDE-9C66B25E14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10162810" y="5266513"/>
            <a:ext cx="2746902" cy="436071"/>
          </a:xfrm>
          <a:prstGeom prst="rect">
            <a:avLst/>
          </a:prstGeom>
        </p:spPr>
      </p:pic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1D3B0453-EDDB-47CB-B3C7-EE4D9FB7C2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7D90904D-CEB8-4884-B014-70D992FE61E5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F6C2ABE-2CF4-4F8B-97EC-8B270A72E1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17711" y="1155416"/>
            <a:ext cx="2746902" cy="436071"/>
          </a:xfrm>
          <a:prstGeom prst="rect">
            <a:avLst/>
          </a:prstGeom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307930E3-E683-4F2F-9EB0-8008BFDF98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529" y="6188420"/>
            <a:ext cx="436178" cy="438370"/>
          </a:xfrm>
          <a:prstGeom prst="rect">
            <a:avLst/>
          </a:prstGeom>
        </p:spPr>
      </p:pic>
      <p:pic>
        <p:nvPicPr>
          <p:cNvPr id="88" name="그림 87">
            <a:extLst>
              <a:ext uri="{FF2B5EF4-FFF2-40B4-BE49-F238E27FC236}">
                <a16:creationId xmlns:a16="http://schemas.microsoft.com/office/drawing/2014/main" id="{328C43AE-F339-4BFF-83C9-96453940005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92" y="293832"/>
            <a:ext cx="359397" cy="26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046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그림 71">
            <a:extLst>
              <a:ext uri="{FF2B5EF4-FFF2-40B4-BE49-F238E27FC236}">
                <a16:creationId xmlns:a16="http://schemas.microsoft.com/office/drawing/2014/main" id="{A8037EC8-D21C-4163-8E4C-981C7502D2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5098" y="296795"/>
            <a:ext cx="2746902" cy="370831"/>
          </a:xfrm>
          <a:prstGeom prst="rect">
            <a:avLst/>
          </a:prstGeom>
        </p:spPr>
      </p:pic>
      <p:pic>
        <p:nvPicPr>
          <p:cNvPr id="110" name="그림 109">
            <a:extLst>
              <a:ext uri="{FF2B5EF4-FFF2-40B4-BE49-F238E27FC236}">
                <a16:creationId xmlns:a16="http://schemas.microsoft.com/office/drawing/2014/main" id="{7BD3B70D-BAAC-4DB1-A6D0-0D9400F6B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0374"/>
            <a:ext cx="2746902" cy="370831"/>
          </a:xfrm>
          <a:prstGeom prst="rect">
            <a:avLst/>
          </a:prstGeom>
        </p:spPr>
      </p:pic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1D3B0453-EDDB-47CB-B3C7-EE4D9FB7C2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7D90904D-CEB8-4884-B014-70D992FE61E5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3" name="그림 82">
            <a:extLst>
              <a:ext uri="{FF2B5EF4-FFF2-40B4-BE49-F238E27FC236}">
                <a16:creationId xmlns:a16="http://schemas.microsoft.com/office/drawing/2014/main" id="{C53E7A61-4484-4B1F-9A7A-A2769F00371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6" y="5828924"/>
            <a:ext cx="588115" cy="546865"/>
          </a:xfrm>
          <a:prstGeom prst="rect">
            <a:avLst/>
          </a:prstGeom>
        </p:spPr>
      </p:pic>
      <p:pic>
        <p:nvPicPr>
          <p:cNvPr id="90" name="그림 89">
            <a:extLst>
              <a:ext uri="{FF2B5EF4-FFF2-40B4-BE49-F238E27FC236}">
                <a16:creationId xmlns:a16="http://schemas.microsoft.com/office/drawing/2014/main" id="{9658E21D-4B7F-4BD4-88A2-3F053C65BE4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347" y="664649"/>
            <a:ext cx="529331" cy="52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711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1D3B0453-EDDB-47CB-B3C7-EE4D9FB7C2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7D90904D-CEB8-4884-B014-70D992FE61E5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732EA0C3-60DA-4365-9EBA-E1884A487F9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9" y="5669850"/>
            <a:ext cx="529331" cy="529331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5745E2CA-139C-4B12-BB7D-92187752382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241" y="372131"/>
            <a:ext cx="1208157" cy="609657"/>
          </a:xfrm>
          <a:prstGeom prst="rect">
            <a:avLst/>
          </a:prstGeom>
        </p:spPr>
      </p:pic>
      <p:pic>
        <p:nvPicPr>
          <p:cNvPr id="86" name="그림 85">
            <a:extLst>
              <a:ext uri="{FF2B5EF4-FFF2-40B4-BE49-F238E27FC236}">
                <a16:creationId xmlns:a16="http://schemas.microsoft.com/office/drawing/2014/main" id="{43B23D2C-1184-44F6-B647-48672C40DA6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20" y="5897975"/>
            <a:ext cx="940825" cy="96002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7DD9EE0-E64A-4CAD-A592-47ED4CB9DD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2542" y="859528"/>
            <a:ext cx="546866" cy="546866"/>
          </a:xfrm>
          <a:prstGeom prst="rect">
            <a:avLst/>
          </a:prstGeom>
        </p:spPr>
      </p:pic>
      <p:cxnSp>
        <p:nvCxnSpPr>
          <p:cNvPr id="107" name="직선 연결선 106">
            <a:extLst>
              <a:ext uri="{FF2B5EF4-FFF2-40B4-BE49-F238E27FC236}">
                <a16:creationId xmlns:a16="http://schemas.microsoft.com/office/drawing/2014/main" id="{D6EA7445-DDB5-406E-AC83-0F801E600834}"/>
              </a:ext>
            </a:extLst>
          </p:cNvPr>
          <p:cNvCxnSpPr/>
          <p:nvPr userDrawn="1"/>
        </p:nvCxnSpPr>
        <p:spPr>
          <a:xfrm>
            <a:off x="2746902" y="0"/>
            <a:ext cx="0" cy="6858000"/>
          </a:xfrm>
          <a:prstGeom prst="line">
            <a:avLst/>
          </a:prstGeom>
          <a:ln>
            <a:solidFill>
              <a:srgbClr val="090D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id="{A3440C56-D1E7-44C7-AE47-7AF9E584D05B}"/>
              </a:ext>
            </a:extLst>
          </p:cNvPr>
          <p:cNvCxnSpPr/>
          <p:nvPr userDrawn="1"/>
        </p:nvCxnSpPr>
        <p:spPr>
          <a:xfrm>
            <a:off x="9439175" y="0"/>
            <a:ext cx="0" cy="6858000"/>
          </a:xfrm>
          <a:prstGeom prst="line">
            <a:avLst/>
          </a:prstGeom>
          <a:ln>
            <a:solidFill>
              <a:srgbClr val="090D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0543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1D3B0453-EDDB-47CB-B3C7-EE4D9FB7C2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7D90904D-CEB8-4884-B014-70D992FE61E5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5C7EA201-C85E-4ABA-91C2-3689FC23532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425" y="5509599"/>
            <a:ext cx="961125" cy="960025"/>
          </a:xfrm>
          <a:prstGeom prst="rect">
            <a:avLst/>
          </a:prstGeom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2EFBCD9F-CE9F-48D2-B7F8-CA008A3B1CC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309" y="6250439"/>
            <a:ext cx="436178" cy="438370"/>
          </a:xfrm>
          <a:prstGeom prst="rect">
            <a:avLst/>
          </a:prstGeom>
        </p:spPr>
      </p:pic>
      <p:pic>
        <p:nvPicPr>
          <p:cNvPr id="91" name="그림 90">
            <a:extLst>
              <a:ext uri="{FF2B5EF4-FFF2-40B4-BE49-F238E27FC236}">
                <a16:creationId xmlns:a16="http://schemas.microsoft.com/office/drawing/2014/main" id="{812E1249-873A-4141-978F-862577E9CEB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17" y="352048"/>
            <a:ext cx="1347536" cy="688928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79244668-5B7E-42B2-AB2A-0EA7B3C7F4D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75" y="1040976"/>
            <a:ext cx="412250" cy="383559"/>
          </a:xfrm>
          <a:prstGeom prst="rect">
            <a:avLst/>
          </a:prstGeom>
        </p:spPr>
      </p:pic>
      <p:cxnSp>
        <p:nvCxnSpPr>
          <p:cNvPr id="103" name="직선 연결선 102">
            <a:extLst>
              <a:ext uri="{FF2B5EF4-FFF2-40B4-BE49-F238E27FC236}">
                <a16:creationId xmlns:a16="http://schemas.microsoft.com/office/drawing/2014/main" id="{4327CF77-FD0B-44FE-A43F-EB1AB561FFA5}"/>
              </a:ext>
            </a:extLst>
          </p:cNvPr>
          <p:cNvCxnSpPr/>
          <p:nvPr userDrawn="1"/>
        </p:nvCxnSpPr>
        <p:spPr>
          <a:xfrm>
            <a:off x="2746902" y="0"/>
            <a:ext cx="0" cy="6858000"/>
          </a:xfrm>
          <a:prstGeom prst="line">
            <a:avLst/>
          </a:prstGeom>
          <a:ln>
            <a:solidFill>
              <a:srgbClr val="090D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직선 연결선 103">
            <a:extLst>
              <a:ext uri="{FF2B5EF4-FFF2-40B4-BE49-F238E27FC236}">
                <a16:creationId xmlns:a16="http://schemas.microsoft.com/office/drawing/2014/main" id="{7E69B033-C2E9-460F-A7D6-64BD5CC8594A}"/>
              </a:ext>
            </a:extLst>
          </p:cNvPr>
          <p:cNvCxnSpPr/>
          <p:nvPr userDrawn="1"/>
        </p:nvCxnSpPr>
        <p:spPr>
          <a:xfrm>
            <a:off x="9439175" y="0"/>
            <a:ext cx="0" cy="6858000"/>
          </a:xfrm>
          <a:prstGeom prst="line">
            <a:avLst/>
          </a:prstGeom>
          <a:ln>
            <a:solidFill>
              <a:srgbClr val="090D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9781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EC9F3A99-F3A2-492F-9748-49110A3A18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27329D3-D0FD-412E-B479-26D49E4ABFC6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AA18ACC-A50E-4D43-A7C6-9B36E23388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7EE2C433-6398-4D2F-BF1C-36A6C39B6955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D16BC08-51DB-4D95-9E08-4FE5572E693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96000" cy="68579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D7A55EC-B330-47C7-BC7A-B8164298D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F7CE910-14AD-46FF-99AC-7EC4D825F22F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5926B0B4-11DF-4FA7-B01F-B54021A3169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35179" y="613251"/>
            <a:ext cx="1208157" cy="60965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BB07D895-7168-4403-B485-0F8B5F23FE7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257" y="1305165"/>
            <a:ext cx="495358" cy="43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277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>
            <a:extLst>
              <a:ext uri="{FF2B5EF4-FFF2-40B4-BE49-F238E27FC236}">
                <a16:creationId xmlns:a16="http://schemas.microsoft.com/office/drawing/2014/main" id="{770D71E5-713C-417C-A88E-3F18C4B7E3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259"/>
            <a:ext cx="2746902" cy="436071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C3D40B70-D07E-48AC-BACC-72F3579485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5098" y="6146670"/>
            <a:ext cx="2746902" cy="436071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86FADC4F-52C1-441F-BC6C-CE8FE9048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FC86A128-3BE8-4D8B-9DB1-9CA88A029614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767DAFD9-6CCD-45AC-9215-032625E1EA8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9103" y="5834055"/>
            <a:ext cx="546866" cy="546866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ABBEBABB-6629-4950-986B-B568AD828B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68" y="669283"/>
            <a:ext cx="588115" cy="546865"/>
          </a:xfrm>
          <a:prstGeom prst="rect">
            <a:avLst/>
          </a:prstGeom>
        </p:spPr>
      </p:pic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B24A24C4-F1B8-4160-9A9E-75CA0AC68F88}"/>
              </a:ext>
            </a:extLst>
          </p:cNvPr>
          <p:cNvCxnSpPr/>
          <p:nvPr userDrawn="1"/>
        </p:nvCxnSpPr>
        <p:spPr>
          <a:xfrm>
            <a:off x="2746902" y="0"/>
            <a:ext cx="0" cy="6858000"/>
          </a:xfrm>
          <a:prstGeom prst="line">
            <a:avLst/>
          </a:prstGeom>
          <a:ln>
            <a:solidFill>
              <a:srgbClr val="090D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EFDA3A7F-CF67-4953-83F6-2B216E41D733}"/>
              </a:ext>
            </a:extLst>
          </p:cNvPr>
          <p:cNvCxnSpPr/>
          <p:nvPr userDrawn="1"/>
        </p:nvCxnSpPr>
        <p:spPr>
          <a:xfrm>
            <a:off x="9439175" y="0"/>
            <a:ext cx="0" cy="6858000"/>
          </a:xfrm>
          <a:prstGeom prst="line">
            <a:avLst/>
          </a:prstGeom>
          <a:ln>
            <a:solidFill>
              <a:srgbClr val="090D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634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A8F8400-7EFC-4985-AF71-FD43489088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8974" y="371475"/>
            <a:ext cx="3701551" cy="61150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B109666F-F90E-47B6-8004-25BDCE79E5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74FB9113-C8D5-4B22-B58D-26AF4A8D575C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402EEB53-9309-4734-BE69-046D8C58BF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817" y="371475"/>
            <a:ext cx="1208157" cy="609657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223DF605-7582-4D5D-A664-DB049887E25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17" y="6132936"/>
            <a:ext cx="338256" cy="338256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41AAB59F-DB47-46D3-ACC4-BEE8D33A990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7169"/>
            <a:ext cx="2746902" cy="370831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514A115E-B8D6-44B4-A1F6-76B9DBFFC86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908" y="807418"/>
            <a:ext cx="504284" cy="529331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BCD781F7-EB63-4397-B496-1D868059BEB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8" y="5908350"/>
            <a:ext cx="588115" cy="54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605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2B9FDE1-DF31-4F8B-B1F8-B36DF285DA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0401" y="682171"/>
            <a:ext cx="5428340" cy="54936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E4EC63C-0B9C-4FA1-84D9-5CAF10D0A6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7A1EB9F-8EAE-4E6A-909D-EA65B258D6AE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그림 79">
            <a:extLst>
              <a:ext uri="{FF2B5EF4-FFF2-40B4-BE49-F238E27FC236}">
                <a16:creationId xmlns:a16="http://schemas.microsoft.com/office/drawing/2014/main" id="{B894E72F-6917-400A-A51D-97EA227ADC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0462247" y="6066013"/>
            <a:ext cx="1587495" cy="791988"/>
          </a:xfrm>
          <a:prstGeom prst="rect">
            <a:avLst/>
          </a:prstGeom>
        </p:spPr>
      </p:pic>
      <p:pic>
        <p:nvPicPr>
          <p:cNvPr id="81" name="그림 80">
            <a:extLst>
              <a:ext uri="{FF2B5EF4-FFF2-40B4-BE49-F238E27FC236}">
                <a16:creationId xmlns:a16="http://schemas.microsoft.com/office/drawing/2014/main" id="{9AED74B7-F05B-4CED-8446-3560BD31537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479103" y="5958836"/>
            <a:ext cx="495358" cy="433986"/>
          </a:xfrm>
          <a:prstGeom prst="rect">
            <a:avLst/>
          </a:prstGeom>
        </p:spPr>
      </p:pic>
      <p:pic>
        <p:nvPicPr>
          <p:cNvPr id="82" name="그림 81">
            <a:extLst>
              <a:ext uri="{FF2B5EF4-FFF2-40B4-BE49-F238E27FC236}">
                <a16:creationId xmlns:a16="http://schemas.microsoft.com/office/drawing/2014/main" id="{B7AFB709-4D12-43B1-A041-00FABE8E758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7472" y="6579660"/>
            <a:ext cx="992110" cy="116275"/>
          </a:xfrm>
          <a:prstGeom prst="rect">
            <a:avLst/>
          </a:prstGeom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922DB645-6A36-4BFD-AE32-CF6D5C07304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7472" y="6462007"/>
            <a:ext cx="992110" cy="11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0031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00AF128-C0D1-46A5-9D9D-803784CCAA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06858" y="0"/>
            <a:ext cx="2685142" cy="545737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468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8E4E959E-6B78-4565-911C-259B1E8976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86083" y="0"/>
            <a:ext cx="2685142" cy="545737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468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6CB3F85B-3AF2-4651-ADE2-40412FF44B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65309" y="0"/>
            <a:ext cx="2685142" cy="545737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468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4791FBA0-6AAE-4D91-BBC3-B6B13B0264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DF3524B8-B215-4C23-8699-35722626B140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7809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38FCC30-3F31-4BA6-A356-3FB604D3B47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67100" y="682171"/>
            <a:ext cx="2628900" cy="54936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A610D0D8-9ECD-41FB-BD11-DFE13C1B963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60401" y="682171"/>
            <a:ext cx="2628900" cy="54936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2963276D-B06F-425D-907D-6CC624C391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BFC0B450-945A-4051-A00E-1136FF488F4A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A33BE226-D794-4155-8C38-FCB5055EAA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33133" y="1188036"/>
            <a:ext cx="2746902" cy="370831"/>
          </a:xfrm>
          <a:prstGeom prst="rect">
            <a:avLst/>
          </a:prstGeom>
        </p:spPr>
      </p:pic>
      <p:pic>
        <p:nvPicPr>
          <p:cNvPr id="84" name="그림 83">
            <a:extLst>
              <a:ext uri="{FF2B5EF4-FFF2-40B4-BE49-F238E27FC236}">
                <a16:creationId xmlns:a16="http://schemas.microsoft.com/office/drawing/2014/main" id="{EFE9D0E5-BADD-4663-A336-332AF90488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7873" y="309557"/>
            <a:ext cx="486590" cy="372614"/>
          </a:xfrm>
          <a:prstGeom prst="rect">
            <a:avLst/>
          </a:prstGeom>
        </p:spPr>
      </p:pic>
      <p:pic>
        <p:nvPicPr>
          <p:cNvPr id="90" name="그림 89">
            <a:extLst>
              <a:ext uri="{FF2B5EF4-FFF2-40B4-BE49-F238E27FC236}">
                <a16:creationId xmlns:a16="http://schemas.microsoft.com/office/drawing/2014/main" id="{25985167-A02F-42DF-A8E1-A773B297940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0" y="5942444"/>
            <a:ext cx="546866" cy="54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8201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E8A2BDE8-587F-4EDE-B755-F2135182A2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682171"/>
            <a:ext cx="5473699" cy="274682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C603B3B3-D11C-4975-8710-69D277EA729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0401" y="3429000"/>
            <a:ext cx="5435600" cy="274682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02726BDE-AAC0-46AE-BA15-D78A3073D3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6004" y="6873448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404B44DD-A69F-4384-8047-DB3A40F411FC}"/>
              </a:ext>
            </a:extLst>
          </p:cNvPr>
          <p:cNvSpPr txBox="1"/>
          <p:nvPr userDrawn="1"/>
        </p:nvSpPr>
        <p:spPr>
          <a:xfrm>
            <a:off x="4176792" y="6909919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DEB335C9-4945-41D5-8D22-AA9A401DAA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1929"/>
            <a:ext cx="2746902" cy="436071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904AB6BB-F851-4A6E-96E5-AB304B46AC7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098" y="0"/>
            <a:ext cx="2746902" cy="370831"/>
          </a:xfrm>
          <a:prstGeom prst="rect">
            <a:avLst/>
          </a:prstGeom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C670E95A-8BC7-4177-AC03-5484E3B67EF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72" y="6251205"/>
            <a:ext cx="546866" cy="546866"/>
          </a:xfrm>
          <a:prstGeom prst="rect">
            <a:avLst/>
          </a:prstGeom>
        </p:spPr>
      </p:pic>
      <p:pic>
        <p:nvPicPr>
          <p:cNvPr id="82" name="그림 81">
            <a:extLst>
              <a:ext uri="{FF2B5EF4-FFF2-40B4-BE49-F238E27FC236}">
                <a16:creationId xmlns:a16="http://schemas.microsoft.com/office/drawing/2014/main" id="{050A37AE-206E-4676-BB0E-898EBDBD0CB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2669" y="152840"/>
            <a:ext cx="529331" cy="52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198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687" r:id="rId24"/>
    <p:sldLayoutId id="2147483664" r:id="rId2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9.svg"/><Relationship Id="rId21" Type="http://schemas.openxmlformats.org/officeDocument/2006/relationships/image" Target="../media/image53.svg"/><Relationship Id="rId42" Type="http://schemas.openxmlformats.org/officeDocument/2006/relationships/image" Target="../media/image74.png"/><Relationship Id="rId47" Type="http://schemas.openxmlformats.org/officeDocument/2006/relationships/image" Target="../media/image79.svg"/><Relationship Id="rId63" Type="http://schemas.openxmlformats.org/officeDocument/2006/relationships/image" Target="../media/image95.svg"/><Relationship Id="rId68" Type="http://schemas.openxmlformats.org/officeDocument/2006/relationships/image" Target="../media/image100.png"/><Relationship Id="rId84" Type="http://schemas.openxmlformats.org/officeDocument/2006/relationships/image" Target="../media/image116.png"/><Relationship Id="rId89" Type="http://schemas.openxmlformats.org/officeDocument/2006/relationships/image" Target="../media/image121.svg"/><Relationship Id="rId112" Type="http://schemas.openxmlformats.org/officeDocument/2006/relationships/image" Target="../media/image144.png"/><Relationship Id="rId133" Type="http://schemas.openxmlformats.org/officeDocument/2006/relationships/image" Target="../media/image165.svg"/><Relationship Id="rId138" Type="http://schemas.openxmlformats.org/officeDocument/2006/relationships/image" Target="../media/image170.png"/><Relationship Id="rId154" Type="http://schemas.openxmlformats.org/officeDocument/2006/relationships/image" Target="../media/image186.png"/><Relationship Id="rId159" Type="http://schemas.openxmlformats.org/officeDocument/2006/relationships/image" Target="../media/image191.svg"/><Relationship Id="rId175" Type="http://schemas.openxmlformats.org/officeDocument/2006/relationships/image" Target="../media/image207.svg"/><Relationship Id="rId170" Type="http://schemas.openxmlformats.org/officeDocument/2006/relationships/image" Target="../media/image202.png"/><Relationship Id="rId191" Type="http://schemas.openxmlformats.org/officeDocument/2006/relationships/image" Target="../media/image223.svg"/><Relationship Id="rId16" Type="http://schemas.openxmlformats.org/officeDocument/2006/relationships/image" Target="../media/image48.png"/><Relationship Id="rId107" Type="http://schemas.openxmlformats.org/officeDocument/2006/relationships/image" Target="../media/image139.svg"/><Relationship Id="rId11" Type="http://schemas.openxmlformats.org/officeDocument/2006/relationships/image" Target="../media/image43.svg"/><Relationship Id="rId32" Type="http://schemas.openxmlformats.org/officeDocument/2006/relationships/image" Target="../media/image64.png"/><Relationship Id="rId37" Type="http://schemas.openxmlformats.org/officeDocument/2006/relationships/image" Target="../media/image69.svg"/><Relationship Id="rId53" Type="http://schemas.openxmlformats.org/officeDocument/2006/relationships/image" Target="../media/image85.svg"/><Relationship Id="rId58" Type="http://schemas.openxmlformats.org/officeDocument/2006/relationships/image" Target="../media/image90.png"/><Relationship Id="rId74" Type="http://schemas.openxmlformats.org/officeDocument/2006/relationships/image" Target="../media/image106.png"/><Relationship Id="rId79" Type="http://schemas.openxmlformats.org/officeDocument/2006/relationships/image" Target="../media/image111.svg"/><Relationship Id="rId102" Type="http://schemas.openxmlformats.org/officeDocument/2006/relationships/image" Target="../media/image134.png"/><Relationship Id="rId123" Type="http://schemas.openxmlformats.org/officeDocument/2006/relationships/image" Target="../media/image155.svg"/><Relationship Id="rId128" Type="http://schemas.openxmlformats.org/officeDocument/2006/relationships/image" Target="../media/image160.png"/><Relationship Id="rId144" Type="http://schemas.openxmlformats.org/officeDocument/2006/relationships/image" Target="../media/image176.png"/><Relationship Id="rId149" Type="http://schemas.openxmlformats.org/officeDocument/2006/relationships/image" Target="../media/image181.svg"/><Relationship Id="rId5" Type="http://schemas.openxmlformats.org/officeDocument/2006/relationships/image" Target="../media/image37.svg"/><Relationship Id="rId90" Type="http://schemas.openxmlformats.org/officeDocument/2006/relationships/image" Target="../media/image122.png"/><Relationship Id="rId95" Type="http://schemas.openxmlformats.org/officeDocument/2006/relationships/image" Target="../media/image127.svg"/><Relationship Id="rId160" Type="http://schemas.openxmlformats.org/officeDocument/2006/relationships/image" Target="../media/image192.png"/><Relationship Id="rId165" Type="http://schemas.openxmlformats.org/officeDocument/2006/relationships/image" Target="../media/image197.svg"/><Relationship Id="rId181" Type="http://schemas.openxmlformats.org/officeDocument/2006/relationships/image" Target="../media/image213.svg"/><Relationship Id="rId186" Type="http://schemas.openxmlformats.org/officeDocument/2006/relationships/image" Target="../media/image218.png"/><Relationship Id="rId22" Type="http://schemas.openxmlformats.org/officeDocument/2006/relationships/image" Target="../media/image54.png"/><Relationship Id="rId27" Type="http://schemas.openxmlformats.org/officeDocument/2006/relationships/image" Target="../media/image59.svg"/><Relationship Id="rId43" Type="http://schemas.openxmlformats.org/officeDocument/2006/relationships/image" Target="../media/image75.svg"/><Relationship Id="rId48" Type="http://schemas.openxmlformats.org/officeDocument/2006/relationships/image" Target="../media/image80.png"/><Relationship Id="rId64" Type="http://schemas.openxmlformats.org/officeDocument/2006/relationships/image" Target="../media/image96.png"/><Relationship Id="rId69" Type="http://schemas.openxmlformats.org/officeDocument/2006/relationships/image" Target="../media/image101.svg"/><Relationship Id="rId113" Type="http://schemas.openxmlformats.org/officeDocument/2006/relationships/image" Target="../media/image145.svg"/><Relationship Id="rId118" Type="http://schemas.openxmlformats.org/officeDocument/2006/relationships/image" Target="../media/image150.png"/><Relationship Id="rId134" Type="http://schemas.openxmlformats.org/officeDocument/2006/relationships/image" Target="../media/image166.png"/><Relationship Id="rId139" Type="http://schemas.openxmlformats.org/officeDocument/2006/relationships/image" Target="../media/image171.svg"/><Relationship Id="rId80" Type="http://schemas.openxmlformats.org/officeDocument/2006/relationships/image" Target="../media/image112.png"/><Relationship Id="rId85" Type="http://schemas.openxmlformats.org/officeDocument/2006/relationships/image" Target="../media/image117.svg"/><Relationship Id="rId150" Type="http://schemas.openxmlformats.org/officeDocument/2006/relationships/image" Target="../media/image182.png"/><Relationship Id="rId155" Type="http://schemas.openxmlformats.org/officeDocument/2006/relationships/image" Target="../media/image187.svg"/><Relationship Id="rId171" Type="http://schemas.openxmlformats.org/officeDocument/2006/relationships/image" Target="../media/image203.svg"/><Relationship Id="rId176" Type="http://schemas.openxmlformats.org/officeDocument/2006/relationships/image" Target="../media/image208.png"/><Relationship Id="rId192" Type="http://schemas.openxmlformats.org/officeDocument/2006/relationships/image" Target="../media/image224.png"/><Relationship Id="rId12" Type="http://schemas.openxmlformats.org/officeDocument/2006/relationships/image" Target="../media/image44.png"/><Relationship Id="rId17" Type="http://schemas.openxmlformats.org/officeDocument/2006/relationships/image" Target="../media/image49.svg"/><Relationship Id="rId33" Type="http://schemas.openxmlformats.org/officeDocument/2006/relationships/image" Target="../media/image65.svg"/><Relationship Id="rId38" Type="http://schemas.openxmlformats.org/officeDocument/2006/relationships/image" Target="../media/image70.png"/><Relationship Id="rId59" Type="http://schemas.openxmlformats.org/officeDocument/2006/relationships/image" Target="../media/image91.svg"/><Relationship Id="rId103" Type="http://schemas.openxmlformats.org/officeDocument/2006/relationships/image" Target="../media/image135.svg"/><Relationship Id="rId108" Type="http://schemas.openxmlformats.org/officeDocument/2006/relationships/image" Target="../media/image140.png"/><Relationship Id="rId124" Type="http://schemas.openxmlformats.org/officeDocument/2006/relationships/image" Target="../media/image156.png"/><Relationship Id="rId129" Type="http://schemas.openxmlformats.org/officeDocument/2006/relationships/image" Target="../media/image161.svg"/><Relationship Id="rId54" Type="http://schemas.openxmlformats.org/officeDocument/2006/relationships/image" Target="../media/image86.png"/><Relationship Id="rId70" Type="http://schemas.openxmlformats.org/officeDocument/2006/relationships/image" Target="../media/image102.png"/><Relationship Id="rId75" Type="http://schemas.openxmlformats.org/officeDocument/2006/relationships/image" Target="../media/image107.svg"/><Relationship Id="rId91" Type="http://schemas.openxmlformats.org/officeDocument/2006/relationships/image" Target="../media/image123.svg"/><Relationship Id="rId96" Type="http://schemas.openxmlformats.org/officeDocument/2006/relationships/image" Target="../media/image128.png"/><Relationship Id="rId140" Type="http://schemas.openxmlformats.org/officeDocument/2006/relationships/image" Target="../media/image172.png"/><Relationship Id="rId145" Type="http://schemas.openxmlformats.org/officeDocument/2006/relationships/image" Target="../media/image177.svg"/><Relationship Id="rId161" Type="http://schemas.openxmlformats.org/officeDocument/2006/relationships/image" Target="../media/image193.svg"/><Relationship Id="rId166" Type="http://schemas.openxmlformats.org/officeDocument/2006/relationships/image" Target="../media/image198.png"/><Relationship Id="rId182" Type="http://schemas.openxmlformats.org/officeDocument/2006/relationships/image" Target="../media/image214.png"/><Relationship Id="rId187" Type="http://schemas.openxmlformats.org/officeDocument/2006/relationships/image" Target="../media/image219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8.png"/><Relationship Id="rId23" Type="http://schemas.openxmlformats.org/officeDocument/2006/relationships/image" Target="../media/image55.svg"/><Relationship Id="rId28" Type="http://schemas.openxmlformats.org/officeDocument/2006/relationships/image" Target="../media/image60.png"/><Relationship Id="rId49" Type="http://schemas.openxmlformats.org/officeDocument/2006/relationships/image" Target="../media/image81.svg"/><Relationship Id="rId114" Type="http://schemas.openxmlformats.org/officeDocument/2006/relationships/image" Target="../media/image146.png"/><Relationship Id="rId119" Type="http://schemas.openxmlformats.org/officeDocument/2006/relationships/image" Target="../media/image151.svg"/><Relationship Id="rId44" Type="http://schemas.openxmlformats.org/officeDocument/2006/relationships/image" Target="../media/image76.png"/><Relationship Id="rId60" Type="http://schemas.openxmlformats.org/officeDocument/2006/relationships/image" Target="../media/image92.png"/><Relationship Id="rId65" Type="http://schemas.openxmlformats.org/officeDocument/2006/relationships/image" Target="../media/image97.svg"/><Relationship Id="rId81" Type="http://schemas.openxmlformats.org/officeDocument/2006/relationships/image" Target="../media/image113.svg"/><Relationship Id="rId86" Type="http://schemas.openxmlformats.org/officeDocument/2006/relationships/image" Target="../media/image118.png"/><Relationship Id="rId130" Type="http://schemas.openxmlformats.org/officeDocument/2006/relationships/image" Target="../media/image162.png"/><Relationship Id="rId135" Type="http://schemas.openxmlformats.org/officeDocument/2006/relationships/image" Target="../media/image167.svg"/><Relationship Id="rId151" Type="http://schemas.openxmlformats.org/officeDocument/2006/relationships/image" Target="../media/image183.svg"/><Relationship Id="rId156" Type="http://schemas.openxmlformats.org/officeDocument/2006/relationships/image" Target="../media/image188.png"/><Relationship Id="rId177" Type="http://schemas.openxmlformats.org/officeDocument/2006/relationships/image" Target="../media/image209.svg"/><Relationship Id="rId172" Type="http://schemas.openxmlformats.org/officeDocument/2006/relationships/image" Target="../media/image204.png"/><Relationship Id="rId193" Type="http://schemas.openxmlformats.org/officeDocument/2006/relationships/image" Target="../media/image225.svg"/><Relationship Id="rId13" Type="http://schemas.openxmlformats.org/officeDocument/2006/relationships/image" Target="../media/image45.svg"/><Relationship Id="rId18" Type="http://schemas.openxmlformats.org/officeDocument/2006/relationships/image" Target="../media/image50.png"/><Relationship Id="rId39" Type="http://schemas.openxmlformats.org/officeDocument/2006/relationships/image" Target="../media/image71.svg"/><Relationship Id="rId109" Type="http://schemas.openxmlformats.org/officeDocument/2006/relationships/image" Target="../media/image141.svg"/><Relationship Id="rId34" Type="http://schemas.openxmlformats.org/officeDocument/2006/relationships/image" Target="../media/image66.png"/><Relationship Id="rId50" Type="http://schemas.openxmlformats.org/officeDocument/2006/relationships/image" Target="../media/image82.png"/><Relationship Id="rId55" Type="http://schemas.openxmlformats.org/officeDocument/2006/relationships/image" Target="../media/image87.svg"/><Relationship Id="rId76" Type="http://schemas.openxmlformats.org/officeDocument/2006/relationships/image" Target="../media/image108.png"/><Relationship Id="rId97" Type="http://schemas.openxmlformats.org/officeDocument/2006/relationships/image" Target="../media/image129.svg"/><Relationship Id="rId104" Type="http://schemas.openxmlformats.org/officeDocument/2006/relationships/image" Target="../media/image136.png"/><Relationship Id="rId120" Type="http://schemas.openxmlformats.org/officeDocument/2006/relationships/image" Target="../media/image152.png"/><Relationship Id="rId125" Type="http://schemas.openxmlformats.org/officeDocument/2006/relationships/image" Target="../media/image157.svg"/><Relationship Id="rId141" Type="http://schemas.openxmlformats.org/officeDocument/2006/relationships/image" Target="../media/image173.svg"/><Relationship Id="rId146" Type="http://schemas.openxmlformats.org/officeDocument/2006/relationships/image" Target="../media/image178.png"/><Relationship Id="rId167" Type="http://schemas.openxmlformats.org/officeDocument/2006/relationships/image" Target="../media/image199.svg"/><Relationship Id="rId188" Type="http://schemas.openxmlformats.org/officeDocument/2006/relationships/image" Target="../media/image220.png"/><Relationship Id="rId7" Type="http://schemas.openxmlformats.org/officeDocument/2006/relationships/image" Target="../media/image39.svg"/><Relationship Id="rId71" Type="http://schemas.openxmlformats.org/officeDocument/2006/relationships/image" Target="../media/image103.svg"/><Relationship Id="rId92" Type="http://schemas.openxmlformats.org/officeDocument/2006/relationships/image" Target="../media/image124.png"/><Relationship Id="rId162" Type="http://schemas.openxmlformats.org/officeDocument/2006/relationships/image" Target="../media/image194.png"/><Relationship Id="rId183" Type="http://schemas.openxmlformats.org/officeDocument/2006/relationships/image" Target="../media/image215.svg"/><Relationship Id="rId2" Type="http://schemas.openxmlformats.org/officeDocument/2006/relationships/image" Target="../media/image34.png"/><Relationship Id="rId29" Type="http://schemas.openxmlformats.org/officeDocument/2006/relationships/image" Target="../media/image61.svg"/><Relationship Id="rId24" Type="http://schemas.openxmlformats.org/officeDocument/2006/relationships/image" Target="../media/image56.png"/><Relationship Id="rId40" Type="http://schemas.openxmlformats.org/officeDocument/2006/relationships/image" Target="../media/image72.png"/><Relationship Id="rId45" Type="http://schemas.openxmlformats.org/officeDocument/2006/relationships/image" Target="../media/image77.svg"/><Relationship Id="rId66" Type="http://schemas.openxmlformats.org/officeDocument/2006/relationships/image" Target="../media/image98.png"/><Relationship Id="rId87" Type="http://schemas.openxmlformats.org/officeDocument/2006/relationships/image" Target="../media/image119.svg"/><Relationship Id="rId110" Type="http://schemas.openxmlformats.org/officeDocument/2006/relationships/image" Target="../media/image142.png"/><Relationship Id="rId115" Type="http://schemas.openxmlformats.org/officeDocument/2006/relationships/image" Target="../media/image147.svg"/><Relationship Id="rId131" Type="http://schemas.openxmlformats.org/officeDocument/2006/relationships/image" Target="../media/image163.svg"/><Relationship Id="rId136" Type="http://schemas.openxmlformats.org/officeDocument/2006/relationships/image" Target="../media/image168.png"/><Relationship Id="rId157" Type="http://schemas.openxmlformats.org/officeDocument/2006/relationships/image" Target="../media/image189.svg"/><Relationship Id="rId178" Type="http://schemas.openxmlformats.org/officeDocument/2006/relationships/image" Target="../media/image210.png"/><Relationship Id="rId61" Type="http://schemas.openxmlformats.org/officeDocument/2006/relationships/image" Target="../media/image93.svg"/><Relationship Id="rId82" Type="http://schemas.openxmlformats.org/officeDocument/2006/relationships/image" Target="../media/image114.png"/><Relationship Id="rId152" Type="http://schemas.openxmlformats.org/officeDocument/2006/relationships/image" Target="../media/image184.png"/><Relationship Id="rId173" Type="http://schemas.openxmlformats.org/officeDocument/2006/relationships/image" Target="../media/image205.svg"/><Relationship Id="rId19" Type="http://schemas.openxmlformats.org/officeDocument/2006/relationships/image" Target="../media/image51.svg"/><Relationship Id="rId14" Type="http://schemas.openxmlformats.org/officeDocument/2006/relationships/image" Target="../media/image46.png"/><Relationship Id="rId30" Type="http://schemas.openxmlformats.org/officeDocument/2006/relationships/image" Target="../media/image62.png"/><Relationship Id="rId35" Type="http://schemas.openxmlformats.org/officeDocument/2006/relationships/image" Target="../media/image67.svg"/><Relationship Id="rId56" Type="http://schemas.openxmlformats.org/officeDocument/2006/relationships/image" Target="../media/image88.png"/><Relationship Id="rId77" Type="http://schemas.openxmlformats.org/officeDocument/2006/relationships/image" Target="../media/image109.svg"/><Relationship Id="rId100" Type="http://schemas.openxmlformats.org/officeDocument/2006/relationships/image" Target="../media/image132.png"/><Relationship Id="rId105" Type="http://schemas.openxmlformats.org/officeDocument/2006/relationships/image" Target="../media/image137.svg"/><Relationship Id="rId126" Type="http://schemas.openxmlformats.org/officeDocument/2006/relationships/image" Target="../media/image158.png"/><Relationship Id="rId147" Type="http://schemas.openxmlformats.org/officeDocument/2006/relationships/image" Target="../media/image179.svg"/><Relationship Id="rId168" Type="http://schemas.openxmlformats.org/officeDocument/2006/relationships/image" Target="../media/image200.png"/><Relationship Id="rId8" Type="http://schemas.openxmlformats.org/officeDocument/2006/relationships/image" Target="../media/image40.png"/><Relationship Id="rId51" Type="http://schemas.openxmlformats.org/officeDocument/2006/relationships/image" Target="../media/image83.svg"/><Relationship Id="rId72" Type="http://schemas.openxmlformats.org/officeDocument/2006/relationships/image" Target="../media/image104.png"/><Relationship Id="rId93" Type="http://schemas.openxmlformats.org/officeDocument/2006/relationships/image" Target="../media/image125.svg"/><Relationship Id="rId98" Type="http://schemas.openxmlformats.org/officeDocument/2006/relationships/image" Target="../media/image130.png"/><Relationship Id="rId121" Type="http://schemas.openxmlformats.org/officeDocument/2006/relationships/image" Target="../media/image153.svg"/><Relationship Id="rId142" Type="http://schemas.openxmlformats.org/officeDocument/2006/relationships/image" Target="../media/image174.png"/><Relationship Id="rId163" Type="http://schemas.openxmlformats.org/officeDocument/2006/relationships/image" Target="../media/image195.svg"/><Relationship Id="rId184" Type="http://schemas.openxmlformats.org/officeDocument/2006/relationships/image" Target="../media/image216.png"/><Relationship Id="rId189" Type="http://schemas.openxmlformats.org/officeDocument/2006/relationships/image" Target="../media/image221.svg"/><Relationship Id="rId3" Type="http://schemas.openxmlformats.org/officeDocument/2006/relationships/image" Target="../media/image35.svg"/><Relationship Id="rId25" Type="http://schemas.openxmlformats.org/officeDocument/2006/relationships/image" Target="../media/image57.svg"/><Relationship Id="rId46" Type="http://schemas.openxmlformats.org/officeDocument/2006/relationships/image" Target="../media/image78.png"/><Relationship Id="rId67" Type="http://schemas.openxmlformats.org/officeDocument/2006/relationships/image" Target="../media/image99.svg"/><Relationship Id="rId116" Type="http://schemas.openxmlformats.org/officeDocument/2006/relationships/image" Target="../media/image148.png"/><Relationship Id="rId137" Type="http://schemas.openxmlformats.org/officeDocument/2006/relationships/image" Target="../media/image169.svg"/><Relationship Id="rId158" Type="http://schemas.openxmlformats.org/officeDocument/2006/relationships/image" Target="../media/image190.png"/><Relationship Id="rId20" Type="http://schemas.openxmlformats.org/officeDocument/2006/relationships/image" Target="../media/image52.png"/><Relationship Id="rId41" Type="http://schemas.openxmlformats.org/officeDocument/2006/relationships/image" Target="../media/image73.svg"/><Relationship Id="rId62" Type="http://schemas.openxmlformats.org/officeDocument/2006/relationships/image" Target="../media/image94.png"/><Relationship Id="rId83" Type="http://schemas.openxmlformats.org/officeDocument/2006/relationships/image" Target="../media/image115.svg"/><Relationship Id="rId88" Type="http://schemas.openxmlformats.org/officeDocument/2006/relationships/image" Target="../media/image120.png"/><Relationship Id="rId111" Type="http://schemas.openxmlformats.org/officeDocument/2006/relationships/image" Target="../media/image143.svg"/><Relationship Id="rId132" Type="http://schemas.openxmlformats.org/officeDocument/2006/relationships/image" Target="../media/image164.png"/><Relationship Id="rId153" Type="http://schemas.openxmlformats.org/officeDocument/2006/relationships/image" Target="../media/image185.svg"/><Relationship Id="rId174" Type="http://schemas.openxmlformats.org/officeDocument/2006/relationships/image" Target="../media/image206.png"/><Relationship Id="rId179" Type="http://schemas.openxmlformats.org/officeDocument/2006/relationships/image" Target="../media/image211.svg"/><Relationship Id="rId190" Type="http://schemas.openxmlformats.org/officeDocument/2006/relationships/image" Target="../media/image222.png"/><Relationship Id="rId15" Type="http://schemas.openxmlformats.org/officeDocument/2006/relationships/image" Target="../media/image47.svg"/><Relationship Id="rId36" Type="http://schemas.openxmlformats.org/officeDocument/2006/relationships/image" Target="../media/image68.png"/><Relationship Id="rId57" Type="http://schemas.openxmlformats.org/officeDocument/2006/relationships/image" Target="../media/image89.svg"/><Relationship Id="rId106" Type="http://schemas.openxmlformats.org/officeDocument/2006/relationships/image" Target="../media/image138.png"/><Relationship Id="rId127" Type="http://schemas.openxmlformats.org/officeDocument/2006/relationships/image" Target="../media/image159.svg"/><Relationship Id="rId10" Type="http://schemas.openxmlformats.org/officeDocument/2006/relationships/image" Target="../media/image42.png"/><Relationship Id="rId31" Type="http://schemas.openxmlformats.org/officeDocument/2006/relationships/image" Target="../media/image63.svg"/><Relationship Id="rId52" Type="http://schemas.openxmlformats.org/officeDocument/2006/relationships/image" Target="../media/image84.png"/><Relationship Id="rId73" Type="http://schemas.openxmlformats.org/officeDocument/2006/relationships/image" Target="../media/image105.svg"/><Relationship Id="rId78" Type="http://schemas.openxmlformats.org/officeDocument/2006/relationships/image" Target="../media/image110.png"/><Relationship Id="rId94" Type="http://schemas.openxmlformats.org/officeDocument/2006/relationships/image" Target="../media/image126.png"/><Relationship Id="rId99" Type="http://schemas.openxmlformats.org/officeDocument/2006/relationships/image" Target="../media/image131.svg"/><Relationship Id="rId101" Type="http://schemas.openxmlformats.org/officeDocument/2006/relationships/image" Target="../media/image133.svg"/><Relationship Id="rId122" Type="http://schemas.openxmlformats.org/officeDocument/2006/relationships/image" Target="../media/image154.png"/><Relationship Id="rId143" Type="http://schemas.openxmlformats.org/officeDocument/2006/relationships/image" Target="../media/image175.svg"/><Relationship Id="rId148" Type="http://schemas.openxmlformats.org/officeDocument/2006/relationships/image" Target="../media/image180.png"/><Relationship Id="rId164" Type="http://schemas.openxmlformats.org/officeDocument/2006/relationships/image" Target="../media/image196.png"/><Relationship Id="rId169" Type="http://schemas.openxmlformats.org/officeDocument/2006/relationships/image" Target="../media/image201.svg"/><Relationship Id="rId185" Type="http://schemas.openxmlformats.org/officeDocument/2006/relationships/image" Target="../media/image21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80" Type="http://schemas.openxmlformats.org/officeDocument/2006/relationships/image" Target="../media/image212.png"/><Relationship Id="rId26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0.svg"/><Relationship Id="rId21" Type="http://schemas.openxmlformats.org/officeDocument/2006/relationships/image" Target="../media/image245.svg"/><Relationship Id="rId42" Type="http://schemas.openxmlformats.org/officeDocument/2006/relationships/image" Target="../media/image266.png"/><Relationship Id="rId47" Type="http://schemas.openxmlformats.org/officeDocument/2006/relationships/image" Target="../media/image271.svg"/><Relationship Id="rId63" Type="http://schemas.openxmlformats.org/officeDocument/2006/relationships/image" Target="../media/image287.svg"/><Relationship Id="rId68" Type="http://schemas.openxmlformats.org/officeDocument/2006/relationships/image" Target="../media/image292.png"/><Relationship Id="rId84" Type="http://schemas.openxmlformats.org/officeDocument/2006/relationships/image" Target="../media/image308.png"/><Relationship Id="rId89" Type="http://schemas.openxmlformats.org/officeDocument/2006/relationships/image" Target="../media/image313.svg"/><Relationship Id="rId112" Type="http://schemas.openxmlformats.org/officeDocument/2006/relationships/image" Target="../media/image336.png"/><Relationship Id="rId133" Type="http://schemas.openxmlformats.org/officeDocument/2006/relationships/image" Target="../media/image356.svg"/><Relationship Id="rId138" Type="http://schemas.openxmlformats.org/officeDocument/2006/relationships/image" Target="../media/image361.png"/><Relationship Id="rId154" Type="http://schemas.openxmlformats.org/officeDocument/2006/relationships/image" Target="../media/image377.png"/><Relationship Id="rId159" Type="http://schemas.openxmlformats.org/officeDocument/2006/relationships/image" Target="../media/image382.svg"/><Relationship Id="rId175" Type="http://schemas.openxmlformats.org/officeDocument/2006/relationships/image" Target="../media/image398.svg"/><Relationship Id="rId170" Type="http://schemas.openxmlformats.org/officeDocument/2006/relationships/image" Target="../media/image393.png"/><Relationship Id="rId191" Type="http://schemas.openxmlformats.org/officeDocument/2006/relationships/image" Target="../media/image414.svg"/><Relationship Id="rId16" Type="http://schemas.openxmlformats.org/officeDocument/2006/relationships/image" Target="../media/image240.png"/><Relationship Id="rId107" Type="http://schemas.openxmlformats.org/officeDocument/2006/relationships/image" Target="../media/image331.svg"/><Relationship Id="rId11" Type="http://schemas.openxmlformats.org/officeDocument/2006/relationships/image" Target="../media/image235.svg"/><Relationship Id="rId32" Type="http://schemas.openxmlformats.org/officeDocument/2006/relationships/image" Target="../media/image256.png"/><Relationship Id="rId37" Type="http://schemas.openxmlformats.org/officeDocument/2006/relationships/image" Target="../media/image261.svg"/><Relationship Id="rId53" Type="http://schemas.openxmlformats.org/officeDocument/2006/relationships/image" Target="../media/image277.svg"/><Relationship Id="rId58" Type="http://schemas.openxmlformats.org/officeDocument/2006/relationships/image" Target="../media/image282.png"/><Relationship Id="rId74" Type="http://schemas.openxmlformats.org/officeDocument/2006/relationships/image" Target="../media/image298.png"/><Relationship Id="rId79" Type="http://schemas.openxmlformats.org/officeDocument/2006/relationships/image" Target="../media/image303.svg"/><Relationship Id="rId102" Type="http://schemas.openxmlformats.org/officeDocument/2006/relationships/image" Target="../media/image326.png"/><Relationship Id="rId123" Type="http://schemas.openxmlformats.org/officeDocument/2006/relationships/image" Target="../media/image346.svg"/><Relationship Id="rId128" Type="http://schemas.openxmlformats.org/officeDocument/2006/relationships/image" Target="../media/image351.png"/><Relationship Id="rId144" Type="http://schemas.openxmlformats.org/officeDocument/2006/relationships/image" Target="../media/image367.png"/><Relationship Id="rId149" Type="http://schemas.openxmlformats.org/officeDocument/2006/relationships/image" Target="../media/image372.svg"/><Relationship Id="rId5" Type="http://schemas.openxmlformats.org/officeDocument/2006/relationships/image" Target="../media/image229.svg"/><Relationship Id="rId90" Type="http://schemas.openxmlformats.org/officeDocument/2006/relationships/image" Target="../media/image314.png"/><Relationship Id="rId95" Type="http://schemas.openxmlformats.org/officeDocument/2006/relationships/image" Target="../media/image319.svg"/><Relationship Id="rId160" Type="http://schemas.openxmlformats.org/officeDocument/2006/relationships/image" Target="../media/image383.png"/><Relationship Id="rId165" Type="http://schemas.openxmlformats.org/officeDocument/2006/relationships/image" Target="../media/image388.svg"/><Relationship Id="rId181" Type="http://schemas.openxmlformats.org/officeDocument/2006/relationships/image" Target="../media/image404.svg"/><Relationship Id="rId186" Type="http://schemas.openxmlformats.org/officeDocument/2006/relationships/image" Target="../media/image409.png"/><Relationship Id="rId22" Type="http://schemas.openxmlformats.org/officeDocument/2006/relationships/image" Target="../media/image246.png"/><Relationship Id="rId27" Type="http://schemas.openxmlformats.org/officeDocument/2006/relationships/image" Target="../media/image251.svg"/><Relationship Id="rId43" Type="http://schemas.openxmlformats.org/officeDocument/2006/relationships/image" Target="../media/image267.svg"/><Relationship Id="rId48" Type="http://schemas.openxmlformats.org/officeDocument/2006/relationships/image" Target="../media/image272.png"/><Relationship Id="rId64" Type="http://schemas.openxmlformats.org/officeDocument/2006/relationships/image" Target="../media/image288.png"/><Relationship Id="rId69" Type="http://schemas.openxmlformats.org/officeDocument/2006/relationships/image" Target="../media/image293.svg"/><Relationship Id="rId113" Type="http://schemas.openxmlformats.org/officeDocument/2006/relationships/image" Target="../media/image337.svg"/><Relationship Id="rId118" Type="http://schemas.openxmlformats.org/officeDocument/2006/relationships/image" Target="../media/image341.png"/><Relationship Id="rId134" Type="http://schemas.openxmlformats.org/officeDocument/2006/relationships/image" Target="../media/image357.png"/><Relationship Id="rId139" Type="http://schemas.openxmlformats.org/officeDocument/2006/relationships/image" Target="../media/image362.svg"/><Relationship Id="rId80" Type="http://schemas.openxmlformats.org/officeDocument/2006/relationships/image" Target="../media/image304.png"/><Relationship Id="rId85" Type="http://schemas.openxmlformats.org/officeDocument/2006/relationships/image" Target="../media/image309.svg"/><Relationship Id="rId150" Type="http://schemas.openxmlformats.org/officeDocument/2006/relationships/image" Target="../media/image373.png"/><Relationship Id="rId155" Type="http://schemas.openxmlformats.org/officeDocument/2006/relationships/image" Target="../media/image378.svg"/><Relationship Id="rId171" Type="http://schemas.openxmlformats.org/officeDocument/2006/relationships/image" Target="../media/image394.svg"/><Relationship Id="rId176" Type="http://schemas.openxmlformats.org/officeDocument/2006/relationships/image" Target="../media/image399.png"/><Relationship Id="rId192" Type="http://schemas.openxmlformats.org/officeDocument/2006/relationships/image" Target="../media/image415.png"/><Relationship Id="rId12" Type="http://schemas.openxmlformats.org/officeDocument/2006/relationships/image" Target="../media/image236.png"/><Relationship Id="rId17" Type="http://schemas.openxmlformats.org/officeDocument/2006/relationships/image" Target="../media/image241.svg"/><Relationship Id="rId33" Type="http://schemas.openxmlformats.org/officeDocument/2006/relationships/image" Target="../media/image257.svg"/><Relationship Id="rId38" Type="http://schemas.openxmlformats.org/officeDocument/2006/relationships/image" Target="../media/image262.png"/><Relationship Id="rId59" Type="http://schemas.openxmlformats.org/officeDocument/2006/relationships/image" Target="../media/image283.svg"/><Relationship Id="rId103" Type="http://schemas.openxmlformats.org/officeDocument/2006/relationships/image" Target="../media/image327.svg"/><Relationship Id="rId108" Type="http://schemas.openxmlformats.org/officeDocument/2006/relationships/image" Target="../media/image332.png"/><Relationship Id="rId124" Type="http://schemas.openxmlformats.org/officeDocument/2006/relationships/image" Target="../media/image347.png"/><Relationship Id="rId129" Type="http://schemas.openxmlformats.org/officeDocument/2006/relationships/image" Target="../media/image352.svg"/><Relationship Id="rId54" Type="http://schemas.openxmlformats.org/officeDocument/2006/relationships/image" Target="../media/image278.png"/><Relationship Id="rId70" Type="http://schemas.openxmlformats.org/officeDocument/2006/relationships/image" Target="../media/image294.png"/><Relationship Id="rId75" Type="http://schemas.openxmlformats.org/officeDocument/2006/relationships/image" Target="../media/image299.svg"/><Relationship Id="rId91" Type="http://schemas.openxmlformats.org/officeDocument/2006/relationships/image" Target="../media/image315.svg"/><Relationship Id="rId96" Type="http://schemas.openxmlformats.org/officeDocument/2006/relationships/image" Target="../media/image320.png"/><Relationship Id="rId140" Type="http://schemas.openxmlformats.org/officeDocument/2006/relationships/image" Target="../media/image363.png"/><Relationship Id="rId145" Type="http://schemas.openxmlformats.org/officeDocument/2006/relationships/image" Target="../media/image368.svg"/><Relationship Id="rId161" Type="http://schemas.openxmlformats.org/officeDocument/2006/relationships/image" Target="../media/image384.svg"/><Relationship Id="rId166" Type="http://schemas.openxmlformats.org/officeDocument/2006/relationships/image" Target="../media/image389.png"/><Relationship Id="rId182" Type="http://schemas.openxmlformats.org/officeDocument/2006/relationships/image" Target="../media/image405.png"/><Relationship Id="rId187" Type="http://schemas.openxmlformats.org/officeDocument/2006/relationships/image" Target="../media/image410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30.png"/><Relationship Id="rId23" Type="http://schemas.openxmlformats.org/officeDocument/2006/relationships/image" Target="../media/image247.svg"/><Relationship Id="rId28" Type="http://schemas.openxmlformats.org/officeDocument/2006/relationships/image" Target="../media/image252.png"/><Relationship Id="rId49" Type="http://schemas.openxmlformats.org/officeDocument/2006/relationships/image" Target="../media/image273.svg"/><Relationship Id="rId114" Type="http://schemas.openxmlformats.org/officeDocument/2006/relationships/image" Target="../media/image338.png"/><Relationship Id="rId119" Type="http://schemas.openxmlformats.org/officeDocument/2006/relationships/image" Target="../media/image342.svg"/><Relationship Id="rId44" Type="http://schemas.openxmlformats.org/officeDocument/2006/relationships/image" Target="../media/image268.png"/><Relationship Id="rId60" Type="http://schemas.openxmlformats.org/officeDocument/2006/relationships/image" Target="../media/image284.png"/><Relationship Id="rId65" Type="http://schemas.openxmlformats.org/officeDocument/2006/relationships/image" Target="../media/image289.svg"/><Relationship Id="rId81" Type="http://schemas.openxmlformats.org/officeDocument/2006/relationships/image" Target="../media/image305.svg"/><Relationship Id="rId86" Type="http://schemas.openxmlformats.org/officeDocument/2006/relationships/image" Target="../media/image310.png"/><Relationship Id="rId130" Type="http://schemas.openxmlformats.org/officeDocument/2006/relationships/image" Target="../media/image353.png"/><Relationship Id="rId135" Type="http://schemas.openxmlformats.org/officeDocument/2006/relationships/image" Target="../media/image358.svg"/><Relationship Id="rId151" Type="http://schemas.openxmlformats.org/officeDocument/2006/relationships/image" Target="../media/image374.svg"/><Relationship Id="rId156" Type="http://schemas.openxmlformats.org/officeDocument/2006/relationships/image" Target="../media/image379.png"/><Relationship Id="rId177" Type="http://schemas.openxmlformats.org/officeDocument/2006/relationships/image" Target="../media/image400.svg"/><Relationship Id="rId172" Type="http://schemas.openxmlformats.org/officeDocument/2006/relationships/image" Target="../media/image395.png"/><Relationship Id="rId193" Type="http://schemas.openxmlformats.org/officeDocument/2006/relationships/image" Target="../media/image416.svg"/><Relationship Id="rId13" Type="http://schemas.openxmlformats.org/officeDocument/2006/relationships/image" Target="../media/image237.svg"/><Relationship Id="rId18" Type="http://schemas.openxmlformats.org/officeDocument/2006/relationships/image" Target="../media/image242.png"/><Relationship Id="rId39" Type="http://schemas.openxmlformats.org/officeDocument/2006/relationships/image" Target="../media/image263.svg"/><Relationship Id="rId109" Type="http://schemas.openxmlformats.org/officeDocument/2006/relationships/image" Target="../media/image333.svg"/><Relationship Id="rId34" Type="http://schemas.openxmlformats.org/officeDocument/2006/relationships/image" Target="../media/image258.png"/><Relationship Id="rId50" Type="http://schemas.openxmlformats.org/officeDocument/2006/relationships/image" Target="../media/image274.png"/><Relationship Id="rId55" Type="http://schemas.openxmlformats.org/officeDocument/2006/relationships/image" Target="../media/image279.svg"/><Relationship Id="rId76" Type="http://schemas.openxmlformats.org/officeDocument/2006/relationships/image" Target="../media/image300.png"/><Relationship Id="rId97" Type="http://schemas.openxmlformats.org/officeDocument/2006/relationships/image" Target="../media/image321.svg"/><Relationship Id="rId104" Type="http://schemas.openxmlformats.org/officeDocument/2006/relationships/image" Target="../media/image328.png"/><Relationship Id="rId120" Type="http://schemas.openxmlformats.org/officeDocument/2006/relationships/image" Target="../media/image343.png"/><Relationship Id="rId125" Type="http://schemas.openxmlformats.org/officeDocument/2006/relationships/image" Target="../media/image348.svg"/><Relationship Id="rId141" Type="http://schemas.openxmlformats.org/officeDocument/2006/relationships/image" Target="../media/image364.svg"/><Relationship Id="rId146" Type="http://schemas.openxmlformats.org/officeDocument/2006/relationships/image" Target="../media/image369.png"/><Relationship Id="rId167" Type="http://schemas.openxmlformats.org/officeDocument/2006/relationships/image" Target="../media/image390.svg"/><Relationship Id="rId188" Type="http://schemas.openxmlformats.org/officeDocument/2006/relationships/image" Target="../media/image411.png"/><Relationship Id="rId7" Type="http://schemas.openxmlformats.org/officeDocument/2006/relationships/image" Target="../media/image231.svg"/><Relationship Id="rId71" Type="http://schemas.openxmlformats.org/officeDocument/2006/relationships/image" Target="../media/image295.svg"/><Relationship Id="rId92" Type="http://schemas.openxmlformats.org/officeDocument/2006/relationships/image" Target="../media/image316.png"/><Relationship Id="rId162" Type="http://schemas.openxmlformats.org/officeDocument/2006/relationships/image" Target="../media/image385.png"/><Relationship Id="rId183" Type="http://schemas.openxmlformats.org/officeDocument/2006/relationships/image" Target="../media/image406.svg"/><Relationship Id="rId2" Type="http://schemas.openxmlformats.org/officeDocument/2006/relationships/image" Target="../media/image226.png"/><Relationship Id="rId29" Type="http://schemas.openxmlformats.org/officeDocument/2006/relationships/image" Target="../media/image253.svg"/><Relationship Id="rId24" Type="http://schemas.openxmlformats.org/officeDocument/2006/relationships/image" Target="../media/image248.png"/><Relationship Id="rId40" Type="http://schemas.openxmlformats.org/officeDocument/2006/relationships/image" Target="../media/image264.png"/><Relationship Id="rId45" Type="http://schemas.openxmlformats.org/officeDocument/2006/relationships/image" Target="../media/image269.svg"/><Relationship Id="rId66" Type="http://schemas.openxmlformats.org/officeDocument/2006/relationships/image" Target="../media/image290.png"/><Relationship Id="rId87" Type="http://schemas.openxmlformats.org/officeDocument/2006/relationships/image" Target="../media/image311.svg"/><Relationship Id="rId110" Type="http://schemas.openxmlformats.org/officeDocument/2006/relationships/image" Target="../media/image334.png"/><Relationship Id="rId115" Type="http://schemas.openxmlformats.org/officeDocument/2006/relationships/image" Target="../media/image339.svg"/><Relationship Id="rId131" Type="http://schemas.openxmlformats.org/officeDocument/2006/relationships/image" Target="../media/image354.svg"/><Relationship Id="rId136" Type="http://schemas.openxmlformats.org/officeDocument/2006/relationships/image" Target="../media/image359.png"/><Relationship Id="rId157" Type="http://schemas.openxmlformats.org/officeDocument/2006/relationships/image" Target="../media/image380.svg"/><Relationship Id="rId178" Type="http://schemas.openxmlformats.org/officeDocument/2006/relationships/image" Target="../media/image401.png"/><Relationship Id="rId61" Type="http://schemas.openxmlformats.org/officeDocument/2006/relationships/image" Target="../media/image285.svg"/><Relationship Id="rId82" Type="http://schemas.openxmlformats.org/officeDocument/2006/relationships/image" Target="../media/image306.png"/><Relationship Id="rId152" Type="http://schemas.openxmlformats.org/officeDocument/2006/relationships/image" Target="../media/image375.png"/><Relationship Id="rId173" Type="http://schemas.openxmlformats.org/officeDocument/2006/relationships/image" Target="../media/image396.svg"/><Relationship Id="rId19" Type="http://schemas.openxmlformats.org/officeDocument/2006/relationships/image" Target="../media/image243.svg"/><Relationship Id="rId14" Type="http://schemas.openxmlformats.org/officeDocument/2006/relationships/image" Target="../media/image238.png"/><Relationship Id="rId30" Type="http://schemas.openxmlformats.org/officeDocument/2006/relationships/image" Target="../media/image254.png"/><Relationship Id="rId35" Type="http://schemas.openxmlformats.org/officeDocument/2006/relationships/image" Target="../media/image259.svg"/><Relationship Id="rId56" Type="http://schemas.openxmlformats.org/officeDocument/2006/relationships/image" Target="../media/image280.png"/><Relationship Id="rId77" Type="http://schemas.openxmlformats.org/officeDocument/2006/relationships/image" Target="../media/image301.svg"/><Relationship Id="rId100" Type="http://schemas.openxmlformats.org/officeDocument/2006/relationships/image" Target="../media/image324.png"/><Relationship Id="rId105" Type="http://schemas.openxmlformats.org/officeDocument/2006/relationships/image" Target="../media/image329.svg"/><Relationship Id="rId126" Type="http://schemas.openxmlformats.org/officeDocument/2006/relationships/image" Target="../media/image349.png"/><Relationship Id="rId147" Type="http://schemas.openxmlformats.org/officeDocument/2006/relationships/image" Target="../media/image370.svg"/><Relationship Id="rId168" Type="http://schemas.openxmlformats.org/officeDocument/2006/relationships/image" Target="../media/image391.png"/><Relationship Id="rId8" Type="http://schemas.openxmlformats.org/officeDocument/2006/relationships/image" Target="../media/image232.png"/><Relationship Id="rId51" Type="http://schemas.openxmlformats.org/officeDocument/2006/relationships/image" Target="../media/image275.svg"/><Relationship Id="rId72" Type="http://schemas.openxmlformats.org/officeDocument/2006/relationships/image" Target="../media/image296.png"/><Relationship Id="rId93" Type="http://schemas.openxmlformats.org/officeDocument/2006/relationships/image" Target="../media/image317.svg"/><Relationship Id="rId98" Type="http://schemas.openxmlformats.org/officeDocument/2006/relationships/image" Target="../media/image322.png"/><Relationship Id="rId121" Type="http://schemas.openxmlformats.org/officeDocument/2006/relationships/image" Target="../media/image344.svg"/><Relationship Id="rId142" Type="http://schemas.openxmlformats.org/officeDocument/2006/relationships/image" Target="../media/image365.png"/><Relationship Id="rId163" Type="http://schemas.openxmlformats.org/officeDocument/2006/relationships/image" Target="../media/image386.svg"/><Relationship Id="rId184" Type="http://schemas.openxmlformats.org/officeDocument/2006/relationships/image" Target="../media/image407.png"/><Relationship Id="rId189" Type="http://schemas.openxmlformats.org/officeDocument/2006/relationships/image" Target="../media/image412.svg"/><Relationship Id="rId3" Type="http://schemas.openxmlformats.org/officeDocument/2006/relationships/image" Target="../media/image227.svg"/><Relationship Id="rId25" Type="http://schemas.openxmlformats.org/officeDocument/2006/relationships/image" Target="../media/image249.svg"/><Relationship Id="rId46" Type="http://schemas.openxmlformats.org/officeDocument/2006/relationships/image" Target="../media/image270.png"/><Relationship Id="rId67" Type="http://schemas.openxmlformats.org/officeDocument/2006/relationships/image" Target="../media/image291.svg"/><Relationship Id="rId116" Type="http://schemas.openxmlformats.org/officeDocument/2006/relationships/image" Target="../media/image172.png"/><Relationship Id="rId137" Type="http://schemas.openxmlformats.org/officeDocument/2006/relationships/image" Target="../media/image360.svg"/><Relationship Id="rId158" Type="http://schemas.openxmlformats.org/officeDocument/2006/relationships/image" Target="../media/image381.png"/><Relationship Id="rId20" Type="http://schemas.openxmlformats.org/officeDocument/2006/relationships/image" Target="../media/image244.png"/><Relationship Id="rId41" Type="http://schemas.openxmlformats.org/officeDocument/2006/relationships/image" Target="../media/image265.svg"/><Relationship Id="rId62" Type="http://schemas.openxmlformats.org/officeDocument/2006/relationships/image" Target="../media/image286.png"/><Relationship Id="rId83" Type="http://schemas.openxmlformats.org/officeDocument/2006/relationships/image" Target="../media/image307.svg"/><Relationship Id="rId88" Type="http://schemas.openxmlformats.org/officeDocument/2006/relationships/image" Target="../media/image312.png"/><Relationship Id="rId111" Type="http://schemas.openxmlformats.org/officeDocument/2006/relationships/image" Target="../media/image335.svg"/><Relationship Id="rId132" Type="http://schemas.openxmlformats.org/officeDocument/2006/relationships/image" Target="../media/image355.png"/><Relationship Id="rId153" Type="http://schemas.openxmlformats.org/officeDocument/2006/relationships/image" Target="../media/image376.svg"/><Relationship Id="rId174" Type="http://schemas.openxmlformats.org/officeDocument/2006/relationships/image" Target="../media/image397.png"/><Relationship Id="rId179" Type="http://schemas.openxmlformats.org/officeDocument/2006/relationships/image" Target="../media/image402.svg"/><Relationship Id="rId190" Type="http://schemas.openxmlformats.org/officeDocument/2006/relationships/image" Target="../media/image413.png"/><Relationship Id="rId15" Type="http://schemas.openxmlformats.org/officeDocument/2006/relationships/image" Target="../media/image239.svg"/><Relationship Id="rId36" Type="http://schemas.openxmlformats.org/officeDocument/2006/relationships/image" Target="../media/image260.png"/><Relationship Id="rId57" Type="http://schemas.openxmlformats.org/officeDocument/2006/relationships/image" Target="../media/image281.svg"/><Relationship Id="rId106" Type="http://schemas.openxmlformats.org/officeDocument/2006/relationships/image" Target="../media/image330.png"/><Relationship Id="rId127" Type="http://schemas.openxmlformats.org/officeDocument/2006/relationships/image" Target="../media/image350.svg"/><Relationship Id="rId10" Type="http://schemas.openxmlformats.org/officeDocument/2006/relationships/image" Target="../media/image234.png"/><Relationship Id="rId31" Type="http://schemas.openxmlformats.org/officeDocument/2006/relationships/image" Target="../media/image255.svg"/><Relationship Id="rId52" Type="http://schemas.openxmlformats.org/officeDocument/2006/relationships/image" Target="../media/image276.png"/><Relationship Id="rId73" Type="http://schemas.openxmlformats.org/officeDocument/2006/relationships/image" Target="../media/image297.svg"/><Relationship Id="rId78" Type="http://schemas.openxmlformats.org/officeDocument/2006/relationships/image" Target="../media/image302.png"/><Relationship Id="rId94" Type="http://schemas.openxmlformats.org/officeDocument/2006/relationships/image" Target="../media/image318.png"/><Relationship Id="rId99" Type="http://schemas.openxmlformats.org/officeDocument/2006/relationships/image" Target="../media/image323.svg"/><Relationship Id="rId101" Type="http://schemas.openxmlformats.org/officeDocument/2006/relationships/image" Target="../media/image325.svg"/><Relationship Id="rId122" Type="http://schemas.openxmlformats.org/officeDocument/2006/relationships/image" Target="../media/image345.png"/><Relationship Id="rId143" Type="http://schemas.openxmlformats.org/officeDocument/2006/relationships/image" Target="../media/image366.svg"/><Relationship Id="rId148" Type="http://schemas.openxmlformats.org/officeDocument/2006/relationships/image" Target="../media/image371.png"/><Relationship Id="rId164" Type="http://schemas.openxmlformats.org/officeDocument/2006/relationships/image" Target="../media/image387.png"/><Relationship Id="rId169" Type="http://schemas.openxmlformats.org/officeDocument/2006/relationships/image" Target="../media/image392.svg"/><Relationship Id="rId185" Type="http://schemas.openxmlformats.org/officeDocument/2006/relationships/image" Target="../media/image408.svg"/><Relationship Id="rId4" Type="http://schemas.openxmlformats.org/officeDocument/2006/relationships/image" Target="../media/image228.png"/><Relationship Id="rId9" Type="http://schemas.openxmlformats.org/officeDocument/2006/relationships/image" Target="../media/image233.svg"/><Relationship Id="rId180" Type="http://schemas.openxmlformats.org/officeDocument/2006/relationships/image" Target="../media/image403.png"/><Relationship Id="rId26" Type="http://schemas.openxmlformats.org/officeDocument/2006/relationships/image" Target="../media/image25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5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Tilt+Prism" TargetMode="External"/><Relationship Id="rId2" Type="http://schemas.openxmlformats.org/officeDocument/2006/relationships/image" Target="../media/image417.png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AE337ED-CE2D-48E6-A495-84684DDCE09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7999"/>
          </a:xfrm>
        </p:spPr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CA2A8D4-22CD-410E-8F42-10EF5EC75928}"/>
              </a:ext>
            </a:extLst>
          </p:cNvPr>
          <p:cNvSpPr/>
          <p:nvPr/>
        </p:nvSpPr>
        <p:spPr>
          <a:xfrm>
            <a:off x="4804229" y="0"/>
            <a:ext cx="1291771" cy="6857999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6731703" y="1342975"/>
            <a:ext cx="49708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Arts and Humanities Degrees</a:t>
            </a:r>
            <a:endParaRPr lang="ko-KR" altLang="en-US" sz="6000" dirty="0">
              <a:solidFill>
                <a:srgbClr val="090D3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7786838" y="4666961"/>
            <a:ext cx="3937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Insert the sub title </a:t>
            </a:r>
            <a:r>
              <a:rPr lang="en-US" altLang="ko-KR" dirty="0" err="1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ofyour</a:t>
            </a:r>
            <a:r>
              <a:rPr lang="en-US" altLang="ko-KR" dirty="0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 presentation</a:t>
            </a:r>
            <a:endParaRPr lang="ko-KR" altLang="en-US" dirty="0">
              <a:solidFill>
                <a:srgbClr val="090D3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B4918E-A9FA-40E9-9550-496E7A4CCF4D}"/>
              </a:ext>
            </a:extLst>
          </p:cNvPr>
          <p:cNvSpPr txBox="1"/>
          <p:nvPr/>
        </p:nvSpPr>
        <p:spPr>
          <a:xfrm>
            <a:off x="7786838" y="5313292"/>
            <a:ext cx="3937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90D39"/>
                </a:solidFill>
              </a:rPr>
              <a:t>amet</a:t>
            </a:r>
            <a:r>
              <a:rPr lang="en-US" altLang="ko-KR" sz="1200" dirty="0">
                <a:solidFill>
                  <a:srgbClr val="090D39"/>
                </a:solidFill>
              </a:rPr>
              <a:t>, </a:t>
            </a:r>
            <a:r>
              <a:rPr lang="en-US" altLang="ko-KR" sz="12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elit</a:t>
            </a:r>
            <a:r>
              <a:rPr lang="en-US" altLang="ko-KR" sz="1200" dirty="0">
                <a:solidFill>
                  <a:srgbClr val="090D39"/>
                </a:solidFill>
              </a:rPr>
              <a:t>, sed do </a:t>
            </a:r>
            <a:r>
              <a:rPr lang="en-US" altLang="ko-KR" sz="1200" dirty="0" err="1">
                <a:solidFill>
                  <a:srgbClr val="090D39"/>
                </a:solidFill>
              </a:rPr>
              <a:t>eiusmod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tempor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incididunt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ut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labore</a:t>
            </a:r>
            <a:r>
              <a:rPr lang="en-US" altLang="ko-KR" sz="1200" dirty="0">
                <a:solidFill>
                  <a:srgbClr val="090D39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90D39"/>
                </a:solidFill>
              </a:rPr>
              <a:t>aliqua</a:t>
            </a:r>
            <a:endParaRPr lang="ko-KR" altLang="en-US" sz="1200" dirty="0">
              <a:solidFill>
                <a:srgbClr val="090D39"/>
              </a:solidFill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A3E7369D-2D8C-4473-868E-2EC5C87ABA9E}"/>
              </a:ext>
            </a:extLst>
          </p:cNvPr>
          <p:cNvCxnSpPr>
            <a:cxnSpLocks/>
          </p:cNvCxnSpPr>
          <p:nvPr/>
        </p:nvCxnSpPr>
        <p:spPr>
          <a:xfrm flipV="1">
            <a:off x="5755120" y="1910444"/>
            <a:ext cx="0" cy="2196840"/>
          </a:xfrm>
          <a:prstGeom prst="line">
            <a:avLst/>
          </a:prstGeom>
          <a:ln w="38100">
            <a:solidFill>
              <a:srgbClr val="FFF8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52B04DE-B890-495D-AF79-FF50087F1695}"/>
              </a:ext>
            </a:extLst>
          </p:cNvPr>
          <p:cNvSpPr/>
          <p:nvPr/>
        </p:nvSpPr>
        <p:spPr>
          <a:xfrm rot="16200000">
            <a:off x="5174089" y="946269"/>
            <a:ext cx="10374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200" dirty="0">
                <a:solidFill>
                  <a:srgbClr val="FFF8F3"/>
                </a:solidFill>
              </a:rPr>
              <a:t>20xx. 00. 00</a:t>
            </a:r>
            <a:endParaRPr lang="ko-KR" altLang="en-US" sz="1200" dirty="0">
              <a:solidFill>
                <a:srgbClr val="FFF8F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6D08D6-AE15-4713-89D1-6080D9843633}"/>
              </a:ext>
            </a:extLst>
          </p:cNvPr>
          <p:cNvSpPr txBox="1"/>
          <p:nvPr/>
        </p:nvSpPr>
        <p:spPr>
          <a:xfrm rot="16200000">
            <a:off x="4539264" y="5118168"/>
            <a:ext cx="23071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8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F8F3"/>
                </a:solidFill>
              </a:rPr>
              <a:t>amet</a:t>
            </a:r>
            <a:endParaRPr lang="ko-KR" altLang="en-US" sz="1200" dirty="0">
              <a:solidFill>
                <a:srgbClr val="FFF8F3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BE6BD46-EEC9-4C3C-9A22-6C59E6F90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7327" y="6487169"/>
            <a:ext cx="2746902" cy="37083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75F5834-F7CC-4279-B31F-ABF235086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3" y="238589"/>
            <a:ext cx="436178" cy="43837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4007161-B511-4049-B3B4-98F5D12C1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500" y="6211546"/>
            <a:ext cx="588115" cy="54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D3296EE-2A67-4E4B-ACA2-AF0E3440F0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7999"/>
          </a:xfrm>
        </p:spPr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8A189C-9F5D-4A45-806F-ACDACDEA523A}"/>
              </a:ext>
            </a:extLst>
          </p:cNvPr>
          <p:cNvSpPr txBox="1"/>
          <p:nvPr/>
        </p:nvSpPr>
        <p:spPr>
          <a:xfrm>
            <a:off x="6833506" y="966497"/>
            <a:ext cx="47924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The academic benefits are undeniable</a:t>
            </a:r>
            <a:endParaRPr lang="ko-KR" altLang="en-US" sz="3200" dirty="0">
              <a:solidFill>
                <a:srgbClr val="090D3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045F8F-4E58-47A9-BAB1-A465CDA29419}"/>
              </a:ext>
            </a:extLst>
          </p:cNvPr>
          <p:cNvSpPr txBox="1"/>
          <p:nvPr/>
        </p:nvSpPr>
        <p:spPr>
          <a:xfrm>
            <a:off x="7460343" y="2977757"/>
            <a:ext cx="39043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B846DCD-2DDC-4AED-A28C-7A6AA52431D7}"/>
              </a:ext>
            </a:extLst>
          </p:cNvPr>
          <p:cNvSpPr/>
          <p:nvPr/>
        </p:nvSpPr>
        <p:spPr>
          <a:xfrm>
            <a:off x="7460342" y="2600981"/>
            <a:ext cx="3904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BBE3BA-1994-4B83-85CF-0968ABEE73AF}"/>
              </a:ext>
            </a:extLst>
          </p:cNvPr>
          <p:cNvSpPr txBox="1"/>
          <p:nvPr/>
        </p:nvSpPr>
        <p:spPr>
          <a:xfrm>
            <a:off x="7460343" y="4219187"/>
            <a:ext cx="39043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0C42426-3781-4215-8B8E-6A350D784320}"/>
              </a:ext>
            </a:extLst>
          </p:cNvPr>
          <p:cNvSpPr/>
          <p:nvPr/>
        </p:nvSpPr>
        <p:spPr>
          <a:xfrm>
            <a:off x="7460342" y="3842411"/>
            <a:ext cx="3904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8EFF57-1721-4F64-A235-B72F1D788ACA}"/>
              </a:ext>
            </a:extLst>
          </p:cNvPr>
          <p:cNvSpPr txBox="1"/>
          <p:nvPr/>
        </p:nvSpPr>
        <p:spPr>
          <a:xfrm>
            <a:off x="7460343" y="5460617"/>
            <a:ext cx="39043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5303DFE-8CD1-4263-8430-1123D4F48BB3}"/>
              </a:ext>
            </a:extLst>
          </p:cNvPr>
          <p:cNvSpPr/>
          <p:nvPr/>
        </p:nvSpPr>
        <p:spPr>
          <a:xfrm>
            <a:off x="7460342" y="5083841"/>
            <a:ext cx="3904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89EA7E8E-17F6-4CBC-8122-200C0D80066B}"/>
              </a:ext>
            </a:extLst>
          </p:cNvPr>
          <p:cNvGrpSpPr/>
          <p:nvPr/>
        </p:nvGrpSpPr>
        <p:grpSpPr>
          <a:xfrm>
            <a:off x="6867326" y="3995962"/>
            <a:ext cx="390525" cy="361950"/>
            <a:chOff x="769421" y="2905696"/>
            <a:chExt cx="390525" cy="361950"/>
          </a:xfrm>
          <a:solidFill>
            <a:srgbClr val="495DFF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2DD94F9-F3A3-4527-9666-E816E395CA75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E1192C1-938B-488D-BA31-FB8FA96FED83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5497B56-7999-4B81-92F0-DB5AAA9498B5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E0AC6A3-4919-4263-8887-4C3C700CC925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78352F0-30BE-4AB2-A5D5-5FB05764AF8E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BB7D7FC-2361-493A-B8F3-99C82CA7DEA1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BA3FBD4-F7EE-4C93-807C-C176F1A8B54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17334A6-02FA-4647-BD85-801020229D89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BFE7F27D-E2EF-47FE-A69E-CCD7D8D83AD5}"/>
              </a:ext>
            </a:extLst>
          </p:cNvPr>
          <p:cNvGrpSpPr/>
          <p:nvPr/>
        </p:nvGrpSpPr>
        <p:grpSpPr>
          <a:xfrm>
            <a:off x="6867326" y="2742743"/>
            <a:ext cx="390525" cy="390525"/>
            <a:chOff x="6151784" y="2905672"/>
            <a:chExt cx="390525" cy="390525"/>
          </a:xfrm>
          <a:solidFill>
            <a:srgbClr val="495DFF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82C42B4-20C6-4938-AB1B-D44FE075B150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3F82291A-DC92-4F10-8266-B354B9860A2C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865D5D12-F68A-4EDB-B066-F05DD7E5CA26}"/>
              </a:ext>
            </a:extLst>
          </p:cNvPr>
          <p:cNvGrpSpPr/>
          <p:nvPr/>
        </p:nvGrpSpPr>
        <p:grpSpPr>
          <a:xfrm>
            <a:off x="6867326" y="5203860"/>
            <a:ext cx="390525" cy="387382"/>
            <a:chOff x="2125590" y="4903755"/>
            <a:chExt cx="390525" cy="387382"/>
          </a:xfrm>
          <a:solidFill>
            <a:srgbClr val="495DFF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8771E32-2AC5-48DA-8A6A-E51F2BCDEEE1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C18213AE-B0E9-4E7E-888B-775600FACD71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33E3CB0-8269-4CE3-AF0F-15FDE6EF0719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11C466A-8882-4946-8804-0CE0215C4D1D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</p:grpSp>
      <p:pic>
        <p:nvPicPr>
          <p:cNvPr id="34" name="그림 33">
            <a:extLst>
              <a:ext uri="{FF2B5EF4-FFF2-40B4-BE49-F238E27FC236}">
                <a16:creationId xmlns:a16="http://schemas.microsoft.com/office/drawing/2014/main" id="{972BA89C-8881-4AD1-84F4-CBFB3EF69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46902" cy="370831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01C4935B-D7CB-4A27-B8B8-83C116625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37" y="5897975"/>
            <a:ext cx="961125" cy="960025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DE39F095-4F62-4343-B2B3-BF816A1D2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382" y="6412739"/>
            <a:ext cx="992110" cy="116275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8F348B51-5DC6-4D7A-B2CC-F5ACD217C4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741" y="134098"/>
            <a:ext cx="504284" cy="52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04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BA4168-20B4-42F3-B5AF-2A617CA537CC}"/>
              </a:ext>
            </a:extLst>
          </p:cNvPr>
          <p:cNvSpPr txBox="1"/>
          <p:nvPr/>
        </p:nvSpPr>
        <p:spPr>
          <a:xfrm>
            <a:off x="2308996" y="604293"/>
            <a:ext cx="7574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The arts have a social impact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7261E9-F65B-4D2F-8090-45426350430C}"/>
              </a:ext>
            </a:extLst>
          </p:cNvPr>
          <p:cNvSpPr txBox="1"/>
          <p:nvPr/>
        </p:nvSpPr>
        <p:spPr>
          <a:xfrm>
            <a:off x="1790702" y="1399956"/>
            <a:ext cx="86105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90D39"/>
                </a:solidFill>
              </a:rPr>
              <a:t>amet</a:t>
            </a:r>
            <a:r>
              <a:rPr lang="en-US" altLang="ko-KR" sz="1200" dirty="0">
                <a:solidFill>
                  <a:srgbClr val="090D39"/>
                </a:solidFill>
              </a:rPr>
              <a:t>, </a:t>
            </a:r>
            <a:r>
              <a:rPr lang="en-US" altLang="ko-KR" sz="12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adipiscing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elit</a:t>
            </a:r>
            <a:r>
              <a:rPr lang="en-US" altLang="ko-KR" sz="1200" dirty="0">
                <a:solidFill>
                  <a:srgbClr val="090D39"/>
                </a:solidFill>
              </a:rPr>
              <a:t>, sed do </a:t>
            </a:r>
            <a:r>
              <a:rPr lang="en-US" altLang="ko-KR" sz="1200" dirty="0" err="1">
                <a:solidFill>
                  <a:srgbClr val="090D39"/>
                </a:solidFill>
              </a:rPr>
              <a:t>eiusmod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tempor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incididunt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ut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labore</a:t>
            </a:r>
            <a:r>
              <a:rPr lang="en-US" altLang="ko-KR" sz="1200" dirty="0">
                <a:solidFill>
                  <a:srgbClr val="090D39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90D39"/>
                </a:solidFill>
              </a:rPr>
              <a:t>aliqua</a:t>
            </a:r>
            <a:r>
              <a:rPr lang="en-US" altLang="ko-KR" sz="1200" dirty="0">
                <a:solidFill>
                  <a:srgbClr val="090D39"/>
                </a:solidFill>
              </a:rPr>
              <a:t>. </a:t>
            </a:r>
          </a:p>
          <a:p>
            <a:pPr algn="ctr"/>
            <a:r>
              <a:rPr lang="en-US" altLang="ko-KR" sz="1200" dirty="0">
                <a:solidFill>
                  <a:srgbClr val="090D39"/>
                </a:solidFill>
              </a:rPr>
              <a:t>Ut </a:t>
            </a:r>
            <a:r>
              <a:rPr lang="en-US" altLang="ko-KR" sz="1200" dirty="0" err="1">
                <a:solidFill>
                  <a:srgbClr val="090D39"/>
                </a:solidFill>
              </a:rPr>
              <a:t>enim</a:t>
            </a:r>
            <a:r>
              <a:rPr lang="en-US" altLang="ko-KR" sz="1200" dirty="0">
                <a:solidFill>
                  <a:srgbClr val="090D39"/>
                </a:solidFill>
              </a:rPr>
              <a:t> ad minim </a:t>
            </a:r>
            <a:r>
              <a:rPr lang="en-US" altLang="ko-KR" sz="1200" dirty="0" err="1">
                <a:solidFill>
                  <a:srgbClr val="090D39"/>
                </a:solidFill>
              </a:rPr>
              <a:t>veniam</a:t>
            </a:r>
            <a:r>
              <a:rPr lang="en-US" altLang="ko-KR" sz="1200" dirty="0">
                <a:solidFill>
                  <a:srgbClr val="090D39"/>
                </a:solidFill>
              </a:rPr>
              <a:t>, </a:t>
            </a:r>
            <a:r>
              <a:rPr lang="en-US" altLang="ko-KR" sz="1200" dirty="0" err="1">
                <a:solidFill>
                  <a:srgbClr val="090D39"/>
                </a:solidFill>
              </a:rPr>
              <a:t>quis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nostrud</a:t>
            </a:r>
            <a:r>
              <a:rPr lang="en-US" altLang="ko-KR" sz="1200" dirty="0">
                <a:solidFill>
                  <a:srgbClr val="090D39"/>
                </a:solidFill>
              </a:rPr>
              <a:t> exercitation </a:t>
            </a:r>
            <a:r>
              <a:rPr lang="en-US" altLang="ko-KR" sz="1200" dirty="0" err="1">
                <a:solidFill>
                  <a:srgbClr val="090D39"/>
                </a:solidFill>
              </a:rPr>
              <a:t>ullamco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laboris</a:t>
            </a:r>
            <a:r>
              <a:rPr lang="en-US" altLang="ko-KR" sz="1200" dirty="0">
                <a:solidFill>
                  <a:srgbClr val="090D39"/>
                </a:solidFill>
              </a:rPr>
              <a:t> nisi </a:t>
            </a:r>
            <a:r>
              <a:rPr lang="en-US" altLang="ko-KR" sz="1200" dirty="0" err="1">
                <a:solidFill>
                  <a:srgbClr val="090D39"/>
                </a:solidFill>
              </a:rPr>
              <a:t>ut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aliquip</a:t>
            </a:r>
            <a:r>
              <a:rPr lang="en-US" altLang="ko-KR" sz="1200" dirty="0">
                <a:solidFill>
                  <a:srgbClr val="090D39"/>
                </a:solidFill>
              </a:rPr>
              <a:t> ex </a:t>
            </a:r>
            <a:r>
              <a:rPr lang="en-US" altLang="ko-KR" sz="1200" dirty="0" err="1">
                <a:solidFill>
                  <a:srgbClr val="090D39"/>
                </a:solidFill>
              </a:rPr>
              <a:t>ea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commodo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consequat</a:t>
            </a:r>
            <a:r>
              <a:rPr lang="en-US" altLang="ko-KR" sz="1200" dirty="0">
                <a:solidFill>
                  <a:srgbClr val="090D39"/>
                </a:solidFill>
              </a:rPr>
              <a:t>.</a:t>
            </a:r>
          </a:p>
          <a:p>
            <a:pPr algn="ctr"/>
            <a:r>
              <a:rPr lang="en-US" altLang="ko-KR" sz="1200" dirty="0">
                <a:solidFill>
                  <a:srgbClr val="090D39"/>
                </a:solidFill>
              </a:rPr>
              <a:t>Duis </a:t>
            </a:r>
            <a:r>
              <a:rPr lang="en-US" altLang="ko-KR" sz="1200" dirty="0" err="1">
                <a:solidFill>
                  <a:srgbClr val="090D39"/>
                </a:solidFill>
              </a:rPr>
              <a:t>aute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irure</a:t>
            </a:r>
            <a:r>
              <a:rPr lang="en-US" altLang="ko-KR" sz="1200" dirty="0">
                <a:solidFill>
                  <a:srgbClr val="090D39"/>
                </a:solidFill>
              </a:rPr>
              <a:t> dolor in </a:t>
            </a:r>
            <a:r>
              <a:rPr lang="en-US" altLang="ko-KR" sz="1200" dirty="0" err="1">
                <a:solidFill>
                  <a:srgbClr val="090D39"/>
                </a:solidFill>
              </a:rPr>
              <a:t>reprehenderit</a:t>
            </a:r>
            <a:r>
              <a:rPr lang="en-US" altLang="ko-KR" sz="1200" dirty="0">
                <a:solidFill>
                  <a:srgbClr val="090D39"/>
                </a:solidFill>
              </a:rPr>
              <a:t> in </a:t>
            </a:r>
            <a:r>
              <a:rPr lang="en-US" altLang="ko-KR" sz="1200" dirty="0" err="1">
                <a:solidFill>
                  <a:srgbClr val="090D39"/>
                </a:solidFill>
              </a:rPr>
              <a:t>voluptate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velit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esse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cillum</a:t>
            </a:r>
            <a:r>
              <a:rPr lang="en-US" altLang="ko-KR" sz="1200" dirty="0">
                <a:solidFill>
                  <a:srgbClr val="090D39"/>
                </a:solidFill>
              </a:rPr>
              <a:t> dolore </a:t>
            </a:r>
            <a:r>
              <a:rPr lang="en-US" altLang="ko-KR" sz="1200" dirty="0" err="1">
                <a:solidFill>
                  <a:srgbClr val="090D39"/>
                </a:solidFill>
              </a:rPr>
              <a:t>eu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fugiat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nulla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pariatur</a:t>
            </a:r>
            <a:r>
              <a:rPr lang="en-US" altLang="ko-KR" sz="1200" dirty="0">
                <a:solidFill>
                  <a:srgbClr val="090D39"/>
                </a:solidFill>
              </a:rPr>
              <a:t>.</a:t>
            </a:r>
          </a:p>
        </p:txBody>
      </p:sp>
      <p:sp>
        <p:nvSpPr>
          <p:cNvPr id="24" name="원형: 비어 있음 23">
            <a:extLst>
              <a:ext uri="{FF2B5EF4-FFF2-40B4-BE49-F238E27FC236}">
                <a16:creationId xmlns:a16="http://schemas.microsoft.com/office/drawing/2014/main" id="{8B4F9457-4571-4600-87ED-17EBBC046B3A}"/>
              </a:ext>
            </a:extLst>
          </p:cNvPr>
          <p:cNvSpPr/>
          <p:nvPr/>
        </p:nvSpPr>
        <p:spPr>
          <a:xfrm>
            <a:off x="8530557" y="2957052"/>
            <a:ext cx="1767321" cy="1767321"/>
          </a:xfrm>
          <a:prstGeom prst="donut">
            <a:avLst>
              <a:gd name="adj" fmla="val 834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0A51B6BB-3648-40E5-8E3E-F34E33F8C77F}"/>
              </a:ext>
            </a:extLst>
          </p:cNvPr>
          <p:cNvSpPr/>
          <p:nvPr/>
        </p:nvSpPr>
        <p:spPr>
          <a:xfrm>
            <a:off x="5211330" y="2957052"/>
            <a:ext cx="1767321" cy="1767321"/>
          </a:xfrm>
          <a:prstGeom prst="donut">
            <a:avLst>
              <a:gd name="adj" fmla="val 834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6" name="원형: 비어 있음 25">
            <a:extLst>
              <a:ext uri="{FF2B5EF4-FFF2-40B4-BE49-F238E27FC236}">
                <a16:creationId xmlns:a16="http://schemas.microsoft.com/office/drawing/2014/main" id="{24013840-BF8C-45CB-B3AF-D576A8AD9CE9}"/>
              </a:ext>
            </a:extLst>
          </p:cNvPr>
          <p:cNvSpPr/>
          <p:nvPr/>
        </p:nvSpPr>
        <p:spPr>
          <a:xfrm>
            <a:off x="1893110" y="2957052"/>
            <a:ext cx="1767321" cy="1767321"/>
          </a:xfrm>
          <a:prstGeom prst="donut">
            <a:avLst>
              <a:gd name="adj" fmla="val 834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60" name="막힌 원호 59">
            <a:extLst>
              <a:ext uri="{FF2B5EF4-FFF2-40B4-BE49-F238E27FC236}">
                <a16:creationId xmlns:a16="http://schemas.microsoft.com/office/drawing/2014/main" id="{68160FCC-E6EB-4F3E-9F51-7D7EADC9FB7E}"/>
              </a:ext>
            </a:extLst>
          </p:cNvPr>
          <p:cNvSpPr/>
          <p:nvPr/>
        </p:nvSpPr>
        <p:spPr>
          <a:xfrm rot="16200000">
            <a:off x="1895132" y="2957053"/>
            <a:ext cx="1765300" cy="1765300"/>
          </a:xfrm>
          <a:prstGeom prst="blockArc">
            <a:avLst>
              <a:gd name="adj1" fmla="val 2683910"/>
              <a:gd name="adj2" fmla="val 0"/>
              <a:gd name="adj3" fmla="val 8259"/>
            </a:avLst>
          </a:prstGeom>
          <a:solidFill>
            <a:srgbClr val="495DFF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4FEFFC02-6770-4B4C-90C3-E069CF94CAED}"/>
              </a:ext>
            </a:extLst>
          </p:cNvPr>
          <p:cNvSpPr/>
          <p:nvPr/>
        </p:nvSpPr>
        <p:spPr>
          <a:xfrm>
            <a:off x="1834462" y="5054466"/>
            <a:ext cx="18866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90D39"/>
                </a:solidFill>
              </a:rPr>
              <a:t>Lorem ipsum</a:t>
            </a:r>
            <a:endParaRPr lang="ko-KR" altLang="en-US" sz="1400" dirty="0">
              <a:solidFill>
                <a:srgbClr val="090D39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CE6B4690-65AE-40D0-8849-93CA22B9A648}"/>
              </a:ext>
            </a:extLst>
          </p:cNvPr>
          <p:cNvSpPr/>
          <p:nvPr/>
        </p:nvSpPr>
        <p:spPr>
          <a:xfrm>
            <a:off x="1834462" y="5437303"/>
            <a:ext cx="18866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90D39"/>
                </a:solidFill>
              </a:rPr>
              <a:t>amet</a:t>
            </a:r>
            <a:r>
              <a:rPr lang="en-US" altLang="ko-KR" sz="1100" dirty="0">
                <a:solidFill>
                  <a:srgbClr val="090D39"/>
                </a:solidFill>
              </a:rPr>
              <a:t>, </a:t>
            </a:r>
            <a:r>
              <a:rPr lang="en-US" altLang="ko-KR" sz="11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elit</a:t>
            </a:r>
            <a:r>
              <a:rPr lang="en-US" altLang="ko-KR" sz="1100" dirty="0">
                <a:solidFill>
                  <a:srgbClr val="090D39"/>
                </a:solidFill>
              </a:rPr>
              <a:t>, sed do </a:t>
            </a:r>
            <a:r>
              <a:rPr lang="en-US" altLang="ko-KR" sz="1100" dirty="0" err="1">
                <a:solidFill>
                  <a:srgbClr val="090D39"/>
                </a:solidFill>
              </a:rPr>
              <a:t>eiusmod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tempor</a:t>
            </a:r>
            <a:endParaRPr lang="ko-KR" altLang="en-US" sz="1100" dirty="0">
              <a:solidFill>
                <a:srgbClr val="090D39"/>
              </a:solidFill>
            </a:endParaRPr>
          </a:p>
        </p:txBody>
      </p:sp>
      <p:sp>
        <p:nvSpPr>
          <p:cNvPr id="66" name="막힌 원호 65">
            <a:extLst>
              <a:ext uri="{FF2B5EF4-FFF2-40B4-BE49-F238E27FC236}">
                <a16:creationId xmlns:a16="http://schemas.microsoft.com/office/drawing/2014/main" id="{3B94BC88-E2AC-42D0-BF72-165C81699837}"/>
              </a:ext>
            </a:extLst>
          </p:cNvPr>
          <p:cNvSpPr/>
          <p:nvPr/>
        </p:nvSpPr>
        <p:spPr>
          <a:xfrm rot="16200000">
            <a:off x="5213351" y="2957053"/>
            <a:ext cx="1765300" cy="1765300"/>
          </a:xfrm>
          <a:prstGeom prst="blockArc">
            <a:avLst>
              <a:gd name="adj1" fmla="val 5398358"/>
              <a:gd name="adj2" fmla="val 0"/>
              <a:gd name="adj3" fmla="val 8259"/>
            </a:avLst>
          </a:prstGeom>
          <a:solidFill>
            <a:srgbClr val="495DFF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C406C8B8-19AE-4970-B5CA-1ED759AAC6A4}"/>
              </a:ext>
            </a:extLst>
          </p:cNvPr>
          <p:cNvSpPr/>
          <p:nvPr/>
        </p:nvSpPr>
        <p:spPr>
          <a:xfrm>
            <a:off x="5152681" y="5054466"/>
            <a:ext cx="18866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90D39"/>
                </a:solidFill>
              </a:rPr>
              <a:t>Lorem ipsum</a:t>
            </a:r>
            <a:endParaRPr lang="ko-KR" altLang="en-US" sz="1400" dirty="0">
              <a:solidFill>
                <a:srgbClr val="090D39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0BD23354-778C-4BBC-BAFC-70F326A97695}"/>
              </a:ext>
            </a:extLst>
          </p:cNvPr>
          <p:cNvSpPr/>
          <p:nvPr/>
        </p:nvSpPr>
        <p:spPr>
          <a:xfrm>
            <a:off x="5152681" y="5437303"/>
            <a:ext cx="18866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90D39"/>
                </a:solidFill>
              </a:rPr>
              <a:t>amet</a:t>
            </a:r>
            <a:r>
              <a:rPr lang="en-US" altLang="ko-KR" sz="1100" dirty="0">
                <a:solidFill>
                  <a:srgbClr val="090D39"/>
                </a:solidFill>
              </a:rPr>
              <a:t>, </a:t>
            </a:r>
            <a:r>
              <a:rPr lang="en-US" altLang="ko-KR" sz="11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elit</a:t>
            </a:r>
            <a:r>
              <a:rPr lang="en-US" altLang="ko-KR" sz="1100" dirty="0">
                <a:solidFill>
                  <a:srgbClr val="090D39"/>
                </a:solidFill>
              </a:rPr>
              <a:t>, sed do </a:t>
            </a:r>
            <a:r>
              <a:rPr lang="en-US" altLang="ko-KR" sz="1100" dirty="0" err="1">
                <a:solidFill>
                  <a:srgbClr val="090D39"/>
                </a:solidFill>
              </a:rPr>
              <a:t>eiusmod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tempor</a:t>
            </a:r>
            <a:endParaRPr lang="ko-KR" altLang="en-US" sz="1100" dirty="0">
              <a:solidFill>
                <a:srgbClr val="090D39"/>
              </a:solidFill>
            </a:endParaRPr>
          </a:p>
        </p:txBody>
      </p:sp>
      <p:sp>
        <p:nvSpPr>
          <p:cNvPr id="69" name="막힌 원호 68">
            <a:extLst>
              <a:ext uri="{FF2B5EF4-FFF2-40B4-BE49-F238E27FC236}">
                <a16:creationId xmlns:a16="http://schemas.microsoft.com/office/drawing/2014/main" id="{33951E9B-D4FC-4577-8964-DC35F2CEF019}"/>
              </a:ext>
            </a:extLst>
          </p:cNvPr>
          <p:cNvSpPr/>
          <p:nvPr/>
        </p:nvSpPr>
        <p:spPr>
          <a:xfrm rot="16200000">
            <a:off x="8531569" y="2957053"/>
            <a:ext cx="1765300" cy="1765300"/>
          </a:xfrm>
          <a:prstGeom prst="blockArc">
            <a:avLst>
              <a:gd name="adj1" fmla="val 10824901"/>
              <a:gd name="adj2" fmla="val 0"/>
              <a:gd name="adj3" fmla="val 8259"/>
            </a:avLst>
          </a:prstGeom>
          <a:solidFill>
            <a:srgbClr val="495DFF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39E8BE3A-61CE-44C4-9013-0A0006510441}"/>
              </a:ext>
            </a:extLst>
          </p:cNvPr>
          <p:cNvSpPr/>
          <p:nvPr/>
        </p:nvSpPr>
        <p:spPr>
          <a:xfrm>
            <a:off x="8470899" y="5054466"/>
            <a:ext cx="18866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90D39"/>
                </a:solidFill>
              </a:rPr>
              <a:t>Lorem ipsum</a:t>
            </a:r>
            <a:endParaRPr lang="ko-KR" altLang="en-US" sz="1400" dirty="0">
              <a:solidFill>
                <a:srgbClr val="090D39"/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42F158CD-59BA-42C1-B342-B3FD601B88D8}"/>
              </a:ext>
            </a:extLst>
          </p:cNvPr>
          <p:cNvSpPr/>
          <p:nvPr/>
        </p:nvSpPr>
        <p:spPr>
          <a:xfrm>
            <a:off x="8470899" y="5437303"/>
            <a:ext cx="18866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90D39"/>
                </a:solidFill>
              </a:rPr>
              <a:t>amet</a:t>
            </a:r>
            <a:r>
              <a:rPr lang="en-US" altLang="ko-KR" sz="1100" dirty="0">
                <a:solidFill>
                  <a:srgbClr val="090D39"/>
                </a:solidFill>
              </a:rPr>
              <a:t>, </a:t>
            </a:r>
            <a:r>
              <a:rPr lang="en-US" altLang="ko-KR" sz="11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elit</a:t>
            </a:r>
            <a:r>
              <a:rPr lang="en-US" altLang="ko-KR" sz="1100" dirty="0">
                <a:solidFill>
                  <a:srgbClr val="090D39"/>
                </a:solidFill>
              </a:rPr>
              <a:t>, sed do </a:t>
            </a:r>
            <a:r>
              <a:rPr lang="en-US" altLang="ko-KR" sz="1100" dirty="0" err="1">
                <a:solidFill>
                  <a:srgbClr val="090D39"/>
                </a:solidFill>
              </a:rPr>
              <a:t>eiusmod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tempor</a:t>
            </a:r>
            <a:endParaRPr lang="ko-KR" altLang="en-US" sz="1100" dirty="0">
              <a:solidFill>
                <a:srgbClr val="090D39"/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76D7147E-ACD5-4339-BB6E-6A089709FC24}"/>
              </a:ext>
            </a:extLst>
          </p:cNvPr>
          <p:cNvSpPr/>
          <p:nvPr/>
        </p:nvSpPr>
        <p:spPr>
          <a:xfrm>
            <a:off x="2076449" y="3531279"/>
            <a:ext cx="1402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90D39"/>
                </a:solidFill>
                <a:latin typeface="+mj-lt"/>
              </a:rPr>
              <a:t>80</a:t>
            </a:r>
            <a:endParaRPr lang="ko-KR" altLang="en-US" sz="3200" dirty="0">
              <a:solidFill>
                <a:srgbClr val="090D39"/>
              </a:solidFill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779EB120-3C26-4F39-A4F4-412452FD5F7B}"/>
              </a:ext>
            </a:extLst>
          </p:cNvPr>
          <p:cNvSpPr/>
          <p:nvPr/>
        </p:nvSpPr>
        <p:spPr>
          <a:xfrm>
            <a:off x="5394668" y="3531279"/>
            <a:ext cx="1402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90D39"/>
                </a:solidFill>
                <a:latin typeface="+mj-lt"/>
              </a:rPr>
              <a:t>75</a:t>
            </a:r>
            <a:endParaRPr lang="ko-KR" altLang="en-US" sz="3200" dirty="0">
              <a:solidFill>
                <a:srgbClr val="090D39"/>
              </a:solidFill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E15C643B-F82F-4371-AC41-018E29F9736D}"/>
              </a:ext>
            </a:extLst>
          </p:cNvPr>
          <p:cNvSpPr/>
          <p:nvPr/>
        </p:nvSpPr>
        <p:spPr>
          <a:xfrm>
            <a:off x="8712886" y="3531279"/>
            <a:ext cx="1402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90D39"/>
                </a:solidFill>
                <a:latin typeface="+mj-lt"/>
              </a:rPr>
              <a:t>50</a:t>
            </a:r>
            <a:endParaRPr lang="ko-KR" altLang="en-US" sz="3200" dirty="0">
              <a:solidFill>
                <a:srgbClr val="090D3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887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BA4168-20B4-42F3-B5AF-2A617CA537CC}"/>
              </a:ext>
            </a:extLst>
          </p:cNvPr>
          <p:cNvSpPr txBox="1"/>
          <p:nvPr/>
        </p:nvSpPr>
        <p:spPr>
          <a:xfrm>
            <a:off x="5983607" y="1357534"/>
            <a:ext cx="3439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Employers look for artistic skills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C406C8B8-19AE-4970-B5CA-1ED759AAC6A4}"/>
              </a:ext>
            </a:extLst>
          </p:cNvPr>
          <p:cNvSpPr/>
          <p:nvPr/>
        </p:nvSpPr>
        <p:spPr>
          <a:xfrm>
            <a:off x="1264305" y="4738937"/>
            <a:ext cx="3338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90D39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90D39"/>
              </a:solidFill>
              <a:latin typeface="+mj-lt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0BD23354-778C-4BBC-BAFC-70F326A97695}"/>
              </a:ext>
            </a:extLst>
          </p:cNvPr>
          <p:cNvSpPr/>
          <p:nvPr/>
        </p:nvSpPr>
        <p:spPr>
          <a:xfrm>
            <a:off x="1264305" y="5179524"/>
            <a:ext cx="33387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90D39"/>
                </a:solidFill>
              </a:rPr>
              <a:t>amet</a:t>
            </a:r>
            <a:r>
              <a:rPr lang="en-US" altLang="ko-KR" sz="1400" dirty="0">
                <a:solidFill>
                  <a:srgbClr val="090D39"/>
                </a:solidFill>
              </a:rPr>
              <a:t>, </a:t>
            </a:r>
            <a:r>
              <a:rPr lang="en-US" altLang="ko-KR" sz="14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elit</a:t>
            </a:r>
            <a:r>
              <a:rPr lang="en-US" altLang="ko-KR" sz="1400" dirty="0">
                <a:solidFill>
                  <a:srgbClr val="090D39"/>
                </a:solidFill>
              </a:rPr>
              <a:t>, sed do </a:t>
            </a:r>
            <a:r>
              <a:rPr lang="en-US" altLang="ko-KR" sz="1400" dirty="0" err="1">
                <a:solidFill>
                  <a:srgbClr val="090D39"/>
                </a:solidFill>
              </a:rPr>
              <a:t>eiusmod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tempor</a:t>
            </a:r>
            <a:endParaRPr lang="ko-KR" altLang="en-US" sz="1400" dirty="0">
              <a:solidFill>
                <a:srgbClr val="090D39"/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779EB120-3C26-4F39-A4F4-412452FD5F7B}"/>
              </a:ext>
            </a:extLst>
          </p:cNvPr>
          <p:cNvSpPr/>
          <p:nvPr/>
        </p:nvSpPr>
        <p:spPr>
          <a:xfrm>
            <a:off x="2232368" y="2479886"/>
            <a:ext cx="1402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90D39"/>
                </a:solidFill>
                <a:latin typeface="+mj-lt"/>
              </a:rPr>
              <a:t>75%</a:t>
            </a:r>
            <a:endParaRPr lang="ko-KR" altLang="en-US" sz="3200" dirty="0">
              <a:solidFill>
                <a:srgbClr val="090D39"/>
              </a:solidFill>
              <a:latin typeface="+mj-lt"/>
            </a:endParaRPr>
          </a:p>
        </p:txBody>
      </p:sp>
      <p:sp>
        <p:nvSpPr>
          <p:cNvPr id="66" name="막힌 원호 65">
            <a:extLst>
              <a:ext uri="{FF2B5EF4-FFF2-40B4-BE49-F238E27FC236}">
                <a16:creationId xmlns:a16="http://schemas.microsoft.com/office/drawing/2014/main" id="{3B94BC88-E2AC-42D0-BF72-165C81699837}"/>
              </a:ext>
            </a:extLst>
          </p:cNvPr>
          <p:cNvSpPr/>
          <p:nvPr/>
        </p:nvSpPr>
        <p:spPr>
          <a:xfrm rot="16200000">
            <a:off x="1221746" y="1119906"/>
            <a:ext cx="3381347" cy="3381350"/>
          </a:xfrm>
          <a:prstGeom prst="blockArc">
            <a:avLst>
              <a:gd name="adj1" fmla="val 5398358"/>
              <a:gd name="adj2" fmla="val 21559277"/>
              <a:gd name="adj3" fmla="val 24724"/>
            </a:avLst>
          </a:prstGeom>
          <a:solidFill>
            <a:srgbClr val="495DFF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75" name="막힌 원호 74">
            <a:extLst>
              <a:ext uri="{FF2B5EF4-FFF2-40B4-BE49-F238E27FC236}">
                <a16:creationId xmlns:a16="http://schemas.microsoft.com/office/drawing/2014/main" id="{17114CC2-2E55-470C-9B83-74F9F9380135}"/>
              </a:ext>
            </a:extLst>
          </p:cNvPr>
          <p:cNvSpPr/>
          <p:nvPr/>
        </p:nvSpPr>
        <p:spPr>
          <a:xfrm rot="5400000" flipH="1">
            <a:off x="1231870" y="939812"/>
            <a:ext cx="3543329" cy="3543332"/>
          </a:xfrm>
          <a:prstGeom prst="blockArc">
            <a:avLst>
              <a:gd name="adj1" fmla="val 16201399"/>
              <a:gd name="adj2" fmla="val 2407"/>
              <a:gd name="adj3" fmla="val 30427"/>
            </a:avLst>
          </a:prstGeom>
          <a:solidFill>
            <a:srgbClr val="FFAB2F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141C518-A2B6-4F0D-8EF8-C6FD97A75091}"/>
              </a:ext>
            </a:extLst>
          </p:cNvPr>
          <p:cNvSpPr txBox="1"/>
          <p:nvPr/>
        </p:nvSpPr>
        <p:spPr>
          <a:xfrm>
            <a:off x="6096000" y="3387162"/>
            <a:ext cx="5306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EB33C664-C744-4AAE-9AF5-DB878C9EE529}"/>
              </a:ext>
            </a:extLst>
          </p:cNvPr>
          <p:cNvSpPr/>
          <p:nvPr/>
        </p:nvSpPr>
        <p:spPr>
          <a:xfrm>
            <a:off x="6095999" y="2981511"/>
            <a:ext cx="5306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407C188-4CB0-4D45-BDD6-05180F28D378}"/>
              </a:ext>
            </a:extLst>
          </p:cNvPr>
          <p:cNvSpPr txBox="1"/>
          <p:nvPr/>
        </p:nvSpPr>
        <p:spPr>
          <a:xfrm>
            <a:off x="6096000" y="4381918"/>
            <a:ext cx="5306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45E83C48-CAFC-44C6-B238-785C4481903E}"/>
              </a:ext>
            </a:extLst>
          </p:cNvPr>
          <p:cNvSpPr/>
          <p:nvPr/>
        </p:nvSpPr>
        <p:spPr>
          <a:xfrm>
            <a:off x="6095999" y="3976267"/>
            <a:ext cx="5306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796A4DB-0816-4597-BF53-F43C7DE08480}"/>
              </a:ext>
            </a:extLst>
          </p:cNvPr>
          <p:cNvSpPr txBox="1"/>
          <p:nvPr/>
        </p:nvSpPr>
        <p:spPr>
          <a:xfrm>
            <a:off x="6096000" y="5376674"/>
            <a:ext cx="5306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65508CBE-DFE2-48CE-9388-749A27B7EDFD}"/>
              </a:ext>
            </a:extLst>
          </p:cNvPr>
          <p:cNvSpPr/>
          <p:nvPr/>
        </p:nvSpPr>
        <p:spPr>
          <a:xfrm>
            <a:off x="6095999" y="4971023"/>
            <a:ext cx="5306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707388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9E08988-CF0B-47C6-BCC7-146818B43B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79842FF-B96B-4C62-8E62-EB8E625A3E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374614-BEA8-4775-B1D0-F9DE199C20FE}"/>
              </a:ext>
            </a:extLst>
          </p:cNvPr>
          <p:cNvSpPr txBox="1"/>
          <p:nvPr/>
        </p:nvSpPr>
        <p:spPr>
          <a:xfrm>
            <a:off x="660401" y="807493"/>
            <a:ext cx="49656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Art helps our mental health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71A15CD-1997-470F-BF9D-E900B47E3511}"/>
              </a:ext>
            </a:extLst>
          </p:cNvPr>
          <p:cNvSpPr/>
          <p:nvPr/>
        </p:nvSpPr>
        <p:spPr>
          <a:xfrm>
            <a:off x="772792" y="1792770"/>
            <a:ext cx="2827657" cy="143887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09F242-D39D-4483-BC62-599918F88AF1}"/>
              </a:ext>
            </a:extLst>
          </p:cNvPr>
          <p:cNvSpPr txBox="1"/>
          <p:nvPr/>
        </p:nvSpPr>
        <p:spPr>
          <a:xfrm>
            <a:off x="772793" y="2694273"/>
            <a:ext cx="46832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incididunt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ut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labore</a:t>
            </a:r>
            <a:r>
              <a:rPr lang="en-US" altLang="ko-KR" dirty="0">
                <a:solidFill>
                  <a:srgbClr val="090D39"/>
                </a:solidFill>
              </a:rPr>
              <a:t> et dolore magna </a:t>
            </a:r>
            <a:r>
              <a:rPr lang="en-US" altLang="ko-KR" dirty="0" err="1">
                <a:solidFill>
                  <a:srgbClr val="090D39"/>
                </a:solidFill>
              </a:rPr>
              <a:t>aliqua</a:t>
            </a:r>
            <a:r>
              <a:rPr lang="en-US" altLang="ko-KR" dirty="0">
                <a:solidFill>
                  <a:srgbClr val="090D39"/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6F861BA-327F-43D7-B349-E3D6902C46F9}"/>
              </a:ext>
            </a:extLst>
          </p:cNvPr>
          <p:cNvSpPr/>
          <p:nvPr/>
        </p:nvSpPr>
        <p:spPr>
          <a:xfrm>
            <a:off x="772792" y="2240497"/>
            <a:ext cx="4683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PICTURE ON THE RIGHT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193C81-5BB5-4773-A22E-87C57134E75F}"/>
              </a:ext>
            </a:extLst>
          </p:cNvPr>
          <p:cNvSpPr txBox="1"/>
          <p:nvPr/>
        </p:nvSpPr>
        <p:spPr>
          <a:xfrm>
            <a:off x="6491238" y="5406388"/>
            <a:ext cx="4683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Ut </a:t>
            </a:r>
            <a:r>
              <a:rPr lang="en-US" altLang="ko-KR" dirty="0" err="1">
                <a:solidFill>
                  <a:srgbClr val="090D39"/>
                </a:solidFill>
              </a:rPr>
              <a:t>enim</a:t>
            </a:r>
            <a:r>
              <a:rPr lang="en-US" altLang="ko-KR" dirty="0">
                <a:solidFill>
                  <a:srgbClr val="090D39"/>
                </a:solidFill>
              </a:rPr>
              <a:t> ad minim </a:t>
            </a:r>
            <a:r>
              <a:rPr lang="en-US" altLang="ko-KR" dirty="0" err="1">
                <a:solidFill>
                  <a:srgbClr val="090D39"/>
                </a:solidFill>
              </a:rPr>
              <a:t>veniam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quis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nostrud</a:t>
            </a:r>
            <a:r>
              <a:rPr lang="en-US" altLang="ko-KR" dirty="0">
                <a:solidFill>
                  <a:srgbClr val="090D39"/>
                </a:solidFill>
              </a:rPr>
              <a:t> exercitation </a:t>
            </a:r>
            <a:r>
              <a:rPr lang="en-US" altLang="ko-KR" dirty="0" err="1">
                <a:solidFill>
                  <a:srgbClr val="090D39"/>
                </a:solidFill>
              </a:rPr>
              <a:t>ullamco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laboris</a:t>
            </a:r>
            <a:r>
              <a:rPr lang="en-US" altLang="ko-KR" dirty="0">
                <a:solidFill>
                  <a:srgbClr val="090D39"/>
                </a:solidFill>
              </a:rPr>
              <a:t> nisi </a:t>
            </a:r>
            <a:r>
              <a:rPr lang="en-US" altLang="ko-KR" dirty="0" err="1">
                <a:solidFill>
                  <a:srgbClr val="090D39"/>
                </a:solidFill>
              </a:rPr>
              <a:t>ut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aliquip</a:t>
            </a:r>
            <a:r>
              <a:rPr lang="en-US" altLang="ko-KR" dirty="0">
                <a:solidFill>
                  <a:srgbClr val="090D39"/>
                </a:solidFill>
              </a:rPr>
              <a:t> ex </a:t>
            </a:r>
            <a:r>
              <a:rPr lang="en-US" altLang="ko-KR" dirty="0" err="1">
                <a:solidFill>
                  <a:srgbClr val="090D39"/>
                </a:solidFill>
              </a:rPr>
              <a:t>ea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commodo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consequat</a:t>
            </a:r>
            <a:r>
              <a:rPr lang="en-US" altLang="ko-KR" dirty="0">
                <a:solidFill>
                  <a:srgbClr val="090D39"/>
                </a:solidFill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Duis </a:t>
            </a:r>
            <a:r>
              <a:rPr lang="en-US" altLang="ko-KR" dirty="0" err="1">
                <a:solidFill>
                  <a:srgbClr val="090D39"/>
                </a:solidFill>
              </a:rPr>
              <a:t>aute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irure</a:t>
            </a:r>
            <a:r>
              <a:rPr lang="en-US" altLang="ko-KR" dirty="0">
                <a:solidFill>
                  <a:srgbClr val="090D39"/>
                </a:solidFill>
              </a:rPr>
              <a:t> dolor in </a:t>
            </a:r>
            <a:r>
              <a:rPr lang="en-US" altLang="ko-KR" dirty="0" err="1">
                <a:solidFill>
                  <a:srgbClr val="090D39"/>
                </a:solidFill>
              </a:rPr>
              <a:t>reprehenderit</a:t>
            </a:r>
            <a:r>
              <a:rPr lang="en-US" altLang="ko-KR" dirty="0">
                <a:solidFill>
                  <a:srgbClr val="090D39"/>
                </a:solidFill>
              </a:rPr>
              <a:t> in </a:t>
            </a:r>
            <a:r>
              <a:rPr lang="en-US" altLang="ko-KR" dirty="0" err="1">
                <a:solidFill>
                  <a:srgbClr val="090D39"/>
                </a:solidFill>
              </a:rPr>
              <a:t>voluptate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velit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esse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cillum</a:t>
            </a:r>
            <a:r>
              <a:rPr lang="en-US" altLang="ko-KR" dirty="0">
                <a:solidFill>
                  <a:srgbClr val="090D39"/>
                </a:solidFill>
              </a:rPr>
              <a:t> dolore </a:t>
            </a:r>
            <a:r>
              <a:rPr lang="en-US" altLang="ko-KR" dirty="0" err="1">
                <a:solidFill>
                  <a:srgbClr val="090D39"/>
                </a:solidFill>
              </a:rPr>
              <a:t>eu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fugiat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nulla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pariatur</a:t>
            </a:r>
            <a:r>
              <a:rPr lang="en-US" altLang="ko-KR" dirty="0">
                <a:solidFill>
                  <a:srgbClr val="090D39"/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C17D3C7-F530-4580-A8D1-9DF67B67E52C}"/>
              </a:ext>
            </a:extLst>
          </p:cNvPr>
          <p:cNvSpPr/>
          <p:nvPr/>
        </p:nvSpPr>
        <p:spPr>
          <a:xfrm>
            <a:off x="6491237" y="4952612"/>
            <a:ext cx="4683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PICTURE ON LEFT</a:t>
            </a:r>
          </a:p>
        </p:txBody>
      </p:sp>
    </p:spTree>
    <p:extLst>
      <p:ext uri="{BB962C8B-B14F-4D97-AF65-F5344CB8AC3E}">
        <p14:creationId xmlns:p14="http://schemas.microsoft.com/office/powerpoint/2010/main" val="3774565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A637FBA-8D6B-4EFD-90E3-48222DD4FFBA}"/>
              </a:ext>
            </a:extLst>
          </p:cNvPr>
          <p:cNvSpPr txBox="1"/>
          <p:nvPr/>
        </p:nvSpPr>
        <p:spPr>
          <a:xfrm>
            <a:off x="680667" y="947097"/>
            <a:ext cx="2913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ECE3DC"/>
                </a:solidFill>
                <a:latin typeface="+mj-lt"/>
                <a:cs typeface="Arial" panose="020B0604020202020204" pitchFamily="34" charset="0"/>
              </a:rPr>
              <a:t>Art liberates us</a:t>
            </a:r>
            <a:endParaRPr lang="ko-KR" altLang="en-US" sz="3600" dirty="0">
              <a:solidFill>
                <a:srgbClr val="ECE3D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099F0A-B171-4DB6-97C8-715EDB2241C6}"/>
              </a:ext>
            </a:extLst>
          </p:cNvPr>
          <p:cNvSpPr txBox="1"/>
          <p:nvPr/>
        </p:nvSpPr>
        <p:spPr>
          <a:xfrm>
            <a:off x="709242" y="5800547"/>
            <a:ext cx="24721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ECE3DC"/>
                </a:solidFill>
              </a:rPr>
              <a:t>Lorem ipsum dolor sit </a:t>
            </a:r>
            <a:r>
              <a:rPr lang="en-US" altLang="ko-KR" dirty="0" err="1">
                <a:solidFill>
                  <a:srgbClr val="ECE3DC"/>
                </a:solidFill>
              </a:rPr>
              <a:t>amet</a:t>
            </a:r>
            <a:r>
              <a:rPr lang="en-US" altLang="ko-KR" dirty="0">
                <a:solidFill>
                  <a:srgbClr val="ECE3DC"/>
                </a:solidFill>
              </a:rPr>
              <a:t>, </a:t>
            </a:r>
            <a:r>
              <a:rPr lang="en-US" altLang="ko-KR" dirty="0" err="1">
                <a:solidFill>
                  <a:srgbClr val="ECE3DC"/>
                </a:solidFill>
              </a:rPr>
              <a:t>consectetur</a:t>
            </a:r>
            <a:r>
              <a:rPr lang="en-US" altLang="ko-KR" dirty="0">
                <a:solidFill>
                  <a:srgbClr val="ECE3DC"/>
                </a:solidFill>
              </a:rPr>
              <a:t> </a:t>
            </a:r>
            <a:r>
              <a:rPr lang="en-US" altLang="ko-KR" dirty="0" err="1">
                <a:solidFill>
                  <a:srgbClr val="ECE3DC"/>
                </a:solidFill>
              </a:rPr>
              <a:t>adipisicing</a:t>
            </a:r>
            <a:r>
              <a:rPr lang="en-US" altLang="ko-KR" dirty="0">
                <a:solidFill>
                  <a:srgbClr val="ECE3DC"/>
                </a:solidFill>
              </a:rPr>
              <a:t> </a:t>
            </a:r>
            <a:r>
              <a:rPr lang="en-US" altLang="ko-KR" dirty="0" err="1">
                <a:solidFill>
                  <a:srgbClr val="ECE3DC"/>
                </a:solidFill>
              </a:rPr>
              <a:t>elit</a:t>
            </a:r>
            <a:r>
              <a:rPr lang="en-US" altLang="ko-KR" dirty="0">
                <a:solidFill>
                  <a:srgbClr val="ECE3DC"/>
                </a:solidFill>
              </a:rPr>
              <a:t>, sed do </a:t>
            </a:r>
            <a:r>
              <a:rPr lang="en-US" altLang="ko-KR" dirty="0" err="1">
                <a:solidFill>
                  <a:srgbClr val="ECE3DC"/>
                </a:solidFill>
              </a:rPr>
              <a:t>eiusmod</a:t>
            </a:r>
            <a:r>
              <a:rPr lang="en-US" altLang="ko-KR" dirty="0">
                <a:solidFill>
                  <a:srgbClr val="ECE3DC"/>
                </a:solidFill>
              </a:rPr>
              <a:t> </a:t>
            </a:r>
            <a:r>
              <a:rPr lang="en-US" altLang="ko-KR" dirty="0" err="1">
                <a:solidFill>
                  <a:srgbClr val="ECE3DC"/>
                </a:solidFill>
              </a:rPr>
              <a:t>tempor</a:t>
            </a:r>
            <a:endParaRPr lang="ko-KR" altLang="en-US" dirty="0">
              <a:solidFill>
                <a:srgbClr val="ECE3DC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FAFF4FD-DABF-4E05-99D2-2F4CA4208FB9}"/>
              </a:ext>
            </a:extLst>
          </p:cNvPr>
          <p:cNvSpPr/>
          <p:nvPr/>
        </p:nvSpPr>
        <p:spPr>
          <a:xfrm>
            <a:off x="709241" y="5375846"/>
            <a:ext cx="2472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ECE3DC"/>
                </a:solidFill>
                <a:latin typeface="+mj-lt"/>
              </a:rPr>
              <a:t>Lorem ipsum</a:t>
            </a: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7278FBAA-8155-4CC0-9B2A-25081D943557}"/>
              </a:ext>
            </a:extLst>
          </p:cNvPr>
          <p:cNvCxnSpPr>
            <a:cxnSpLocks/>
          </p:cNvCxnSpPr>
          <p:nvPr/>
        </p:nvCxnSpPr>
        <p:spPr>
          <a:xfrm>
            <a:off x="800100" y="2352675"/>
            <a:ext cx="0" cy="2785601"/>
          </a:xfrm>
          <a:prstGeom prst="line">
            <a:avLst/>
          </a:prstGeom>
          <a:ln>
            <a:solidFill>
              <a:srgbClr val="EC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타원 27">
            <a:extLst>
              <a:ext uri="{FF2B5EF4-FFF2-40B4-BE49-F238E27FC236}">
                <a16:creationId xmlns:a16="http://schemas.microsoft.com/office/drawing/2014/main" id="{34487F52-9807-4C39-B289-6A1BE2C37DF3}"/>
              </a:ext>
            </a:extLst>
          </p:cNvPr>
          <p:cNvSpPr/>
          <p:nvPr/>
        </p:nvSpPr>
        <p:spPr>
          <a:xfrm>
            <a:off x="5049829" y="1290232"/>
            <a:ext cx="898591" cy="898591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7B6F0C34-65A7-48A4-883E-60D094F47AF3}"/>
              </a:ext>
            </a:extLst>
          </p:cNvPr>
          <p:cNvGrpSpPr/>
          <p:nvPr/>
        </p:nvGrpSpPr>
        <p:grpSpPr>
          <a:xfrm>
            <a:off x="5372049" y="1565395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5EBF7C4-7055-4D13-9777-112970E7CE2C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D42E3B4-70E2-4788-8FD8-7A994533375F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471245A-08CB-4CCF-A260-986A311867C3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3FCB864-3C2C-45B1-82EB-FC46A69BB35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5E022D0D-4AD8-4FEE-A963-6D84D90AA52B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AF45360-0F0A-4BC8-A8D6-9BD433557297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20BD76AA-86B0-4EFD-A8EE-50A67D984E9F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D1A4550-DDDE-4C07-8381-38D211257C36}"/>
              </a:ext>
            </a:extLst>
          </p:cNvPr>
          <p:cNvSpPr txBox="1"/>
          <p:nvPr/>
        </p:nvSpPr>
        <p:spPr>
          <a:xfrm>
            <a:off x="4503136" y="2622507"/>
            <a:ext cx="19919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90D39"/>
                </a:solidFill>
              </a:rPr>
              <a:t>amet</a:t>
            </a:r>
            <a:r>
              <a:rPr lang="en-US" altLang="ko-KR" sz="1100" dirty="0">
                <a:solidFill>
                  <a:srgbClr val="090D39"/>
                </a:solidFill>
              </a:rPr>
              <a:t>, </a:t>
            </a:r>
            <a:r>
              <a:rPr lang="en-US" altLang="ko-KR" sz="11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elit</a:t>
            </a:r>
            <a:endParaRPr lang="ko-KR" altLang="en-US" sz="1100" dirty="0">
              <a:solidFill>
                <a:srgbClr val="090D39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B133D4E-2819-4E4C-B2EE-2503C5C8EC5F}"/>
              </a:ext>
            </a:extLst>
          </p:cNvPr>
          <p:cNvSpPr/>
          <p:nvPr/>
        </p:nvSpPr>
        <p:spPr>
          <a:xfrm>
            <a:off x="4506384" y="2289532"/>
            <a:ext cx="1985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90D39"/>
              </a:solidFill>
              <a:latin typeface="+mj-lt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84CD16F5-CFBC-45CA-AC34-18B5FEE86264}"/>
              </a:ext>
            </a:extLst>
          </p:cNvPr>
          <p:cNvSpPr/>
          <p:nvPr/>
        </p:nvSpPr>
        <p:spPr>
          <a:xfrm>
            <a:off x="7600366" y="1290232"/>
            <a:ext cx="898591" cy="898591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6E40C1F3-078B-487E-B1F8-BEE101E86C35}"/>
              </a:ext>
            </a:extLst>
          </p:cNvPr>
          <p:cNvGrpSpPr/>
          <p:nvPr/>
        </p:nvGrpSpPr>
        <p:grpSpPr>
          <a:xfrm>
            <a:off x="7922153" y="1564188"/>
            <a:ext cx="248519" cy="33141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7AC9632-CD61-4299-816F-62EB0519257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CEB1E7D-6F2D-4204-A4FC-645AE1596EF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74A3990-C339-4CA0-B60D-01536836DC42}"/>
              </a:ext>
            </a:extLst>
          </p:cNvPr>
          <p:cNvSpPr txBox="1"/>
          <p:nvPr/>
        </p:nvSpPr>
        <p:spPr>
          <a:xfrm>
            <a:off x="7053673" y="2622507"/>
            <a:ext cx="19919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90D39"/>
                </a:solidFill>
              </a:rPr>
              <a:t>amet</a:t>
            </a:r>
            <a:r>
              <a:rPr lang="en-US" altLang="ko-KR" sz="1100" dirty="0">
                <a:solidFill>
                  <a:srgbClr val="090D39"/>
                </a:solidFill>
              </a:rPr>
              <a:t>, </a:t>
            </a:r>
            <a:r>
              <a:rPr lang="en-US" altLang="ko-KR" sz="11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elit</a:t>
            </a:r>
            <a:endParaRPr lang="ko-KR" altLang="en-US" sz="1100" dirty="0">
              <a:solidFill>
                <a:srgbClr val="090D39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DC8CE6B-792F-43BB-B782-887A4C471AD3}"/>
              </a:ext>
            </a:extLst>
          </p:cNvPr>
          <p:cNvSpPr/>
          <p:nvPr/>
        </p:nvSpPr>
        <p:spPr>
          <a:xfrm>
            <a:off x="7056922" y="2289532"/>
            <a:ext cx="1985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90D39"/>
              </a:solidFill>
              <a:latin typeface="+mj-lt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BA2015D3-3E38-4DDE-87F9-B65A38454368}"/>
              </a:ext>
            </a:extLst>
          </p:cNvPr>
          <p:cNvSpPr/>
          <p:nvPr/>
        </p:nvSpPr>
        <p:spPr>
          <a:xfrm>
            <a:off x="10150904" y="1293210"/>
            <a:ext cx="898591" cy="898591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85C91659-D54A-4520-8570-245FEFC6FA65}"/>
              </a:ext>
            </a:extLst>
          </p:cNvPr>
          <p:cNvGrpSpPr/>
          <p:nvPr/>
        </p:nvGrpSpPr>
        <p:grpSpPr>
          <a:xfrm>
            <a:off x="10425384" y="1569148"/>
            <a:ext cx="316629" cy="32479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CFC4EB86-2FC8-4088-BD6D-C012502803A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A3B483F-9CDB-45F6-88BD-9D19C2E7859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9D79EC46-77E1-440E-ACE4-D52D7A5F9D6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4EF4281-C13E-4C3E-8A8A-5F6434FBB9E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FAF47A0-EA72-4F95-94D5-61242527FFA0}"/>
              </a:ext>
            </a:extLst>
          </p:cNvPr>
          <p:cNvSpPr txBox="1"/>
          <p:nvPr/>
        </p:nvSpPr>
        <p:spPr>
          <a:xfrm>
            <a:off x="9604211" y="2619529"/>
            <a:ext cx="19919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90D39"/>
                </a:solidFill>
              </a:rPr>
              <a:t>amet</a:t>
            </a:r>
            <a:r>
              <a:rPr lang="en-US" altLang="ko-KR" sz="1100" dirty="0">
                <a:solidFill>
                  <a:srgbClr val="090D39"/>
                </a:solidFill>
              </a:rPr>
              <a:t>, </a:t>
            </a:r>
            <a:r>
              <a:rPr lang="en-US" altLang="ko-KR" sz="11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elit</a:t>
            </a:r>
            <a:endParaRPr lang="ko-KR" altLang="en-US" sz="1100" dirty="0">
              <a:solidFill>
                <a:srgbClr val="090D39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464E72BA-96FF-46DA-94CD-7737236D3591}"/>
              </a:ext>
            </a:extLst>
          </p:cNvPr>
          <p:cNvSpPr/>
          <p:nvPr/>
        </p:nvSpPr>
        <p:spPr>
          <a:xfrm>
            <a:off x="9604211" y="2286554"/>
            <a:ext cx="1991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90D39"/>
              </a:solidFill>
              <a:latin typeface="+mj-lt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E2D637B5-764F-4170-9775-FE5F9D54AB7D}"/>
              </a:ext>
            </a:extLst>
          </p:cNvPr>
          <p:cNvSpPr/>
          <p:nvPr/>
        </p:nvSpPr>
        <p:spPr>
          <a:xfrm>
            <a:off x="5049829" y="4036167"/>
            <a:ext cx="898591" cy="898591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462DA274-5BA0-4202-9EED-7BB1DC4D1BE3}"/>
              </a:ext>
            </a:extLst>
          </p:cNvPr>
          <p:cNvGrpSpPr/>
          <p:nvPr/>
        </p:nvGrpSpPr>
        <p:grpSpPr>
          <a:xfrm>
            <a:off x="5331532" y="4321118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F019122-4FEE-4925-B478-018472B89C0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6B0B98EB-97F6-4A0D-AA92-AA30F4C77425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335DC2B3-78ED-43B1-BB68-740C7E29BFA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18A5C25-49E7-403B-B27F-C15964D4B65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F480B40C-EB7C-44B8-B44D-0483DB55A5F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A49C1A8-D802-4AB1-B6BE-D07C2EE1EF1D}"/>
              </a:ext>
            </a:extLst>
          </p:cNvPr>
          <p:cNvSpPr txBox="1"/>
          <p:nvPr/>
        </p:nvSpPr>
        <p:spPr>
          <a:xfrm>
            <a:off x="4503136" y="5362486"/>
            <a:ext cx="19919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90D39"/>
                </a:solidFill>
              </a:rPr>
              <a:t>amet</a:t>
            </a:r>
            <a:r>
              <a:rPr lang="en-US" altLang="ko-KR" sz="1100" dirty="0">
                <a:solidFill>
                  <a:srgbClr val="090D39"/>
                </a:solidFill>
              </a:rPr>
              <a:t>, </a:t>
            </a:r>
            <a:r>
              <a:rPr lang="en-US" altLang="ko-KR" sz="11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elit</a:t>
            </a:r>
            <a:endParaRPr lang="ko-KR" altLang="en-US" sz="1100" dirty="0">
              <a:solidFill>
                <a:srgbClr val="090D39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A8B3BE65-487F-494E-9744-FB439BC09601}"/>
              </a:ext>
            </a:extLst>
          </p:cNvPr>
          <p:cNvSpPr/>
          <p:nvPr/>
        </p:nvSpPr>
        <p:spPr>
          <a:xfrm>
            <a:off x="4506384" y="5029511"/>
            <a:ext cx="1985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90D39"/>
              </a:solidFill>
              <a:latin typeface="+mj-lt"/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4F74C194-4300-4431-A1AD-A0379F6AD06A}"/>
              </a:ext>
            </a:extLst>
          </p:cNvPr>
          <p:cNvSpPr/>
          <p:nvPr/>
        </p:nvSpPr>
        <p:spPr>
          <a:xfrm>
            <a:off x="7600366" y="4039145"/>
            <a:ext cx="898591" cy="898591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B22C126C-1883-4075-8F64-5D36923BBFF6}"/>
              </a:ext>
            </a:extLst>
          </p:cNvPr>
          <p:cNvGrpSpPr/>
          <p:nvPr/>
        </p:nvGrpSpPr>
        <p:grpSpPr>
          <a:xfrm>
            <a:off x="7882188" y="4331031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4200B9BF-9AC4-4CD5-BDE5-86C97987E59C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038F9A54-6867-4F11-A3FC-7D1A9D68365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D3625DE1-415A-4C6F-876A-9AAD2E7376B2}"/>
              </a:ext>
            </a:extLst>
          </p:cNvPr>
          <p:cNvSpPr txBox="1"/>
          <p:nvPr/>
        </p:nvSpPr>
        <p:spPr>
          <a:xfrm>
            <a:off x="7053673" y="5359507"/>
            <a:ext cx="19919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90D39"/>
                </a:solidFill>
              </a:rPr>
              <a:t>amet</a:t>
            </a:r>
            <a:r>
              <a:rPr lang="en-US" altLang="ko-KR" sz="1100" dirty="0">
                <a:solidFill>
                  <a:srgbClr val="090D39"/>
                </a:solidFill>
              </a:rPr>
              <a:t>, </a:t>
            </a:r>
            <a:r>
              <a:rPr lang="en-US" altLang="ko-KR" sz="11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elit</a:t>
            </a:r>
            <a:endParaRPr lang="ko-KR" altLang="en-US" sz="1100" dirty="0">
              <a:solidFill>
                <a:srgbClr val="090D39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A44365A3-DAD5-4CAC-8BB0-2B197D88B239}"/>
              </a:ext>
            </a:extLst>
          </p:cNvPr>
          <p:cNvSpPr/>
          <p:nvPr/>
        </p:nvSpPr>
        <p:spPr>
          <a:xfrm>
            <a:off x="7056922" y="5026532"/>
            <a:ext cx="1985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90D39"/>
              </a:solidFill>
              <a:latin typeface="+mj-lt"/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5FBBB2DB-1EB0-40F7-BE21-3362A17FD797}"/>
              </a:ext>
            </a:extLst>
          </p:cNvPr>
          <p:cNvSpPr/>
          <p:nvPr/>
        </p:nvSpPr>
        <p:spPr>
          <a:xfrm>
            <a:off x="10150904" y="4039145"/>
            <a:ext cx="898591" cy="898591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F95DDAC2-1513-4AE5-9E0E-158ECEE497FF}"/>
              </a:ext>
            </a:extLst>
          </p:cNvPr>
          <p:cNvSpPr/>
          <p:nvPr/>
        </p:nvSpPr>
        <p:spPr>
          <a:xfrm>
            <a:off x="10452648" y="4357246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BCD79F7-961E-41C1-9E20-A1A8EB3E2494}"/>
              </a:ext>
            </a:extLst>
          </p:cNvPr>
          <p:cNvSpPr txBox="1"/>
          <p:nvPr/>
        </p:nvSpPr>
        <p:spPr>
          <a:xfrm>
            <a:off x="9604211" y="5359507"/>
            <a:ext cx="19919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90D39"/>
                </a:solidFill>
              </a:rPr>
              <a:t>amet</a:t>
            </a:r>
            <a:r>
              <a:rPr lang="en-US" altLang="ko-KR" sz="1100" dirty="0">
                <a:solidFill>
                  <a:srgbClr val="090D39"/>
                </a:solidFill>
              </a:rPr>
              <a:t>, </a:t>
            </a:r>
            <a:r>
              <a:rPr lang="en-US" altLang="ko-KR" sz="11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adipisicing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elit</a:t>
            </a:r>
            <a:endParaRPr lang="ko-KR" altLang="en-US" sz="1100" dirty="0">
              <a:solidFill>
                <a:srgbClr val="090D39"/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E58B8E4A-AAE2-4706-BF39-B72848430A07}"/>
              </a:ext>
            </a:extLst>
          </p:cNvPr>
          <p:cNvSpPr/>
          <p:nvPr/>
        </p:nvSpPr>
        <p:spPr>
          <a:xfrm>
            <a:off x="9604210" y="5026532"/>
            <a:ext cx="19919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90D3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0853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BA4168-20B4-42F3-B5AF-2A617CA537CC}"/>
              </a:ext>
            </a:extLst>
          </p:cNvPr>
          <p:cNvSpPr txBox="1"/>
          <p:nvPr/>
        </p:nvSpPr>
        <p:spPr>
          <a:xfrm>
            <a:off x="1117947" y="1353593"/>
            <a:ext cx="3173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Art has a massive impact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88C253-CAEF-4C08-9631-05AF6CE7853B}"/>
              </a:ext>
            </a:extLst>
          </p:cNvPr>
          <p:cNvSpPr txBox="1"/>
          <p:nvPr/>
        </p:nvSpPr>
        <p:spPr>
          <a:xfrm>
            <a:off x="1185890" y="4224930"/>
            <a:ext cx="27702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incididunt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ut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labore</a:t>
            </a:r>
            <a:r>
              <a:rPr lang="en-US" altLang="ko-KR" dirty="0">
                <a:solidFill>
                  <a:srgbClr val="090D39"/>
                </a:solidFill>
              </a:rPr>
              <a:t> et dolore magna </a:t>
            </a:r>
            <a:r>
              <a:rPr lang="en-US" altLang="ko-KR" dirty="0" err="1">
                <a:solidFill>
                  <a:srgbClr val="090D39"/>
                </a:solidFill>
              </a:rPr>
              <a:t>aliqua</a:t>
            </a:r>
            <a:r>
              <a:rPr lang="en-US" altLang="ko-KR" dirty="0">
                <a:solidFill>
                  <a:srgbClr val="090D39"/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A2D4E3E-F0FE-4005-9F35-8E8FFA71A37F}"/>
              </a:ext>
            </a:extLst>
          </p:cNvPr>
          <p:cNvSpPr/>
          <p:nvPr/>
        </p:nvSpPr>
        <p:spPr>
          <a:xfrm>
            <a:off x="6096000" y="1577778"/>
            <a:ext cx="3670300" cy="200055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B57113D-A087-44E9-9F39-993FDD5E27BC}"/>
              </a:ext>
            </a:extLst>
          </p:cNvPr>
          <p:cNvSpPr/>
          <p:nvPr/>
        </p:nvSpPr>
        <p:spPr>
          <a:xfrm>
            <a:off x="6096000" y="1777833"/>
            <a:ext cx="5054600" cy="200055"/>
          </a:xfrm>
          <a:prstGeom prst="rect">
            <a:avLst/>
          </a:prstGeom>
          <a:solidFill>
            <a:srgbClr val="FF7C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5A3D176-5EA0-4BEA-8FA9-968AAFC4B9E8}"/>
              </a:ext>
            </a:extLst>
          </p:cNvPr>
          <p:cNvSpPr/>
          <p:nvPr/>
        </p:nvSpPr>
        <p:spPr>
          <a:xfrm>
            <a:off x="4752108" y="1647028"/>
            <a:ext cx="1343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090D39"/>
                </a:solidFill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7BB8435-F7D8-4090-A24F-00DCCFC4E480}"/>
              </a:ext>
            </a:extLst>
          </p:cNvPr>
          <p:cNvSpPr/>
          <p:nvPr/>
        </p:nvSpPr>
        <p:spPr>
          <a:xfrm>
            <a:off x="6095999" y="2849595"/>
            <a:ext cx="4244975" cy="200055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95F654F-7FE0-4476-B115-CD8E31FA87E1}"/>
              </a:ext>
            </a:extLst>
          </p:cNvPr>
          <p:cNvSpPr/>
          <p:nvPr/>
        </p:nvSpPr>
        <p:spPr>
          <a:xfrm>
            <a:off x="6096000" y="3049650"/>
            <a:ext cx="3914775" cy="200055"/>
          </a:xfrm>
          <a:prstGeom prst="rect">
            <a:avLst/>
          </a:prstGeom>
          <a:solidFill>
            <a:srgbClr val="FF7C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6BE6249-AB6F-4EA6-B0EA-81A5D4FE6EFA}"/>
              </a:ext>
            </a:extLst>
          </p:cNvPr>
          <p:cNvSpPr/>
          <p:nvPr/>
        </p:nvSpPr>
        <p:spPr>
          <a:xfrm>
            <a:off x="4752108" y="2918845"/>
            <a:ext cx="1343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090D39"/>
                </a:solidFill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0E4C262-4EE2-4067-AA38-C654B6C15959}"/>
              </a:ext>
            </a:extLst>
          </p:cNvPr>
          <p:cNvSpPr/>
          <p:nvPr/>
        </p:nvSpPr>
        <p:spPr>
          <a:xfrm>
            <a:off x="6096000" y="4121412"/>
            <a:ext cx="3413125" cy="200055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8CA0E27-A8EA-4BE0-9AD0-AE4A02F9948A}"/>
              </a:ext>
            </a:extLst>
          </p:cNvPr>
          <p:cNvSpPr/>
          <p:nvPr/>
        </p:nvSpPr>
        <p:spPr>
          <a:xfrm>
            <a:off x="6096000" y="4321467"/>
            <a:ext cx="4632325" cy="200055"/>
          </a:xfrm>
          <a:prstGeom prst="rect">
            <a:avLst/>
          </a:prstGeom>
          <a:solidFill>
            <a:srgbClr val="FF7C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DB45D12-0626-460D-AF7E-667F6A85B1B2}"/>
              </a:ext>
            </a:extLst>
          </p:cNvPr>
          <p:cNvSpPr/>
          <p:nvPr/>
        </p:nvSpPr>
        <p:spPr>
          <a:xfrm>
            <a:off x="4752108" y="4190662"/>
            <a:ext cx="1343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090D39"/>
                </a:solidFill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CC958FE-B37A-45D0-8BCE-82AA38F5DA66}"/>
              </a:ext>
            </a:extLst>
          </p:cNvPr>
          <p:cNvSpPr/>
          <p:nvPr/>
        </p:nvSpPr>
        <p:spPr>
          <a:xfrm>
            <a:off x="6095999" y="5393229"/>
            <a:ext cx="4365625" cy="200055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B7CDBE2-A1E5-4ECE-AB8F-A8AE02707960}"/>
              </a:ext>
            </a:extLst>
          </p:cNvPr>
          <p:cNvSpPr/>
          <p:nvPr/>
        </p:nvSpPr>
        <p:spPr>
          <a:xfrm>
            <a:off x="6096000" y="5593284"/>
            <a:ext cx="2720975" cy="200055"/>
          </a:xfrm>
          <a:prstGeom prst="rect">
            <a:avLst/>
          </a:prstGeom>
          <a:solidFill>
            <a:srgbClr val="FF7C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8413B75-FC64-4D9A-93A3-866D2060F8B6}"/>
              </a:ext>
            </a:extLst>
          </p:cNvPr>
          <p:cNvSpPr/>
          <p:nvPr/>
        </p:nvSpPr>
        <p:spPr>
          <a:xfrm>
            <a:off x="4752108" y="5462479"/>
            <a:ext cx="1343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090D39"/>
                </a:solidFill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CD668BA-4F46-4929-BFFA-23653B7D69BD}"/>
              </a:ext>
            </a:extLst>
          </p:cNvPr>
          <p:cNvSpPr/>
          <p:nvPr/>
        </p:nvSpPr>
        <p:spPr>
          <a:xfrm>
            <a:off x="1262889" y="5202855"/>
            <a:ext cx="204741" cy="204741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2479A9-04F7-4F25-83D8-D849FCC75F96}"/>
              </a:ext>
            </a:extLst>
          </p:cNvPr>
          <p:cNvSpPr txBox="1"/>
          <p:nvPr/>
        </p:nvSpPr>
        <p:spPr>
          <a:xfrm>
            <a:off x="1463607" y="5174280"/>
            <a:ext cx="24924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rgbClr val="090D39"/>
                </a:solidFill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5E5D361-59F2-4E4F-AE9E-04C8DB4C3275}"/>
              </a:ext>
            </a:extLst>
          </p:cNvPr>
          <p:cNvSpPr/>
          <p:nvPr/>
        </p:nvSpPr>
        <p:spPr>
          <a:xfrm>
            <a:off x="1262889" y="5588598"/>
            <a:ext cx="204741" cy="204741"/>
          </a:xfrm>
          <a:prstGeom prst="rect">
            <a:avLst/>
          </a:prstGeom>
          <a:solidFill>
            <a:srgbClr val="FF7C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B97344-4D47-4755-8A11-1771EE524FA1}"/>
              </a:ext>
            </a:extLst>
          </p:cNvPr>
          <p:cNvSpPr txBox="1"/>
          <p:nvPr/>
        </p:nvSpPr>
        <p:spPr>
          <a:xfrm>
            <a:off x="1463607" y="5560023"/>
            <a:ext cx="24924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rgbClr val="090D39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246276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EA39037A-1781-481F-B524-99D064A8A77A}"/>
              </a:ext>
            </a:extLst>
          </p:cNvPr>
          <p:cNvCxnSpPr>
            <a:cxnSpLocks/>
          </p:cNvCxnSpPr>
          <p:nvPr/>
        </p:nvCxnSpPr>
        <p:spPr>
          <a:xfrm>
            <a:off x="2695629" y="3797298"/>
            <a:ext cx="9496371" cy="0"/>
          </a:xfrm>
          <a:prstGeom prst="line">
            <a:avLst/>
          </a:prstGeom>
          <a:ln>
            <a:solidFill>
              <a:srgbClr val="495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타원 23">
            <a:extLst>
              <a:ext uri="{FF2B5EF4-FFF2-40B4-BE49-F238E27FC236}">
                <a16:creationId xmlns:a16="http://schemas.microsoft.com/office/drawing/2014/main" id="{ED4E232A-C6FB-4A01-844A-4208D0A1E6C9}"/>
              </a:ext>
            </a:extLst>
          </p:cNvPr>
          <p:cNvSpPr/>
          <p:nvPr/>
        </p:nvSpPr>
        <p:spPr>
          <a:xfrm>
            <a:off x="3774977" y="3738305"/>
            <a:ext cx="132812" cy="132812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C448418C-1158-4C66-B9D7-2AD1725856F8}"/>
              </a:ext>
            </a:extLst>
          </p:cNvPr>
          <p:cNvSpPr/>
          <p:nvPr/>
        </p:nvSpPr>
        <p:spPr>
          <a:xfrm>
            <a:off x="5937518" y="3738305"/>
            <a:ext cx="132812" cy="132812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4A7EB6D4-1CDF-4B75-8CA5-30DB6D68FF70}"/>
              </a:ext>
            </a:extLst>
          </p:cNvPr>
          <p:cNvSpPr/>
          <p:nvPr/>
        </p:nvSpPr>
        <p:spPr>
          <a:xfrm>
            <a:off x="8100059" y="3738305"/>
            <a:ext cx="132812" cy="132812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1CE89FB8-9971-45CC-BDEF-E4EFA09B5DA4}"/>
              </a:ext>
            </a:extLst>
          </p:cNvPr>
          <p:cNvSpPr/>
          <p:nvPr/>
        </p:nvSpPr>
        <p:spPr>
          <a:xfrm>
            <a:off x="10262599" y="3738305"/>
            <a:ext cx="132812" cy="132812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0ADBE9-3792-4A50-A9B5-6558B0E0058B}"/>
              </a:ext>
            </a:extLst>
          </p:cNvPr>
          <p:cNvSpPr txBox="1"/>
          <p:nvPr/>
        </p:nvSpPr>
        <p:spPr>
          <a:xfrm>
            <a:off x="3010091" y="4677730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40F0F9C-CBF2-4757-A191-EE0E86483B04}"/>
              </a:ext>
            </a:extLst>
          </p:cNvPr>
          <p:cNvSpPr/>
          <p:nvPr/>
        </p:nvSpPr>
        <p:spPr>
          <a:xfrm>
            <a:off x="3010090" y="4252827"/>
            <a:ext cx="166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5D8A533-A405-464C-AAC6-0B1B4393A6A2}"/>
              </a:ext>
            </a:extLst>
          </p:cNvPr>
          <p:cNvSpPr txBox="1"/>
          <p:nvPr/>
        </p:nvSpPr>
        <p:spPr>
          <a:xfrm>
            <a:off x="7335173" y="4677730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D1DF2B8-DE05-4D42-AC3A-58253A152E8F}"/>
              </a:ext>
            </a:extLst>
          </p:cNvPr>
          <p:cNvSpPr/>
          <p:nvPr/>
        </p:nvSpPr>
        <p:spPr>
          <a:xfrm>
            <a:off x="7335172" y="4252827"/>
            <a:ext cx="166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587049D-C6F4-4434-9FB8-F8AF2E3B5510}"/>
              </a:ext>
            </a:extLst>
          </p:cNvPr>
          <p:cNvSpPr txBox="1"/>
          <p:nvPr/>
        </p:nvSpPr>
        <p:spPr>
          <a:xfrm>
            <a:off x="5172632" y="4677730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5B324D90-9624-4933-BD91-969950FB0A28}"/>
              </a:ext>
            </a:extLst>
          </p:cNvPr>
          <p:cNvSpPr/>
          <p:nvPr/>
        </p:nvSpPr>
        <p:spPr>
          <a:xfrm>
            <a:off x="5172631" y="4252827"/>
            <a:ext cx="166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4C02928-8808-4BB6-99A7-2404BE2898C9}"/>
              </a:ext>
            </a:extLst>
          </p:cNvPr>
          <p:cNvSpPr txBox="1"/>
          <p:nvPr/>
        </p:nvSpPr>
        <p:spPr>
          <a:xfrm>
            <a:off x="9497713" y="4677730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A260281-370D-4063-83C9-AA67BED7B73B}"/>
              </a:ext>
            </a:extLst>
          </p:cNvPr>
          <p:cNvSpPr/>
          <p:nvPr/>
        </p:nvSpPr>
        <p:spPr>
          <a:xfrm>
            <a:off x="9497712" y="4252827"/>
            <a:ext cx="166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846D50B-9572-49E9-ADF6-14E47C2A1CAE}"/>
              </a:ext>
            </a:extLst>
          </p:cNvPr>
          <p:cNvGrpSpPr/>
          <p:nvPr/>
        </p:nvGrpSpPr>
        <p:grpSpPr>
          <a:xfrm>
            <a:off x="3666718" y="2404543"/>
            <a:ext cx="340704" cy="340286"/>
            <a:chOff x="2090919" y="902017"/>
            <a:chExt cx="388715" cy="388239"/>
          </a:xfrm>
          <a:solidFill>
            <a:srgbClr val="495DFF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C6C8F5B-A79F-4B4A-A1EC-58FA8FF7FD9C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57A42F67-9D89-47DF-9967-CAB0EAD113A6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39E9E75-0098-45CA-B802-AFCF624A102D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6EDC6C3-CC3F-43FB-AB52-258BEC75CA22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A65C503-D8AE-436C-B54E-696CF58424C0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B9FE218-0367-468A-93EC-90B7B8044660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BC573E9D-45AB-4683-A57A-7AB1DBCC7318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506DAE72-92CE-461C-999F-9908877D2F23}"/>
              </a:ext>
            </a:extLst>
          </p:cNvPr>
          <p:cNvGrpSpPr/>
          <p:nvPr/>
        </p:nvGrpSpPr>
        <p:grpSpPr>
          <a:xfrm>
            <a:off x="5833647" y="2407653"/>
            <a:ext cx="342042" cy="327848"/>
            <a:chOff x="6793030" y="2235612"/>
            <a:chExt cx="390240" cy="374047"/>
          </a:xfrm>
          <a:solidFill>
            <a:srgbClr val="495DFF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2DD4813-6C50-4029-B78F-43FF5404EFCB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389F912-B89F-4AE4-ADC9-4B0B06A5530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090D39"/>
                </a:solidFill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C8CEA089-9F37-4FFF-AA69-8C9D60B80DBD}"/>
              </a:ext>
            </a:extLst>
          </p:cNvPr>
          <p:cNvGrpSpPr/>
          <p:nvPr/>
        </p:nvGrpSpPr>
        <p:grpSpPr>
          <a:xfrm>
            <a:off x="8001914" y="2404042"/>
            <a:ext cx="342294" cy="342290"/>
            <a:chOff x="752656" y="1562597"/>
            <a:chExt cx="390525" cy="390525"/>
          </a:xfrm>
          <a:solidFill>
            <a:srgbClr val="495DFF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B5985C6F-FFFD-4389-9CBF-439C751C3FB1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609986E4-A025-4E2D-AECC-81330646B57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6F7D0F3D-3DDC-4DFD-B21C-469FEEAF602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FAE0ACA9-C141-4F34-969B-6B095B3B361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AA0678F-5E1F-4BDE-A73C-9B21E446964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</p:grp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244DD96B-3025-41F3-9E8D-29CA39B9A669}"/>
              </a:ext>
            </a:extLst>
          </p:cNvPr>
          <p:cNvSpPr/>
          <p:nvPr/>
        </p:nvSpPr>
        <p:spPr>
          <a:xfrm>
            <a:off x="10170434" y="2404042"/>
            <a:ext cx="300550" cy="34229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AC59CB24-DF72-4075-AB4A-1B1102F0AA85}"/>
              </a:ext>
            </a:extLst>
          </p:cNvPr>
          <p:cNvSpPr/>
          <p:nvPr/>
        </p:nvSpPr>
        <p:spPr>
          <a:xfrm>
            <a:off x="3010090" y="3022802"/>
            <a:ext cx="166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20xx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65B40887-D5B2-4EA1-A6B9-88E04843E6A0}"/>
              </a:ext>
            </a:extLst>
          </p:cNvPr>
          <p:cNvSpPr/>
          <p:nvPr/>
        </p:nvSpPr>
        <p:spPr>
          <a:xfrm>
            <a:off x="7335172" y="3022802"/>
            <a:ext cx="166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20xx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1DB344E8-312C-439A-96FD-56FEC6EDACCD}"/>
              </a:ext>
            </a:extLst>
          </p:cNvPr>
          <p:cNvSpPr/>
          <p:nvPr/>
        </p:nvSpPr>
        <p:spPr>
          <a:xfrm>
            <a:off x="5172631" y="3022802"/>
            <a:ext cx="166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20xx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3A5F870F-9CEE-4366-8E83-D444BEBCABC3}"/>
              </a:ext>
            </a:extLst>
          </p:cNvPr>
          <p:cNvSpPr/>
          <p:nvPr/>
        </p:nvSpPr>
        <p:spPr>
          <a:xfrm>
            <a:off x="9497712" y="3022802"/>
            <a:ext cx="166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90D39"/>
                </a:solidFill>
                <a:latin typeface="+mj-lt"/>
              </a:rPr>
              <a:t>20xx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4973D14-CA94-412C-81B1-39D4270A86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D02DE63-0857-4738-BAA2-95D5763361F1}"/>
              </a:ext>
            </a:extLst>
          </p:cNvPr>
          <p:cNvSpPr txBox="1"/>
          <p:nvPr/>
        </p:nvSpPr>
        <p:spPr>
          <a:xfrm>
            <a:off x="3267172" y="895274"/>
            <a:ext cx="617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Art throughout history</a:t>
            </a: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F4AD205E-14ED-44EB-932A-378C79F77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76" y="813071"/>
            <a:ext cx="1347536" cy="680505"/>
          </a:xfrm>
          <a:prstGeom prst="rect">
            <a:avLst/>
          </a:prstGeom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0C7F04CA-FB49-42C3-AF6B-3F4A307BF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39" y="630352"/>
            <a:ext cx="258222" cy="36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317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B0EB650-DA87-404B-B4A9-BA3533D0BD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67EBD92-CB58-4BA5-92F8-DC2B27FA84F8}"/>
              </a:ext>
            </a:extLst>
          </p:cNvPr>
          <p:cNvSpPr/>
          <p:nvPr/>
        </p:nvSpPr>
        <p:spPr>
          <a:xfrm>
            <a:off x="1811463" y="5175308"/>
            <a:ext cx="1948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0C11BF8E-7491-4AA9-BE77-401EB32F1386}"/>
              </a:ext>
            </a:extLst>
          </p:cNvPr>
          <p:cNvSpPr/>
          <p:nvPr/>
        </p:nvSpPr>
        <p:spPr>
          <a:xfrm>
            <a:off x="808544" y="4852874"/>
            <a:ext cx="880322" cy="880322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07A3164-FA87-4917-880C-4528EE36D64F}"/>
              </a:ext>
            </a:extLst>
          </p:cNvPr>
          <p:cNvGrpSpPr/>
          <p:nvPr/>
        </p:nvGrpSpPr>
        <p:grpSpPr>
          <a:xfrm>
            <a:off x="1113486" y="5101285"/>
            <a:ext cx="364450" cy="364448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857BE1A-D7AD-4E3F-BBC6-B34120BE687D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C551AE6-13A1-496F-BE9A-2FC30D592D7B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06886F6-5BF3-47D6-91CE-D5F13F9541AD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572CB09-B47F-4A06-8F75-506D231E6D61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1AD2FAE-E58F-453A-8375-F868466CB98C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9E30759-8F22-4773-9DAB-717355ADBA8E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4F993B7-0C05-4FEA-B1D6-2786969AD32C}"/>
              </a:ext>
            </a:extLst>
          </p:cNvPr>
          <p:cNvSpPr txBox="1"/>
          <p:nvPr/>
        </p:nvSpPr>
        <p:spPr>
          <a:xfrm>
            <a:off x="1811463" y="5640171"/>
            <a:ext cx="19627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D8796667-1262-4A98-B1D7-B744DAF8DA74}"/>
              </a:ext>
            </a:extLst>
          </p:cNvPr>
          <p:cNvSpPr/>
          <p:nvPr/>
        </p:nvSpPr>
        <p:spPr>
          <a:xfrm>
            <a:off x="4613279" y="4852874"/>
            <a:ext cx="880322" cy="880322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5DF1A7BC-D437-4BDB-9434-16F47C160BFF}"/>
              </a:ext>
            </a:extLst>
          </p:cNvPr>
          <p:cNvSpPr/>
          <p:nvPr/>
        </p:nvSpPr>
        <p:spPr>
          <a:xfrm>
            <a:off x="4858004" y="5101285"/>
            <a:ext cx="364450" cy="36444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C7B5307-F2A1-435F-AA6F-98C58B78450A}"/>
              </a:ext>
            </a:extLst>
          </p:cNvPr>
          <p:cNvSpPr/>
          <p:nvPr/>
        </p:nvSpPr>
        <p:spPr>
          <a:xfrm>
            <a:off x="5616010" y="5175308"/>
            <a:ext cx="1948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6B04EC-156F-40F5-A8DA-BFCFC446BCFB}"/>
              </a:ext>
            </a:extLst>
          </p:cNvPr>
          <p:cNvSpPr txBox="1"/>
          <p:nvPr/>
        </p:nvSpPr>
        <p:spPr>
          <a:xfrm>
            <a:off x="5616010" y="5640171"/>
            <a:ext cx="19627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41CC24CE-E5E9-42D1-B4AE-2279D979BDB1}"/>
              </a:ext>
            </a:extLst>
          </p:cNvPr>
          <p:cNvSpPr/>
          <p:nvPr/>
        </p:nvSpPr>
        <p:spPr>
          <a:xfrm>
            <a:off x="8417827" y="4852874"/>
            <a:ext cx="880322" cy="880322"/>
          </a:xfrm>
          <a:prstGeom prst="ellipse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0D2048F5-1B60-405B-9C7D-7039EEE96E93}"/>
              </a:ext>
            </a:extLst>
          </p:cNvPr>
          <p:cNvSpPr/>
          <p:nvPr/>
        </p:nvSpPr>
        <p:spPr>
          <a:xfrm>
            <a:off x="8687137" y="5084676"/>
            <a:ext cx="331582" cy="39985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BEE0778-C075-4755-A3B0-FD9B05567580}"/>
              </a:ext>
            </a:extLst>
          </p:cNvPr>
          <p:cNvSpPr/>
          <p:nvPr/>
        </p:nvSpPr>
        <p:spPr>
          <a:xfrm>
            <a:off x="9420746" y="5175308"/>
            <a:ext cx="1948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10565D-FAD2-49CC-841C-9049734A892B}"/>
              </a:ext>
            </a:extLst>
          </p:cNvPr>
          <p:cNvSpPr txBox="1"/>
          <p:nvPr/>
        </p:nvSpPr>
        <p:spPr>
          <a:xfrm>
            <a:off x="9420746" y="5640171"/>
            <a:ext cx="19627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5905E8B-289E-4C37-B9D2-7471CD43DDD5}"/>
              </a:ext>
            </a:extLst>
          </p:cNvPr>
          <p:cNvSpPr/>
          <p:nvPr/>
        </p:nvSpPr>
        <p:spPr>
          <a:xfrm flipH="1">
            <a:off x="0" y="1088111"/>
            <a:ext cx="4953000" cy="3178628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46F419-D3BA-4959-A687-1B7144831B30}"/>
              </a:ext>
            </a:extLst>
          </p:cNvPr>
          <p:cNvSpPr txBox="1"/>
          <p:nvPr/>
        </p:nvSpPr>
        <p:spPr>
          <a:xfrm>
            <a:off x="733425" y="2039189"/>
            <a:ext cx="4133850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200" b="0" dirty="0">
                <a:solidFill>
                  <a:schemeClr val="bg1"/>
                </a:solidFill>
                <a:latin typeface="+mj-lt"/>
              </a:rPr>
              <a:t>Arts &amp; Humanities Degree Guide</a:t>
            </a:r>
            <a:endParaRPr lang="ko-KR" altLang="en-US" sz="32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E9C2B8B-C99F-4A09-9159-A37041C8C9CE}"/>
              </a:ext>
            </a:extLst>
          </p:cNvPr>
          <p:cNvSpPr txBox="1"/>
          <p:nvPr/>
        </p:nvSpPr>
        <p:spPr>
          <a:xfrm>
            <a:off x="733425" y="3191519"/>
            <a:ext cx="3381375" cy="6001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100" b="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b="0" dirty="0" err="1">
                <a:solidFill>
                  <a:schemeClr val="bg1"/>
                </a:solidFill>
              </a:rPr>
              <a:t>amet</a:t>
            </a:r>
            <a:r>
              <a:rPr lang="en-US" altLang="ko-KR" sz="1100" b="0" dirty="0">
                <a:solidFill>
                  <a:schemeClr val="bg1"/>
                </a:solidFill>
              </a:rPr>
              <a:t>, </a:t>
            </a:r>
            <a:r>
              <a:rPr lang="en-US" altLang="ko-KR" sz="1100" b="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elit</a:t>
            </a:r>
            <a:r>
              <a:rPr lang="en-US" altLang="ko-KR" sz="1100" b="0" dirty="0">
                <a:solidFill>
                  <a:schemeClr val="bg1"/>
                </a:solidFill>
              </a:rPr>
              <a:t>, sed do </a:t>
            </a:r>
            <a:r>
              <a:rPr lang="en-US" altLang="ko-KR" sz="1100" b="0" dirty="0" err="1">
                <a:solidFill>
                  <a:schemeClr val="bg1"/>
                </a:solidFill>
              </a:rPr>
              <a:t>eiusmod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tempor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ut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labore</a:t>
            </a:r>
            <a:r>
              <a:rPr lang="en-US" altLang="ko-KR" sz="1100" b="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b="0" dirty="0" err="1">
                <a:solidFill>
                  <a:schemeClr val="bg1"/>
                </a:solidFill>
              </a:rPr>
              <a:t>aliqua</a:t>
            </a:r>
            <a:r>
              <a:rPr lang="en-US" altLang="ko-KR" sz="1100" b="0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5DA5702D-AB81-47C9-8ED8-D76D67D65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544" y="1696088"/>
            <a:ext cx="2020380" cy="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28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dirty="0">
              <a:solidFill>
                <a:srgbClr val="090D3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90D39"/>
                </a:solidFill>
              </a:rPr>
              <a:t>01:00pm ~ 01:30pm</a:t>
            </a:r>
            <a:endParaRPr lang="ko-KR" altLang="en-US" sz="1600" dirty="0">
              <a:solidFill>
                <a:srgbClr val="090D39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495DF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8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95DFF"/>
          </a:solidFill>
          <a:ln w="9525" cap="flat">
            <a:solidFill>
              <a:srgbClr val="FFF8F3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95DFF"/>
          </a:solidFill>
          <a:ln w="9525" cap="flat">
            <a:solidFill>
              <a:srgbClr val="FFF8F3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95DFF"/>
          </a:solidFill>
          <a:ln w="9525" cap="flat">
            <a:solidFill>
              <a:srgbClr val="FFF8F3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276585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090D39"/>
                </a:solidFill>
                <a:latin typeface="+mj-lt"/>
              </a:rPr>
              <a:t>WORLD MAP INFOGRAPHIC SLIDES</a:t>
            </a:r>
            <a:endParaRPr lang="ko-KR" altLang="en-US" b="0" dirty="0">
              <a:solidFill>
                <a:srgbClr val="090D3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5FCF8AE-F9DA-4F25-B962-FF73D7CA8F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D911EEB-F35E-4F9B-9699-F547C1E2146A}"/>
              </a:ext>
            </a:extLst>
          </p:cNvPr>
          <p:cNvSpPr/>
          <p:nvPr/>
        </p:nvSpPr>
        <p:spPr>
          <a:xfrm>
            <a:off x="1092200" y="3035300"/>
            <a:ext cx="10007600" cy="3822700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62AE95-6A81-4663-B600-153550434235}"/>
              </a:ext>
            </a:extLst>
          </p:cNvPr>
          <p:cNvSpPr txBox="1"/>
          <p:nvPr/>
        </p:nvSpPr>
        <p:spPr>
          <a:xfrm>
            <a:off x="5214579" y="4259306"/>
            <a:ext cx="5885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214AC14-AF3D-4FF1-AF0F-2C3BE7C0D38D}"/>
              </a:ext>
            </a:extLst>
          </p:cNvPr>
          <p:cNvSpPr/>
          <p:nvPr/>
        </p:nvSpPr>
        <p:spPr>
          <a:xfrm>
            <a:off x="4485373" y="3821553"/>
            <a:ext cx="943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8DA03AE-B69B-46CF-A2FE-F745CAF4522E}"/>
              </a:ext>
            </a:extLst>
          </p:cNvPr>
          <p:cNvSpPr/>
          <p:nvPr/>
        </p:nvSpPr>
        <p:spPr>
          <a:xfrm>
            <a:off x="5194586" y="3920745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ABFCBF-7D42-4B8E-839F-EB9D8FC4CC6C}"/>
              </a:ext>
            </a:extLst>
          </p:cNvPr>
          <p:cNvSpPr txBox="1"/>
          <p:nvPr/>
        </p:nvSpPr>
        <p:spPr>
          <a:xfrm>
            <a:off x="5214579" y="5167469"/>
            <a:ext cx="5885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A1D4D9A-8083-4425-9072-AF4C76A11F70}"/>
              </a:ext>
            </a:extLst>
          </p:cNvPr>
          <p:cNvSpPr/>
          <p:nvPr/>
        </p:nvSpPr>
        <p:spPr>
          <a:xfrm>
            <a:off x="4485373" y="4729716"/>
            <a:ext cx="943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2135282-5DDA-4AB5-A0C0-867CD01CF897}"/>
              </a:ext>
            </a:extLst>
          </p:cNvPr>
          <p:cNvSpPr/>
          <p:nvPr/>
        </p:nvSpPr>
        <p:spPr>
          <a:xfrm>
            <a:off x="5194586" y="4828908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9B4C66-0A1B-4A90-885B-AFEF3FF45405}"/>
              </a:ext>
            </a:extLst>
          </p:cNvPr>
          <p:cNvSpPr txBox="1"/>
          <p:nvPr/>
        </p:nvSpPr>
        <p:spPr>
          <a:xfrm>
            <a:off x="5214579" y="6075633"/>
            <a:ext cx="5885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E5A0ABA-EE0B-47A6-BDA6-2023560BDB84}"/>
              </a:ext>
            </a:extLst>
          </p:cNvPr>
          <p:cNvSpPr/>
          <p:nvPr/>
        </p:nvSpPr>
        <p:spPr>
          <a:xfrm>
            <a:off x="4485373" y="5637880"/>
            <a:ext cx="943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24F47DE-7AAC-46BC-A18B-ADE1394A3CCC}"/>
              </a:ext>
            </a:extLst>
          </p:cNvPr>
          <p:cNvSpPr/>
          <p:nvPr/>
        </p:nvSpPr>
        <p:spPr>
          <a:xfrm>
            <a:off x="5194586" y="5737072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1617695" y="3830985"/>
            <a:ext cx="2504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2D1A0-D55A-497F-A9BC-F932C9FEA636}"/>
              </a:ext>
            </a:extLst>
          </p:cNvPr>
          <p:cNvSpPr txBox="1"/>
          <p:nvPr/>
        </p:nvSpPr>
        <p:spPr>
          <a:xfrm>
            <a:off x="1645723" y="4259306"/>
            <a:ext cx="2476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ko-KR" altLang="en-US" sz="1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FCA8C3FA-2B93-4BD6-A453-216D1B7B4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184"/>
            <a:ext cx="2746902" cy="43607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F981DD7-6A76-4011-A823-E5FB84774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55" y="34705"/>
            <a:ext cx="504284" cy="52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>
            <a:extLst>
              <a:ext uri="{FF2B5EF4-FFF2-40B4-BE49-F238E27FC236}">
                <a16:creationId xmlns:a16="http://schemas.microsoft.com/office/drawing/2014/main" id="{191D5FBE-4E27-4F66-BB15-6397D0738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112" y="1181100"/>
            <a:ext cx="2277872" cy="4495800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8238F94-386D-440E-B685-AA52CB2604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C79C76C-B96D-4DE4-9C12-149D13D0FAB1}"/>
              </a:ext>
            </a:extLst>
          </p:cNvPr>
          <p:cNvSpPr txBox="1"/>
          <p:nvPr/>
        </p:nvSpPr>
        <p:spPr>
          <a:xfrm>
            <a:off x="1642807" y="3090329"/>
            <a:ext cx="396872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90D39"/>
                </a:solidFill>
              </a:rPr>
              <a:t>amet</a:t>
            </a:r>
            <a:r>
              <a:rPr lang="en-US" altLang="ko-KR" sz="1400" dirty="0">
                <a:solidFill>
                  <a:srgbClr val="090D39"/>
                </a:solidFill>
              </a:rPr>
              <a:t>, </a:t>
            </a:r>
            <a:r>
              <a:rPr lang="en-US" altLang="ko-KR" sz="14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adipiscing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elit</a:t>
            </a:r>
            <a:r>
              <a:rPr lang="en-US" altLang="ko-KR" sz="1400" dirty="0">
                <a:solidFill>
                  <a:srgbClr val="090D39"/>
                </a:solidFill>
              </a:rPr>
              <a:t>, sed do </a:t>
            </a:r>
            <a:r>
              <a:rPr lang="en-US" altLang="ko-KR" sz="1400" dirty="0" err="1">
                <a:solidFill>
                  <a:srgbClr val="090D39"/>
                </a:solidFill>
              </a:rPr>
              <a:t>eiusmod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tempor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incididunt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ut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labore</a:t>
            </a:r>
            <a:r>
              <a:rPr lang="en-US" altLang="ko-KR" sz="1400" dirty="0">
                <a:solidFill>
                  <a:srgbClr val="090D3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90D39"/>
                </a:solidFill>
              </a:rPr>
              <a:t>aliqua</a:t>
            </a:r>
            <a:r>
              <a:rPr lang="en-US" altLang="ko-KR" sz="1400" dirty="0">
                <a:solidFill>
                  <a:srgbClr val="090D39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90D39"/>
                </a:solidFill>
              </a:rPr>
              <a:t>Ut </a:t>
            </a:r>
            <a:r>
              <a:rPr lang="en-US" altLang="ko-KR" sz="1400" dirty="0" err="1">
                <a:solidFill>
                  <a:srgbClr val="090D39"/>
                </a:solidFill>
              </a:rPr>
              <a:t>enim</a:t>
            </a:r>
            <a:r>
              <a:rPr lang="en-US" altLang="ko-KR" sz="1400" dirty="0">
                <a:solidFill>
                  <a:srgbClr val="090D39"/>
                </a:solidFill>
              </a:rPr>
              <a:t> ad minim </a:t>
            </a:r>
            <a:r>
              <a:rPr lang="en-US" altLang="ko-KR" sz="1400" dirty="0" err="1">
                <a:solidFill>
                  <a:srgbClr val="090D39"/>
                </a:solidFill>
              </a:rPr>
              <a:t>veniam</a:t>
            </a:r>
            <a:r>
              <a:rPr lang="en-US" altLang="ko-KR" sz="1400" dirty="0">
                <a:solidFill>
                  <a:srgbClr val="090D39"/>
                </a:solidFill>
              </a:rPr>
              <a:t>, </a:t>
            </a:r>
            <a:r>
              <a:rPr lang="en-US" altLang="ko-KR" sz="1400" dirty="0" err="1">
                <a:solidFill>
                  <a:srgbClr val="090D39"/>
                </a:solidFill>
              </a:rPr>
              <a:t>quis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nostrud</a:t>
            </a:r>
            <a:r>
              <a:rPr lang="en-US" altLang="ko-KR" sz="1400" dirty="0">
                <a:solidFill>
                  <a:srgbClr val="090D39"/>
                </a:solidFill>
              </a:rPr>
              <a:t> exercitation </a:t>
            </a:r>
            <a:r>
              <a:rPr lang="en-US" altLang="ko-KR" sz="1400" dirty="0" err="1">
                <a:solidFill>
                  <a:srgbClr val="090D39"/>
                </a:solidFill>
              </a:rPr>
              <a:t>ullamco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laboris</a:t>
            </a:r>
            <a:r>
              <a:rPr lang="en-US" altLang="ko-KR" sz="1400" dirty="0">
                <a:solidFill>
                  <a:srgbClr val="090D39"/>
                </a:solidFill>
              </a:rPr>
              <a:t> nisi </a:t>
            </a:r>
            <a:r>
              <a:rPr lang="en-US" altLang="ko-KR" sz="1400" dirty="0" err="1">
                <a:solidFill>
                  <a:srgbClr val="090D39"/>
                </a:solidFill>
              </a:rPr>
              <a:t>ut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aliquip</a:t>
            </a:r>
            <a:r>
              <a:rPr lang="en-US" altLang="ko-KR" sz="1400" dirty="0">
                <a:solidFill>
                  <a:srgbClr val="090D39"/>
                </a:solidFill>
              </a:rPr>
              <a:t> ex </a:t>
            </a:r>
            <a:r>
              <a:rPr lang="en-US" altLang="ko-KR" sz="1400" dirty="0" err="1">
                <a:solidFill>
                  <a:srgbClr val="090D39"/>
                </a:solidFill>
              </a:rPr>
              <a:t>ea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commodo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consequat</a:t>
            </a:r>
            <a:r>
              <a:rPr lang="en-US" altLang="ko-KR" sz="1400" dirty="0">
                <a:solidFill>
                  <a:srgbClr val="090D39"/>
                </a:solidFill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00AF97-B4C5-4DF0-9132-0077278D7AD4}"/>
              </a:ext>
            </a:extLst>
          </p:cNvPr>
          <p:cNvSpPr txBox="1"/>
          <p:nvPr/>
        </p:nvSpPr>
        <p:spPr>
          <a:xfrm>
            <a:off x="1642807" y="2167233"/>
            <a:ext cx="3968722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90D39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90D39"/>
                </a:solidFill>
              </a:rPr>
              <a:t>Mobile project</a:t>
            </a: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CFB7E971-FC7E-4016-88BE-7F83FBB16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64" y="1268485"/>
            <a:ext cx="1251403" cy="13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4EBF238C-EDD6-4CF9-AE7E-B5BCB1ED8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50" y="1155567"/>
            <a:ext cx="5961048" cy="4546866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FFBD3F9-4442-46A0-A9F9-829CC7BB498A}"/>
              </a:ext>
            </a:extLst>
          </p:cNvPr>
          <p:cNvSpPr txBox="1"/>
          <p:nvPr/>
        </p:nvSpPr>
        <p:spPr>
          <a:xfrm>
            <a:off x="8123722" y="2661858"/>
            <a:ext cx="33899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90D39"/>
                </a:solidFill>
              </a:rPr>
              <a:t>amet</a:t>
            </a:r>
            <a:r>
              <a:rPr lang="en-US" altLang="ko-KR" sz="1400" dirty="0">
                <a:solidFill>
                  <a:srgbClr val="090D39"/>
                </a:solidFill>
              </a:rPr>
              <a:t>, </a:t>
            </a:r>
            <a:r>
              <a:rPr lang="en-US" altLang="ko-KR" sz="14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adipiscing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elit</a:t>
            </a:r>
            <a:r>
              <a:rPr lang="en-US" altLang="ko-KR" sz="1400" dirty="0">
                <a:solidFill>
                  <a:srgbClr val="090D39"/>
                </a:solidFill>
              </a:rPr>
              <a:t>, sed do </a:t>
            </a:r>
            <a:r>
              <a:rPr lang="en-US" altLang="ko-KR" sz="1400" dirty="0" err="1">
                <a:solidFill>
                  <a:srgbClr val="090D39"/>
                </a:solidFill>
              </a:rPr>
              <a:t>eiusmod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tempor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incididunt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ut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labore</a:t>
            </a:r>
            <a:r>
              <a:rPr lang="en-US" altLang="ko-KR" sz="1400" dirty="0">
                <a:solidFill>
                  <a:srgbClr val="090D3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90D39"/>
                </a:solidFill>
              </a:rPr>
              <a:t>aliqua</a:t>
            </a:r>
            <a:r>
              <a:rPr lang="en-US" altLang="ko-KR" sz="1400" dirty="0">
                <a:solidFill>
                  <a:srgbClr val="090D39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90D39"/>
                </a:solidFill>
              </a:rPr>
              <a:t>Ut </a:t>
            </a:r>
            <a:r>
              <a:rPr lang="en-US" altLang="ko-KR" sz="1400" dirty="0" err="1">
                <a:solidFill>
                  <a:srgbClr val="090D39"/>
                </a:solidFill>
              </a:rPr>
              <a:t>enim</a:t>
            </a:r>
            <a:r>
              <a:rPr lang="en-US" altLang="ko-KR" sz="1400" dirty="0">
                <a:solidFill>
                  <a:srgbClr val="090D39"/>
                </a:solidFill>
              </a:rPr>
              <a:t> ad minim </a:t>
            </a:r>
            <a:r>
              <a:rPr lang="en-US" altLang="ko-KR" sz="1400" dirty="0" err="1">
                <a:solidFill>
                  <a:srgbClr val="090D39"/>
                </a:solidFill>
              </a:rPr>
              <a:t>veniam</a:t>
            </a:r>
            <a:r>
              <a:rPr lang="en-US" altLang="ko-KR" sz="1400" dirty="0">
                <a:solidFill>
                  <a:srgbClr val="090D39"/>
                </a:solidFill>
              </a:rPr>
              <a:t>, </a:t>
            </a:r>
            <a:r>
              <a:rPr lang="en-US" altLang="ko-KR" sz="1400" dirty="0" err="1">
                <a:solidFill>
                  <a:srgbClr val="090D39"/>
                </a:solidFill>
              </a:rPr>
              <a:t>quis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nostrud</a:t>
            </a:r>
            <a:r>
              <a:rPr lang="en-US" altLang="ko-KR" sz="1400" dirty="0">
                <a:solidFill>
                  <a:srgbClr val="090D39"/>
                </a:solidFill>
              </a:rPr>
              <a:t> exercitation </a:t>
            </a:r>
            <a:r>
              <a:rPr lang="en-US" altLang="ko-KR" sz="1400" dirty="0" err="1">
                <a:solidFill>
                  <a:srgbClr val="090D39"/>
                </a:solidFill>
              </a:rPr>
              <a:t>ullamco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laboris</a:t>
            </a:r>
            <a:r>
              <a:rPr lang="en-US" altLang="ko-KR" sz="1400" dirty="0">
                <a:solidFill>
                  <a:srgbClr val="090D39"/>
                </a:solidFill>
              </a:rPr>
              <a:t> nisi </a:t>
            </a:r>
            <a:r>
              <a:rPr lang="en-US" altLang="ko-KR" sz="1400" dirty="0" err="1">
                <a:solidFill>
                  <a:srgbClr val="090D39"/>
                </a:solidFill>
              </a:rPr>
              <a:t>ut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aliquip</a:t>
            </a:r>
            <a:r>
              <a:rPr lang="en-US" altLang="ko-KR" sz="1400" dirty="0">
                <a:solidFill>
                  <a:srgbClr val="090D39"/>
                </a:solidFill>
              </a:rPr>
              <a:t> ex </a:t>
            </a:r>
            <a:r>
              <a:rPr lang="en-US" altLang="ko-KR" sz="1400" dirty="0" err="1">
                <a:solidFill>
                  <a:srgbClr val="090D39"/>
                </a:solidFill>
              </a:rPr>
              <a:t>ea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commodo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consequat</a:t>
            </a:r>
            <a:r>
              <a:rPr lang="en-US" altLang="ko-KR" sz="1400" dirty="0">
                <a:solidFill>
                  <a:srgbClr val="090D39"/>
                </a:solidFill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49300F-1A0B-4FE1-9BE7-3F0BB272B163}"/>
              </a:ext>
            </a:extLst>
          </p:cNvPr>
          <p:cNvSpPr txBox="1"/>
          <p:nvPr/>
        </p:nvSpPr>
        <p:spPr>
          <a:xfrm>
            <a:off x="8123722" y="1758013"/>
            <a:ext cx="3389906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90D39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90D39"/>
                </a:solidFill>
              </a:rPr>
              <a:t>Tablet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AD4B313-6C9B-4E76-BA75-B3E7B0FD6B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63FC2022-6C41-4F65-934C-132EE64F9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833" y="1053966"/>
            <a:ext cx="7638534" cy="4750068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5798FF0-C4AF-4EF3-83DE-421F2ECDBD62}"/>
              </a:ext>
            </a:extLst>
          </p:cNvPr>
          <p:cNvSpPr txBox="1"/>
          <p:nvPr/>
        </p:nvSpPr>
        <p:spPr>
          <a:xfrm>
            <a:off x="596563" y="2141333"/>
            <a:ext cx="31091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ABBF82-EF0E-464E-943E-8181C71C006E}"/>
              </a:ext>
            </a:extLst>
          </p:cNvPr>
          <p:cNvSpPr txBox="1"/>
          <p:nvPr/>
        </p:nvSpPr>
        <p:spPr>
          <a:xfrm>
            <a:off x="596563" y="1225231"/>
            <a:ext cx="310916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 Desktop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358F536-5999-472E-A23E-4E09E1EF34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D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9EFE945-7C75-4BB7-8D92-1E9F5EE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38D4CDE-3FD2-4CD1-A74E-10BE07C24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2CE650B-F2B7-400D-9FAD-D8F40A792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9524DF21-E1E9-48AB-BA99-272E70FDA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8A5A1C41-C55E-48E3-84C7-860150D6E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2424E356-229E-483C-9353-67CABB79E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E4D5FD1C-ADB3-4959-8185-5A45AF63CD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426E3B0-B171-47CE-9C0A-388DFF4EEE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4D002742-1520-4393-B270-F450F4B99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A23030B-C4B1-47F9-88AE-A88118AEE4A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EACE370-91C9-42E1-9D81-0F2894DBAF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B2C8EEF-0B85-49F0-994A-2AB802B97F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6EA47FF-565A-499A-9CEB-0A116B5BDF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4279834-71B2-471E-A824-FBEA4A414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8A37BC-ACBB-492A-8063-F64EED8F4C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07EAC5D-EDD4-4E44-A245-46A37104AE6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D47727B-763F-4282-A835-2C0F6B95A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1F3C175-79F7-4B60-8833-B07701985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6A55CAF-F1B8-48F0-B4DA-A4A0D4F211E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F164566-4381-4678-A478-B29283A111D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876027A-20A5-4A7C-8B3E-B03164335C8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949D136-BA3A-4038-A54E-7ED9DB2B2FD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293C8AB8-961C-4B8B-A435-705175A277E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5787926-04B1-435F-B8C5-DDB33B83C739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718C984-8107-42D0-AF74-C11A0D01D6A1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BFFC4B3-0794-40F5-803D-1D847F83FA7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A9AEEE0-DC98-4475-8AEE-F057B1F0992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EEB3281D-7106-4227-BF34-1B554EDD207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CC9663B-6967-4F89-BBA9-A23AA01D2FE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7D34AE3F-EFC7-456C-8401-952A5AA32E7E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0E4109-0C47-4187-996B-189CD35670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5237EFE-6B8C-4EC5-B050-90131CA849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09A01A0-896E-4FEE-BF18-EA4AD380A6A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369EA18-1203-4A6E-A9B0-8CD5E139AA0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392BC43-A8A1-42E2-A70F-62C03088FF6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0590F6A-50CF-4F90-8F32-37471A45AE0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CD42EE8-4E6E-4EA2-855F-DC3BA686D7BC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E427F92D-E9F2-4CEB-AEBA-1E7011C6F57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22B26C37-D414-44D3-ACB0-964D2A478F3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DFA68B16-0BFE-48D6-9D99-E8E9F3ECF5D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13DC4A27-3B7D-4280-A271-51BE79347A7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B8A780E5-914D-4171-808F-90362365291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7FE1-E5D5-4A47-A180-DC7228C8D98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8C4174A5-F127-4FA1-86F6-210B838277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6DA093BD-6B3C-487C-A98E-788799F1F11B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BAF7CFE-5C7F-4C7C-A516-1B397320D69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FA25E5B-2D5F-4579-9D8C-99065A558F1A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E1B3E67C-8555-48EA-BD4C-A5CF0A6593C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814CB742-E257-4F47-94EC-93E72928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1F06DA0A-1B71-4EC7-B7A2-E160354CCE4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DD308059-52F6-470C-B19B-D15FE9811FC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48CE81B-3A53-4D15-B501-0B8F0C892D22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19D757E-4533-4CB7-AD19-4E1130372BB3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6CC794CC-8246-448C-A18F-3E2B94DC691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018EFD4-0719-4478-A6C7-E55F292E4840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882B3A4-DA9F-4E59-BC2A-86C0A7B67A7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25011FAB-1FEB-4F3F-973E-208EAC4CFD7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0B59153-7CDC-4557-B44F-AD102DCD0A2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FBE6C60-C053-4829-BAA0-ACE4F82D76C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90BDA8E-106A-4B00-AE1C-735D3378ECE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7511721-293B-4232-A670-5047FF95908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89ED04D4-E45C-4923-86FC-8B586E5A1B0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84A6662A-0390-488D-A2F3-9DC0074966A9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3AD3C9F3-A91C-4B6E-8CB5-C03DA363B690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5F225ED-8446-4A46-A759-AC9CC7F95AC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08576CE4-8B60-4DDD-9371-1D5BDE99F32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18977CA9-97E8-47FB-BB31-47B726E1A77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4C41AE0-752C-483E-A2F1-10E6C4D6679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D5332E7C-0F90-45F3-A7DD-92FF6C0A196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9A71975-0535-4A33-AC53-845DD3F6CA6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9BB62A46-4760-4CD7-8D09-5F69A336178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6DC82948-2F22-42CA-A4E5-6AD4186EF88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AD0CDDF-4BCC-48ED-9D65-E10C32AF739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93788D61-2786-4911-8D87-E9C54CCE2D0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7FE7163-2B01-4600-BABE-F1CE15850EC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9CF432A-0D1A-4A84-BF12-5B35C95C1CC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4E708A2F-99BC-4B87-A89C-EAEA7E65C8E6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57B16C9-A8D0-4E46-BD40-052D9B2CD85E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358423C-6138-470C-A297-EADF916C60D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837105A-A3EF-4D9C-BE62-66E9803675C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942B856A-81BD-488F-8624-53BE8FC2C30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B54BC124-BFF7-4A1A-82B0-48FFA1863AF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0274C13-38C3-47A6-A3F6-64B9318342A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7C36D88B-93B3-4B96-A754-9C7B9AA7B00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F6FEAFF6-8302-4FAF-BDEA-F3686F3A88C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7862535-0547-47A4-849D-345EE20671C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64F297F8-E566-45DA-AE8C-2C4EF97009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F58938C-F3AE-4725-8D23-91F43289DE1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0D53B519-8D5B-4210-8CD1-115A206582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94DAAFE-B85A-46B8-AE22-7E9242C97D7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2A8EA19A-45F4-4452-9B5C-0370AA5230A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1BCEE94-0F16-4584-9A81-6936230FF2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BAF80D04-65C4-4512-9774-CED5C7A1A471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23D15BE6-0076-4C46-BF4A-4CDF912F2F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32C565CE-3DA0-410F-95DE-53C45C40A57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4C4E6A47-B8A0-4510-B580-70D93D6B954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54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D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484B289-34F9-4351-8550-43182D4AD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D7FE0A6-654B-46C9-A7E3-CA7D6EBDD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AA02C74-B8E0-493F-A027-B530E3C8D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402FDA0-C88F-4C08-86FF-EF5984B62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163F433-2A43-4542-88C5-23F9E37C11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18E59DD-878B-4416-92C6-72F06BF50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ED24957-3B9C-4EDB-B838-25353D0F87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B51A3D-E2A1-4001-BCB0-FFF8710A7A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7CE326-6ACD-4817-B1CF-BBECCC98AC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72F23D0-530A-41EF-A520-158BBA687A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39D72A-4C29-4EDD-958C-653F9759D5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209FDC-7E96-44D1-AA6C-C304668BC6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A8F21-070C-422D-BEE0-AC9C6AF883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8FD211B-4372-4ABD-B786-77C2015291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BB204E8-B297-4A75-8071-3B5F2331A5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F4B6EE0-D063-419E-B536-BB0AF96E14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315D23D-9945-4E8B-8C3A-67D220A9E1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39AAE34-8690-4380-AAC1-027A6173C0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B2813F9-34D4-4EE0-8C82-88E516CB94F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88E7DA0-598A-433E-AFB9-3E70BFB4606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0064228-9185-4EDB-848C-09D0CEBBEF5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D0CC77F-6399-48A4-9EF6-3BBC26B9C46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44BE064A-DA8A-4F31-85C3-4B93FDF768E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0A9619E-57D6-49C4-BFEE-38416812B36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3188C5B-2F2D-4036-AC23-431FEEF31B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2B31981-B098-4811-99CE-EC08C7ADDFD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2F873F4-0D81-4933-9684-0A8A4EAB11B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6512386-A39D-4EB7-AF79-4701A7C6DDF4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0E9ACF9-D8CC-41A5-A034-4288C586A1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BAC117BD-873C-488D-929A-DB05A7873FB9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A92D717B-80FE-4997-80F5-2DDB4DE799E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E8A3623-E73F-49DC-A2EA-4167037BB4B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9EE2376-E5F2-46A1-9113-CEBE6DBF117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6B4C837-E1B4-40B6-A9EF-8D6998013398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2263F83-E63E-4743-92C3-15FCAC8DE03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436A59D2-5663-4C5F-896E-F9D339A389B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8D6C92F9-09D8-4F6F-9C72-D2900BE5471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EC9FFBC0-931E-4FA7-A0E4-56D22237D079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6DE9A329-1075-4A99-8569-26507494C341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DCF83B15-E8F4-4F1F-8CFD-37A0A74B42E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F539FB72-D0ED-4F90-8DF0-40BDA2CF7C1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21D58F18-F677-4846-A69C-FF4328A39E12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31557A2-D5A7-4936-A606-A01587C6B54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2E688BF-C7D7-4904-B01F-74700D6DF97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E007533-A4CD-43A8-B6A8-6569D489B44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C1205DA-BA9A-4769-AF19-4DF57F983D17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7C4E52CA-F03F-462C-A54C-88A2886BF5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A862569-65E1-4B6F-AC7C-2D832B33E12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3AD431F-B6B3-4D17-9435-C24F81B62EB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3F77427-C370-4E85-B294-5FB27B999390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264AD641-BF18-49C6-90D3-B64E1AC94A5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0C9A4FCC-5380-46F1-895A-5795C20085E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4C4079A1-7AF6-4982-8E22-ABDA0F05EC4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8863CA6-C3C2-4C4E-B13E-4C825E7F010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338ED33F-167A-4C73-BDD9-7BB5DF569064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647FDE14-BF89-4675-9E76-EBF7334610A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2AFBFD31-785C-4322-9DDA-A9AFC13DE293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A4B47C94-F527-4144-B09B-226DCE669C8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2D5A126C-9993-4B88-9440-B18F2BD61B2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608" name="그래픽 607">
            <a:extLst>
              <a:ext uri="{FF2B5EF4-FFF2-40B4-BE49-F238E27FC236}">
                <a16:creationId xmlns:a16="http://schemas.microsoft.com/office/drawing/2014/main" id="{036D4DCE-D77A-480D-A496-E595CC9D0A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609" name="그래픽 608">
            <a:extLst>
              <a:ext uri="{FF2B5EF4-FFF2-40B4-BE49-F238E27FC236}">
                <a16:creationId xmlns:a16="http://schemas.microsoft.com/office/drawing/2014/main" id="{851A2B57-4A3F-4A8A-A559-40B85D95C3A3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610" name="그래픽 609">
            <a:extLst>
              <a:ext uri="{FF2B5EF4-FFF2-40B4-BE49-F238E27FC236}">
                <a16:creationId xmlns:a16="http://schemas.microsoft.com/office/drawing/2014/main" id="{064A0F1C-0565-47D4-854E-317DCB0008E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611" name="그래픽 610">
            <a:extLst>
              <a:ext uri="{FF2B5EF4-FFF2-40B4-BE49-F238E27FC236}">
                <a16:creationId xmlns:a16="http://schemas.microsoft.com/office/drawing/2014/main" id="{C1C7F859-93A9-41C9-B48F-D6D594E500E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612" name="그래픽 611">
            <a:extLst>
              <a:ext uri="{FF2B5EF4-FFF2-40B4-BE49-F238E27FC236}">
                <a16:creationId xmlns:a16="http://schemas.microsoft.com/office/drawing/2014/main" id="{14EE8376-A031-4B9A-9B30-A84199284E9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613" name="그래픽 612">
            <a:extLst>
              <a:ext uri="{FF2B5EF4-FFF2-40B4-BE49-F238E27FC236}">
                <a16:creationId xmlns:a16="http://schemas.microsoft.com/office/drawing/2014/main" id="{5675CBE2-C4A2-4D83-B6A1-96168F57E9BA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614" name="그래픽 613">
            <a:extLst>
              <a:ext uri="{FF2B5EF4-FFF2-40B4-BE49-F238E27FC236}">
                <a16:creationId xmlns:a16="http://schemas.microsoft.com/office/drawing/2014/main" id="{E95400C4-4A0D-404C-9465-649B8F15DF2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615" name="그래픽 614">
            <a:extLst>
              <a:ext uri="{FF2B5EF4-FFF2-40B4-BE49-F238E27FC236}">
                <a16:creationId xmlns:a16="http://schemas.microsoft.com/office/drawing/2014/main" id="{9F7BE855-CDC7-4F40-B548-774ED42B912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616" name="그래픽 615">
            <a:extLst>
              <a:ext uri="{FF2B5EF4-FFF2-40B4-BE49-F238E27FC236}">
                <a16:creationId xmlns:a16="http://schemas.microsoft.com/office/drawing/2014/main" id="{90D44EFE-9A4B-4C5A-B9A6-8445599604A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617" name="그래픽 616">
            <a:extLst>
              <a:ext uri="{FF2B5EF4-FFF2-40B4-BE49-F238E27FC236}">
                <a16:creationId xmlns:a16="http://schemas.microsoft.com/office/drawing/2014/main" id="{DB6731C8-2C4E-4B46-8544-3D4C307EB92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618" name="그래픽 617">
            <a:extLst>
              <a:ext uri="{FF2B5EF4-FFF2-40B4-BE49-F238E27FC236}">
                <a16:creationId xmlns:a16="http://schemas.microsoft.com/office/drawing/2014/main" id="{D25A2F0B-40D6-40D0-A9F7-4081914C5EA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619" name="그래픽 618">
            <a:extLst>
              <a:ext uri="{FF2B5EF4-FFF2-40B4-BE49-F238E27FC236}">
                <a16:creationId xmlns:a16="http://schemas.microsoft.com/office/drawing/2014/main" id="{C0F4662C-0E67-4BB4-9E76-7D0E975660D3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620" name="그래픽 619">
            <a:extLst>
              <a:ext uri="{FF2B5EF4-FFF2-40B4-BE49-F238E27FC236}">
                <a16:creationId xmlns:a16="http://schemas.microsoft.com/office/drawing/2014/main" id="{93431966-EF9A-4ABB-8069-1A8172FF287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621" name="그래픽 620">
            <a:extLst>
              <a:ext uri="{FF2B5EF4-FFF2-40B4-BE49-F238E27FC236}">
                <a16:creationId xmlns:a16="http://schemas.microsoft.com/office/drawing/2014/main" id="{E105E7C3-AF57-4807-9204-1AF0E43F5CA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622" name="그래픽 621">
            <a:extLst>
              <a:ext uri="{FF2B5EF4-FFF2-40B4-BE49-F238E27FC236}">
                <a16:creationId xmlns:a16="http://schemas.microsoft.com/office/drawing/2014/main" id="{017856AE-F8CB-4DD4-A8D7-0B804C8F056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623" name="그래픽 622">
            <a:extLst>
              <a:ext uri="{FF2B5EF4-FFF2-40B4-BE49-F238E27FC236}">
                <a16:creationId xmlns:a16="http://schemas.microsoft.com/office/drawing/2014/main" id="{C2A19A9D-A198-4701-870B-DA9FEBD87623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624" name="그래픽 623">
            <a:extLst>
              <a:ext uri="{FF2B5EF4-FFF2-40B4-BE49-F238E27FC236}">
                <a16:creationId xmlns:a16="http://schemas.microsoft.com/office/drawing/2014/main" id="{2A37CABA-39C1-4D4C-856F-EE6C7EC098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625" name="그래픽 624">
            <a:extLst>
              <a:ext uri="{FF2B5EF4-FFF2-40B4-BE49-F238E27FC236}">
                <a16:creationId xmlns:a16="http://schemas.microsoft.com/office/drawing/2014/main" id="{79B67D48-BA3A-4C19-B0F3-E373F6CFBA5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626" name="그래픽 625">
            <a:extLst>
              <a:ext uri="{FF2B5EF4-FFF2-40B4-BE49-F238E27FC236}">
                <a16:creationId xmlns:a16="http://schemas.microsoft.com/office/drawing/2014/main" id="{7391370F-36BF-4F40-82BB-709A6553AF5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627" name="그래픽 626">
            <a:extLst>
              <a:ext uri="{FF2B5EF4-FFF2-40B4-BE49-F238E27FC236}">
                <a16:creationId xmlns:a16="http://schemas.microsoft.com/office/drawing/2014/main" id="{E5F52194-4DF4-498B-A61F-37240DD0CE24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628" name="그래픽 627">
            <a:extLst>
              <a:ext uri="{FF2B5EF4-FFF2-40B4-BE49-F238E27FC236}">
                <a16:creationId xmlns:a16="http://schemas.microsoft.com/office/drawing/2014/main" id="{04DB9842-1562-40B5-A47B-811809D8123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629" name="그래픽 628">
            <a:extLst>
              <a:ext uri="{FF2B5EF4-FFF2-40B4-BE49-F238E27FC236}">
                <a16:creationId xmlns:a16="http://schemas.microsoft.com/office/drawing/2014/main" id="{0C423252-44A2-4307-8DCF-E65CD269C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630" name="그래픽 629">
            <a:extLst>
              <a:ext uri="{FF2B5EF4-FFF2-40B4-BE49-F238E27FC236}">
                <a16:creationId xmlns:a16="http://schemas.microsoft.com/office/drawing/2014/main" id="{8B567DC1-634F-447C-B336-779FBFAF0E4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631" name="그래픽 630">
            <a:extLst>
              <a:ext uri="{FF2B5EF4-FFF2-40B4-BE49-F238E27FC236}">
                <a16:creationId xmlns:a16="http://schemas.microsoft.com/office/drawing/2014/main" id="{3B26F036-AF43-4445-8671-9EDB7E4065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632" name="그래픽 631">
            <a:extLst>
              <a:ext uri="{FF2B5EF4-FFF2-40B4-BE49-F238E27FC236}">
                <a16:creationId xmlns:a16="http://schemas.microsoft.com/office/drawing/2014/main" id="{FC6E084D-7FC1-4422-8F92-736DF38A607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633" name="그래픽 632">
            <a:extLst>
              <a:ext uri="{FF2B5EF4-FFF2-40B4-BE49-F238E27FC236}">
                <a16:creationId xmlns:a16="http://schemas.microsoft.com/office/drawing/2014/main" id="{6A370947-2142-4598-AA6E-3847EF2B600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634" name="그래픽 633">
            <a:extLst>
              <a:ext uri="{FF2B5EF4-FFF2-40B4-BE49-F238E27FC236}">
                <a16:creationId xmlns:a16="http://schemas.microsoft.com/office/drawing/2014/main" id="{8DFEA920-885D-4A84-8BEE-F4B63C86B3B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635" name="그래픽 634">
            <a:extLst>
              <a:ext uri="{FF2B5EF4-FFF2-40B4-BE49-F238E27FC236}">
                <a16:creationId xmlns:a16="http://schemas.microsoft.com/office/drawing/2014/main" id="{25A72B8F-B15D-4A5F-8FA0-9BE5180DE97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636" name="그래픽 635">
            <a:extLst>
              <a:ext uri="{FF2B5EF4-FFF2-40B4-BE49-F238E27FC236}">
                <a16:creationId xmlns:a16="http://schemas.microsoft.com/office/drawing/2014/main" id="{D41D1B81-85DD-44FB-BFB4-3EA8F857E93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637" name="그래픽 636">
            <a:extLst>
              <a:ext uri="{FF2B5EF4-FFF2-40B4-BE49-F238E27FC236}">
                <a16:creationId xmlns:a16="http://schemas.microsoft.com/office/drawing/2014/main" id="{74072678-C08C-413F-889F-914CE49373F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638" name="그래픽 637">
            <a:extLst>
              <a:ext uri="{FF2B5EF4-FFF2-40B4-BE49-F238E27FC236}">
                <a16:creationId xmlns:a16="http://schemas.microsoft.com/office/drawing/2014/main" id="{69FF891A-B856-41D2-A8B3-3383F995309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639" name="그래픽 638">
            <a:extLst>
              <a:ext uri="{FF2B5EF4-FFF2-40B4-BE49-F238E27FC236}">
                <a16:creationId xmlns:a16="http://schemas.microsoft.com/office/drawing/2014/main" id="{785F4B4C-CE3E-40E5-9D41-302A683EC23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640" name="그래픽 639">
            <a:extLst>
              <a:ext uri="{FF2B5EF4-FFF2-40B4-BE49-F238E27FC236}">
                <a16:creationId xmlns:a16="http://schemas.microsoft.com/office/drawing/2014/main" id="{3972555B-072B-4D89-B9CF-F6DA499686C0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641" name="그래픽 640">
            <a:extLst>
              <a:ext uri="{FF2B5EF4-FFF2-40B4-BE49-F238E27FC236}">
                <a16:creationId xmlns:a16="http://schemas.microsoft.com/office/drawing/2014/main" id="{2E4A43E5-3E6B-4634-AEAD-6B10BD46251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642" name="그래픽 641">
            <a:extLst>
              <a:ext uri="{FF2B5EF4-FFF2-40B4-BE49-F238E27FC236}">
                <a16:creationId xmlns:a16="http://schemas.microsoft.com/office/drawing/2014/main" id="{2DA80DFD-08E8-41C8-93A6-E6947223D13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643" name="그래픽 642">
            <a:extLst>
              <a:ext uri="{FF2B5EF4-FFF2-40B4-BE49-F238E27FC236}">
                <a16:creationId xmlns:a16="http://schemas.microsoft.com/office/drawing/2014/main" id="{388991B6-BE7F-428F-B15E-593A46F41C10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644" name="그래픽 643">
            <a:extLst>
              <a:ext uri="{FF2B5EF4-FFF2-40B4-BE49-F238E27FC236}">
                <a16:creationId xmlns:a16="http://schemas.microsoft.com/office/drawing/2014/main" id="{57BE0970-873E-4EAB-ADD2-F553437B1E1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3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721735" y="2566793"/>
            <a:ext cx="4748464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090D39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3722455" y="3860321"/>
            <a:ext cx="4747810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90D39"/>
                </a:solidFill>
              </a:rPr>
              <a:t>amet</a:t>
            </a:r>
            <a:r>
              <a:rPr lang="en-US" altLang="ko-KR" sz="1100" dirty="0">
                <a:solidFill>
                  <a:srgbClr val="090D39"/>
                </a:solidFill>
              </a:rPr>
              <a:t>, </a:t>
            </a:r>
            <a:r>
              <a:rPr lang="en-US" altLang="ko-KR" sz="11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adipiscing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elit</a:t>
            </a:r>
            <a:r>
              <a:rPr lang="en-US" altLang="ko-KR" sz="1100" dirty="0">
                <a:solidFill>
                  <a:srgbClr val="090D39"/>
                </a:solidFill>
              </a:rPr>
              <a:t>. </a:t>
            </a:r>
            <a:r>
              <a:rPr lang="en-US" altLang="ko-KR" sz="1100" dirty="0" err="1">
                <a:solidFill>
                  <a:srgbClr val="090D39"/>
                </a:solidFill>
              </a:rPr>
              <a:t>Etiam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aliquet</a:t>
            </a:r>
            <a:r>
              <a:rPr lang="en-US" altLang="ko-KR" sz="1100" dirty="0">
                <a:solidFill>
                  <a:srgbClr val="090D39"/>
                </a:solidFill>
              </a:rPr>
              <a:t> </a:t>
            </a:r>
            <a:r>
              <a:rPr lang="en-US" altLang="ko-KR" sz="1100" dirty="0" err="1">
                <a:solidFill>
                  <a:srgbClr val="090D39"/>
                </a:solidFill>
              </a:rPr>
              <a:t>eu</a:t>
            </a:r>
            <a:r>
              <a:rPr lang="en-US" altLang="ko-KR" sz="1100" dirty="0">
                <a:solidFill>
                  <a:srgbClr val="090D39"/>
                </a:solidFill>
              </a:rPr>
              <a:t> mi </a:t>
            </a:r>
            <a:r>
              <a:rPr lang="en-US" altLang="ko-KR" sz="1100" dirty="0" err="1">
                <a:solidFill>
                  <a:srgbClr val="090D39"/>
                </a:solidFill>
              </a:rPr>
              <a:t>quis</a:t>
            </a:r>
            <a:r>
              <a:rPr lang="en-US" altLang="ko-KR" sz="1100" dirty="0">
                <a:solidFill>
                  <a:srgbClr val="090D39"/>
                </a:solidFill>
              </a:rPr>
              <a:t> lacinia</a:t>
            </a:r>
            <a:endParaRPr lang="ko-KR" altLang="en-US" sz="1100" dirty="0">
              <a:solidFill>
                <a:srgbClr val="090D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67345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41C4D1A1-890B-4F59-9ADB-C321A442D1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1F0243A-9FFE-40ED-AB4E-70ED7D2F660A}"/>
              </a:ext>
            </a:extLst>
          </p:cNvPr>
          <p:cNvSpPr/>
          <p:nvPr/>
        </p:nvSpPr>
        <p:spPr>
          <a:xfrm>
            <a:off x="4048196" y="272227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B265BF5-813B-41ED-8E0D-D7470C46CE71}"/>
              </a:ext>
            </a:extLst>
          </p:cNvPr>
          <p:cNvSpPr/>
          <p:nvPr/>
        </p:nvSpPr>
        <p:spPr>
          <a:xfrm>
            <a:off x="4630492" y="3570863"/>
            <a:ext cx="3033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B336EFD-A28B-4980-AAF8-6B88BD3C2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778579D-1E16-4F71-9373-5BF4B442D708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Tilt Prism Font download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04A3218-B30C-493B-9A44-734665AF60E4}"/>
              </a:ext>
            </a:extLst>
          </p:cNvPr>
          <p:cNvSpPr/>
          <p:nvPr/>
        </p:nvSpPr>
        <p:spPr>
          <a:xfrm>
            <a:off x="3889954" y="3642669"/>
            <a:ext cx="50401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https://fonts.google.com/specimen/Tilt+Prism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E2DB20B-6A26-40F5-8316-79A8111CEF51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E8F5B7BD-68DB-4D12-93B6-ABDF3927FAE5}"/>
              </a:ext>
            </a:extLst>
          </p:cNvPr>
          <p:cNvSpPr/>
          <p:nvPr/>
        </p:nvSpPr>
        <p:spPr>
          <a:xfrm>
            <a:off x="3889954" y="4427499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E518C7D-A4B4-48A0-A88F-4364B974EF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D911EEB-F35E-4F9B-9699-F547C1E2146A}"/>
              </a:ext>
            </a:extLst>
          </p:cNvPr>
          <p:cNvSpPr/>
          <p:nvPr/>
        </p:nvSpPr>
        <p:spPr>
          <a:xfrm>
            <a:off x="1092200" y="0"/>
            <a:ext cx="10007600" cy="3822700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>
              <a:solidFill>
                <a:srgbClr val="FFF8F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1617695" y="795685"/>
            <a:ext cx="2504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F8F3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400" dirty="0">
              <a:solidFill>
                <a:srgbClr val="FFF8F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2D1A0-D55A-497F-A9BC-F932C9FEA636}"/>
              </a:ext>
            </a:extLst>
          </p:cNvPr>
          <p:cNvSpPr txBox="1"/>
          <p:nvPr/>
        </p:nvSpPr>
        <p:spPr>
          <a:xfrm>
            <a:off x="1645723" y="1224006"/>
            <a:ext cx="2476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8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F8F3"/>
                </a:solidFill>
              </a:rPr>
              <a:t>amet</a:t>
            </a:r>
            <a:endParaRPr lang="ko-KR" altLang="en-US" sz="1200" dirty="0">
              <a:solidFill>
                <a:srgbClr val="FFF8F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B58E6119-8B93-48A3-BCF1-5A770F34214B}"/>
              </a:ext>
            </a:extLst>
          </p:cNvPr>
          <p:cNvSpPr/>
          <p:nvPr/>
        </p:nvSpPr>
        <p:spPr>
          <a:xfrm>
            <a:off x="6061651" y="982511"/>
            <a:ext cx="898591" cy="898591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>
              <a:solidFill>
                <a:srgbClr val="495DFF"/>
              </a:solidFill>
              <a:latin typeface="+mj-lt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3C99954-FBD0-4D72-912F-8EECA3C46AE8}"/>
              </a:ext>
            </a:extLst>
          </p:cNvPr>
          <p:cNvGrpSpPr/>
          <p:nvPr/>
        </p:nvGrpSpPr>
        <p:grpSpPr>
          <a:xfrm>
            <a:off x="6346601" y="1267462"/>
            <a:ext cx="328687" cy="328687"/>
            <a:chOff x="752656" y="1562597"/>
            <a:chExt cx="390525" cy="390525"/>
          </a:xfrm>
          <a:solidFill>
            <a:srgbClr val="495DFF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36DFDE91-8BCC-4F51-8565-2B95D31A494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1D2C1CA-A9CB-43ED-B097-19BAF351D66F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D75B135-5A85-4250-9A94-4F19B202025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7012046-0686-4C2C-AE73-C1848EAFDA6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3222B2C-DDEF-4738-A867-95573688CFE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CA2B02A-BC0A-4A6D-A56F-1B07F6DB0969}"/>
              </a:ext>
            </a:extLst>
          </p:cNvPr>
          <p:cNvSpPr txBox="1"/>
          <p:nvPr/>
        </p:nvSpPr>
        <p:spPr>
          <a:xfrm>
            <a:off x="5888791" y="2289197"/>
            <a:ext cx="13257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FF8F3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FFF8F3"/>
                </a:solidFill>
              </a:rPr>
              <a:t>amet</a:t>
            </a:r>
            <a:endParaRPr lang="ko-KR" altLang="en-US" sz="1100" dirty="0">
              <a:solidFill>
                <a:srgbClr val="FFF8F3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C3517E6-9CBD-4DA9-A378-A98E89569000}"/>
              </a:ext>
            </a:extLst>
          </p:cNvPr>
          <p:cNvSpPr/>
          <p:nvPr/>
        </p:nvSpPr>
        <p:spPr>
          <a:xfrm>
            <a:off x="5874650" y="2013972"/>
            <a:ext cx="13344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FF8F3"/>
                </a:solidFill>
                <a:latin typeface="+mj-lt"/>
              </a:rPr>
              <a:t>Lorem ipsum</a:t>
            </a:r>
            <a:endParaRPr lang="ko-KR" altLang="en-US" sz="1400" dirty="0">
              <a:solidFill>
                <a:srgbClr val="FFF8F3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8DD865AB-8E2E-4612-A9F9-D82CCBCB7D56}"/>
              </a:ext>
            </a:extLst>
          </p:cNvPr>
          <p:cNvSpPr/>
          <p:nvPr/>
        </p:nvSpPr>
        <p:spPr>
          <a:xfrm>
            <a:off x="7751171" y="982511"/>
            <a:ext cx="898591" cy="898591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>
              <a:solidFill>
                <a:srgbClr val="495DFF"/>
              </a:solidFill>
              <a:latin typeface="+mj-lt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E8BBB12-DC06-4211-929C-185CD5EB8943}"/>
              </a:ext>
            </a:extLst>
          </p:cNvPr>
          <p:cNvGrpSpPr/>
          <p:nvPr/>
        </p:nvGrpSpPr>
        <p:grpSpPr>
          <a:xfrm>
            <a:off x="8054656" y="1274397"/>
            <a:ext cx="328448" cy="314819"/>
            <a:chOff x="6793030" y="2235612"/>
            <a:chExt cx="390240" cy="374047"/>
          </a:xfrm>
          <a:solidFill>
            <a:srgbClr val="495DFF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3D56707-1613-4FBE-8E2E-79903BCB6EA6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4CEC319-BA47-4FB6-B696-D0EE97F226B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FF8F3"/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749A6E0-91AB-42C8-B367-AA3EF059BEA4}"/>
              </a:ext>
            </a:extLst>
          </p:cNvPr>
          <p:cNvSpPr txBox="1"/>
          <p:nvPr/>
        </p:nvSpPr>
        <p:spPr>
          <a:xfrm>
            <a:off x="7552162" y="2283240"/>
            <a:ext cx="13257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FF8F3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FFF8F3"/>
                </a:solidFill>
              </a:rPr>
              <a:t>amet</a:t>
            </a:r>
            <a:endParaRPr lang="ko-KR" altLang="en-US" sz="1100" dirty="0">
              <a:solidFill>
                <a:srgbClr val="FFF8F3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8753982-4BBD-4AF7-A810-C3A4A36F5ECD}"/>
              </a:ext>
            </a:extLst>
          </p:cNvPr>
          <p:cNvSpPr/>
          <p:nvPr/>
        </p:nvSpPr>
        <p:spPr>
          <a:xfrm>
            <a:off x="7538021" y="2008015"/>
            <a:ext cx="13344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FF8F3"/>
                </a:solidFill>
                <a:latin typeface="+mj-lt"/>
              </a:rPr>
              <a:t>Lorem ipsum</a:t>
            </a:r>
            <a:endParaRPr lang="ko-KR" altLang="en-US" sz="1400" dirty="0">
              <a:solidFill>
                <a:srgbClr val="FFF8F3"/>
              </a:solidFill>
              <a:latin typeface="+mj-lt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F3B3B805-64D1-4793-AD05-9AB6A4AA0B61}"/>
              </a:ext>
            </a:extLst>
          </p:cNvPr>
          <p:cNvSpPr/>
          <p:nvPr/>
        </p:nvSpPr>
        <p:spPr>
          <a:xfrm>
            <a:off x="9388394" y="982511"/>
            <a:ext cx="898591" cy="898591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>
              <a:solidFill>
                <a:srgbClr val="495DFF"/>
              </a:solidFill>
              <a:latin typeface="+mj-lt"/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126355B9-25D2-471C-A7C3-1762E09CE56C}"/>
              </a:ext>
            </a:extLst>
          </p:cNvPr>
          <p:cNvSpPr/>
          <p:nvPr/>
        </p:nvSpPr>
        <p:spPr>
          <a:xfrm>
            <a:off x="9693387" y="1300612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FF8F3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E1D8700-DDF7-4A4C-BBC2-D2C0C983B0E2}"/>
              </a:ext>
            </a:extLst>
          </p:cNvPr>
          <p:cNvSpPr txBox="1"/>
          <p:nvPr/>
        </p:nvSpPr>
        <p:spPr>
          <a:xfrm>
            <a:off x="9215534" y="2283240"/>
            <a:ext cx="13257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FF8F3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FFF8F3"/>
                </a:solidFill>
              </a:rPr>
              <a:t>amet</a:t>
            </a:r>
            <a:endParaRPr lang="ko-KR" altLang="en-US" sz="1100" dirty="0">
              <a:solidFill>
                <a:srgbClr val="FFF8F3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27BCD46-B4B9-47C8-84B2-DD9E0943466A}"/>
              </a:ext>
            </a:extLst>
          </p:cNvPr>
          <p:cNvSpPr/>
          <p:nvPr/>
        </p:nvSpPr>
        <p:spPr>
          <a:xfrm>
            <a:off x="9201393" y="2008015"/>
            <a:ext cx="13344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FF8F3"/>
                </a:solidFill>
                <a:latin typeface="+mj-lt"/>
              </a:rPr>
              <a:t>Lorem ipsum</a:t>
            </a:r>
            <a:endParaRPr lang="ko-KR" altLang="en-US" sz="1400" dirty="0">
              <a:solidFill>
                <a:srgbClr val="FFF8F3"/>
              </a:solidFill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2AF67FC3-9815-4EA8-8634-3BEC19070935}"/>
              </a:ext>
            </a:extLst>
          </p:cNvPr>
          <p:cNvSpPr/>
          <p:nvPr/>
        </p:nvSpPr>
        <p:spPr>
          <a:xfrm>
            <a:off x="4424429" y="982511"/>
            <a:ext cx="898591" cy="898591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>
              <a:solidFill>
                <a:srgbClr val="495DFF"/>
              </a:solidFill>
              <a:latin typeface="+mj-lt"/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8FFE37F-88AC-4026-B30A-15F886DC7017}"/>
              </a:ext>
            </a:extLst>
          </p:cNvPr>
          <p:cNvGrpSpPr/>
          <p:nvPr/>
        </p:nvGrpSpPr>
        <p:grpSpPr>
          <a:xfrm>
            <a:off x="4743845" y="1244422"/>
            <a:ext cx="327164" cy="326763"/>
            <a:chOff x="2090919" y="902017"/>
            <a:chExt cx="388715" cy="388239"/>
          </a:xfrm>
          <a:solidFill>
            <a:srgbClr val="495DFF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639740F-EE33-46FF-8DD4-FA1AB2E0952F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5B9806F-F1A1-41C8-99E2-389340D35D3B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715262C8-3F97-4378-B64F-F741D3BDD98A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1E2D4B9-607C-4203-9457-1734E683E8BB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C7201DC5-50E1-463D-A05D-E58EF2CA1FE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304F723-CE41-4A7B-9521-E7D6CE74A8A4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EDD8982-5555-4E2F-91BB-7B23E70DA5A6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F8F3"/>
                </a:solidFill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F0A59BC1-74BD-4191-9B14-D9324256F807}"/>
              </a:ext>
            </a:extLst>
          </p:cNvPr>
          <p:cNvSpPr txBox="1"/>
          <p:nvPr/>
        </p:nvSpPr>
        <p:spPr>
          <a:xfrm>
            <a:off x="4225420" y="2295153"/>
            <a:ext cx="13257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FF8F3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FFF8F3"/>
                </a:solidFill>
              </a:rPr>
              <a:t>amet</a:t>
            </a:r>
            <a:endParaRPr lang="ko-KR" altLang="en-US" sz="1100" dirty="0">
              <a:solidFill>
                <a:srgbClr val="FFF8F3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854A1190-ACF2-4190-A671-2AC1EB258BFC}"/>
              </a:ext>
            </a:extLst>
          </p:cNvPr>
          <p:cNvSpPr/>
          <p:nvPr/>
        </p:nvSpPr>
        <p:spPr>
          <a:xfrm>
            <a:off x="4211279" y="2019928"/>
            <a:ext cx="13344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FFF8F3"/>
                </a:solidFill>
                <a:latin typeface="+mj-lt"/>
              </a:rPr>
              <a:t>Lorem ipsum</a:t>
            </a:r>
            <a:endParaRPr lang="ko-KR" altLang="en-US" sz="1400" dirty="0">
              <a:solidFill>
                <a:srgbClr val="FFF8F3"/>
              </a:solidFill>
              <a:latin typeface="+mj-lt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3F516F0E-9DC0-45CF-B90E-B0500A3AC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400" y="6001843"/>
            <a:ext cx="1208157" cy="609657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F6495968-27E0-4F49-841E-612ACFD6B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8" y="259675"/>
            <a:ext cx="1347536" cy="688928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C8AC6827-E420-421B-86D8-FBBF84102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188" y="5934057"/>
            <a:ext cx="486590" cy="372614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F5B1FCCB-27D0-438D-8D01-9B8E0D3F8B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98" y="752093"/>
            <a:ext cx="546866" cy="54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51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3512308" y="2376409"/>
            <a:ext cx="5167086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400" dirty="0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400" dirty="0">
              <a:solidFill>
                <a:srgbClr val="090D3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6F79B50-7CAE-495E-A791-9218EB971D97}"/>
              </a:ext>
            </a:extLst>
          </p:cNvPr>
          <p:cNvSpPr txBox="1"/>
          <p:nvPr/>
        </p:nvSpPr>
        <p:spPr>
          <a:xfrm>
            <a:off x="3516736" y="4019926"/>
            <a:ext cx="516295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90D39"/>
                </a:solidFill>
              </a:rPr>
              <a:t>amet</a:t>
            </a:r>
            <a:r>
              <a:rPr lang="en-US" altLang="ko-KR" sz="1200" dirty="0">
                <a:solidFill>
                  <a:srgbClr val="090D39"/>
                </a:solidFill>
              </a:rPr>
              <a:t>, </a:t>
            </a:r>
            <a:r>
              <a:rPr lang="en-US" altLang="ko-KR" sz="12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adipiscing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elit</a:t>
            </a:r>
            <a:r>
              <a:rPr lang="en-US" altLang="ko-KR" sz="1200" dirty="0">
                <a:solidFill>
                  <a:srgbClr val="090D39"/>
                </a:solidFill>
              </a:rPr>
              <a:t>, sed do </a:t>
            </a:r>
            <a:r>
              <a:rPr lang="en-US" altLang="ko-KR" sz="1200" dirty="0" err="1">
                <a:solidFill>
                  <a:srgbClr val="090D39"/>
                </a:solidFill>
              </a:rPr>
              <a:t>eiusmod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tempor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incididunt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ut</a:t>
            </a:r>
            <a:r>
              <a:rPr lang="en-US" altLang="ko-KR" sz="1200" dirty="0">
                <a:solidFill>
                  <a:srgbClr val="090D39"/>
                </a:solidFill>
              </a:rPr>
              <a:t> </a:t>
            </a:r>
            <a:r>
              <a:rPr lang="en-US" altLang="ko-KR" sz="1200" dirty="0" err="1">
                <a:solidFill>
                  <a:srgbClr val="090D39"/>
                </a:solidFill>
              </a:rPr>
              <a:t>labore</a:t>
            </a:r>
            <a:r>
              <a:rPr lang="en-US" altLang="ko-KR" sz="1200" dirty="0">
                <a:solidFill>
                  <a:srgbClr val="090D39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90D39"/>
                </a:solidFill>
              </a:rPr>
              <a:t>aliqua</a:t>
            </a:r>
            <a:r>
              <a:rPr lang="en-US" altLang="ko-KR" sz="1200" dirty="0">
                <a:solidFill>
                  <a:srgbClr val="090D3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B413180-C9BD-4D28-BFE3-8E24DB8F2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413A97-7357-41F3-B9E1-CAEDEAC0D41E}"/>
              </a:ext>
            </a:extLst>
          </p:cNvPr>
          <p:cNvSpPr txBox="1"/>
          <p:nvPr/>
        </p:nvSpPr>
        <p:spPr>
          <a:xfrm>
            <a:off x="701986" y="4624939"/>
            <a:ext cx="1904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6D9C0D8-9E18-477C-993E-113410591147}"/>
              </a:ext>
            </a:extLst>
          </p:cNvPr>
          <p:cNvSpPr/>
          <p:nvPr/>
        </p:nvSpPr>
        <p:spPr>
          <a:xfrm>
            <a:off x="701985" y="4238538"/>
            <a:ext cx="19046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25D0A18-F6CD-4E9D-A78F-D2BDCBD348FF}"/>
              </a:ext>
            </a:extLst>
          </p:cNvPr>
          <p:cNvSpPr/>
          <p:nvPr/>
        </p:nvSpPr>
        <p:spPr>
          <a:xfrm>
            <a:off x="701985" y="3756893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01.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CF96109-A46A-49E1-9A85-400F4B9173B4}"/>
              </a:ext>
            </a:extLst>
          </p:cNvPr>
          <p:cNvSpPr txBox="1"/>
          <p:nvPr/>
        </p:nvSpPr>
        <p:spPr>
          <a:xfrm>
            <a:off x="2911786" y="4624939"/>
            <a:ext cx="1904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D76C993D-8D4F-4758-B8FF-9E9819F7C20A}"/>
              </a:ext>
            </a:extLst>
          </p:cNvPr>
          <p:cNvSpPr/>
          <p:nvPr/>
        </p:nvSpPr>
        <p:spPr>
          <a:xfrm>
            <a:off x="2911785" y="4238538"/>
            <a:ext cx="19046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456E0B7-9535-4E4D-B44D-89C450DE990A}"/>
              </a:ext>
            </a:extLst>
          </p:cNvPr>
          <p:cNvSpPr/>
          <p:nvPr/>
        </p:nvSpPr>
        <p:spPr>
          <a:xfrm>
            <a:off x="2911785" y="3756893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02.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DA2999-AC3A-442B-91E8-D3E8C7A3A5E7}"/>
              </a:ext>
            </a:extLst>
          </p:cNvPr>
          <p:cNvSpPr txBox="1"/>
          <p:nvPr/>
        </p:nvSpPr>
        <p:spPr>
          <a:xfrm>
            <a:off x="5121586" y="4624939"/>
            <a:ext cx="1904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D8CC1F8-068A-4306-94FB-E737F5ADBE62}"/>
              </a:ext>
            </a:extLst>
          </p:cNvPr>
          <p:cNvSpPr/>
          <p:nvPr/>
        </p:nvSpPr>
        <p:spPr>
          <a:xfrm>
            <a:off x="5121585" y="4238538"/>
            <a:ext cx="19046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0C13A210-CE0F-4940-9F17-688710A42937}"/>
              </a:ext>
            </a:extLst>
          </p:cNvPr>
          <p:cNvSpPr/>
          <p:nvPr/>
        </p:nvSpPr>
        <p:spPr>
          <a:xfrm>
            <a:off x="5121585" y="3756893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03.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77F4E8A-F3AC-48E7-81B2-44209597FCA8}"/>
              </a:ext>
            </a:extLst>
          </p:cNvPr>
          <p:cNvSpPr txBox="1"/>
          <p:nvPr/>
        </p:nvSpPr>
        <p:spPr>
          <a:xfrm>
            <a:off x="695894" y="1470972"/>
            <a:ext cx="6243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Why are the Arts and Humanities Beneficial?</a:t>
            </a:r>
            <a:endParaRPr lang="ko-KR" altLang="en-US" sz="2800" dirty="0">
              <a:solidFill>
                <a:srgbClr val="090D3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F318F65-1C8C-47FF-A446-4F0483CD71EC}"/>
              </a:ext>
            </a:extLst>
          </p:cNvPr>
          <p:cNvSpPr txBox="1"/>
          <p:nvPr/>
        </p:nvSpPr>
        <p:spPr>
          <a:xfrm>
            <a:off x="701985" y="2472926"/>
            <a:ext cx="6227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90D39"/>
                </a:solidFill>
              </a:rPr>
              <a:t>amet</a:t>
            </a:r>
            <a:r>
              <a:rPr lang="en-US" altLang="ko-KR" sz="1400" dirty="0">
                <a:solidFill>
                  <a:srgbClr val="090D39"/>
                </a:solidFill>
              </a:rPr>
              <a:t>, </a:t>
            </a:r>
            <a:r>
              <a:rPr lang="en-US" altLang="ko-KR" sz="14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adipiscing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elit</a:t>
            </a:r>
            <a:r>
              <a:rPr lang="en-US" altLang="ko-KR" sz="1400" dirty="0">
                <a:solidFill>
                  <a:srgbClr val="090D39"/>
                </a:solidFill>
              </a:rPr>
              <a:t>, sed do </a:t>
            </a:r>
            <a:r>
              <a:rPr lang="en-US" altLang="ko-KR" sz="1400" dirty="0" err="1">
                <a:solidFill>
                  <a:srgbClr val="090D39"/>
                </a:solidFill>
              </a:rPr>
              <a:t>eiusmod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tempor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incididunt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ut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labore</a:t>
            </a:r>
            <a:r>
              <a:rPr lang="en-US" altLang="ko-KR" sz="1400" dirty="0">
                <a:solidFill>
                  <a:srgbClr val="090D3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90D39"/>
                </a:solidFill>
              </a:rPr>
              <a:t>aliqua</a:t>
            </a:r>
            <a:r>
              <a:rPr lang="en-US" altLang="ko-KR" sz="1400" dirty="0">
                <a:solidFill>
                  <a:srgbClr val="090D3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2AA9819-19FD-46AF-9067-45C3A3FA7F8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4661F67-2095-41C7-B95E-330D21703EA8}"/>
              </a:ext>
            </a:extLst>
          </p:cNvPr>
          <p:cNvSpPr/>
          <p:nvPr/>
        </p:nvSpPr>
        <p:spPr>
          <a:xfrm>
            <a:off x="4976494" y="5777134"/>
            <a:ext cx="1736521" cy="54432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2189ADD9-D76C-44DA-99D1-83A870D817E3}"/>
              </a:ext>
            </a:extLst>
          </p:cNvPr>
          <p:cNvSpPr/>
          <p:nvPr/>
        </p:nvSpPr>
        <p:spPr>
          <a:xfrm>
            <a:off x="10178816" y="3786465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90D39"/>
              </a:solidFill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3758B059-C58D-47DF-A07D-AF8645FA055A}"/>
              </a:ext>
            </a:extLst>
          </p:cNvPr>
          <p:cNvSpPr/>
          <p:nvPr/>
        </p:nvSpPr>
        <p:spPr>
          <a:xfrm>
            <a:off x="9483788" y="4523218"/>
            <a:ext cx="20550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090D39"/>
                </a:solidFill>
              </a:rPr>
              <a:t>Lorem ipsum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F95633B-8B4D-4194-A67D-90878BBF82E1}"/>
              </a:ext>
            </a:extLst>
          </p:cNvPr>
          <p:cNvSpPr txBox="1"/>
          <p:nvPr/>
        </p:nvSpPr>
        <p:spPr>
          <a:xfrm>
            <a:off x="9440433" y="5020221"/>
            <a:ext cx="20550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endParaRPr lang="en-US" altLang="ko-KR" dirty="0">
              <a:solidFill>
                <a:srgbClr val="090D39"/>
              </a:solidFill>
            </a:endParaRP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327B4D67-3E81-418C-92F3-C58C200D1783}"/>
              </a:ext>
            </a:extLst>
          </p:cNvPr>
          <p:cNvGrpSpPr/>
          <p:nvPr/>
        </p:nvGrpSpPr>
        <p:grpSpPr>
          <a:xfrm>
            <a:off x="7310632" y="3770322"/>
            <a:ext cx="578306" cy="578304"/>
            <a:chOff x="2112922" y="1570386"/>
            <a:chExt cx="390525" cy="390525"/>
          </a:xfrm>
          <a:solidFill>
            <a:srgbClr val="495DFF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C5A77696-E8E2-4433-B9BE-916061020141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FFCD3B03-4D03-4AE7-8584-0FB97E21C885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E68C7187-50A7-44B5-997D-638163389656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7B841779-1771-4042-9F0E-CBDFFF5A140D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40A8B214-14A1-48DD-A763-93A9BE2DE0BC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</a:endParaRPr>
            </a:p>
          </p:txBody>
        </p:sp>
      </p:grp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57D3480C-452D-4B7F-A455-16E7A4832C5D}"/>
              </a:ext>
            </a:extLst>
          </p:cNvPr>
          <p:cNvSpPr/>
          <p:nvPr/>
        </p:nvSpPr>
        <p:spPr>
          <a:xfrm>
            <a:off x="6572250" y="4627928"/>
            <a:ext cx="20550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090D39"/>
                </a:solidFill>
              </a:rPr>
              <a:t>Lorem ipsum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B3F39A6-8F8E-46C0-B0A7-8D6A026E320B}"/>
              </a:ext>
            </a:extLst>
          </p:cNvPr>
          <p:cNvSpPr txBox="1"/>
          <p:nvPr/>
        </p:nvSpPr>
        <p:spPr>
          <a:xfrm>
            <a:off x="6572249" y="5020221"/>
            <a:ext cx="20550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endParaRPr lang="en-US" altLang="ko-KR" dirty="0">
              <a:solidFill>
                <a:srgbClr val="090D39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82C124-7262-43D2-97F8-543FABC21A3B}"/>
              </a:ext>
            </a:extLst>
          </p:cNvPr>
          <p:cNvSpPr txBox="1"/>
          <p:nvPr/>
        </p:nvSpPr>
        <p:spPr>
          <a:xfrm>
            <a:off x="6572249" y="1237615"/>
            <a:ext cx="47924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Why you should study “Humanities and Arts”</a:t>
            </a:r>
            <a:endParaRPr lang="ko-KR" altLang="en-US" sz="2800" dirty="0">
              <a:solidFill>
                <a:srgbClr val="090D3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5D8C4A2-06F5-4B90-B7AA-1336ADF24B09}"/>
              </a:ext>
            </a:extLst>
          </p:cNvPr>
          <p:cNvSpPr txBox="1"/>
          <p:nvPr/>
        </p:nvSpPr>
        <p:spPr>
          <a:xfrm>
            <a:off x="6572249" y="2350171"/>
            <a:ext cx="4923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90D39"/>
                </a:solidFill>
              </a:rPr>
              <a:t>amet</a:t>
            </a:r>
            <a:r>
              <a:rPr lang="en-US" altLang="ko-KR" sz="1600" dirty="0">
                <a:solidFill>
                  <a:srgbClr val="090D39"/>
                </a:solidFill>
              </a:rPr>
              <a:t>, </a:t>
            </a:r>
            <a:r>
              <a:rPr lang="en-US" altLang="ko-KR" sz="16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600" dirty="0">
                <a:solidFill>
                  <a:srgbClr val="090D39"/>
                </a:solidFill>
              </a:rPr>
              <a:t> </a:t>
            </a:r>
            <a:r>
              <a:rPr lang="en-US" altLang="ko-KR" sz="1600" dirty="0" err="1">
                <a:solidFill>
                  <a:srgbClr val="090D39"/>
                </a:solidFill>
              </a:rPr>
              <a:t>adipiscing</a:t>
            </a:r>
            <a:r>
              <a:rPr lang="en-US" altLang="ko-KR" sz="1600" dirty="0">
                <a:solidFill>
                  <a:srgbClr val="090D39"/>
                </a:solidFill>
              </a:rPr>
              <a:t> </a:t>
            </a:r>
            <a:r>
              <a:rPr lang="en-US" altLang="ko-KR" sz="1600" dirty="0" err="1">
                <a:solidFill>
                  <a:srgbClr val="090D39"/>
                </a:solidFill>
              </a:rPr>
              <a:t>elit</a:t>
            </a:r>
            <a:r>
              <a:rPr lang="en-US" altLang="ko-KR" sz="1600" dirty="0">
                <a:solidFill>
                  <a:srgbClr val="090D39"/>
                </a:solidFill>
              </a:rPr>
              <a:t>, sed do </a:t>
            </a:r>
            <a:r>
              <a:rPr lang="en-US" altLang="ko-KR" sz="1600" dirty="0" err="1">
                <a:solidFill>
                  <a:srgbClr val="090D39"/>
                </a:solidFill>
              </a:rPr>
              <a:t>eiusmod</a:t>
            </a:r>
            <a:r>
              <a:rPr lang="en-US" altLang="ko-KR" sz="1600" dirty="0">
                <a:solidFill>
                  <a:srgbClr val="090D39"/>
                </a:solidFill>
              </a:rPr>
              <a:t> </a:t>
            </a:r>
            <a:r>
              <a:rPr lang="en-US" altLang="ko-KR" sz="1600" dirty="0" err="1">
                <a:solidFill>
                  <a:srgbClr val="090D39"/>
                </a:solidFill>
              </a:rPr>
              <a:t>tempor</a:t>
            </a:r>
            <a:r>
              <a:rPr lang="en-US" altLang="ko-KR" sz="1600" dirty="0">
                <a:solidFill>
                  <a:srgbClr val="090D39"/>
                </a:solidFill>
              </a:rPr>
              <a:t> </a:t>
            </a:r>
            <a:r>
              <a:rPr lang="en-US" altLang="ko-KR" sz="1600" dirty="0" err="1">
                <a:solidFill>
                  <a:srgbClr val="090D39"/>
                </a:solidFill>
              </a:rPr>
              <a:t>incididunt</a:t>
            </a:r>
            <a:r>
              <a:rPr lang="en-US" altLang="ko-KR" sz="1600" dirty="0">
                <a:solidFill>
                  <a:srgbClr val="090D39"/>
                </a:solidFill>
              </a:rPr>
              <a:t> </a:t>
            </a:r>
            <a:r>
              <a:rPr lang="en-US" altLang="ko-KR" sz="1600" dirty="0" err="1">
                <a:solidFill>
                  <a:srgbClr val="090D39"/>
                </a:solidFill>
              </a:rPr>
              <a:t>ut</a:t>
            </a:r>
            <a:r>
              <a:rPr lang="en-US" altLang="ko-KR" sz="1600" dirty="0">
                <a:solidFill>
                  <a:srgbClr val="090D39"/>
                </a:solidFill>
              </a:rPr>
              <a:t> </a:t>
            </a:r>
            <a:r>
              <a:rPr lang="en-US" altLang="ko-KR" sz="1600" dirty="0" err="1">
                <a:solidFill>
                  <a:srgbClr val="090D39"/>
                </a:solidFill>
              </a:rPr>
              <a:t>labore</a:t>
            </a:r>
            <a:r>
              <a:rPr lang="en-US" altLang="ko-KR" sz="1600" dirty="0">
                <a:solidFill>
                  <a:srgbClr val="090D39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90D39"/>
                </a:solidFill>
              </a:rPr>
              <a:t>aliqua</a:t>
            </a:r>
            <a:r>
              <a:rPr lang="en-US" altLang="ko-KR" sz="1600" dirty="0">
                <a:solidFill>
                  <a:srgbClr val="090D39"/>
                </a:solidFill>
              </a:rPr>
              <a:t>.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A75A95ED-508C-4ADC-B0A0-E2C24554A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06" y="337707"/>
            <a:ext cx="1347536" cy="68892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3A05FAF-A3AA-4815-8221-0B1EBAA99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4" y="864348"/>
            <a:ext cx="504284" cy="52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F8AFA5F-9F55-4308-A92B-2B51031985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0152B4D-A190-49FD-9259-EC7E35BD08E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3F934A9-7E2B-4A61-9B0F-B3A9049B089F}"/>
              </a:ext>
            </a:extLst>
          </p:cNvPr>
          <p:cNvGrpSpPr/>
          <p:nvPr/>
        </p:nvGrpSpPr>
        <p:grpSpPr>
          <a:xfrm>
            <a:off x="5861050" y="5468446"/>
            <a:ext cx="469900" cy="335904"/>
            <a:chOff x="10693400" y="5705340"/>
            <a:chExt cx="469900" cy="335904"/>
          </a:xfrm>
          <a:solidFill>
            <a:srgbClr val="495DFF"/>
          </a:solidFill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B5273CB-67E2-433B-B7F7-7E41999057B7}"/>
                </a:ext>
              </a:extLst>
            </p:cNvPr>
            <p:cNvSpPr/>
            <p:nvPr/>
          </p:nvSpPr>
          <p:spPr>
            <a:xfrm>
              <a:off x="10693400" y="5957752"/>
              <a:ext cx="469900" cy="83492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  <a:latin typeface="+mj-lt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FF0B868-6C6F-44F4-AD40-CD8A15FB86DA}"/>
                </a:ext>
              </a:extLst>
            </p:cNvPr>
            <p:cNvSpPr/>
            <p:nvPr/>
          </p:nvSpPr>
          <p:spPr>
            <a:xfrm>
              <a:off x="10693400" y="5831546"/>
              <a:ext cx="469900" cy="83492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090D39"/>
                </a:solidFill>
                <a:latin typeface="+mj-lt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3FB887B-16AF-4796-A482-95D76F8171E2}"/>
                </a:ext>
              </a:extLst>
            </p:cNvPr>
            <p:cNvSpPr/>
            <p:nvPr/>
          </p:nvSpPr>
          <p:spPr>
            <a:xfrm>
              <a:off x="10693400" y="5705340"/>
              <a:ext cx="469900" cy="83492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90D39"/>
                </a:solidFill>
                <a:latin typeface="+mj-lt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E82C124-7262-43D2-97F8-543FABC21A3B}"/>
              </a:ext>
            </a:extLst>
          </p:cNvPr>
          <p:cNvSpPr txBox="1"/>
          <p:nvPr/>
        </p:nvSpPr>
        <p:spPr>
          <a:xfrm>
            <a:off x="6572249" y="1084129"/>
            <a:ext cx="47924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90D39"/>
                </a:solidFill>
                <a:latin typeface="+mj-lt"/>
                <a:cs typeface="Arial" panose="020B0604020202020204" pitchFamily="34" charset="0"/>
              </a:rPr>
              <a:t>The arts and humanities go hand-in-hand!</a:t>
            </a:r>
            <a:endParaRPr lang="ko-KR" altLang="en-US" sz="2800" dirty="0">
              <a:solidFill>
                <a:srgbClr val="090D3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20990E-F345-4756-BB9F-DE98C4D3E4EA}"/>
              </a:ext>
            </a:extLst>
          </p:cNvPr>
          <p:cNvSpPr txBox="1"/>
          <p:nvPr/>
        </p:nvSpPr>
        <p:spPr>
          <a:xfrm>
            <a:off x="7232649" y="2860125"/>
            <a:ext cx="4132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837D383-7B5F-4728-BF0C-813118875D27}"/>
              </a:ext>
            </a:extLst>
          </p:cNvPr>
          <p:cNvSpPr/>
          <p:nvPr/>
        </p:nvSpPr>
        <p:spPr>
          <a:xfrm>
            <a:off x="7232648" y="2454474"/>
            <a:ext cx="4132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0B43CBA-EEC5-4C73-9A8F-D01D41482DCC}"/>
              </a:ext>
            </a:extLst>
          </p:cNvPr>
          <p:cNvSpPr/>
          <p:nvPr/>
        </p:nvSpPr>
        <p:spPr>
          <a:xfrm>
            <a:off x="6572249" y="2403014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01.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CD65F00-5F57-414D-8A4C-7FD53D684761}"/>
              </a:ext>
            </a:extLst>
          </p:cNvPr>
          <p:cNvSpPr txBox="1"/>
          <p:nvPr/>
        </p:nvSpPr>
        <p:spPr>
          <a:xfrm>
            <a:off x="7232649" y="4101555"/>
            <a:ext cx="4132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0A40A68-DBE1-4EFE-91B8-1A9EBCAAC7DC}"/>
              </a:ext>
            </a:extLst>
          </p:cNvPr>
          <p:cNvSpPr/>
          <p:nvPr/>
        </p:nvSpPr>
        <p:spPr>
          <a:xfrm>
            <a:off x="7232648" y="3695904"/>
            <a:ext cx="4132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96FD989B-5802-4840-80BB-4868178BE91C}"/>
              </a:ext>
            </a:extLst>
          </p:cNvPr>
          <p:cNvSpPr/>
          <p:nvPr/>
        </p:nvSpPr>
        <p:spPr>
          <a:xfrm>
            <a:off x="6572249" y="3644444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02.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B13D7FB-2932-4FF7-8838-0E612846FD9D}"/>
              </a:ext>
            </a:extLst>
          </p:cNvPr>
          <p:cNvSpPr txBox="1"/>
          <p:nvPr/>
        </p:nvSpPr>
        <p:spPr>
          <a:xfrm>
            <a:off x="7232649" y="5342985"/>
            <a:ext cx="4132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90D39"/>
                </a:solidFill>
              </a:rPr>
              <a:t>Lorem ipsum dolor sit </a:t>
            </a:r>
            <a:r>
              <a:rPr lang="en-US" altLang="ko-KR" dirty="0" err="1">
                <a:solidFill>
                  <a:srgbClr val="090D39"/>
                </a:solidFill>
              </a:rPr>
              <a:t>amet</a:t>
            </a:r>
            <a:r>
              <a:rPr lang="en-US" altLang="ko-KR" dirty="0">
                <a:solidFill>
                  <a:srgbClr val="090D39"/>
                </a:solidFill>
              </a:rPr>
              <a:t>, </a:t>
            </a:r>
            <a:r>
              <a:rPr lang="en-US" altLang="ko-KR" dirty="0" err="1">
                <a:solidFill>
                  <a:srgbClr val="090D39"/>
                </a:solidFill>
              </a:rPr>
              <a:t>consectetur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adipisicing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elit</a:t>
            </a:r>
            <a:r>
              <a:rPr lang="en-US" altLang="ko-KR" dirty="0">
                <a:solidFill>
                  <a:srgbClr val="090D39"/>
                </a:solidFill>
              </a:rPr>
              <a:t>, sed do </a:t>
            </a:r>
            <a:r>
              <a:rPr lang="en-US" altLang="ko-KR" dirty="0" err="1">
                <a:solidFill>
                  <a:srgbClr val="090D39"/>
                </a:solidFill>
              </a:rPr>
              <a:t>eiusmod</a:t>
            </a:r>
            <a:r>
              <a:rPr lang="en-US" altLang="ko-KR" dirty="0">
                <a:solidFill>
                  <a:srgbClr val="090D39"/>
                </a:solidFill>
              </a:rPr>
              <a:t> </a:t>
            </a:r>
            <a:r>
              <a:rPr lang="en-US" altLang="ko-KR" dirty="0" err="1">
                <a:solidFill>
                  <a:srgbClr val="090D39"/>
                </a:solidFill>
              </a:rPr>
              <a:t>tempor</a:t>
            </a:r>
            <a:endParaRPr lang="ko-KR" altLang="en-US" dirty="0">
              <a:solidFill>
                <a:srgbClr val="090D39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EF9CCD1-AEEE-469B-B323-0233E62C2F7D}"/>
              </a:ext>
            </a:extLst>
          </p:cNvPr>
          <p:cNvSpPr/>
          <p:nvPr/>
        </p:nvSpPr>
        <p:spPr>
          <a:xfrm>
            <a:off x="7232648" y="4937334"/>
            <a:ext cx="4132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90D39"/>
                </a:solidFill>
                <a:latin typeface="+mj-lt"/>
              </a:rPr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B2A7345-E326-47B4-A350-D0CB10070E9C}"/>
              </a:ext>
            </a:extLst>
          </p:cNvPr>
          <p:cNvSpPr/>
          <p:nvPr/>
        </p:nvSpPr>
        <p:spPr>
          <a:xfrm>
            <a:off x="6572249" y="4885874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03.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068A9A1-2482-4063-9720-318BFB059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88" y="5897975"/>
            <a:ext cx="940825" cy="96002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CA4C215-019A-4017-B773-055F855E8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445" y="6377987"/>
            <a:ext cx="992110" cy="11627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B43565E-D927-471F-881D-0CF734279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445" y="6521360"/>
            <a:ext cx="992110" cy="11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02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08F3F21-3D69-4FF5-9CD1-907B942438E1}"/>
              </a:ext>
            </a:extLst>
          </p:cNvPr>
          <p:cNvSpPr txBox="1"/>
          <p:nvPr/>
        </p:nvSpPr>
        <p:spPr>
          <a:xfrm>
            <a:off x="534431" y="700609"/>
            <a:ext cx="2811264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b="0" dirty="0">
                <a:solidFill>
                  <a:srgbClr val="090D39"/>
                </a:solidFill>
                <a:latin typeface="+mj-lt"/>
              </a:rPr>
              <a:t>In the real world, what does this all mean?</a:t>
            </a:r>
            <a:endParaRPr lang="ko-KR" altLang="en-US" b="0" dirty="0">
              <a:solidFill>
                <a:srgbClr val="090D39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7CA79D-94F8-4B07-BF31-F2DFF04DA55F}"/>
              </a:ext>
            </a:extLst>
          </p:cNvPr>
          <p:cNvSpPr txBox="1"/>
          <p:nvPr/>
        </p:nvSpPr>
        <p:spPr>
          <a:xfrm>
            <a:off x="663365" y="3702316"/>
            <a:ext cx="25240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90D3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90D39"/>
                </a:solidFill>
              </a:rPr>
              <a:t>amet</a:t>
            </a:r>
            <a:r>
              <a:rPr lang="en-US" altLang="ko-KR" sz="1400" dirty="0">
                <a:solidFill>
                  <a:srgbClr val="090D39"/>
                </a:solidFill>
              </a:rPr>
              <a:t>, </a:t>
            </a:r>
            <a:r>
              <a:rPr lang="en-US" altLang="ko-KR" sz="1400" dirty="0" err="1">
                <a:solidFill>
                  <a:srgbClr val="090D39"/>
                </a:solidFill>
              </a:rPr>
              <a:t>consectetur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adipiscing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elit</a:t>
            </a:r>
            <a:r>
              <a:rPr lang="en-US" altLang="ko-KR" sz="1400" dirty="0">
                <a:solidFill>
                  <a:srgbClr val="090D39"/>
                </a:solidFill>
              </a:rPr>
              <a:t>, sed do </a:t>
            </a:r>
            <a:r>
              <a:rPr lang="en-US" altLang="ko-KR" sz="1400" dirty="0" err="1">
                <a:solidFill>
                  <a:srgbClr val="090D39"/>
                </a:solidFill>
              </a:rPr>
              <a:t>eiusmod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tempor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incididunt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ut</a:t>
            </a:r>
            <a:r>
              <a:rPr lang="en-US" altLang="ko-KR" sz="1400" dirty="0">
                <a:solidFill>
                  <a:srgbClr val="090D39"/>
                </a:solidFill>
              </a:rPr>
              <a:t> </a:t>
            </a:r>
            <a:r>
              <a:rPr lang="en-US" altLang="ko-KR" sz="1400" dirty="0" err="1">
                <a:solidFill>
                  <a:srgbClr val="090D39"/>
                </a:solidFill>
              </a:rPr>
              <a:t>labore</a:t>
            </a:r>
            <a:r>
              <a:rPr lang="en-US" altLang="ko-KR" sz="1400" dirty="0">
                <a:solidFill>
                  <a:srgbClr val="090D3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90D39"/>
                </a:solidFill>
              </a:rPr>
              <a:t>aliqua</a:t>
            </a:r>
            <a:r>
              <a:rPr lang="en-US" altLang="ko-KR" sz="1400" dirty="0">
                <a:solidFill>
                  <a:srgbClr val="090D39"/>
                </a:solidFill>
              </a:rPr>
              <a:t>.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9AB0FEDF-859B-4866-A04B-21B6F8F00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703" y="2814385"/>
            <a:ext cx="2796721" cy="86586"/>
          </a:xfrm>
          <a:prstGeom prst="rect">
            <a:avLst/>
          </a:prstGeom>
          <a:effectLst/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AC6593E-89D8-4536-9B70-8B84177B4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703" y="5704196"/>
            <a:ext cx="2796721" cy="86586"/>
          </a:xfrm>
          <a:prstGeom prst="rect">
            <a:avLst/>
          </a:prstGeom>
          <a:effectLst/>
        </p:spPr>
      </p:pic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E253EB06-CC68-49F7-9EA1-5752AB6F13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06858" y="0"/>
            <a:ext cx="2685142" cy="5457371"/>
          </a:xfrm>
        </p:spPr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E5E13382-72B3-4D17-A0DB-68C6B81516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916574C6-26DE-4218-945D-686148F6DD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386ABB4-D6BD-4DD1-9D62-0950063008AD}"/>
              </a:ext>
            </a:extLst>
          </p:cNvPr>
          <p:cNvSpPr/>
          <p:nvPr/>
        </p:nvSpPr>
        <p:spPr>
          <a:xfrm>
            <a:off x="4000446" y="4111840"/>
            <a:ext cx="2414868" cy="2746160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15239F-2DD0-46E9-885D-F1C88701E58D}"/>
              </a:ext>
            </a:extLst>
          </p:cNvPr>
          <p:cNvSpPr txBox="1"/>
          <p:nvPr/>
        </p:nvSpPr>
        <p:spPr>
          <a:xfrm>
            <a:off x="4145590" y="5019898"/>
            <a:ext cx="212458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D30B156-4DDC-4115-98C2-63939FED7E32}"/>
              </a:ext>
            </a:extLst>
          </p:cNvPr>
          <p:cNvSpPr/>
          <p:nvPr/>
        </p:nvSpPr>
        <p:spPr>
          <a:xfrm>
            <a:off x="4145589" y="4561230"/>
            <a:ext cx="21245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CC71797-B349-4E70-B02E-10500090A0EB}"/>
              </a:ext>
            </a:extLst>
          </p:cNvPr>
          <p:cNvSpPr/>
          <p:nvPr/>
        </p:nvSpPr>
        <p:spPr>
          <a:xfrm>
            <a:off x="6820722" y="4111840"/>
            <a:ext cx="2414868" cy="2746160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3A8369-7763-4929-992F-F0A84DB34D29}"/>
              </a:ext>
            </a:extLst>
          </p:cNvPr>
          <p:cNvSpPr txBox="1"/>
          <p:nvPr/>
        </p:nvSpPr>
        <p:spPr>
          <a:xfrm>
            <a:off x="6965866" y="5019898"/>
            <a:ext cx="212458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87E9FD8-3B01-4B61-A9CB-469D7A9EE5DE}"/>
              </a:ext>
            </a:extLst>
          </p:cNvPr>
          <p:cNvSpPr/>
          <p:nvPr/>
        </p:nvSpPr>
        <p:spPr>
          <a:xfrm>
            <a:off x="6965865" y="4561230"/>
            <a:ext cx="21245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90460AB-0850-4B0B-A775-64F5CA2988AE}"/>
              </a:ext>
            </a:extLst>
          </p:cNvPr>
          <p:cNvSpPr/>
          <p:nvPr/>
        </p:nvSpPr>
        <p:spPr>
          <a:xfrm>
            <a:off x="9641994" y="4111840"/>
            <a:ext cx="2414868" cy="2746160"/>
          </a:xfrm>
          <a:prstGeom prst="rect">
            <a:avLst/>
          </a:prstGeom>
          <a:solidFill>
            <a:srgbClr val="495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D0EF2F6-4016-443C-BF30-05D46F79EAF5}"/>
              </a:ext>
            </a:extLst>
          </p:cNvPr>
          <p:cNvSpPr txBox="1"/>
          <p:nvPr/>
        </p:nvSpPr>
        <p:spPr>
          <a:xfrm>
            <a:off x="9787138" y="5019898"/>
            <a:ext cx="212458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34E2531-3DF0-4055-ADAE-1E08D1A5D341}"/>
              </a:ext>
            </a:extLst>
          </p:cNvPr>
          <p:cNvSpPr/>
          <p:nvPr/>
        </p:nvSpPr>
        <p:spPr>
          <a:xfrm>
            <a:off x="9787137" y="4561230"/>
            <a:ext cx="21245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B034F096-F760-4440-BACD-3900D81F4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884" y="0"/>
            <a:ext cx="3023116" cy="47992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E162F34-004B-40B5-9A91-068855AA53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446" y="3579314"/>
            <a:ext cx="3944642" cy="532526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D105D6FA-2D55-4960-86AE-FBE568317B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947" y="3333880"/>
            <a:ext cx="486590" cy="37261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F31DA0E-8A6B-4E8A-8DDC-83C50D3B96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327" y="262239"/>
            <a:ext cx="436178" cy="43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84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BA4168-20B4-42F3-B5AF-2A617CA537CC}"/>
              </a:ext>
            </a:extLst>
          </p:cNvPr>
          <p:cNvSpPr txBox="1"/>
          <p:nvPr/>
        </p:nvSpPr>
        <p:spPr>
          <a:xfrm>
            <a:off x="2308996" y="604293"/>
            <a:ext cx="75740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800" dirty="0">
                <a:solidFill>
                  <a:srgbClr val="090D39"/>
                </a:solidFill>
                <a:latin typeface="+mj-lt"/>
              </a:rPr>
              <a:t>The Relevance of the Humanities and Arts in Uncertain Times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7261E9-F65B-4D2F-8090-45426350430C}"/>
              </a:ext>
            </a:extLst>
          </p:cNvPr>
          <p:cNvSpPr txBox="1"/>
          <p:nvPr/>
        </p:nvSpPr>
        <p:spPr>
          <a:xfrm>
            <a:off x="1790702" y="1719117"/>
            <a:ext cx="8610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090D39"/>
                </a:solidFill>
              </a:rPr>
              <a:t>As humans, our brains are wired for creativity, curiosity and contemplation.</a:t>
            </a:r>
          </a:p>
          <a:p>
            <a:pPr algn="ctr"/>
            <a:r>
              <a:rPr lang="en-US" altLang="ko-KR" sz="1200" dirty="0">
                <a:solidFill>
                  <a:srgbClr val="090D39"/>
                </a:solidFill>
              </a:rPr>
              <a:t>Artistic and humanistic pursuits come naturally and are part of all of our lives.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5EF84DE-0F12-494E-9197-F23BA9386812}"/>
              </a:ext>
            </a:extLst>
          </p:cNvPr>
          <p:cNvSpPr/>
          <p:nvPr/>
        </p:nvSpPr>
        <p:spPr>
          <a:xfrm>
            <a:off x="457200" y="3276600"/>
            <a:ext cx="2813050" cy="3136899"/>
          </a:xfrm>
          <a:prstGeom prst="rect">
            <a:avLst/>
          </a:prstGeom>
          <a:solidFill>
            <a:srgbClr val="6A6FB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6E9C6CA-E321-4E99-869A-9CE33DC6EB33}"/>
              </a:ext>
            </a:extLst>
          </p:cNvPr>
          <p:cNvSpPr/>
          <p:nvPr/>
        </p:nvSpPr>
        <p:spPr>
          <a:xfrm>
            <a:off x="3270250" y="3276600"/>
            <a:ext cx="2813050" cy="3136899"/>
          </a:xfrm>
          <a:prstGeom prst="rect">
            <a:avLst/>
          </a:prstGeom>
          <a:solidFill>
            <a:srgbClr val="5757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01DCDC1-36CD-495D-A6F0-F0FB9249B204}"/>
              </a:ext>
            </a:extLst>
          </p:cNvPr>
          <p:cNvSpPr/>
          <p:nvPr/>
        </p:nvSpPr>
        <p:spPr>
          <a:xfrm>
            <a:off x="6083300" y="3276600"/>
            <a:ext cx="2813050" cy="3136899"/>
          </a:xfrm>
          <a:prstGeom prst="rect">
            <a:avLst/>
          </a:prstGeom>
          <a:solidFill>
            <a:srgbClr val="6A6FB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1AA6298-6359-4507-B00D-B5CA7E990396}"/>
              </a:ext>
            </a:extLst>
          </p:cNvPr>
          <p:cNvSpPr/>
          <p:nvPr/>
        </p:nvSpPr>
        <p:spPr>
          <a:xfrm>
            <a:off x="8896350" y="3276600"/>
            <a:ext cx="2813050" cy="3136899"/>
          </a:xfrm>
          <a:prstGeom prst="rect">
            <a:avLst/>
          </a:prstGeom>
          <a:solidFill>
            <a:srgbClr val="5757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A9093B-50E9-4680-B423-B376AA15E316}"/>
              </a:ext>
            </a:extLst>
          </p:cNvPr>
          <p:cNvSpPr txBox="1"/>
          <p:nvPr/>
        </p:nvSpPr>
        <p:spPr>
          <a:xfrm>
            <a:off x="746450" y="5196577"/>
            <a:ext cx="22345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451E5A3-3A5B-4FEE-ABA4-90E071057C90}"/>
              </a:ext>
            </a:extLst>
          </p:cNvPr>
          <p:cNvSpPr/>
          <p:nvPr/>
        </p:nvSpPr>
        <p:spPr>
          <a:xfrm>
            <a:off x="746449" y="4848676"/>
            <a:ext cx="2234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13B004D-860D-4BC4-94D6-B04F23D1C89C}"/>
              </a:ext>
            </a:extLst>
          </p:cNvPr>
          <p:cNvSpPr/>
          <p:nvPr/>
        </p:nvSpPr>
        <p:spPr>
          <a:xfrm>
            <a:off x="746449" y="3942088"/>
            <a:ext cx="2234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6E3BA022-DB0C-42BE-B775-5D5D6B92D918}"/>
              </a:ext>
            </a:extLst>
          </p:cNvPr>
          <p:cNvCxnSpPr/>
          <p:nvPr/>
        </p:nvCxnSpPr>
        <p:spPr>
          <a:xfrm>
            <a:off x="1320800" y="4608284"/>
            <a:ext cx="1104900" cy="0"/>
          </a:xfrm>
          <a:prstGeom prst="line">
            <a:avLst/>
          </a:prstGeom>
          <a:ln>
            <a:solidFill>
              <a:srgbClr val="EC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CB621358-B54A-4D8C-9212-C41623A0D02E}"/>
              </a:ext>
            </a:extLst>
          </p:cNvPr>
          <p:cNvSpPr txBox="1"/>
          <p:nvPr/>
        </p:nvSpPr>
        <p:spPr>
          <a:xfrm>
            <a:off x="3559498" y="5196577"/>
            <a:ext cx="22345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0B8B8000-38C1-4C95-B63C-CD86EBF0812A}"/>
              </a:ext>
            </a:extLst>
          </p:cNvPr>
          <p:cNvSpPr/>
          <p:nvPr/>
        </p:nvSpPr>
        <p:spPr>
          <a:xfrm>
            <a:off x="3559497" y="4848676"/>
            <a:ext cx="2234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A514C29-6FF3-4920-BB9B-9A4C0FFE07B3}"/>
              </a:ext>
            </a:extLst>
          </p:cNvPr>
          <p:cNvSpPr/>
          <p:nvPr/>
        </p:nvSpPr>
        <p:spPr>
          <a:xfrm>
            <a:off x="3559497" y="3942088"/>
            <a:ext cx="2234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42A252D6-D2AB-4793-8D94-F6489E3E2A6B}"/>
              </a:ext>
            </a:extLst>
          </p:cNvPr>
          <p:cNvCxnSpPr/>
          <p:nvPr/>
        </p:nvCxnSpPr>
        <p:spPr>
          <a:xfrm>
            <a:off x="4133848" y="4608284"/>
            <a:ext cx="1104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E769008-E98A-4639-8116-B5A7E63179B5}"/>
              </a:ext>
            </a:extLst>
          </p:cNvPr>
          <p:cNvSpPr txBox="1"/>
          <p:nvPr/>
        </p:nvSpPr>
        <p:spPr>
          <a:xfrm>
            <a:off x="6372544" y="5196577"/>
            <a:ext cx="22345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1B6DDE6-FF1A-4CB1-AE49-1ACBE2943FB2}"/>
              </a:ext>
            </a:extLst>
          </p:cNvPr>
          <p:cNvSpPr/>
          <p:nvPr/>
        </p:nvSpPr>
        <p:spPr>
          <a:xfrm>
            <a:off x="6372543" y="4848676"/>
            <a:ext cx="2234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0B2404B6-5770-4430-A360-ABA7D72E7F27}"/>
              </a:ext>
            </a:extLst>
          </p:cNvPr>
          <p:cNvSpPr/>
          <p:nvPr/>
        </p:nvSpPr>
        <p:spPr>
          <a:xfrm>
            <a:off x="6372543" y="3942088"/>
            <a:ext cx="2234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C6D52CA3-F821-4D22-8175-46A12AA7B8A3}"/>
              </a:ext>
            </a:extLst>
          </p:cNvPr>
          <p:cNvCxnSpPr/>
          <p:nvPr/>
        </p:nvCxnSpPr>
        <p:spPr>
          <a:xfrm>
            <a:off x="6946894" y="4608284"/>
            <a:ext cx="1104900" cy="0"/>
          </a:xfrm>
          <a:prstGeom prst="line">
            <a:avLst/>
          </a:prstGeom>
          <a:ln>
            <a:solidFill>
              <a:srgbClr val="EC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1E907C86-1F9A-4A74-9746-CC12FF4A25EF}"/>
              </a:ext>
            </a:extLst>
          </p:cNvPr>
          <p:cNvSpPr txBox="1"/>
          <p:nvPr/>
        </p:nvSpPr>
        <p:spPr>
          <a:xfrm>
            <a:off x="9185587" y="5196577"/>
            <a:ext cx="22345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301987F-F7AC-463D-A970-D0B95417A09F}"/>
              </a:ext>
            </a:extLst>
          </p:cNvPr>
          <p:cNvSpPr/>
          <p:nvPr/>
        </p:nvSpPr>
        <p:spPr>
          <a:xfrm>
            <a:off x="9185586" y="4848676"/>
            <a:ext cx="2234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4F36A69F-6981-41DC-B9CB-B1507489D5FB}"/>
              </a:ext>
            </a:extLst>
          </p:cNvPr>
          <p:cNvSpPr/>
          <p:nvPr/>
        </p:nvSpPr>
        <p:spPr>
          <a:xfrm>
            <a:off x="9185586" y="3942088"/>
            <a:ext cx="2234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4936A3BF-8735-4189-8FBF-2C16AC42E3A3}"/>
              </a:ext>
            </a:extLst>
          </p:cNvPr>
          <p:cNvCxnSpPr/>
          <p:nvPr/>
        </p:nvCxnSpPr>
        <p:spPr>
          <a:xfrm>
            <a:off x="9759937" y="4608284"/>
            <a:ext cx="1104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95176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lt Prism - Poppins Light">
      <a:majorFont>
        <a:latin typeface="Tilt Prism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95DFF"/>
        </a:solidFill>
        <a:ln w="9525" cap="flat">
          <a:noFill/>
          <a:prstDash val="solid"/>
          <a:miter/>
        </a:ln>
      </a:spPr>
      <a:bodyPr rtlCol="0" anchor="ctr"/>
      <a:lstStyle>
        <a:defPPr algn="ctr">
          <a:defRPr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2775</TotalTime>
  <Words>1558</Words>
  <Application>Microsoft Office PowerPoint</Application>
  <PresentationFormat>와이드스크린</PresentationFormat>
  <Paragraphs>206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4" baseType="lpstr">
      <vt:lpstr>Poppins Light</vt:lpstr>
      <vt:lpstr>Arial</vt:lpstr>
      <vt:lpstr>맑은 고딕</vt:lpstr>
      <vt:lpstr>Arial Unicode MS</vt:lpstr>
      <vt:lpstr>Tilt Prism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180</cp:revision>
  <dcterms:created xsi:type="dcterms:W3CDTF">2019-04-06T05:20:47Z</dcterms:created>
  <dcterms:modified xsi:type="dcterms:W3CDTF">2023-09-04T06:30:25Z</dcterms:modified>
</cp:coreProperties>
</file>