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Istok Web"/>
      <p:regular r:id="rId22"/>
      <p:bold r:id="rId23"/>
      <p:italic r:id="rId24"/>
      <p:boldItalic r:id="rId25"/>
    </p:embeddedFont>
    <p:embeddedFont>
      <p:font typeface="Roboto Thin"/>
      <p:regular r:id="rId26"/>
      <p:bold r:id="rId27"/>
      <p:italic r:id="rId28"/>
      <p:boldItalic r:id="rId29"/>
    </p:embeddedFont>
    <p:embeddedFont>
      <p:font typeface="Source Serif Pro"/>
      <p:regular r:id="rId30"/>
      <p:bold r:id="rId31"/>
    </p:embeddedFont>
    <p:embeddedFont>
      <p:font typeface="Muli Regular"/>
      <p:regular r:id="rId32"/>
      <p:bold r:id="rId33"/>
      <p:italic r:id="rId34"/>
      <p:boldItalic r:id="rId35"/>
    </p:embeddedFont>
    <p:embeddedFont>
      <p:font typeface="Poppins Light"/>
      <p:regular r:id="rId36"/>
      <p:bold r:id="rId37"/>
      <p:italic r:id="rId38"/>
      <p:boldItalic r:id="rId39"/>
    </p:embeddedFont>
    <p:embeddedFont>
      <p:font typeface="Montserrat Light"/>
      <p:regular r:id="rId40"/>
      <p:bold r:id="rId41"/>
      <p:italic r:id="rId42"/>
      <p:boldItalic r:id="rId43"/>
    </p:embeddedFont>
    <p:embeddedFont>
      <p:font typeface="Gothic A1 Thin"/>
      <p:regular r:id="rId44"/>
      <p:bold r:id="rId45"/>
    </p:embeddedFont>
    <p:embeddedFont>
      <p:font typeface="Poppins ExtraBold"/>
      <p:bold r:id="rId46"/>
      <p:boldItalic r:id="rId47"/>
    </p:embeddedFont>
    <p:embeddedFont>
      <p:font typeface="DM Serif Display"/>
      <p:regular r:id="rId48"/>
      <p:italic r:id="rId49"/>
    </p:embeddedFont>
    <p:embeddedFont>
      <p:font typeface="Roboto"/>
      <p:regular r:id="rId50"/>
      <p:bold r:id="rId51"/>
      <p:italic r:id="rId52"/>
      <p:boldItalic r:id="rId53"/>
    </p:embeddedFont>
    <p:embeddedFont>
      <p:font typeface="Poppins"/>
      <p:regular r:id="rId54"/>
      <p:bold r:id="rId55"/>
      <p:italic r:id="rId56"/>
      <p:boldItalic r:id="rId57"/>
    </p:embeddedFont>
    <p:embeddedFont>
      <p:font typeface="Cabin"/>
      <p:regular r:id="rId58"/>
      <p:bold r:id="rId59"/>
      <p:italic r:id="rId60"/>
      <p:boldItalic r:id="rId61"/>
    </p:embeddedFont>
    <p:embeddedFont>
      <p:font typeface="Delius"/>
      <p:regular r:id="rId62"/>
    </p:embeddedFont>
    <p:embeddedFont>
      <p:font typeface="Poppins Medium"/>
      <p:regular r:id="rId63"/>
      <p:bold r:id="rId64"/>
      <p:italic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EC9DCC88-0D66-485F-8CA1-D25C5C3848DF}">
  <a:tblStyle styleId="{EC9DCC88-0D66-485F-8CA1-D25C5C3848D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schemas.openxmlformats.org/officeDocument/2006/relationships/font" Target="fonts/GothicA1Thin-regular.fntdata"/><Relationship Id="rId43" Type="http://schemas.openxmlformats.org/officeDocument/2006/relationships/font" Target="fonts/MontserratLight-boldItalic.fntdata"/><Relationship Id="rId46" Type="http://schemas.openxmlformats.org/officeDocument/2006/relationships/font" Target="fonts/PoppinsExtraBold-bold.fntdata"/><Relationship Id="rId45" Type="http://schemas.openxmlformats.org/officeDocument/2006/relationships/font" Target="fonts/GothicA1Thin-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DMSerifDisplay-regular.fntdata"/><Relationship Id="rId47" Type="http://schemas.openxmlformats.org/officeDocument/2006/relationships/font" Target="fonts/PoppinsExtraBold-boldItalic.fntdata"/><Relationship Id="rId49" Type="http://schemas.openxmlformats.org/officeDocument/2006/relationships/font" Target="fonts/DMSerifDisplay-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SerifPro-bold.fntdata"/><Relationship Id="rId30" Type="http://schemas.openxmlformats.org/officeDocument/2006/relationships/font" Target="fonts/SourceSerifPro-regular.fntdata"/><Relationship Id="rId33" Type="http://schemas.openxmlformats.org/officeDocument/2006/relationships/font" Target="fonts/MuliRegular-bold.fntdata"/><Relationship Id="rId32" Type="http://schemas.openxmlformats.org/officeDocument/2006/relationships/font" Target="fonts/MuliRegular-regular.fntdata"/><Relationship Id="rId35" Type="http://schemas.openxmlformats.org/officeDocument/2006/relationships/font" Target="fonts/MuliRegular-boldItalic.fntdata"/><Relationship Id="rId34" Type="http://schemas.openxmlformats.org/officeDocument/2006/relationships/font" Target="fonts/MuliRegular-italic.fntdata"/><Relationship Id="rId37" Type="http://schemas.openxmlformats.org/officeDocument/2006/relationships/font" Target="fonts/PoppinsLight-bold.fntdata"/><Relationship Id="rId36" Type="http://schemas.openxmlformats.org/officeDocument/2006/relationships/font" Target="fonts/PoppinsLight-regular.fntdata"/><Relationship Id="rId39" Type="http://schemas.openxmlformats.org/officeDocument/2006/relationships/font" Target="fonts/PoppinsLight-boldItalic.fntdata"/><Relationship Id="rId38" Type="http://schemas.openxmlformats.org/officeDocument/2006/relationships/font" Target="fonts/PoppinsLight-italic.fntdata"/><Relationship Id="rId62" Type="http://schemas.openxmlformats.org/officeDocument/2006/relationships/font" Target="fonts/Delius-regular.fntdata"/><Relationship Id="rId61" Type="http://schemas.openxmlformats.org/officeDocument/2006/relationships/font" Target="fonts/Cabin-boldItalic.fntdata"/><Relationship Id="rId20" Type="http://schemas.openxmlformats.org/officeDocument/2006/relationships/slide" Target="slides/slide15.xml"/><Relationship Id="rId64" Type="http://schemas.openxmlformats.org/officeDocument/2006/relationships/font" Target="fonts/PoppinsMedium-bold.fntdata"/><Relationship Id="rId63" Type="http://schemas.openxmlformats.org/officeDocument/2006/relationships/font" Target="fonts/PoppinsMedium-regular.fntdata"/><Relationship Id="rId22" Type="http://schemas.openxmlformats.org/officeDocument/2006/relationships/font" Target="fonts/IstokWeb-regular.fntdata"/><Relationship Id="rId66" Type="http://schemas.openxmlformats.org/officeDocument/2006/relationships/font" Target="fonts/PoppinsMedium-boldItalic.fntdata"/><Relationship Id="rId21" Type="http://schemas.openxmlformats.org/officeDocument/2006/relationships/slide" Target="slides/slide16.xml"/><Relationship Id="rId65" Type="http://schemas.openxmlformats.org/officeDocument/2006/relationships/font" Target="fonts/PoppinsMedium-italic.fntdata"/><Relationship Id="rId24" Type="http://schemas.openxmlformats.org/officeDocument/2006/relationships/font" Target="fonts/IstokWeb-italic.fntdata"/><Relationship Id="rId23" Type="http://schemas.openxmlformats.org/officeDocument/2006/relationships/font" Target="fonts/IstokWeb-bold.fntdata"/><Relationship Id="rId60" Type="http://schemas.openxmlformats.org/officeDocument/2006/relationships/font" Target="fonts/Cabin-italic.fntdata"/><Relationship Id="rId26" Type="http://schemas.openxmlformats.org/officeDocument/2006/relationships/font" Target="fonts/RobotoThin-regular.fntdata"/><Relationship Id="rId25" Type="http://schemas.openxmlformats.org/officeDocument/2006/relationships/font" Target="fonts/IstokWeb-boldItalic.fntdata"/><Relationship Id="rId28" Type="http://schemas.openxmlformats.org/officeDocument/2006/relationships/font" Target="fonts/RobotoThin-italic.fntdata"/><Relationship Id="rId27" Type="http://schemas.openxmlformats.org/officeDocument/2006/relationships/font" Target="fonts/RobotoThin-bold.fntdata"/><Relationship Id="rId29" Type="http://schemas.openxmlformats.org/officeDocument/2006/relationships/font" Target="fonts/RobotoThin-boldItalic.fntdata"/><Relationship Id="rId51" Type="http://schemas.openxmlformats.org/officeDocument/2006/relationships/font" Target="fonts/Roboto-bold.fntdata"/><Relationship Id="rId50" Type="http://schemas.openxmlformats.org/officeDocument/2006/relationships/font" Target="fonts/Roboto-regular.fntdata"/><Relationship Id="rId53" Type="http://schemas.openxmlformats.org/officeDocument/2006/relationships/font" Target="fonts/Roboto-boldItalic.fntdata"/><Relationship Id="rId52" Type="http://schemas.openxmlformats.org/officeDocument/2006/relationships/font" Target="fonts/Roboto-italic.fntdata"/><Relationship Id="rId11" Type="http://schemas.openxmlformats.org/officeDocument/2006/relationships/slide" Target="slides/slide6.xml"/><Relationship Id="rId55" Type="http://schemas.openxmlformats.org/officeDocument/2006/relationships/font" Target="fonts/Poppins-bold.fntdata"/><Relationship Id="rId10" Type="http://schemas.openxmlformats.org/officeDocument/2006/relationships/slide" Target="slides/slide5.xml"/><Relationship Id="rId54" Type="http://schemas.openxmlformats.org/officeDocument/2006/relationships/font" Target="fonts/Poppins-regular.fntdata"/><Relationship Id="rId13" Type="http://schemas.openxmlformats.org/officeDocument/2006/relationships/slide" Target="slides/slide8.xml"/><Relationship Id="rId57" Type="http://schemas.openxmlformats.org/officeDocument/2006/relationships/font" Target="fonts/Poppins-boldItalic.fntdata"/><Relationship Id="rId12" Type="http://schemas.openxmlformats.org/officeDocument/2006/relationships/slide" Target="slides/slide7.xml"/><Relationship Id="rId56" Type="http://schemas.openxmlformats.org/officeDocument/2006/relationships/font" Target="fonts/Poppins-italic.fntdata"/><Relationship Id="rId15" Type="http://schemas.openxmlformats.org/officeDocument/2006/relationships/slide" Target="slides/slide10.xml"/><Relationship Id="rId59" Type="http://schemas.openxmlformats.org/officeDocument/2006/relationships/font" Target="fonts/Cabin-bold.fntdata"/><Relationship Id="rId14" Type="http://schemas.openxmlformats.org/officeDocument/2006/relationships/slide" Target="slides/slide9.xml"/><Relationship Id="rId58" Type="http://schemas.openxmlformats.org/officeDocument/2006/relationships/font" Target="fonts/Cabin-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1565550" y="1528825"/>
            <a:ext cx="6012900" cy="12453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2500"/>
              <a:buNon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1565550" y="2774125"/>
            <a:ext cx="6012900" cy="1344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11"/>
          <p:cNvSpPr txBox="1"/>
          <p:nvPr>
            <p:ph hasCustomPrompt="1" type="title"/>
          </p:nvPr>
        </p:nvSpPr>
        <p:spPr>
          <a:xfrm>
            <a:off x="2963400" y="1216325"/>
            <a:ext cx="32172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C1614"/>
              </a:buClr>
              <a:buSzPts val="12000"/>
              <a:buFont typeface="Poppins Light"/>
              <a:buNone/>
              <a:defRPr sz="12000">
                <a:solidFill>
                  <a:srgbClr val="FC1614"/>
                </a:solidFill>
                <a:latin typeface="Poppins Light"/>
                <a:ea typeface="Poppins Light"/>
                <a:cs typeface="Poppins Light"/>
                <a:sym typeface="Poppins Light"/>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5" name="Google Shape;45;p11"/>
          <p:cNvSpPr txBox="1"/>
          <p:nvPr>
            <p:ph idx="1" type="body"/>
          </p:nvPr>
        </p:nvSpPr>
        <p:spPr>
          <a:xfrm>
            <a:off x="2349300" y="3069625"/>
            <a:ext cx="4445400" cy="17190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FC1614"/>
              </a:buClr>
              <a:buSzPts val="1000"/>
              <a:buChar char="●"/>
              <a:defRPr>
                <a:solidFill>
                  <a:srgbClr val="FC1614"/>
                </a:solidFill>
              </a:defRPr>
            </a:lvl1pPr>
            <a:lvl2pPr indent="-292100" lvl="1" marL="914400" algn="ctr">
              <a:spcBef>
                <a:spcPts val="1600"/>
              </a:spcBef>
              <a:spcAft>
                <a:spcPts val="0"/>
              </a:spcAft>
              <a:buClr>
                <a:srgbClr val="FC1614"/>
              </a:buClr>
              <a:buSzPts val="1000"/>
              <a:buChar char="○"/>
              <a:defRPr>
                <a:solidFill>
                  <a:srgbClr val="FC1614"/>
                </a:solidFill>
              </a:defRPr>
            </a:lvl2pPr>
            <a:lvl3pPr indent="-292100" lvl="2" marL="1371600" algn="ctr">
              <a:spcBef>
                <a:spcPts val="1600"/>
              </a:spcBef>
              <a:spcAft>
                <a:spcPts val="0"/>
              </a:spcAft>
              <a:buClr>
                <a:srgbClr val="FC1614"/>
              </a:buClr>
              <a:buSzPts val="1000"/>
              <a:buChar char="■"/>
              <a:defRPr>
                <a:solidFill>
                  <a:srgbClr val="FC1614"/>
                </a:solidFill>
              </a:defRPr>
            </a:lvl3pPr>
            <a:lvl4pPr indent="-317500" lvl="3" marL="1828800" algn="ctr">
              <a:spcBef>
                <a:spcPts val="1600"/>
              </a:spcBef>
              <a:spcAft>
                <a:spcPts val="0"/>
              </a:spcAft>
              <a:buClr>
                <a:srgbClr val="FC1614"/>
              </a:buClr>
              <a:buSzPts val="1400"/>
              <a:buChar char="●"/>
              <a:defRPr>
                <a:solidFill>
                  <a:srgbClr val="FC1614"/>
                </a:solidFill>
              </a:defRPr>
            </a:lvl4pPr>
            <a:lvl5pPr indent="-317500" lvl="4" marL="2286000" algn="ctr">
              <a:spcBef>
                <a:spcPts val="1600"/>
              </a:spcBef>
              <a:spcAft>
                <a:spcPts val="0"/>
              </a:spcAft>
              <a:buClr>
                <a:srgbClr val="FC1614"/>
              </a:buClr>
              <a:buSzPts val="1400"/>
              <a:buChar char="○"/>
              <a:defRPr>
                <a:solidFill>
                  <a:srgbClr val="FC1614"/>
                </a:solidFill>
              </a:defRPr>
            </a:lvl5pPr>
            <a:lvl6pPr indent="-317500" lvl="5" marL="2743200" algn="ctr">
              <a:spcBef>
                <a:spcPts val="1600"/>
              </a:spcBef>
              <a:spcAft>
                <a:spcPts val="0"/>
              </a:spcAft>
              <a:buClr>
                <a:srgbClr val="FC1614"/>
              </a:buClr>
              <a:buSzPts val="1400"/>
              <a:buChar char="■"/>
              <a:defRPr>
                <a:solidFill>
                  <a:srgbClr val="FC1614"/>
                </a:solidFill>
              </a:defRPr>
            </a:lvl6pPr>
            <a:lvl7pPr indent="-317500" lvl="6" marL="3200400" algn="ctr">
              <a:spcBef>
                <a:spcPts val="1600"/>
              </a:spcBef>
              <a:spcAft>
                <a:spcPts val="0"/>
              </a:spcAft>
              <a:buClr>
                <a:srgbClr val="FC1614"/>
              </a:buClr>
              <a:buSzPts val="1400"/>
              <a:buChar char="●"/>
              <a:defRPr>
                <a:solidFill>
                  <a:srgbClr val="FC1614"/>
                </a:solidFill>
              </a:defRPr>
            </a:lvl7pPr>
            <a:lvl8pPr indent="-317500" lvl="7" marL="3657600" algn="ctr">
              <a:spcBef>
                <a:spcPts val="1600"/>
              </a:spcBef>
              <a:spcAft>
                <a:spcPts val="0"/>
              </a:spcAft>
              <a:buClr>
                <a:srgbClr val="FC1614"/>
              </a:buClr>
              <a:buSzPts val="1400"/>
              <a:buChar char="○"/>
              <a:defRPr>
                <a:solidFill>
                  <a:srgbClr val="FC1614"/>
                </a:solidFill>
              </a:defRPr>
            </a:lvl8pPr>
            <a:lvl9pPr indent="-317500" lvl="8" marL="4114800" algn="ctr">
              <a:spcBef>
                <a:spcPts val="1600"/>
              </a:spcBef>
              <a:spcAft>
                <a:spcPts val="1600"/>
              </a:spcAft>
              <a:buClr>
                <a:srgbClr val="FC1614"/>
              </a:buClr>
              <a:buSzPts val="1400"/>
              <a:buFont typeface="Montserrat Light"/>
              <a:buChar char="■"/>
              <a:defRPr>
                <a:solidFill>
                  <a:srgbClr val="FC1614"/>
                </a:solidFill>
                <a:latin typeface="Montserrat Light"/>
                <a:ea typeface="Montserrat Light"/>
                <a:cs typeface="Montserrat Light"/>
                <a:sym typeface="Montserrat Light"/>
              </a:defRPr>
            </a:lvl9pPr>
          </a:lstStyle>
          <a:p/>
        </p:txBody>
      </p:sp>
      <p:sp>
        <p:nvSpPr>
          <p:cNvPr id="46" name="Google Shape;46;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C1614"/>
              </a:buClr>
              <a:buSzPts val="3000"/>
              <a:buNone/>
              <a:defRPr sz="3000">
                <a:solidFill>
                  <a:srgbClr val="FC161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9" name="Google Shape;49;p12"/>
          <p:cNvSpPr txBox="1"/>
          <p:nvPr>
            <p:ph idx="1" type="body"/>
          </p:nvPr>
        </p:nvSpPr>
        <p:spPr>
          <a:xfrm>
            <a:off x="167425" y="1616525"/>
            <a:ext cx="2240100" cy="30126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C1614"/>
              </a:buClr>
              <a:buSzPts val="1000"/>
              <a:buChar char="●"/>
              <a:defRPr>
                <a:solidFill>
                  <a:srgbClr val="FC1614"/>
                </a:solidFill>
              </a:defRPr>
            </a:lvl1pPr>
            <a:lvl2pPr indent="-285750" lvl="1" marL="914400" rtl="0">
              <a:spcBef>
                <a:spcPts val="0"/>
              </a:spcBef>
              <a:spcAft>
                <a:spcPts val="0"/>
              </a:spcAft>
              <a:buClr>
                <a:srgbClr val="FC1614"/>
              </a:buClr>
              <a:buSzPts val="900"/>
              <a:buChar char="○"/>
              <a:defRPr sz="900">
                <a:solidFill>
                  <a:srgbClr val="FC1614"/>
                </a:solidFill>
              </a:defRPr>
            </a:lvl2pPr>
            <a:lvl3pPr indent="-292100" lvl="2" marL="1371600" rtl="0">
              <a:spcBef>
                <a:spcPts val="0"/>
              </a:spcBef>
              <a:spcAft>
                <a:spcPts val="0"/>
              </a:spcAft>
              <a:buClr>
                <a:srgbClr val="FC1614"/>
              </a:buClr>
              <a:buSzPts val="1000"/>
              <a:buChar char="■"/>
              <a:defRPr>
                <a:solidFill>
                  <a:srgbClr val="FC1614"/>
                </a:solidFill>
              </a:defRPr>
            </a:lvl3pPr>
            <a:lvl4pPr indent="-317500" lvl="3" marL="1828800" rtl="0">
              <a:spcBef>
                <a:spcPts val="0"/>
              </a:spcBef>
              <a:spcAft>
                <a:spcPts val="0"/>
              </a:spcAft>
              <a:buClr>
                <a:srgbClr val="FC1614"/>
              </a:buClr>
              <a:buSzPts val="1400"/>
              <a:buFont typeface="Istok Web"/>
              <a:buChar char="●"/>
              <a:defRPr>
                <a:solidFill>
                  <a:srgbClr val="FC1614"/>
                </a:solidFill>
                <a:latin typeface="Istok Web"/>
                <a:ea typeface="Istok Web"/>
                <a:cs typeface="Istok Web"/>
                <a:sym typeface="Istok Web"/>
              </a:defRPr>
            </a:lvl4pPr>
            <a:lvl5pPr indent="-317500" lvl="4" marL="2286000" rtl="0">
              <a:spcBef>
                <a:spcPts val="0"/>
              </a:spcBef>
              <a:spcAft>
                <a:spcPts val="0"/>
              </a:spcAft>
              <a:buClr>
                <a:srgbClr val="FC1614"/>
              </a:buClr>
              <a:buSzPts val="1400"/>
              <a:buFont typeface="Istok Web"/>
              <a:buChar char="○"/>
              <a:defRPr>
                <a:solidFill>
                  <a:srgbClr val="FC1614"/>
                </a:solidFill>
                <a:latin typeface="Istok Web"/>
                <a:ea typeface="Istok Web"/>
                <a:cs typeface="Istok Web"/>
                <a:sym typeface="Istok Web"/>
              </a:defRPr>
            </a:lvl5pPr>
            <a:lvl6pPr indent="-304800" lvl="5" marL="2743200" rtl="0">
              <a:spcBef>
                <a:spcPts val="0"/>
              </a:spcBef>
              <a:spcAft>
                <a:spcPts val="0"/>
              </a:spcAft>
              <a:buClr>
                <a:srgbClr val="FC1614"/>
              </a:buClr>
              <a:buSzPts val="1200"/>
              <a:buFont typeface="Istok Web"/>
              <a:buChar char="■"/>
              <a:defRPr sz="1200">
                <a:solidFill>
                  <a:srgbClr val="FC1614"/>
                </a:solidFill>
                <a:latin typeface="Istok Web"/>
                <a:ea typeface="Istok Web"/>
                <a:cs typeface="Istok Web"/>
                <a:sym typeface="Istok Web"/>
              </a:defRPr>
            </a:lvl6pPr>
            <a:lvl7pPr indent="-304800" lvl="6" marL="3200400" rtl="0">
              <a:spcBef>
                <a:spcPts val="0"/>
              </a:spcBef>
              <a:spcAft>
                <a:spcPts val="0"/>
              </a:spcAft>
              <a:buClr>
                <a:srgbClr val="FC1614"/>
              </a:buClr>
              <a:buSzPts val="1200"/>
              <a:buFont typeface="Istok Web"/>
              <a:buChar char="●"/>
              <a:defRPr sz="1200">
                <a:solidFill>
                  <a:srgbClr val="FC1614"/>
                </a:solidFill>
                <a:latin typeface="Istok Web"/>
                <a:ea typeface="Istok Web"/>
                <a:cs typeface="Istok Web"/>
                <a:sym typeface="Istok Web"/>
              </a:defRPr>
            </a:lvl7pPr>
            <a:lvl8pPr indent="-304800" lvl="7" marL="3657600" rtl="0">
              <a:spcBef>
                <a:spcPts val="0"/>
              </a:spcBef>
              <a:spcAft>
                <a:spcPts val="0"/>
              </a:spcAft>
              <a:buClr>
                <a:srgbClr val="FC1614"/>
              </a:buClr>
              <a:buSzPts val="1200"/>
              <a:buFont typeface="Istok Web"/>
              <a:buChar char="○"/>
              <a:defRPr sz="1200">
                <a:solidFill>
                  <a:srgbClr val="FC1614"/>
                </a:solidFill>
                <a:latin typeface="Istok Web"/>
                <a:ea typeface="Istok Web"/>
                <a:cs typeface="Istok Web"/>
                <a:sym typeface="Istok Web"/>
              </a:defRPr>
            </a:lvl8pPr>
            <a:lvl9pPr indent="-304800" lvl="8" marL="4114800" rtl="0">
              <a:spcBef>
                <a:spcPts val="0"/>
              </a:spcBef>
              <a:spcAft>
                <a:spcPts val="0"/>
              </a:spcAft>
              <a:buClr>
                <a:srgbClr val="FC1614"/>
              </a:buClr>
              <a:buSzPts val="1200"/>
              <a:buFont typeface="Istok Web"/>
              <a:buChar char="■"/>
              <a:defRPr sz="1200">
                <a:solidFill>
                  <a:srgbClr val="FC1614"/>
                </a:solidFill>
                <a:latin typeface="Istok Web"/>
                <a:ea typeface="Istok Web"/>
                <a:cs typeface="Istok Web"/>
                <a:sym typeface="Istok Web"/>
              </a:defRPr>
            </a:lvl9pPr>
          </a:lstStyle>
          <a:p/>
        </p:txBody>
      </p:sp>
      <p:sp>
        <p:nvSpPr>
          <p:cNvPr id="50" name="Google Shape;50;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1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C1614"/>
              </a:buClr>
              <a:buSzPts val="1000"/>
              <a:buChar char="●"/>
              <a:defRPr>
                <a:solidFill>
                  <a:srgbClr val="FC1614"/>
                </a:solidFill>
              </a:defRPr>
            </a:lvl1pPr>
            <a:lvl2pPr indent="-292100" lvl="1" marL="914400" rtl="0">
              <a:spcBef>
                <a:spcPts val="0"/>
              </a:spcBef>
              <a:spcAft>
                <a:spcPts val="0"/>
              </a:spcAft>
              <a:buClr>
                <a:srgbClr val="FC1614"/>
              </a:buClr>
              <a:buSzPts val="1000"/>
              <a:buChar char="○"/>
              <a:defRPr>
                <a:solidFill>
                  <a:srgbClr val="FC1614"/>
                </a:solidFill>
              </a:defRPr>
            </a:lvl2pPr>
            <a:lvl3pPr indent="-292100" lvl="2" marL="1371600" rtl="0">
              <a:spcBef>
                <a:spcPts val="0"/>
              </a:spcBef>
              <a:spcAft>
                <a:spcPts val="0"/>
              </a:spcAft>
              <a:buClr>
                <a:srgbClr val="FC1614"/>
              </a:buClr>
              <a:buSzPts val="1000"/>
              <a:buChar char="■"/>
              <a:defRPr>
                <a:solidFill>
                  <a:srgbClr val="FC1614"/>
                </a:solidFill>
              </a:defRPr>
            </a:lvl3pPr>
            <a:lvl4pPr indent="-285750" lvl="3" marL="1828800" rtl="0">
              <a:spcBef>
                <a:spcPts val="0"/>
              </a:spcBef>
              <a:spcAft>
                <a:spcPts val="0"/>
              </a:spcAft>
              <a:buClr>
                <a:srgbClr val="FC1614"/>
              </a:buClr>
              <a:buSzPts val="900"/>
              <a:buChar char="●"/>
              <a:defRPr sz="900">
                <a:solidFill>
                  <a:srgbClr val="FC1614"/>
                </a:solidFill>
              </a:defRPr>
            </a:lvl4pPr>
            <a:lvl5pPr indent="-285750" lvl="4" marL="2286000" rtl="0">
              <a:spcBef>
                <a:spcPts val="0"/>
              </a:spcBef>
              <a:spcAft>
                <a:spcPts val="0"/>
              </a:spcAft>
              <a:buClr>
                <a:srgbClr val="FC1614"/>
              </a:buClr>
              <a:buSzPts val="900"/>
              <a:buChar char="○"/>
              <a:defRPr sz="900">
                <a:solidFill>
                  <a:srgbClr val="FC1614"/>
                </a:solidFill>
              </a:defRPr>
            </a:lvl5pPr>
            <a:lvl6pPr indent="-285750" lvl="5" marL="2743200" rtl="0">
              <a:spcBef>
                <a:spcPts val="0"/>
              </a:spcBef>
              <a:spcAft>
                <a:spcPts val="0"/>
              </a:spcAft>
              <a:buClr>
                <a:srgbClr val="FC1614"/>
              </a:buClr>
              <a:buSzPts val="900"/>
              <a:buChar char="■"/>
              <a:defRPr sz="900">
                <a:solidFill>
                  <a:srgbClr val="FC1614"/>
                </a:solidFill>
              </a:defRPr>
            </a:lvl6pPr>
            <a:lvl7pPr indent="-285750" lvl="6" marL="3200400" rtl="0">
              <a:spcBef>
                <a:spcPts val="0"/>
              </a:spcBef>
              <a:spcAft>
                <a:spcPts val="0"/>
              </a:spcAft>
              <a:buClr>
                <a:srgbClr val="FC1614"/>
              </a:buClr>
              <a:buSzPts val="900"/>
              <a:buChar char="●"/>
              <a:defRPr sz="900">
                <a:solidFill>
                  <a:srgbClr val="FC1614"/>
                </a:solidFill>
              </a:defRPr>
            </a:lvl7pPr>
            <a:lvl8pPr indent="-285750" lvl="7" marL="3657600" rtl="0">
              <a:spcBef>
                <a:spcPts val="0"/>
              </a:spcBef>
              <a:spcAft>
                <a:spcPts val="0"/>
              </a:spcAft>
              <a:buClr>
                <a:srgbClr val="FC1614"/>
              </a:buClr>
              <a:buSzPts val="900"/>
              <a:buChar char="○"/>
              <a:defRPr sz="900">
                <a:solidFill>
                  <a:srgbClr val="FC1614"/>
                </a:solidFill>
              </a:defRPr>
            </a:lvl8pPr>
            <a:lvl9pPr indent="-285750" lvl="8" marL="4114800" rtl="0">
              <a:spcBef>
                <a:spcPts val="0"/>
              </a:spcBef>
              <a:spcAft>
                <a:spcPts val="0"/>
              </a:spcAft>
              <a:buClr>
                <a:srgbClr val="FC1614"/>
              </a:buClr>
              <a:buSzPts val="900"/>
              <a:buFont typeface="Cabin"/>
              <a:buChar char="■"/>
              <a:defRPr sz="900">
                <a:solidFill>
                  <a:srgbClr val="FC1614"/>
                </a:solidFill>
                <a:latin typeface="Cabin"/>
                <a:ea typeface="Cabin"/>
                <a:cs typeface="Cabin"/>
                <a:sym typeface="Cabin"/>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52" name="Shape 52"/>
        <p:cNvGrpSpPr/>
        <p:nvPr/>
      </p:nvGrpSpPr>
      <p:grpSpPr>
        <a:xfrm>
          <a:off x="0" y="0"/>
          <a:ext cx="0" cy="0"/>
          <a:chOff x="0" y="0"/>
          <a:chExt cx="0" cy="0"/>
        </a:xfrm>
      </p:grpSpPr>
      <p:sp>
        <p:nvSpPr>
          <p:cNvPr id="53" name="Google Shape;53;p13"/>
          <p:cNvSpPr txBox="1"/>
          <p:nvPr>
            <p:ph type="title"/>
          </p:nvPr>
        </p:nvSpPr>
        <p:spPr>
          <a:xfrm>
            <a:off x="800100" y="1641450"/>
            <a:ext cx="7543800" cy="1860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3000">
                <a:solidFill>
                  <a:srgbClr val="FC1614"/>
                </a:solidFill>
                <a:latin typeface="Poppins Light"/>
                <a:ea typeface="Poppins Light"/>
                <a:cs typeface="Poppins Light"/>
                <a:sym typeface="Poppins Light"/>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4" name="Google Shape;54;p13"/>
          <p:cNvSpPr txBox="1"/>
          <p:nvPr>
            <p:ph idx="1" type="body"/>
          </p:nvPr>
        </p:nvSpPr>
        <p:spPr>
          <a:xfrm>
            <a:off x="3211650" y="3135100"/>
            <a:ext cx="2720700" cy="7767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Clr>
                <a:srgbClr val="FC1614"/>
              </a:buClr>
              <a:buSzPts val="1400"/>
              <a:buChar char="●"/>
              <a:defRPr b="1" sz="1400">
                <a:solidFill>
                  <a:srgbClr val="FC1614"/>
                </a:solidFill>
              </a:defRPr>
            </a:lvl1pPr>
            <a:lvl2pPr indent="-292100" lvl="1" marL="914400" algn="ctr">
              <a:spcBef>
                <a:spcPts val="1600"/>
              </a:spcBef>
              <a:spcAft>
                <a:spcPts val="0"/>
              </a:spcAft>
              <a:buClr>
                <a:schemeClr val="accent1"/>
              </a:buClr>
              <a:buSzPts val="1000"/>
              <a:buChar char="○"/>
              <a:defRPr>
                <a:solidFill>
                  <a:schemeClr val="accent1"/>
                </a:solidFill>
              </a:defRPr>
            </a:lvl2pPr>
            <a:lvl3pPr indent="-292100" lvl="2" marL="1371600" algn="ctr">
              <a:spcBef>
                <a:spcPts val="1600"/>
              </a:spcBef>
              <a:spcAft>
                <a:spcPts val="0"/>
              </a:spcAft>
              <a:buClr>
                <a:schemeClr val="accent1"/>
              </a:buClr>
              <a:buSzPts val="1000"/>
              <a:buChar char="■"/>
              <a:defRPr>
                <a:solidFill>
                  <a:schemeClr val="accent1"/>
                </a:solidFill>
              </a:defRPr>
            </a:lvl3pPr>
            <a:lvl4pPr indent="-317500" lvl="3" marL="1828800" algn="ctr">
              <a:spcBef>
                <a:spcPts val="1600"/>
              </a:spcBef>
              <a:spcAft>
                <a:spcPts val="0"/>
              </a:spcAft>
              <a:buClr>
                <a:schemeClr val="accent1"/>
              </a:buClr>
              <a:buSzPts val="1400"/>
              <a:buChar char="●"/>
              <a:defRPr>
                <a:solidFill>
                  <a:schemeClr val="accent1"/>
                </a:solidFill>
              </a:defRPr>
            </a:lvl4pPr>
            <a:lvl5pPr indent="-317500" lvl="4" marL="2286000" algn="ctr">
              <a:spcBef>
                <a:spcPts val="1600"/>
              </a:spcBef>
              <a:spcAft>
                <a:spcPts val="0"/>
              </a:spcAft>
              <a:buClr>
                <a:schemeClr val="accent1"/>
              </a:buClr>
              <a:buSzPts val="1400"/>
              <a:buFont typeface="Muli Regular"/>
              <a:buChar char="○"/>
              <a:defRPr>
                <a:solidFill>
                  <a:schemeClr val="accent1"/>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SzPts val="1400"/>
              <a:buFont typeface="Roboto Thin"/>
              <a:buChar char="○"/>
              <a:defRPr>
                <a:latin typeface="Roboto Thin"/>
                <a:ea typeface="Roboto Thin"/>
                <a:cs typeface="Roboto Thin"/>
                <a:sym typeface="Roboto Thin"/>
              </a:defRPr>
            </a:lvl8pPr>
            <a:lvl9pPr indent="-317500" lvl="8" marL="4114800">
              <a:spcBef>
                <a:spcPts val="1600"/>
              </a:spcBef>
              <a:spcAft>
                <a:spcPts val="1600"/>
              </a:spcAft>
              <a:buSzPts val="1400"/>
              <a:buFont typeface="Roboto Thin"/>
              <a:buChar char="■"/>
              <a:defRPr>
                <a:latin typeface="Roboto Thin"/>
                <a:ea typeface="Roboto Thin"/>
                <a:cs typeface="Roboto Thin"/>
                <a:sym typeface="Roboto Thin"/>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1822950" y="2166000"/>
            <a:ext cx="5498100" cy="12279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FC1614"/>
              </a:buClr>
              <a:buSzPts val="2500"/>
              <a:buNone/>
              <a:defRPr>
                <a:solidFill>
                  <a:srgbClr val="FC1614"/>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6" name="Google Shape;16;p3"/>
          <p:cNvPicPr preferRelativeResize="0"/>
          <p:nvPr/>
        </p:nvPicPr>
        <p:blipFill>
          <a:blip r:embed="rId3">
            <a:alphaModFix/>
          </a:blip>
          <a:stretch>
            <a:fillRect/>
          </a:stretch>
        </p:blipFill>
        <p:spPr>
          <a:xfrm>
            <a:off x="4322850" y="1802400"/>
            <a:ext cx="498300" cy="498300"/>
          </a:xfrm>
          <a:prstGeom prst="rect">
            <a:avLst/>
          </a:prstGeom>
          <a:noFill/>
          <a:ln>
            <a:noFill/>
          </a:ln>
        </p:spPr>
      </p:pic>
      <p:sp>
        <p:nvSpPr>
          <p:cNvPr id="17" name="Google Shape;17;p3"/>
          <p:cNvSpPr txBox="1"/>
          <p:nvPr>
            <p:ph idx="1" type="subTitle"/>
          </p:nvPr>
        </p:nvSpPr>
        <p:spPr>
          <a:xfrm>
            <a:off x="4322850" y="1873700"/>
            <a:ext cx="498300" cy="4269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400">
                <a:solidFill>
                  <a:srgbClr val="FC1614"/>
                </a:solidFill>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One Column" type="tx">
  <p:cSld name="TITLE_AND_BODY">
    <p:bg>
      <p:bgPr>
        <a:blipFill>
          <a:blip r:embed="rId2">
            <a:alphaModFix/>
          </a:blip>
          <a:stretch>
            <a:fillRect/>
          </a:stretch>
        </a:blipFill>
      </p:bgPr>
    </p:bg>
    <p:spTree>
      <p:nvGrpSpPr>
        <p:cNvPr id="18" name="Shape 18"/>
        <p:cNvGrpSpPr/>
        <p:nvPr/>
      </p:nvGrpSpPr>
      <p:grpSpPr>
        <a:xfrm>
          <a:off x="0" y="0"/>
          <a:ext cx="0" cy="0"/>
          <a:chOff x="0" y="0"/>
          <a:chExt cx="0" cy="0"/>
        </a:xfrm>
      </p:grpSpPr>
      <p:sp>
        <p:nvSpPr>
          <p:cNvPr id="19" name="Google Shape;19;p4"/>
          <p:cNvSpPr txBox="1"/>
          <p:nvPr>
            <p:ph type="title"/>
          </p:nvPr>
        </p:nvSpPr>
        <p:spPr>
          <a:xfrm>
            <a:off x="1200150" y="869500"/>
            <a:ext cx="6552000" cy="832800"/>
          </a:xfrm>
          <a:prstGeom prst="rect">
            <a:avLst/>
          </a:prstGeom>
          <a:noFill/>
        </p:spPr>
        <p:txBody>
          <a:bodyPr anchorCtr="0" anchor="t" bIns="91425" lIns="91425" spcFirstLastPara="1" rIns="91425" wrap="square" tIns="91425">
            <a:noAutofit/>
          </a:bodyPr>
          <a:lstStyle>
            <a:lvl1pPr lvl="0">
              <a:spcBef>
                <a:spcPts val="0"/>
              </a:spcBef>
              <a:spcAft>
                <a:spcPts val="0"/>
              </a:spcAft>
              <a:buSzPts val="25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 name="Google Shape;20;p4"/>
          <p:cNvSpPr txBox="1"/>
          <p:nvPr>
            <p:ph idx="1" type="body"/>
          </p:nvPr>
        </p:nvSpPr>
        <p:spPr>
          <a:xfrm>
            <a:off x="1200075" y="1408350"/>
            <a:ext cx="6552000" cy="2718900"/>
          </a:xfrm>
          <a:prstGeom prst="rect">
            <a:avLst/>
          </a:prstGeom>
        </p:spPr>
        <p:txBody>
          <a:bodyPr anchorCtr="0" anchor="t" bIns="91425" lIns="91425" spcFirstLastPara="1" rIns="91425" wrap="square" tIns="91425">
            <a:noAutofit/>
          </a:bodyPr>
          <a:lstStyle>
            <a:lvl1pPr indent="-292100" lvl="0" marL="457200" algn="just">
              <a:lnSpc>
                <a:spcPct val="115000"/>
              </a:lnSpc>
              <a:spcBef>
                <a:spcPts val="0"/>
              </a:spcBef>
              <a:spcAft>
                <a:spcPts val="0"/>
              </a:spcAft>
              <a:buSzPts val="1000"/>
              <a:buChar char="●"/>
              <a:defRPr/>
            </a:lvl1pPr>
            <a:lvl2pPr indent="-292100" lvl="1" marL="914400" algn="just">
              <a:spcBef>
                <a:spcPts val="0"/>
              </a:spcBef>
              <a:spcAft>
                <a:spcPts val="0"/>
              </a:spcAft>
              <a:buSzPts val="1000"/>
              <a:buChar char="○"/>
              <a:defRPr/>
            </a:lvl2pPr>
            <a:lvl3pPr indent="-292100" lvl="2" marL="1371600" algn="just">
              <a:spcBef>
                <a:spcPts val="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Clr>
                <a:srgbClr val="000000"/>
              </a:buClr>
              <a:buSzPts val="1400"/>
              <a:buFont typeface="Cabin"/>
              <a:buChar char="■"/>
              <a:defRPr>
                <a:solidFill>
                  <a:srgbClr val="000000"/>
                </a:solidFill>
                <a:latin typeface="Cabin"/>
                <a:ea typeface="Cabin"/>
                <a:cs typeface="Cabin"/>
                <a:sym typeface="Cabin"/>
              </a:defRPr>
            </a:lvl9pPr>
          </a:lstStyle>
          <a:p/>
        </p:txBody>
      </p:sp>
      <p:sp>
        <p:nvSpPr>
          <p:cNvPr id="21" name="Google Shape;21;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wo Columns">
  <p:cSld name="TITLE_AND_BODY_11">
    <p:bg>
      <p:bgPr>
        <a:blipFill>
          <a:blip r:embed="rId2">
            <a:alphaModFix/>
          </a:blip>
          <a:stretch>
            <a:fillRect/>
          </a:stretch>
        </a:blipFill>
      </p:bgPr>
    </p:bg>
    <p:spTree>
      <p:nvGrpSpPr>
        <p:cNvPr id="22" name="Shape 22"/>
        <p:cNvGrpSpPr/>
        <p:nvPr/>
      </p:nvGrpSpPr>
      <p:grpSpPr>
        <a:xfrm>
          <a:off x="0" y="0"/>
          <a:ext cx="0" cy="0"/>
          <a:chOff x="0" y="0"/>
          <a:chExt cx="0" cy="0"/>
        </a:xfrm>
      </p:grpSpPr>
      <p:sp>
        <p:nvSpPr>
          <p:cNvPr id="23" name="Google Shape;23;p5"/>
          <p:cNvSpPr txBox="1"/>
          <p:nvPr>
            <p:ph type="title"/>
          </p:nvPr>
        </p:nvSpPr>
        <p:spPr>
          <a:xfrm>
            <a:off x="1200150" y="869500"/>
            <a:ext cx="6552000" cy="832800"/>
          </a:xfrm>
          <a:prstGeom prst="rect">
            <a:avLst/>
          </a:prstGeom>
          <a:noFill/>
        </p:spPr>
        <p:txBody>
          <a:bodyPr anchorCtr="0" anchor="t" bIns="91425" lIns="91425" spcFirstLastPara="1" rIns="91425" wrap="square" tIns="91425">
            <a:noAutofit/>
          </a:bodyPr>
          <a:lstStyle>
            <a:lvl1pPr lvl="0"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1200075" y="1408350"/>
            <a:ext cx="3147300" cy="27189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SzPts val="1000"/>
              <a:buChar char="●"/>
              <a:defRPr/>
            </a:lvl1pPr>
            <a:lvl2pPr indent="-292100" lvl="1" marL="914400" rtl="0" algn="just">
              <a:spcBef>
                <a:spcPts val="0"/>
              </a:spcBef>
              <a:spcAft>
                <a:spcPts val="0"/>
              </a:spcAft>
              <a:buSzPts val="1000"/>
              <a:buChar char="○"/>
              <a:defRPr/>
            </a:lvl2pPr>
            <a:lvl3pPr indent="-292100" lvl="2" marL="1371600" rtl="0" algn="just">
              <a:spcBef>
                <a:spcPts val="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Font typeface="Cabin"/>
              <a:buChar char="■"/>
              <a:defRPr>
                <a:solidFill>
                  <a:srgbClr val="000000"/>
                </a:solidFill>
                <a:latin typeface="Cabin"/>
                <a:ea typeface="Cabin"/>
                <a:cs typeface="Cabin"/>
                <a:sym typeface="Cabin"/>
              </a:defRPr>
            </a:lvl9pPr>
          </a:lstStyle>
          <a:p/>
        </p:txBody>
      </p:sp>
      <p:sp>
        <p:nvSpPr>
          <p:cNvPr id="25" name="Google Shape;25;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6" name="Google Shape;26;p5"/>
          <p:cNvSpPr txBox="1"/>
          <p:nvPr>
            <p:ph idx="2" type="body"/>
          </p:nvPr>
        </p:nvSpPr>
        <p:spPr>
          <a:xfrm>
            <a:off x="4482150" y="1408350"/>
            <a:ext cx="3270000" cy="27189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SzPts val="1000"/>
              <a:buChar char="●"/>
              <a:defRPr/>
            </a:lvl1pPr>
            <a:lvl2pPr indent="-292100" lvl="1" marL="914400" rtl="0" algn="just">
              <a:spcBef>
                <a:spcPts val="0"/>
              </a:spcBef>
              <a:spcAft>
                <a:spcPts val="0"/>
              </a:spcAft>
              <a:buSzPts val="1000"/>
              <a:buChar char="○"/>
              <a:defRPr/>
            </a:lvl2pPr>
            <a:lvl3pPr indent="-292100" lvl="2" marL="1371600" rtl="0" algn="just">
              <a:spcBef>
                <a:spcPts val="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Font typeface="Cabin"/>
              <a:buChar char="■"/>
              <a:defRPr>
                <a:solidFill>
                  <a:srgbClr val="00000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hree Columns">
  <p:cSld name="TITLE_AND_BODY_11_1">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1200150" y="869500"/>
            <a:ext cx="6552000" cy="832800"/>
          </a:xfrm>
          <a:prstGeom prst="rect">
            <a:avLst/>
          </a:prstGeom>
          <a:noFill/>
        </p:spPr>
        <p:txBody>
          <a:bodyPr anchorCtr="0" anchor="t" bIns="91425" lIns="91425" spcFirstLastPara="1" rIns="91425" wrap="square" tIns="91425">
            <a:noAutofit/>
          </a:bodyPr>
          <a:lstStyle>
            <a:lvl1pPr lvl="0" rtl="0">
              <a:spcBef>
                <a:spcPts val="0"/>
              </a:spcBef>
              <a:spcAft>
                <a:spcPts val="0"/>
              </a:spcAft>
              <a:buSzPts val="2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 name="Google Shape;29;p6"/>
          <p:cNvSpPr txBox="1"/>
          <p:nvPr>
            <p:ph idx="1" type="body"/>
          </p:nvPr>
        </p:nvSpPr>
        <p:spPr>
          <a:xfrm>
            <a:off x="1200075" y="1408350"/>
            <a:ext cx="2090100" cy="27189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SzPts val="1000"/>
              <a:buChar char="●"/>
              <a:defRPr/>
            </a:lvl1pPr>
            <a:lvl2pPr indent="-292100" lvl="1" marL="914400" rtl="0" algn="just">
              <a:spcBef>
                <a:spcPts val="0"/>
              </a:spcBef>
              <a:spcAft>
                <a:spcPts val="0"/>
              </a:spcAft>
              <a:buSzPts val="1000"/>
              <a:buChar char="○"/>
              <a:defRPr/>
            </a:lvl2pPr>
            <a:lvl3pPr indent="-292100" lvl="2" marL="1371600" rtl="0" algn="just">
              <a:spcBef>
                <a:spcPts val="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Font typeface="Cabin"/>
              <a:buChar char="■"/>
              <a:defRPr>
                <a:solidFill>
                  <a:srgbClr val="000000"/>
                </a:solidFill>
                <a:latin typeface="Cabin"/>
                <a:ea typeface="Cabin"/>
                <a:cs typeface="Cabin"/>
                <a:sym typeface="Cabin"/>
              </a:defRPr>
            </a:lvl9pPr>
          </a:lstStyle>
          <a:p/>
        </p:txBody>
      </p:sp>
      <p:sp>
        <p:nvSpPr>
          <p:cNvPr id="30" name="Google Shape;30;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6"/>
          <p:cNvSpPr txBox="1"/>
          <p:nvPr>
            <p:ph idx="2" type="body"/>
          </p:nvPr>
        </p:nvSpPr>
        <p:spPr>
          <a:xfrm>
            <a:off x="3427350" y="1408350"/>
            <a:ext cx="2154900" cy="27189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SzPts val="1000"/>
              <a:buChar char="●"/>
              <a:defRPr/>
            </a:lvl1pPr>
            <a:lvl2pPr indent="-292100" lvl="1" marL="914400" rtl="0" algn="just">
              <a:spcBef>
                <a:spcPts val="0"/>
              </a:spcBef>
              <a:spcAft>
                <a:spcPts val="0"/>
              </a:spcAft>
              <a:buSzPts val="1000"/>
              <a:buChar char="○"/>
              <a:defRPr/>
            </a:lvl2pPr>
            <a:lvl3pPr indent="-292100" lvl="2" marL="1371600" rtl="0" algn="just">
              <a:spcBef>
                <a:spcPts val="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Font typeface="Cabin"/>
              <a:buChar char="■"/>
              <a:defRPr>
                <a:solidFill>
                  <a:srgbClr val="000000"/>
                </a:solidFill>
                <a:latin typeface="Cabin"/>
                <a:ea typeface="Cabin"/>
                <a:cs typeface="Cabin"/>
                <a:sym typeface="Cabin"/>
              </a:defRPr>
            </a:lvl9pPr>
          </a:lstStyle>
          <a:p/>
        </p:txBody>
      </p:sp>
      <p:sp>
        <p:nvSpPr>
          <p:cNvPr id="32" name="Google Shape;32;p6"/>
          <p:cNvSpPr txBox="1"/>
          <p:nvPr>
            <p:ph idx="3" type="body"/>
          </p:nvPr>
        </p:nvSpPr>
        <p:spPr>
          <a:xfrm>
            <a:off x="5719425" y="1408350"/>
            <a:ext cx="2032800" cy="27189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SzPts val="1000"/>
              <a:buChar char="●"/>
              <a:defRPr/>
            </a:lvl1pPr>
            <a:lvl2pPr indent="-292100" lvl="1" marL="914400" rtl="0" algn="just">
              <a:spcBef>
                <a:spcPts val="0"/>
              </a:spcBef>
              <a:spcAft>
                <a:spcPts val="0"/>
              </a:spcAft>
              <a:buSzPts val="1000"/>
              <a:buChar char="○"/>
              <a:defRPr/>
            </a:lvl2pPr>
            <a:lvl3pPr indent="-292100" lvl="2" marL="1371600" rtl="0" algn="just">
              <a:spcBef>
                <a:spcPts val="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Font typeface="Cabin"/>
              <a:buChar char="■"/>
              <a:defRPr>
                <a:solidFill>
                  <a:srgbClr val="00000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7"/>
          <p:cNvSpPr txBox="1"/>
          <p:nvPr>
            <p:ph idx="1" type="body"/>
          </p:nvPr>
        </p:nvSpPr>
        <p:spPr>
          <a:xfrm>
            <a:off x="4151550" y="985950"/>
            <a:ext cx="3318900" cy="3171600"/>
          </a:xfrm>
          <a:prstGeom prst="rect">
            <a:avLst/>
          </a:prstGeom>
        </p:spPr>
        <p:txBody>
          <a:bodyPr anchorCtr="0" anchor="ctr" bIns="91425" lIns="91425" spcFirstLastPara="1" rIns="91425" wrap="square" tIns="91425">
            <a:noAutofit/>
          </a:bodyPr>
          <a:lstStyle>
            <a:lvl1pPr indent="-292100" lvl="0" marL="457200">
              <a:spcBef>
                <a:spcPts val="0"/>
              </a:spcBef>
              <a:spcAft>
                <a:spcPts val="0"/>
              </a:spcAft>
              <a:buSzPts val="1000"/>
              <a:buChar char="●"/>
              <a:defRPr/>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Clr>
                <a:srgbClr val="000000"/>
              </a:buClr>
              <a:buSzPts val="1400"/>
              <a:buFont typeface="Cabin"/>
              <a:buChar char="■"/>
              <a:defRPr>
                <a:solidFill>
                  <a:srgbClr val="000000"/>
                </a:solidFill>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8"/>
          <p:cNvSpPr txBox="1"/>
          <p:nvPr>
            <p:ph idx="1" type="body"/>
          </p:nvPr>
        </p:nvSpPr>
        <p:spPr>
          <a:xfrm>
            <a:off x="391875" y="2865675"/>
            <a:ext cx="8364300" cy="1966200"/>
          </a:xfrm>
          <a:prstGeom prst="rect">
            <a:avLst/>
          </a:prstGeom>
        </p:spPr>
        <p:txBody>
          <a:bodyPr anchorCtr="0" anchor="t" bIns="91425" lIns="91425" spcFirstLastPara="1" rIns="91425" wrap="square" tIns="91425">
            <a:noAutofit/>
          </a:bodyPr>
          <a:lstStyle>
            <a:lvl1pPr indent="-387350" lvl="0" marL="457200" algn="ctr">
              <a:spcBef>
                <a:spcPts val="0"/>
              </a:spcBef>
              <a:spcAft>
                <a:spcPts val="0"/>
              </a:spcAft>
              <a:buSzPts val="2500"/>
              <a:buFont typeface="Poppins Medium"/>
              <a:buChar char="●"/>
              <a:defRPr sz="2500">
                <a:latin typeface="Poppins Medium"/>
                <a:ea typeface="Poppins Medium"/>
                <a:cs typeface="Poppins Medium"/>
                <a:sym typeface="Poppins Medium"/>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8" name="Google Shape;38;p8"/>
          <p:cNvSpPr txBox="1"/>
          <p:nvPr>
            <p:ph idx="2" type="subTitle"/>
          </p:nvPr>
        </p:nvSpPr>
        <p:spPr>
          <a:xfrm>
            <a:off x="2330850" y="3306500"/>
            <a:ext cx="4482300" cy="5022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800">
                <a:latin typeface="Poppins ExtraBold"/>
                <a:ea typeface="Poppins ExtraBold"/>
                <a:cs typeface="Poppins ExtraBold"/>
                <a:sym typeface="Poppins ExtraBold"/>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0"/>
          <p:cNvSpPr txBox="1"/>
          <p:nvPr>
            <p:ph type="title"/>
          </p:nvPr>
        </p:nvSpPr>
        <p:spPr>
          <a:xfrm>
            <a:off x="2048700" y="43557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0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Poppins Medium"/>
              <a:buNone/>
              <a:defRPr sz="2500">
                <a:latin typeface="Poppins Medium"/>
                <a:ea typeface="Poppins Medium"/>
                <a:cs typeface="Poppins Medium"/>
                <a:sym typeface="Poppins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Poppins"/>
              <a:buChar char="●"/>
              <a:defRPr sz="1000">
                <a:latin typeface="Poppins"/>
                <a:ea typeface="Poppins"/>
                <a:cs typeface="Poppins"/>
                <a:sym typeface="Poppins"/>
              </a:defRPr>
            </a:lvl1pPr>
            <a:lvl2pPr indent="-292100" lvl="1" marL="914400">
              <a:lnSpc>
                <a:spcPct val="115000"/>
              </a:lnSpc>
              <a:spcBef>
                <a:spcPts val="1600"/>
              </a:spcBef>
              <a:spcAft>
                <a:spcPts val="0"/>
              </a:spcAft>
              <a:buSzPts val="1000"/>
              <a:buFont typeface="Poppins"/>
              <a:buChar char="○"/>
              <a:defRPr sz="1000">
                <a:latin typeface="Poppins"/>
                <a:ea typeface="Poppins"/>
                <a:cs typeface="Poppins"/>
                <a:sym typeface="Poppins"/>
              </a:defRPr>
            </a:lvl2pPr>
            <a:lvl3pPr indent="-292100" lvl="2" marL="1371600">
              <a:lnSpc>
                <a:spcPct val="115000"/>
              </a:lnSpc>
              <a:spcBef>
                <a:spcPts val="1600"/>
              </a:spcBef>
              <a:spcAft>
                <a:spcPts val="0"/>
              </a:spcAft>
              <a:buSzPts val="1000"/>
              <a:buFont typeface="Poppins"/>
              <a:buChar char="■"/>
              <a:defRPr sz="1000">
                <a:latin typeface="Poppins"/>
                <a:ea typeface="Poppins"/>
                <a:cs typeface="Poppins"/>
                <a:sym typeface="Poppins"/>
              </a:defRPr>
            </a:lvl3pPr>
            <a:lvl4pPr indent="-317500" lvl="3" marL="1828800">
              <a:lnSpc>
                <a:spcPct val="115000"/>
              </a:lnSpc>
              <a:spcBef>
                <a:spcPts val="1600"/>
              </a:spcBef>
              <a:spcAft>
                <a:spcPts val="0"/>
              </a:spcAft>
              <a:buSzPts val="1400"/>
              <a:buFont typeface="Poppins"/>
              <a:buChar char="●"/>
              <a:defRPr>
                <a:latin typeface="Poppins"/>
                <a:ea typeface="Poppins"/>
                <a:cs typeface="Poppins"/>
                <a:sym typeface="Poppins"/>
              </a:defRPr>
            </a:lvl4pPr>
            <a:lvl5pPr indent="-317500" lvl="4" marL="2286000">
              <a:lnSpc>
                <a:spcPct val="115000"/>
              </a:lnSpc>
              <a:spcBef>
                <a:spcPts val="1600"/>
              </a:spcBef>
              <a:spcAft>
                <a:spcPts val="0"/>
              </a:spcAft>
              <a:buSzPts val="1400"/>
              <a:buFont typeface="Poppins"/>
              <a:buChar char="○"/>
              <a:defRPr>
                <a:latin typeface="Poppins"/>
                <a:ea typeface="Poppins"/>
                <a:cs typeface="Poppins"/>
                <a:sym typeface="Poppins"/>
              </a:defRPr>
            </a:lvl5pPr>
            <a:lvl6pPr indent="-317500" lvl="5" marL="2743200">
              <a:lnSpc>
                <a:spcPct val="115000"/>
              </a:lnSpc>
              <a:spcBef>
                <a:spcPts val="1600"/>
              </a:spcBef>
              <a:spcAft>
                <a:spcPts val="0"/>
              </a:spcAft>
              <a:buSzPts val="1400"/>
              <a:buFont typeface="Poppins"/>
              <a:buChar char="■"/>
              <a:defRPr>
                <a:latin typeface="Poppins"/>
                <a:ea typeface="Poppins"/>
                <a:cs typeface="Poppins"/>
                <a:sym typeface="Poppins"/>
              </a:defRPr>
            </a:lvl6pPr>
            <a:lvl7pPr indent="-317500" lvl="6" marL="3200400">
              <a:lnSpc>
                <a:spcPct val="115000"/>
              </a:lnSpc>
              <a:spcBef>
                <a:spcPts val="1600"/>
              </a:spcBef>
              <a:spcAft>
                <a:spcPts val="0"/>
              </a:spcAft>
              <a:buSzPts val="1400"/>
              <a:buFont typeface="Poppins"/>
              <a:buChar char="●"/>
              <a:defRPr>
                <a:latin typeface="Poppins"/>
                <a:ea typeface="Poppins"/>
                <a:cs typeface="Poppins"/>
                <a:sym typeface="Poppins"/>
              </a:defRPr>
            </a:lvl7pPr>
            <a:lvl8pPr indent="-317500" lvl="7" marL="3657600">
              <a:lnSpc>
                <a:spcPct val="115000"/>
              </a:lnSpc>
              <a:spcBef>
                <a:spcPts val="1600"/>
              </a:spcBef>
              <a:spcAft>
                <a:spcPts val="0"/>
              </a:spcAft>
              <a:buSzPts val="1400"/>
              <a:buFont typeface="Poppins"/>
              <a:buChar char="○"/>
              <a:defRPr>
                <a:latin typeface="Poppins"/>
                <a:ea typeface="Poppins"/>
                <a:cs typeface="Poppins"/>
                <a:sym typeface="Poppins"/>
              </a:defRPr>
            </a:lvl8pPr>
            <a:lvl9pPr indent="-317500" lvl="8" marL="4114800">
              <a:lnSpc>
                <a:spcPct val="115000"/>
              </a:lnSpc>
              <a:spcBef>
                <a:spcPts val="1600"/>
              </a:spcBef>
              <a:spcAft>
                <a:spcPts val="1600"/>
              </a:spcAft>
              <a:buClr>
                <a:srgbClr val="666666"/>
              </a:buClr>
              <a:buSzPts val="1400"/>
              <a:buFont typeface="Poppins"/>
              <a:buChar char="■"/>
              <a:defRPr>
                <a:solidFill>
                  <a:srgbClr val="666666"/>
                </a:solidFill>
                <a:latin typeface="Poppins"/>
                <a:ea typeface="Poppins"/>
                <a:cs typeface="Poppins"/>
                <a:sym typeface="Poppin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40" Type="http://schemas.openxmlformats.org/officeDocument/2006/relationships/image" Target="../media/image55.png"/><Relationship Id="rId42" Type="http://schemas.openxmlformats.org/officeDocument/2006/relationships/image" Target="../media/image53.png"/><Relationship Id="rId41" Type="http://schemas.openxmlformats.org/officeDocument/2006/relationships/image" Target="../media/image51.png"/><Relationship Id="rId44" Type="http://schemas.openxmlformats.org/officeDocument/2006/relationships/image" Target="../media/image57.png"/><Relationship Id="rId43" Type="http://schemas.openxmlformats.org/officeDocument/2006/relationships/image" Target="../media/image58.png"/><Relationship Id="rId46" Type="http://schemas.openxmlformats.org/officeDocument/2006/relationships/image" Target="../media/image63.png"/><Relationship Id="rId45" Type="http://schemas.openxmlformats.org/officeDocument/2006/relationships/image" Target="../media/image52.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17.png"/><Relationship Id="rId48" Type="http://schemas.openxmlformats.org/officeDocument/2006/relationships/image" Target="../media/image60.png"/><Relationship Id="rId47" Type="http://schemas.openxmlformats.org/officeDocument/2006/relationships/image" Target="../media/image59.png"/><Relationship Id="rId49" Type="http://schemas.openxmlformats.org/officeDocument/2006/relationships/image" Target="../media/image61.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7.png"/><Relationship Id="rId73" Type="http://schemas.openxmlformats.org/officeDocument/2006/relationships/image" Target="../media/image87.png"/><Relationship Id="rId72" Type="http://schemas.openxmlformats.org/officeDocument/2006/relationships/image" Target="../media/image90.png"/><Relationship Id="rId31" Type="http://schemas.openxmlformats.org/officeDocument/2006/relationships/image" Target="../media/image36.png"/><Relationship Id="rId75" Type="http://schemas.openxmlformats.org/officeDocument/2006/relationships/image" Target="../media/image86.png"/><Relationship Id="rId30" Type="http://schemas.openxmlformats.org/officeDocument/2006/relationships/image" Target="../media/image41.png"/><Relationship Id="rId74" Type="http://schemas.openxmlformats.org/officeDocument/2006/relationships/image" Target="../media/image88.png"/><Relationship Id="rId33" Type="http://schemas.openxmlformats.org/officeDocument/2006/relationships/image" Target="../media/image40.png"/><Relationship Id="rId32" Type="http://schemas.openxmlformats.org/officeDocument/2006/relationships/image" Target="../media/image38.png"/><Relationship Id="rId76" Type="http://schemas.openxmlformats.org/officeDocument/2006/relationships/image" Target="../media/image91.png"/><Relationship Id="rId35" Type="http://schemas.openxmlformats.org/officeDocument/2006/relationships/image" Target="../media/image49.png"/><Relationship Id="rId34" Type="http://schemas.openxmlformats.org/officeDocument/2006/relationships/image" Target="../media/image47.png"/><Relationship Id="rId71" Type="http://schemas.openxmlformats.org/officeDocument/2006/relationships/image" Target="../media/image89.png"/><Relationship Id="rId70" Type="http://schemas.openxmlformats.org/officeDocument/2006/relationships/image" Target="../media/image84.png"/><Relationship Id="rId37" Type="http://schemas.openxmlformats.org/officeDocument/2006/relationships/image" Target="../media/image56.png"/><Relationship Id="rId36" Type="http://schemas.openxmlformats.org/officeDocument/2006/relationships/image" Target="../media/image54.png"/><Relationship Id="rId39" Type="http://schemas.openxmlformats.org/officeDocument/2006/relationships/image" Target="../media/image75.png"/><Relationship Id="rId38" Type="http://schemas.openxmlformats.org/officeDocument/2006/relationships/image" Target="../media/image67.png"/><Relationship Id="rId62" Type="http://schemas.openxmlformats.org/officeDocument/2006/relationships/image" Target="../media/image82.png"/><Relationship Id="rId61" Type="http://schemas.openxmlformats.org/officeDocument/2006/relationships/image" Target="../media/image77.png"/><Relationship Id="rId20" Type="http://schemas.openxmlformats.org/officeDocument/2006/relationships/image" Target="../media/image28.png"/><Relationship Id="rId64" Type="http://schemas.openxmlformats.org/officeDocument/2006/relationships/image" Target="../media/image78.png"/><Relationship Id="rId63" Type="http://schemas.openxmlformats.org/officeDocument/2006/relationships/image" Target="../media/image74.png"/><Relationship Id="rId22" Type="http://schemas.openxmlformats.org/officeDocument/2006/relationships/image" Target="../media/image24.png"/><Relationship Id="rId66" Type="http://schemas.openxmlformats.org/officeDocument/2006/relationships/image" Target="../media/image83.png"/><Relationship Id="rId21" Type="http://schemas.openxmlformats.org/officeDocument/2006/relationships/image" Target="../media/image26.png"/><Relationship Id="rId65" Type="http://schemas.openxmlformats.org/officeDocument/2006/relationships/image" Target="../media/image79.png"/><Relationship Id="rId24" Type="http://schemas.openxmlformats.org/officeDocument/2006/relationships/image" Target="../media/image29.png"/><Relationship Id="rId68" Type="http://schemas.openxmlformats.org/officeDocument/2006/relationships/image" Target="../media/image81.png"/><Relationship Id="rId23" Type="http://schemas.openxmlformats.org/officeDocument/2006/relationships/image" Target="../media/image25.png"/><Relationship Id="rId67" Type="http://schemas.openxmlformats.org/officeDocument/2006/relationships/image" Target="../media/image85.png"/><Relationship Id="rId60" Type="http://schemas.openxmlformats.org/officeDocument/2006/relationships/image" Target="../media/image76.png"/><Relationship Id="rId26" Type="http://schemas.openxmlformats.org/officeDocument/2006/relationships/image" Target="../media/image32.png"/><Relationship Id="rId25" Type="http://schemas.openxmlformats.org/officeDocument/2006/relationships/image" Target="../media/image30.png"/><Relationship Id="rId69" Type="http://schemas.openxmlformats.org/officeDocument/2006/relationships/image" Target="../media/image80.png"/><Relationship Id="rId28" Type="http://schemas.openxmlformats.org/officeDocument/2006/relationships/image" Target="../media/image34.png"/><Relationship Id="rId27" Type="http://schemas.openxmlformats.org/officeDocument/2006/relationships/image" Target="../media/image48.png"/><Relationship Id="rId29" Type="http://schemas.openxmlformats.org/officeDocument/2006/relationships/image" Target="../media/image37.png"/><Relationship Id="rId51" Type="http://schemas.openxmlformats.org/officeDocument/2006/relationships/image" Target="../media/image65.png"/><Relationship Id="rId50" Type="http://schemas.openxmlformats.org/officeDocument/2006/relationships/image" Target="../media/image62.png"/><Relationship Id="rId53" Type="http://schemas.openxmlformats.org/officeDocument/2006/relationships/image" Target="../media/image72.png"/><Relationship Id="rId52" Type="http://schemas.openxmlformats.org/officeDocument/2006/relationships/image" Target="../media/image64.png"/><Relationship Id="rId11" Type="http://schemas.openxmlformats.org/officeDocument/2006/relationships/image" Target="../media/image14.png"/><Relationship Id="rId55" Type="http://schemas.openxmlformats.org/officeDocument/2006/relationships/image" Target="../media/image66.png"/><Relationship Id="rId10" Type="http://schemas.openxmlformats.org/officeDocument/2006/relationships/image" Target="../media/image27.png"/><Relationship Id="rId54" Type="http://schemas.openxmlformats.org/officeDocument/2006/relationships/image" Target="../media/image71.png"/><Relationship Id="rId13" Type="http://schemas.openxmlformats.org/officeDocument/2006/relationships/image" Target="../media/image12.png"/><Relationship Id="rId57" Type="http://schemas.openxmlformats.org/officeDocument/2006/relationships/image" Target="../media/image69.png"/><Relationship Id="rId12" Type="http://schemas.openxmlformats.org/officeDocument/2006/relationships/image" Target="../media/image13.png"/><Relationship Id="rId56" Type="http://schemas.openxmlformats.org/officeDocument/2006/relationships/image" Target="../media/image70.png"/><Relationship Id="rId15" Type="http://schemas.openxmlformats.org/officeDocument/2006/relationships/image" Target="../media/image18.png"/><Relationship Id="rId59" Type="http://schemas.openxmlformats.org/officeDocument/2006/relationships/image" Target="../media/image68.png"/><Relationship Id="rId14" Type="http://schemas.openxmlformats.org/officeDocument/2006/relationships/image" Target="../media/image15.png"/><Relationship Id="rId58" Type="http://schemas.openxmlformats.org/officeDocument/2006/relationships/image" Target="../media/image73.png"/><Relationship Id="rId17" Type="http://schemas.openxmlformats.org/officeDocument/2006/relationships/image" Target="../media/image20.png"/><Relationship Id="rId16" Type="http://schemas.openxmlformats.org/officeDocument/2006/relationships/image" Target="../media/image19.png"/><Relationship Id="rId19" Type="http://schemas.openxmlformats.org/officeDocument/2006/relationships/image" Target="../media/image21.png"/><Relationship Id="rId18"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Poppi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Google Shape;59;p14"/>
          <p:cNvSpPr txBox="1"/>
          <p:nvPr>
            <p:ph type="ctrTitle"/>
          </p:nvPr>
        </p:nvSpPr>
        <p:spPr>
          <a:xfrm>
            <a:off x="1565550" y="1949100"/>
            <a:ext cx="6012900" cy="1245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60" name="Google Shape;60;p14"/>
          <p:cNvSpPr txBox="1"/>
          <p:nvPr>
            <p:ph idx="1" type="subTitle"/>
          </p:nvPr>
        </p:nvSpPr>
        <p:spPr>
          <a:xfrm>
            <a:off x="1565550" y="2774125"/>
            <a:ext cx="6012900" cy="1344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pic>
        <p:nvPicPr>
          <p:cNvPr id="61" name="Google Shape;61;p14"/>
          <p:cNvPicPr preferRelativeResize="0"/>
          <p:nvPr/>
        </p:nvPicPr>
        <p:blipFill>
          <a:blip r:embed="rId3">
            <a:alphaModFix/>
          </a:blip>
          <a:stretch>
            <a:fillRect/>
          </a:stretch>
        </p:blipFill>
        <p:spPr>
          <a:xfrm>
            <a:off x="4416322" y="1850725"/>
            <a:ext cx="311350" cy="311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23"/>
          <p:cNvSpPr txBox="1"/>
          <p:nvPr>
            <p:ph type="title"/>
          </p:nvPr>
        </p:nvSpPr>
        <p:spPr>
          <a:xfrm>
            <a:off x="2048700" y="435570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a:p>
        </p:txBody>
      </p:sp>
      <p:pic>
        <p:nvPicPr>
          <p:cNvPr id="120" name="Google Shape;120;p23"/>
          <p:cNvPicPr preferRelativeResize="0"/>
          <p:nvPr/>
        </p:nvPicPr>
        <p:blipFill>
          <a:blip r:embed="rId3">
            <a:alphaModFix/>
          </a:blip>
          <a:stretch>
            <a:fillRect/>
          </a:stretch>
        </p:blipFill>
        <p:spPr>
          <a:xfrm>
            <a:off x="1100550" y="812784"/>
            <a:ext cx="6942901" cy="351793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4"/>
          <p:cNvSpPr txBox="1"/>
          <p:nvPr>
            <p:ph type="title"/>
          </p:nvPr>
        </p:nvSpPr>
        <p:spPr>
          <a:xfrm>
            <a:off x="2963400" y="1216325"/>
            <a:ext cx="32172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6" name="Google Shape;126;p24"/>
          <p:cNvSpPr txBox="1"/>
          <p:nvPr>
            <p:ph idx="1" type="body"/>
          </p:nvPr>
        </p:nvSpPr>
        <p:spPr>
          <a:xfrm>
            <a:off x="2349300" y="3069625"/>
            <a:ext cx="4445400" cy="17190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5"/>
          <p:cNvSpPr txBox="1"/>
          <p:nvPr>
            <p:ph type="title"/>
          </p:nvPr>
        </p:nvSpPr>
        <p:spPr>
          <a:xfrm>
            <a:off x="1200150" y="869500"/>
            <a:ext cx="6552000" cy="83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sp>
        <p:nvSpPr>
          <p:cNvPr id="132" name="Google Shape;132;p25"/>
          <p:cNvSpPr txBox="1"/>
          <p:nvPr>
            <p:ph idx="1" type="body"/>
          </p:nvPr>
        </p:nvSpPr>
        <p:spPr>
          <a:xfrm>
            <a:off x="1200075" y="1408350"/>
            <a:ext cx="6552000" cy="271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graphicFrame>
        <p:nvGraphicFramePr>
          <p:cNvPr id="133" name="Google Shape;133;p25"/>
          <p:cNvGraphicFramePr/>
          <p:nvPr/>
        </p:nvGraphicFramePr>
        <p:xfrm>
          <a:off x="1298738" y="1503975"/>
          <a:ext cx="3000000" cy="3000000"/>
        </p:xfrm>
        <a:graphic>
          <a:graphicData uri="http://schemas.openxmlformats.org/drawingml/2006/table">
            <a:tbl>
              <a:tblPr>
                <a:noFill/>
                <a:tableStyleId>{EC9DCC88-0D66-485F-8CA1-D25C5C3848DF}</a:tableStyleId>
              </a:tblPr>
              <a:tblGrid>
                <a:gridCol w="1509250"/>
                <a:gridCol w="1212775"/>
                <a:gridCol w="1212775"/>
                <a:gridCol w="1212775"/>
                <a:gridCol w="1212775"/>
              </a:tblGrid>
              <a:tr h="246975">
                <a:tc>
                  <a:txBody>
                    <a:bodyPr/>
                    <a:lstStyle/>
                    <a:p>
                      <a:pPr indent="0" lvl="0" marL="0" rtl="0" algn="ctr">
                        <a:spcBef>
                          <a:spcPts val="0"/>
                        </a:spcBef>
                        <a:spcAft>
                          <a:spcPts val="0"/>
                        </a:spcAft>
                        <a:buNone/>
                      </a:pPr>
                      <a:r>
                        <a:t/>
                      </a:r>
                      <a:endParaRPr sz="1100">
                        <a:solidFill>
                          <a:srgbClr val="666666"/>
                        </a:solidFill>
                        <a:latin typeface="Poppins"/>
                        <a:ea typeface="Poppins"/>
                        <a:cs typeface="Poppins"/>
                        <a:sym typeface="Poppins"/>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1200">
                          <a:latin typeface="Poppins Medium"/>
                          <a:ea typeface="Poppins Medium"/>
                          <a:cs typeface="Poppins Medium"/>
                          <a:sym typeface="Poppins Medium"/>
                        </a:rPr>
                        <a:t>A</a:t>
                      </a:r>
                      <a:endParaRPr sz="12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1200">
                          <a:latin typeface="Poppins Medium"/>
                          <a:ea typeface="Poppins Medium"/>
                          <a:cs typeface="Poppins Medium"/>
                          <a:sym typeface="Poppins Medium"/>
                        </a:rPr>
                        <a:t>B</a:t>
                      </a:r>
                      <a:endParaRPr sz="12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1200">
                          <a:latin typeface="Poppins Medium"/>
                          <a:ea typeface="Poppins Medium"/>
                          <a:cs typeface="Poppins Medium"/>
                          <a:sym typeface="Poppins Medium"/>
                        </a:rPr>
                        <a:t>C</a:t>
                      </a:r>
                      <a:endParaRPr sz="12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1200">
                          <a:latin typeface="Poppins Medium"/>
                          <a:ea typeface="Poppins Medium"/>
                          <a:cs typeface="Poppins Medium"/>
                          <a:sym typeface="Poppins Medium"/>
                        </a:rPr>
                        <a:t>D</a:t>
                      </a:r>
                      <a:endParaRPr sz="12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r>
              <a:tr h="227575">
                <a:tc>
                  <a:txBody>
                    <a:bodyPr/>
                    <a:lstStyle/>
                    <a:p>
                      <a:pPr indent="0" lvl="0" marL="0" rtl="0" algn="ctr">
                        <a:spcBef>
                          <a:spcPts val="0"/>
                        </a:spcBef>
                        <a:spcAft>
                          <a:spcPts val="0"/>
                        </a:spcAft>
                        <a:buNone/>
                      </a:pPr>
                      <a:r>
                        <a:rPr lang="en" sz="1000">
                          <a:latin typeface="Poppins Medium"/>
                          <a:ea typeface="Poppins Medium"/>
                          <a:cs typeface="Poppins Medium"/>
                          <a:sym typeface="Poppins Medium"/>
                        </a:rPr>
                        <a:t>Slides</a:t>
                      </a:r>
                      <a:endParaRPr sz="10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12</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24</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48</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64</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r>
              <a:tr h="227575">
                <a:tc>
                  <a:txBody>
                    <a:bodyPr/>
                    <a:lstStyle/>
                    <a:p>
                      <a:pPr indent="0" lvl="0" marL="0" rtl="0" algn="ctr">
                        <a:spcBef>
                          <a:spcPts val="0"/>
                        </a:spcBef>
                        <a:spcAft>
                          <a:spcPts val="0"/>
                        </a:spcAft>
                        <a:buNone/>
                      </a:pPr>
                      <a:r>
                        <a:rPr lang="en" sz="1000">
                          <a:latin typeface="Poppins Medium"/>
                          <a:ea typeface="Poppins Medium"/>
                          <a:cs typeface="Poppins Medium"/>
                          <a:sym typeface="Poppins Medium"/>
                        </a:rPr>
                        <a:t>Space</a:t>
                      </a:r>
                      <a:endParaRPr sz="10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33</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55</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77</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99</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r>
              <a:tr h="227575">
                <a:tc>
                  <a:txBody>
                    <a:bodyPr/>
                    <a:lstStyle/>
                    <a:p>
                      <a:pPr indent="0" lvl="0" marL="0" rtl="0" algn="ctr">
                        <a:spcBef>
                          <a:spcPts val="0"/>
                        </a:spcBef>
                        <a:spcAft>
                          <a:spcPts val="0"/>
                        </a:spcAft>
                        <a:buNone/>
                      </a:pPr>
                      <a:r>
                        <a:rPr lang="en" sz="1000">
                          <a:latin typeface="Poppins Medium"/>
                          <a:ea typeface="Poppins Medium"/>
                          <a:cs typeface="Poppins Medium"/>
                          <a:sym typeface="Poppins Medium"/>
                        </a:rPr>
                        <a:t>Love</a:t>
                      </a:r>
                      <a:endParaRPr sz="10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&lt;3</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&lt;3</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&lt;3</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&lt;3</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r>
              <a:tr h="227575">
                <a:tc>
                  <a:txBody>
                    <a:bodyPr/>
                    <a:lstStyle/>
                    <a:p>
                      <a:pPr indent="0" lvl="0" marL="0" rtl="0" algn="ctr">
                        <a:spcBef>
                          <a:spcPts val="0"/>
                        </a:spcBef>
                        <a:spcAft>
                          <a:spcPts val="0"/>
                        </a:spcAft>
                        <a:buNone/>
                      </a:pPr>
                      <a:r>
                        <a:rPr lang="en" sz="1000">
                          <a:latin typeface="Poppins Medium"/>
                          <a:ea typeface="Poppins Medium"/>
                          <a:cs typeface="Poppins Medium"/>
                          <a:sym typeface="Poppins Medium"/>
                        </a:rPr>
                        <a:t>Free</a:t>
                      </a:r>
                      <a:endParaRPr sz="10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Yes</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Yes</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Yes</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Yes</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r>
              <a:tr h="227575">
                <a:tc>
                  <a:txBody>
                    <a:bodyPr/>
                    <a:lstStyle/>
                    <a:p>
                      <a:pPr indent="0" lvl="0" marL="0" rtl="0" algn="ctr">
                        <a:spcBef>
                          <a:spcPts val="0"/>
                        </a:spcBef>
                        <a:spcAft>
                          <a:spcPts val="0"/>
                        </a:spcAft>
                        <a:buNone/>
                      </a:pPr>
                      <a:r>
                        <a:rPr lang="en" sz="1000">
                          <a:latin typeface="Poppins Medium"/>
                          <a:ea typeface="Poppins Medium"/>
                          <a:cs typeface="Poppins Medium"/>
                          <a:sym typeface="Poppins Medium"/>
                        </a:rPr>
                        <a:t>Quotes</a:t>
                      </a:r>
                      <a:endParaRPr sz="10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Included</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Included</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Included</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Clr>
                          <a:srgbClr val="000000"/>
                        </a:buClr>
                        <a:buSzPts val="1100"/>
                        <a:buFont typeface="Arial"/>
                        <a:buNone/>
                      </a:pPr>
                      <a:r>
                        <a:rPr lang="en" sz="900">
                          <a:latin typeface="Poppins Light"/>
                          <a:ea typeface="Poppins Light"/>
                          <a:cs typeface="Poppins Light"/>
                          <a:sym typeface="Poppins Light"/>
                        </a:rPr>
                        <a:t>Included</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r>
              <a:tr h="331025">
                <a:tc>
                  <a:txBody>
                    <a:bodyPr/>
                    <a:lstStyle/>
                    <a:p>
                      <a:pPr indent="0" lvl="0" marL="0" rtl="0" algn="ctr">
                        <a:spcBef>
                          <a:spcPts val="0"/>
                        </a:spcBef>
                        <a:spcAft>
                          <a:spcPts val="0"/>
                        </a:spcAft>
                        <a:buNone/>
                      </a:pPr>
                      <a:r>
                        <a:rPr lang="en" sz="1000">
                          <a:latin typeface="Poppins Medium"/>
                          <a:ea typeface="Poppins Medium"/>
                          <a:cs typeface="Poppins Medium"/>
                          <a:sym typeface="Poppins Medium"/>
                        </a:rPr>
                        <a:t>Presentation</a:t>
                      </a:r>
                      <a:endParaRPr sz="1000">
                        <a:latin typeface="Poppins Medium"/>
                        <a:ea typeface="Poppins Medium"/>
                        <a:cs typeface="Poppins Medium"/>
                        <a:sym typeface="Poppins Medium"/>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Google</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Powerpoint</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Keynote</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c>
                  <a:txBody>
                    <a:bodyPr/>
                    <a:lstStyle/>
                    <a:p>
                      <a:pPr indent="0" lvl="0" marL="0" rtl="0" algn="ctr">
                        <a:spcBef>
                          <a:spcPts val="0"/>
                        </a:spcBef>
                        <a:spcAft>
                          <a:spcPts val="0"/>
                        </a:spcAft>
                        <a:buNone/>
                      </a:pPr>
                      <a:r>
                        <a:rPr lang="en" sz="900">
                          <a:latin typeface="Poppins Light"/>
                          <a:ea typeface="Poppins Light"/>
                          <a:cs typeface="Poppins Light"/>
                          <a:sym typeface="Poppins Light"/>
                        </a:rPr>
                        <a:t>Impress</a:t>
                      </a:r>
                      <a:endParaRPr sz="900">
                        <a:latin typeface="Poppins Light"/>
                        <a:ea typeface="Poppins Light"/>
                        <a:cs typeface="Poppins Light"/>
                        <a:sym typeface="Poppins Light"/>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C1614"/>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1200150" y="869500"/>
            <a:ext cx="6552000" cy="83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sp>
        <p:nvSpPr>
          <p:cNvPr id="139" name="Google Shape;139;p26"/>
          <p:cNvSpPr txBox="1"/>
          <p:nvPr>
            <p:ph idx="1" type="body"/>
          </p:nvPr>
        </p:nvSpPr>
        <p:spPr>
          <a:xfrm>
            <a:off x="1200075" y="1408350"/>
            <a:ext cx="6552000" cy="271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40" name="Google Shape;140;p26"/>
          <p:cNvPicPr preferRelativeResize="0"/>
          <p:nvPr/>
        </p:nvPicPr>
        <p:blipFill>
          <a:blip r:embed="rId3">
            <a:alphaModFix/>
          </a:blip>
          <a:stretch>
            <a:fillRect/>
          </a:stretch>
        </p:blipFill>
        <p:spPr>
          <a:xfrm>
            <a:off x="1981600" y="1574586"/>
            <a:ext cx="4988925" cy="2552675"/>
          </a:xfrm>
          <a:prstGeom prst="rect">
            <a:avLst/>
          </a:prstGeom>
          <a:noFill/>
          <a:ln>
            <a:noFill/>
          </a:ln>
        </p:spPr>
      </p:pic>
      <p:pic>
        <p:nvPicPr>
          <p:cNvPr id="141" name="Google Shape;141;p26"/>
          <p:cNvPicPr preferRelativeResize="0"/>
          <p:nvPr/>
        </p:nvPicPr>
        <p:blipFill>
          <a:blip r:embed="rId4">
            <a:alphaModFix/>
          </a:blip>
          <a:stretch>
            <a:fillRect/>
          </a:stretch>
        </p:blipFill>
        <p:spPr>
          <a:xfrm>
            <a:off x="4008600" y="2390775"/>
            <a:ext cx="361950" cy="361950"/>
          </a:xfrm>
          <a:prstGeom prst="rect">
            <a:avLst/>
          </a:prstGeom>
          <a:noFill/>
          <a:ln>
            <a:noFill/>
          </a:ln>
        </p:spPr>
      </p:pic>
      <p:pic>
        <p:nvPicPr>
          <p:cNvPr id="142" name="Google Shape;142;p26"/>
          <p:cNvPicPr preferRelativeResize="0"/>
          <p:nvPr/>
        </p:nvPicPr>
        <p:blipFill>
          <a:blip r:embed="rId4">
            <a:alphaModFix/>
          </a:blip>
          <a:stretch>
            <a:fillRect/>
          </a:stretch>
        </p:blipFill>
        <p:spPr>
          <a:xfrm>
            <a:off x="2601075" y="2135650"/>
            <a:ext cx="361950" cy="361950"/>
          </a:xfrm>
          <a:prstGeom prst="rect">
            <a:avLst/>
          </a:prstGeom>
          <a:noFill/>
          <a:ln>
            <a:noFill/>
          </a:ln>
        </p:spPr>
      </p:pic>
      <p:pic>
        <p:nvPicPr>
          <p:cNvPr id="143" name="Google Shape;143;p26"/>
          <p:cNvPicPr preferRelativeResize="0"/>
          <p:nvPr/>
        </p:nvPicPr>
        <p:blipFill>
          <a:blip r:embed="rId4">
            <a:alphaModFix/>
          </a:blip>
          <a:stretch>
            <a:fillRect/>
          </a:stretch>
        </p:blipFill>
        <p:spPr>
          <a:xfrm>
            <a:off x="5957625" y="1936700"/>
            <a:ext cx="361950" cy="361950"/>
          </a:xfrm>
          <a:prstGeom prst="rect">
            <a:avLst/>
          </a:prstGeom>
          <a:noFill/>
          <a:ln>
            <a:noFill/>
          </a:ln>
        </p:spPr>
      </p:pic>
      <p:pic>
        <p:nvPicPr>
          <p:cNvPr id="144" name="Google Shape;144;p26"/>
          <p:cNvPicPr preferRelativeResize="0"/>
          <p:nvPr/>
        </p:nvPicPr>
        <p:blipFill>
          <a:blip r:embed="rId4">
            <a:alphaModFix/>
          </a:blip>
          <a:stretch>
            <a:fillRect/>
          </a:stretch>
        </p:blipFill>
        <p:spPr>
          <a:xfrm>
            <a:off x="6608575" y="3367950"/>
            <a:ext cx="361950" cy="361950"/>
          </a:xfrm>
          <a:prstGeom prst="rect">
            <a:avLst/>
          </a:prstGeom>
          <a:noFill/>
          <a:ln>
            <a:noFill/>
          </a:ln>
        </p:spPr>
      </p:pic>
      <p:pic>
        <p:nvPicPr>
          <p:cNvPr id="145" name="Google Shape;145;p26"/>
          <p:cNvPicPr preferRelativeResize="0"/>
          <p:nvPr/>
        </p:nvPicPr>
        <p:blipFill>
          <a:blip r:embed="rId4">
            <a:alphaModFix/>
          </a:blip>
          <a:stretch>
            <a:fillRect/>
          </a:stretch>
        </p:blipFill>
        <p:spPr>
          <a:xfrm>
            <a:off x="3058275" y="2873900"/>
            <a:ext cx="361950" cy="361950"/>
          </a:xfrm>
          <a:prstGeom prst="rect">
            <a:avLst/>
          </a:prstGeom>
          <a:noFill/>
          <a:ln>
            <a:noFill/>
          </a:ln>
        </p:spPr>
      </p:pic>
      <p:pic>
        <p:nvPicPr>
          <p:cNvPr id="146" name="Google Shape;146;p26"/>
          <p:cNvPicPr preferRelativeResize="0"/>
          <p:nvPr/>
        </p:nvPicPr>
        <p:blipFill>
          <a:blip r:embed="rId4">
            <a:alphaModFix/>
          </a:blip>
          <a:stretch>
            <a:fillRect/>
          </a:stretch>
        </p:blipFill>
        <p:spPr>
          <a:xfrm>
            <a:off x="4503600" y="1859875"/>
            <a:ext cx="361950" cy="3619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27"/>
          <p:cNvSpPr txBox="1"/>
          <p:nvPr>
            <p:ph type="title"/>
          </p:nvPr>
        </p:nvSpPr>
        <p:spPr>
          <a:xfrm>
            <a:off x="1200150" y="869500"/>
            <a:ext cx="6552000" cy="83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sp>
        <p:nvSpPr>
          <p:cNvPr id="152" name="Google Shape;152;p27"/>
          <p:cNvSpPr txBox="1"/>
          <p:nvPr>
            <p:ph idx="1" type="body"/>
          </p:nvPr>
        </p:nvSpPr>
        <p:spPr>
          <a:xfrm>
            <a:off x="1200075" y="1408350"/>
            <a:ext cx="6552000" cy="43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this icons in your presentation.</a:t>
            </a:r>
            <a:endParaRPr/>
          </a:p>
        </p:txBody>
      </p:sp>
      <p:pic>
        <p:nvPicPr>
          <p:cNvPr id="153" name="Google Shape;153;p27"/>
          <p:cNvPicPr preferRelativeResize="0"/>
          <p:nvPr/>
        </p:nvPicPr>
        <p:blipFill>
          <a:blip r:embed="rId3">
            <a:alphaModFix/>
          </a:blip>
          <a:stretch>
            <a:fillRect/>
          </a:stretch>
        </p:blipFill>
        <p:spPr>
          <a:xfrm>
            <a:off x="1301450" y="2258300"/>
            <a:ext cx="303000" cy="303000"/>
          </a:xfrm>
          <a:prstGeom prst="rect">
            <a:avLst/>
          </a:prstGeom>
          <a:noFill/>
          <a:ln>
            <a:noFill/>
          </a:ln>
        </p:spPr>
      </p:pic>
      <p:pic>
        <p:nvPicPr>
          <p:cNvPr id="154" name="Google Shape;154;p27"/>
          <p:cNvPicPr preferRelativeResize="0"/>
          <p:nvPr/>
        </p:nvPicPr>
        <p:blipFill>
          <a:blip r:embed="rId4">
            <a:alphaModFix/>
          </a:blip>
          <a:stretch>
            <a:fillRect/>
          </a:stretch>
        </p:blipFill>
        <p:spPr>
          <a:xfrm>
            <a:off x="1604300" y="2255600"/>
            <a:ext cx="308400" cy="308400"/>
          </a:xfrm>
          <a:prstGeom prst="rect">
            <a:avLst/>
          </a:prstGeom>
          <a:noFill/>
          <a:ln>
            <a:noFill/>
          </a:ln>
        </p:spPr>
      </p:pic>
      <p:pic>
        <p:nvPicPr>
          <p:cNvPr id="155" name="Google Shape;155;p27"/>
          <p:cNvPicPr preferRelativeResize="0"/>
          <p:nvPr/>
        </p:nvPicPr>
        <p:blipFill>
          <a:blip r:embed="rId5">
            <a:alphaModFix/>
          </a:blip>
          <a:stretch>
            <a:fillRect/>
          </a:stretch>
        </p:blipFill>
        <p:spPr>
          <a:xfrm>
            <a:off x="1903725" y="2255600"/>
            <a:ext cx="308400" cy="308400"/>
          </a:xfrm>
          <a:prstGeom prst="rect">
            <a:avLst/>
          </a:prstGeom>
          <a:noFill/>
          <a:ln>
            <a:noFill/>
          </a:ln>
        </p:spPr>
      </p:pic>
      <p:pic>
        <p:nvPicPr>
          <p:cNvPr id="156" name="Google Shape;156;p27"/>
          <p:cNvPicPr preferRelativeResize="0"/>
          <p:nvPr/>
        </p:nvPicPr>
        <p:blipFill>
          <a:blip r:embed="rId6">
            <a:alphaModFix/>
          </a:blip>
          <a:stretch>
            <a:fillRect/>
          </a:stretch>
        </p:blipFill>
        <p:spPr>
          <a:xfrm>
            <a:off x="2215700" y="2258290"/>
            <a:ext cx="303000" cy="303000"/>
          </a:xfrm>
          <a:prstGeom prst="rect">
            <a:avLst/>
          </a:prstGeom>
          <a:noFill/>
          <a:ln>
            <a:noFill/>
          </a:ln>
        </p:spPr>
      </p:pic>
      <p:pic>
        <p:nvPicPr>
          <p:cNvPr id="157" name="Google Shape;157;p27"/>
          <p:cNvPicPr preferRelativeResize="0"/>
          <p:nvPr/>
        </p:nvPicPr>
        <p:blipFill>
          <a:blip r:embed="rId7">
            <a:alphaModFix/>
          </a:blip>
          <a:stretch>
            <a:fillRect/>
          </a:stretch>
        </p:blipFill>
        <p:spPr>
          <a:xfrm>
            <a:off x="2511400" y="2255600"/>
            <a:ext cx="308400" cy="308400"/>
          </a:xfrm>
          <a:prstGeom prst="rect">
            <a:avLst/>
          </a:prstGeom>
          <a:noFill/>
          <a:ln>
            <a:noFill/>
          </a:ln>
        </p:spPr>
      </p:pic>
      <p:pic>
        <p:nvPicPr>
          <p:cNvPr id="158" name="Google Shape;158;p27"/>
          <p:cNvPicPr preferRelativeResize="0"/>
          <p:nvPr/>
        </p:nvPicPr>
        <p:blipFill>
          <a:blip r:embed="rId8">
            <a:alphaModFix/>
          </a:blip>
          <a:stretch>
            <a:fillRect/>
          </a:stretch>
        </p:blipFill>
        <p:spPr>
          <a:xfrm>
            <a:off x="1305275" y="1961450"/>
            <a:ext cx="303000" cy="303000"/>
          </a:xfrm>
          <a:prstGeom prst="rect">
            <a:avLst/>
          </a:prstGeom>
          <a:noFill/>
          <a:ln>
            <a:noFill/>
          </a:ln>
        </p:spPr>
      </p:pic>
      <p:pic>
        <p:nvPicPr>
          <p:cNvPr id="159" name="Google Shape;159;p27"/>
          <p:cNvPicPr preferRelativeResize="0"/>
          <p:nvPr/>
        </p:nvPicPr>
        <p:blipFill>
          <a:blip r:embed="rId9">
            <a:alphaModFix/>
          </a:blip>
          <a:stretch>
            <a:fillRect/>
          </a:stretch>
        </p:blipFill>
        <p:spPr>
          <a:xfrm>
            <a:off x="1607000" y="1961450"/>
            <a:ext cx="303000" cy="303000"/>
          </a:xfrm>
          <a:prstGeom prst="rect">
            <a:avLst/>
          </a:prstGeom>
          <a:noFill/>
          <a:ln>
            <a:noFill/>
          </a:ln>
        </p:spPr>
      </p:pic>
      <p:pic>
        <p:nvPicPr>
          <p:cNvPr id="160" name="Google Shape;160;p27"/>
          <p:cNvPicPr preferRelativeResize="0"/>
          <p:nvPr/>
        </p:nvPicPr>
        <p:blipFill>
          <a:blip r:embed="rId10">
            <a:alphaModFix/>
          </a:blip>
          <a:stretch>
            <a:fillRect/>
          </a:stretch>
        </p:blipFill>
        <p:spPr>
          <a:xfrm>
            <a:off x="1912550" y="1958750"/>
            <a:ext cx="308400" cy="308400"/>
          </a:xfrm>
          <a:prstGeom prst="rect">
            <a:avLst/>
          </a:prstGeom>
          <a:noFill/>
          <a:ln>
            <a:noFill/>
          </a:ln>
        </p:spPr>
      </p:pic>
      <p:pic>
        <p:nvPicPr>
          <p:cNvPr id="161" name="Google Shape;161;p27"/>
          <p:cNvPicPr preferRelativeResize="0"/>
          <p:nvPr/>
        </p:nvPicPr>
        <p:blipFill>
          <a:blip r:embed="rId11">
            <a:alphaModFix/>
          </a:blip>
          <a:stretch>
            <a:fillRect/>
          </a:stretch>
        </p:blipFill>
        <p:spPr>
          <a:xfrm>
            <a:off x="2213000" y="1958750"/>
            <a:ext cx="308400" cy="308400"/>
          </a:xfrm>
          <a:prstGeom prst="rect">
            <a:avLst/>
          </a:prstGeom>
          <a:noFill/>
          <a:ln>
            <a:noFill/>
          </a:ln>
        </p:spPr>
      </p:pic>
      <p:pic>
        <p:nvPicPr>
          <p:cNvPr id="162" name="Google Shape;162;p27"/>
          <p:cNvPicPr preferRelativeResize="0"/>
          <p:nvPr/>
        </p:nvPicPr>
        <p:blipFill>
          <a:blip r:embed="rId12">
            <a:alphaModFix/>
          </a:blip>
          <a:stretch>
            <a:fillRect/>
          </a:stretch>
        </p:blipFill>
        <p:spPr>
          <a:xfrm>
            <a:off x="2507563" y="1958750"/>
            <a:ext cx="308400" cy="308400"/>
          </a:xfrm>
          <a:prstGeom prst="rect">
            <a:avLst/>
          </a:prstGeom>
          <a:noFill/>
          <a:ln>
            <a:noFill/>
          </a:ln>
        </p:spPr>
      </p:pic>
      <p:pic>
        <p:nvPicPr>
          <p:cNvPr id="163" name="Google Shape;163;p27"/>
          <p:cNvPicPr preferRelativeResize="0"/>
          <p:nvPr/>
        </p:nvPicPr>
        <p:blipFill>
          <a:blip r:embed="rId13">
            <a:alphaModFix/>
          </a:blip>
          <a:stretch>
            <a:fillRect/>
          </a:stretch>
        </p:blipFill>
        <p:spPr>
          <a:xfrm>
            <a:off x="2824400" y="1961450"/>
            <a:ext cx="303000" cy="303000"/>
          </a:xfrm>
          <a:prstGeom prst="rect">
            <a:avLst/>
          </a:prstGeom>
          <a:noFill/>
          <a:ln>
            <a:noFill/>
          </a:ln>
        </p:spPr>
      </p:pic>
      <p:pic>
        <p:nvPicPr>
          <p:cNvPr id="164" name="Google Shape;164;p27"/>
          <p:cNvPicPr preferRelativeResize="0"/>
          <p:nvPr/>
        </p:nvPicPr>
        <p:blipFill>
          <a:blip r:embed="rId14">
            <a:alphaModFix/>
          </a:blip>
          <a:stretch>
            <a:fillRect/>
          </a:stretch>
        </p:blipFill>
        <p:spPr>
          <a:xfrm>
            <a:off x="3119363" y="1961450"/>
            <a:ext cx="303000" cy="303000"/>
          </a:xfrm>
          <a:prstGeom prst="rect">
            <a:avLst/>
          </a:prstGeom>
          <a:noFill/>
          <a:ln>
            <a:noFill/>
          </a:ln>
        </p:spPr>
      </p:pic>
      <p:pic>
        <p:nvPicPr>
          <p:cNvPr id="165" name="Google Shape;165;p27"/>
          <p:cNvPicPr preferRelativeResize="0"/>
          <p:nvPr/>
        </p:nvPicPr>
        <p:blipFill>
          <a:blip r:embed="rId15">
            <a:alphaModFix/>
          </a:blip>
          <a:stretch>
            <a:fillRect/>
          </a:stretch>
        </p:blipFill>
        <p:spPr>
          <a:xfrm>
            <a:off x="3413550" y="1961450"/>
            <a:ext cx="303000" cy="303000"/>
          </a:xfrm>
          <a:prstGeom prst="rect">
            <a:avLst/>
          </a:prstGeom>
          <a:noFill/>
          <a:ln>
            <a:noFill/>
          </a:ln>
        </p:spPr>
      </p:pic>
      <p:pic>
        <p:nvPicPr>
          <p:cNvPr id="166" name="Google Shape;166;p27"/>
          <p:cNvPicPr preferRelativeResize="0"/>
          <p:nvPr/>
        </p:nvPicPr>
        <p:blipFill>
          <a:blip r:embed="rId16">
            <a:alphaModFix/>
          </a:blip>
          <a:stretch>
            <a:fillRect/>
          </a:stretch>
        </p:blipFill>
        <p:spPr>
          <a:xfrm>
            <a:off x="3725775" y="1958750"/>
            <a:ext cx="308400" cy="308400"/>
          </a:xfrm>
          <a:prstGeom prst="rect">
            <a:avLst/>
          </a:prstGeom>
          <a:noFill/>
          <a:ln>
            <a:noFill/>
          </a:ln>
        </p:spPr>
      </p:pic>
      <p:pic>
        <p:nvPicPr>
          <p:cNvPr id="167" name="Google Shape;167;p27"/>
          <p:cNvPicPr preferRelativeResize="0"/>
          <p:nvPr/>
        </p:nvPicPr>
        <p:blipFill>
          <a:blip r:embed="rId17">
            <a:alphaModFix/>
          </a:blip>
          <a:stretch>
            <a:fillRect/>
          </a:stretch>
        </p:blipFill>
        <p:spPr>
          <a:xfrm>
            <a:off x="4038313" y="1967700"/>
            <a:ext cx="290500" cy="290500"/>
          </a:xfrm>
          <a:prstGeom prst="rect">
            <a:avLst/>
          </a:prstGeom>
          <a:noFill/>
          <a:ln>
            <a:noFill/>
          </a:ln>
        </p:spPr>
      </p:pic>
      <p:pic>
        <p:nvPicPr>
          <p:cNvPr id="168" name="Google Shape;168;p27"/>
          <p:cNvPicPr preferRelativeResize="0"/>
          <p:nvPr/>
        </p:nvPicPr>
        <p:blipFill>
          <a:blip r:embed="rId18">
            <a:alphaModFix/>
          </a:blip>
          <a:stretch>
            <a:fillRect/>
          </a:stretch>
        </p:blipFill>
        <p:spPr>
          <a:xfrm>
            <a:off x="4337575" y="1961450"/>
            <a:ext cx="303000" cy="303000"/>
          </a:xfrm>
          <a:prstGeom prst="rect">
            <a:avLst/>
          </a:prstGeom>
          <a:noFill/>
          <a:ln>
            <a:noFill/>
          </a:ln>
        </p:spPr>
      </p:pic>
      <p:pic>
        <p:nvPicPr>
          <p:cNvPr id="169" name="Google Shape;169;p27"/>
          <p:cNvPicPr preferRelativeResize="0"/>
          <p:nvPr/>
        </p:nvPicPr>
        <p:blipFill>
          <a:blip r:embed="rId19">
            <a:alphaModFix/>
          </a:blip>
          <a:stretch>
            <a:fillRect/>
          </a:stretch>
        </p:blipFill>
        <p:spPr>
          <a:xfrm>
            <a:off x="4627350" y="1958750"/>
            <a:ext cx="308400" cy="308400"/>
          </a:xfrm>
          <a:prstGeom prst="rect">
            <a:avLst/>
          </a:prstGeom>
          <a:noFill/>
          <a:ln>
            <a:noFill/>
          </a:ln>
        </p:spPr>
      </p:pic>
      <p:pic>
        <p:nvPicPr>
          <p:cNvPr id="170" name="Google Shape;170;p27"/>
          <p:cNvPicPr preferRelativeResize="0"/>
          <p:nvPr/>
        </p:nvPicPr>
        <p:blipFill>
          <a:blip r:embed="rId20">
            <a:alphaModFix/>
          </a:blip>
          <a:stretch>
            <a:fillRect/>
          </a:stretch>
        </p:blipFill>
        <p:spPr>
          <a:xfrm>
            <a:off x="4936675" y="1961450"/>
            <a:ext cx="303000" cy="303000"/>
          </a:xfrm>
          <a:prstGeom prst="rect">
            <a:avLst/>
          </a:prstGeom>
          <a:noFill/>
          <a:ln>
            <a:noFill/>
          </a:ln>
        </p:spPr>
      </p:pic>
      <p:pic>
        <p:nvPicPr>
          <p:cNvPr id="171" name="Google Shape;171;p27"/>
          <p:cNvPicPr preferRelativeResize="0"/>
          <p:nvPr/>
        </p:nvPicPr>
        <p:blipFill>
          <a:blip r:embed="rId21">
            <a:alphaModFix/>
          </a:blip>
          <a:stretch>
            <a:fillRect/>
          </a:stretch>
        </p:blipFill>
        <p:spPr>
          <a:xfrm>
            <a:off x="5239650" y="1961450"/>
            <a:ext cx="303000" cy="303000"/>
          </a:xfrm>
          <a:prstGeom prst="rect">
            <a:avLst/>
          </a:prstGeom>
          <a:noFill/>
          <a:ln>
            <a:noFill/>
          </a:ln>
        </p:spPr>
      </p:pic>
      <p:pic>
        <p:nvPicPr>
          <p:cNvPr id="172" name="Google Shape;172;p27"/>
          <p:cNvPicPr preferRelativeResize="0"/>
          <p:nvPr/>
        </p:nvPicPr>
        <p:blipFill>
          <a:blip r:embed="rId22">
            <a:alphaModFix/>
          </a:blip>
          <a:stretch>
            <a:fillRect/>
          </a:stretch>
        </p:blipFill>
        <p:spPr>
          <a:xfrm>
            <a:off x="5558500" y="1967700"/>
            <a:ext cx="290500" cy="290500"/>
          </a:xfrm>
          <a:prstGeom prst="rect">
            <a:avLst/>
          </a:prstGeom>
          <a:noFill/>
          <a:ln>
            <a:noFill/>
          </a:ln>
        </p:spPr>
      </p:pic>
      <p:pic>
        <p:nvPicPr>
          <p:cNvPr id="173" name="Google Shape;173;p27"/>
          <p:cNvPicPr preferRelativeResize="0"/>
          <p:nvPr/>
        </p:nvPicPr>
        <p:blipFill>
          <a:blip r:embed="rId23">
            <a:alphaModFix/>
          </a:blip>
          <a:stretch>
            <a:fillRect/>
          </a:stretch>
        </p:blipFill>
        <p:spPr>
          <a:xfrm>
            <a:off x="5864850" y="1961450"/>
            <a:ext cx="303000" cy="303000"/>
          </a:xfrm>
          <a:prstGeom prst="rect">
            <a:avLst/>
          </a:prstGeom>
          <a:noFill/>
          <a:ln>
            <a:noFill/>
          </a:ln>
        </p:spPr>
      </p:pic>
      <p:pic>
        <p:nvPicPr>
          <p:cNvPr id="174" name="Google Shape;174;p27"/>
          <p:cNvPicPr preferRelativeResize="0"/>
          <p:nvPr/>
        </p:nvPicPr>
        <p:blipFill>
          <a:blip r:embed="rId24">
            <a:alphaModFix/>
          </a:blip>
          <a:stretch>
            <a:fillRect/>
          </a:stretch>
        </p:blipFill>
        <p:spPr>
          <a:xfrm>
            <a:off x="6154313" y="1961450"/>
            <a:ext cx="303000" cy="303000"/>
          </a:xfrm>
          <a:prstGeom prst="rect">
            <a:avLst/>
          </a:prstGeom>
          <a:noFill/>
          <a:ln>
            <a:noFill/>
          </a:ln>
        </p:spPr>
      </p:pic>
      <p:pic>
        <p:nvPicPr>
          <p:cNvPr id="175" name="Google Shape;175;p27"/>
          <p:cNvPicPr preferRelativeResize="0"/>
          <p:nvPr/>
        </p:nvPicPr>
        <p:blipFill>
          <a:blip r:embed="rId25">
            <a:alphaModFix/>
          </a:blip>
          <a:stretch>
            <a:fillRect/>
          </a:stretch>
        </p:blipFill>
        <p:spPr>
          <a:xfrm>
            <a:off x="6459450" y="1967700"/>
            <a:ext cx="290500" cy="290500"/>
          </a:xfrm>
          <a:prstGeom prst="rect">
            <a:avLst/>
          </a:prstGeom>
          <a:noFill/>
          <a:ln>
            <a:noFill/>
          </a:ln>
        </p:spPr>
      </p:pic>
      <p:pic>
        <p:nvPicPr>
          <p:cNvPr id="176" name="Google Shape;176;p27"/>
          <p:cNvPicPr preferRelativeResize="0"/>
          <p:nvPr/>
        </p:nvPicPr>
        <p:blipFill>
          <a:blip r:embed="rId26">
            <a:alphaModFix/>
          </a:blip>
          <a:stretch>
            <a:fillRect/>
          </a:stretch>
        </p:blipFill>
        <p:spPr>
          <a:xfrm>
            <a:off x="6762625" y="1967700"/>
            <a:ext cx="290500" cy="290500"/>
          </a:xfrm>
          <a:prstGeom prst="rect">
            <a:avLst/>
          </a:prstGeom>
          <a:noFill/>
          <a:ln>
            <a:noFill/>
          </a:ln>
        </p:spPr>
      </p:pic>
      <p:pic>
        <p:nvPicPr>
          <p:cNvPr id="177" name="Google Shape;177;p27"/>
          <p:cNvPicPr preferRelativeResize="0"/>
          <p:nvPr/>
        </p:nvPicPr>
        <p:blipFill>
          <a:blip r:embed="rId27">
            <a:alphaModFix/>
          </a:blip>
          <a:stretch>
            <a:fillRect/>
          </a:stretch>
        </p:blipFill>
        <p:spPr>
          <a:xfrm>
            <a:off x="7059850" y="1958750"/>
            <a:ext cx="308400" cy="308400"/>
          </a:xfrm>
          <a:prstGeom prst="rect">
            <a:avLst/>
          </a:prstGeom>
          <a:noFill/>
          <a:ln>
            <a:noFill/>
          </a:ln>
        </p:spPr>
      </p:pic>
      <p:pic>
        <p:nvPicPr>
          <p:cNvPr id="178" name="Google Shape;178;p27"/>
          <p:cNvPicPr preferRelativeResize="0"/>
          <p:nvPr/>
        </p:nvPicPr>
        <p:blipFill>
          <a:blip r:embed="rId28">
            <a:alphaModFix/>
          </a:blip>
          <a:stretch>
            <a:fillRect/>
          </a:stretch>
        </p:blipFill>
        <p:spPr>
          <a:xfrm>
            <a:off x="2815750" y="2255600"/>
            <a:ext cx="308400" cy="308400"/>
          </a:xfrm>
          <a:prstGeom prst="rect">
            <a:avLst/>
          </a:prstGeom>
          <a:noFill/>
          <a:ln>
            <a:noFill/>
          </a:ln>
        </p:spPr>
      </p:pic>
      <p:pic>
        <p:nvPicPr>
          <p:cNvPr id="179" name="Google Shape;179;p27"/>
          <p:cNvPicPr preferRelativeResize="0"/>
          <p:nvPr/>
        </p:nvPicPr>
        <p:blipFill>
          <a:blip r:embed="rId29">
            <a:alphaModFix/>
          </a:blip>
          <a:stretch>
            <a:fillRect/>
          </a:stretch>
        </p:blipFill>
        <p:spPr>
          <a:xfrm>
            <a:off x="3118588" y="2255600"/>
            <a:ext cx="308400" cy="308400"/>
          </a:xfrm>
          <a:prstGeom prst="rect">
            <a:avLst/>
          </a:prstGeom>
          <a:noFill/>
          <a:ln>
            <a:noFill/>
          </a:ln>
        </p:spPr>
      </p:pic>
      <p:pic>
        <p:nvPicPr>
          <p:cNvPr id="180" name="Google Shape;180;p27"/>
          <p:cNvPicPr preferRelativeResize="0"/>
          <p:nvPr/>
        </p:nvPicPr>
        <p:blipFill>
          <a:blip r:embed="rId30">
            <a:alphaModFix/>
          </a:blip>
          <a:stretch>
            <a:fillRect/>
          </a:stretch>
        </p:blipFill>
        <p:spPr>
          <a:xfrm>
            <a:off x="3418500" y="2255600"/>
            <a:ext cx="308400" cy="308400"/>
          </a:xfrm>
          <a:prstGeom prst="rect">
            <a:avLst/>
          </a:prstGeom>
          <a:noFill/>
          <a:ln>
            <a:noFill/>
          </a:ln>
        </p:spPr>
      </p:pic>
      <p:pic>
        <p:nvPicPr>
          <p:cNvPr id="181" name="Google Shape;181;p27"/>
          <p:cNvPicPr preferRelativeResize="0"/>
          <p:nvPr/>
        </p:nvPicPr>
        <p:blipFill>
          <a:blip r:embed="rId31">
            <a:alphaModFix/>
          </a:blip>
          <a:stretch>
            <a:fillRect/>
          </a:stretch>
        </p:blipFill>
        <p:spPr>
          <a:xfrm>
            <a:off x="3725800" y="2258300"/>
            <a:ext cx="303000" cy="303000"/>
          </a:xfrm>
          <a:prstGeom prst="rect">
            <a:avLst/>
          </a:prstGeom>
          <a:noFill/>
          <a:ln>
            <a:noFill/>
          </a:ln>
        </p:spPr>
      </p:pic>
      <p:pic>
        <p:nvPicPr>
          <p:cNvPr id="182" name="Google Shape;182;p27"/>
          <p:cNvPicPr preferRelativeResize="0"/>
          <p:nvPr/>
        </p:nvPicPr>
        <p:blipFill>
          <a:blip r:embed="rId32">
            <a:alphaModFix/>
          </a:blip>
          <a:stretch>
            <a:fillRect/>
          </a:stretch>
        </p:blipFill>
        <p:spPr>
          <a:xfrm>
            <a:off x="4020444" y="2258300"/>
            <a:ext cx="303000" cy="303000"/>
          </a:xfrm>
          <a:prstGeom prst="rect">
            <a:avLst/>
          </a:prstGeom>
          <a:noFill/>
          <a:ln>
            <a:noFill/>
          </a:ln>
        </p:spPr>
      </p:pic>
      <p:pic>
        <p:nvPicPr>
          <p:cNvPr id="183" name="Google Shape;183;p27"/>
          <p:cNvPicPr preferRelativeResize="0"/>
          <p:nvPr/>
        </p:nvPicPr>
        <p:blipFill>
          <a:blip r:embed="rId33">
            <a:alphaModFix/>
          </a:blip>
          <a:stretch>
            <a:fillRect/>
          </a:stretch>
        </p:blipFill>
        <p:spPr>
          <a:xfrm>
            <a:off x="4332950" y="2255600"/>
            <a:ext cx="303000" cy="303000"/>
          </a:xfrm>
          <a:prstGeom prst="rect">
            <a:avLst/>
          </a:prstGeom>
          <a:noFill/>
          <a:ln>
            <a:noFill/>
          </a:ln>
        </p:spPr>
      </p:pic>
      <p:pic>
        <p:nvPicPr>
          <p:cNvPr id="184" name="Google Shape;184;p27"/>
          <p:cNvPicPr preferRelativeResize="0"/>
          <p:nvPr/>
        </p:nvPicPr>
        <p:blipFill>
          <a:blip r:embed="rId34">
            <a:alphaModFix/>
          </a:blip>
          <a:stretch>
            <a:fillRect/>
          </a:stretch>
        </p:blipFill>
        <p:spPr>
          <a:xfrm>
            <a:off x="4627350" y="2264450"/>
            <a:ext cx="303000" cy="303000"/>
          </a:xfrm>
          <a:prstGeom prst="rect">
            <a:avLst/>
          </a:prstGeom>
          <a:noFill/>
          <a:ln>
            <a:noFill/>
          </a:ln>
        </p:spPr>
      </p:pic>
      <p:pic>
        <p:nvPicPr>
          <p:cNvPr id="185" name="Google Shape;185;p27"/>
          <p:cNvPicPr preferRelativeResize="0"/>
          <p:nvPr/>
        </p:nvPicPr>
        <p:blipFill>
          <a:blip r:embed="rId35">
            <a:alphaModFix/>
          </a:blip>
          <a:stretch>
            <a:fillRect/>
          </a:stretch>
        </p:blipFill>
        <p:spPr>
          <a:xfrm>
            <a:off x="4943975" y="2258300"/>
            <a:ext cx="308400" cy="308400"/>
          </a:xfrm>
          <a:prstGeom prst="rect">
            <a:avLst/>
          </a:prstGeom>
          <a:noFill/>
          <a:ln>
            <a:noFill/>
          </a:ln>
        </p:spPr>
      </p:pic>
      <p:pic>
        <p:nvPicPr>
          <p:cNvPr id="186" name="Google Shape;186;p27"/>
          <p:cNvPicPr preferRelativeResize="0"/>
          <p:nvPr/>
        </p:nvPicPr>
        <p:blipFill>
          <a:blip r:embed="rId36">
            <a:alphaModFix/>
          </a:blip>
          <a:stretch>
            <a:fillRect/>
          </a:stretch>
        </p:blipFill>
        <p:spPr>
          <a:xfrm>
            <a:off x="5240600" y="2258300"/>
            <a:ext cx="308400" cy="308400"/>
          </a:xfrm>
          <a:prstGeom prst="rect">
            <a:avLst/>
          </a:prstGeom>
          <a:noFill/>
          <a:ln>
            <a:noFill/>
          </a:ln>
        </p:spPr>
      </p:pic>
      <p:pic>
        <p:nvPicPr>
          <p:cNvPr id="187" name="Google Shape;187;p27"/>
          <p:cNvPicPr preferRelativeResize="0"/>
          <p:nvPr/>
        </p:nvPicPr>
        <p:blipFill>
          <a:blip r:embed="rId37">
            <a:alphaModFix/>
          </a:blip>
          <a:stretch>
            <a:fillRect/>
          </a:stretch>
        </p:blipFill>
        <p:spPr>
          <a:xfrm>
            <a:off x="5555775" y="2258300"/>
            <a:ext cx="290500" cy="290500"/>
          </a:xfrm>
          <a:prstGeom prst="rect">
            <a:avLst/>
          </a:prstGeom>
          <a:noFill/>
          <a:ln>
            <a:noFill/>
          </a:ln>
        </p:spPr>
      </p:pic>
      <p:pic>
        <p:nvPicPr>
          <p:cNvPr id="188" name="Google Shape;188;p27"/>
          <p:cNvPicPr preferRelativeResize="0"/>
          <p:nvPr/>
        </p:nvPicPr>
        <p:blipFill>
          <a:blip r:embed="rId38">
            <a:alphaModFix/>
          </a:blip>
          <a:stretch>
            <a:fillRect/>
          </a:stretch>
        </p:blipFill>
        <p:spPr>
          <a:xfrm>
            <a:off x="5853050" y="2267150"/>
            <a:ext cx="290500" cy="290500"/>
          </a:xfrm>
          <a:prstGeom prst="rect">
            <a:avLst/>
          </a:prstGeom>
          <a:noFill/>
          <a:ln>
            <a:noFill/>
          </a:ln>
        </p:spPr>
      </p:pic>
      <p:pic>
        <p:nvPicPr>
          <p:cNvPr id="189" name="Google Shape;189;p27"/>
          <p:cNvPicPr preferRelativeResize="0"/>
          <p:nvPr/>
        </p:nvPicPr>
        <p:blipFill>
          <a:blip r:embed="rId39">
            <a:alphaModFix/>
          </a:blip>
          <a:stretch>
            <a:fillRect/>
          </a:stretch>
        </p:blipFill>
        <p:spPr>
          <a:xfrm>
            <a:off x="6149675" y="2255600"/>
            <a:ext cx="303000" cy="303000"/>
          </a:xfrm>
          <a:prstGeom prst="rect">
            <a:avLst/>
          </a:prstGeom>
          <a:noFill/>
          <a:ln>
            <a:noFill/>
          </a:ln>
        </p:spPr>
      </p:pic>
      <p:pic>
        <p:nvPicPr>
          <p:cNvPr id="190" name="Google Shape;190;p27"/>
          <p:cNvPicPr preferRelativeResize="0"/>
          <p:nvPr/>
        </p:nvPicPr>
        <p:blipFill>
          <a:blip r:embed="rId40">
            <a:alphaModFix/>
          </a:blip>
          <a:stretch>
            <a:fillRect/>
          </a:stretch>
        </p:blipFill>
        <p:spPr>
          <a:xfrm>
            <a:off x="6447600" y="2258300"/>
            <a:ext cx="303000" cy="303000"/>
          </a:xfrm>
          <a:prstGeom prst="rect">
            <a:avLst/>
          </a:prstGeom>
          <a:noFill/>
          <a:ln>
            <a:noFill/>
          </a:ln>
        </p:spPr>
      </p:pic>
      <p:pic>
        <p:nvPicPr>
          <p:cNvPr id="191" name="Google Shape;191;p27"/>
          <p:cNvPicPr preferRelativeResize="0"/>
          <p:nvPr/>
        </p:nvPicPr>
        <p:blipFill>
          <a:blip r:embed="rId41">
            <a:alphaModFix/>
          </a:blip>
          <a:stretch>
            <a:fillRect/>
          </a:stretch>
        </p:blipFill>
        <p:spPr>
          <a:xfrm>
            <a:off x="6752075" y="2255600"/>
            <a:ext cx="290500" cy="290500"/>
          </a:xfrm>
          <a:prstGeom prst="rect">
            <a:avLst/>
          </a:prstGeom>
          <a:noFill/>
          <a:ln>
            <a:noFill/>
          </a:ln>
        </p:spPr>
      </p:pic>
      <p:pic>
        <p:nvPicPr>
          <p:cNvPr id="192" name="Google Shape;192;p27"/>
          <p:cNvPicPr preferRelativeResize="0"/>
          <p:nvPr/>
        </p:nvPicPr>
        <p:blipFill>
          <a:blip r:embed="rId42">
            <a:alphaModFix/>
          </a:blip>
          <a:stretch>
            <a:fillRect/>
          </a:stretch>
        </p:blipFill>
        <p:spPr>
          <a:xfrm>
            <a:off x="7062650" y="2258300"/>
            <a:ext cx="290500" cy="290500"/>
          </a:xfrm>
          <a:prstGeom prst="rect">
            <a:avLst/>
          </a:prstGeom>
          <a:noFill/>
          <a:ln>
            <a:noFill/>
          </a:ln>
        </p:spPr>
      </p:pic>
      <p:pic>
        <p:nvPicPr>
          <p:cNvPr id="193" name="Google Shape;193;p27"/>
          <p:cNvPicPr preferRelativeResize="0"/>
          <p:nvPr/>
        </p:nvPicPr>
        <p:blipFill>
          <a:blip r:embed="rId43">
            <a:alphaModFix/>
          </a:blip>
          <a:stretch>
            <a:fillRect/>
          </a:stretch>
        </p:blipFill>
        <p:spPr>
          <a:xfrm>
            <a:off x="1301450" y="2567500"/>
            <a:ext cx="290500" cy="290500"/>
          </a:xfrm>
          <a:prstGeom prst="rect">
            <a:avLst/>
          </a:prstGeom>
          <a:noFill/>
          <a:ln>
            <a:noFill/>
          </a:ln>
        </p:spPr>
      </p:pic>
      <p:pic>
        <p:nvPicPr>
          <p:cNvPr id="194" name="Google Shape;194;p27"/>
          <p:cNvPicPr preferRelativeResize="0"/>
          <p:nvPr/>
        </p:nvPicPr>
        <p:blipFill>
          <a:blip r:embed="rId44">
            <a:alphaModFix/>
          </a:blip>
          <a:stretch>
            <a:fillRect/>
          </a:stretch>
        </p:blipFill>
        <p:spPr>
          <a:xfrm>
            <a:off x="1600216" y="2564000"/>
            <a:ext cx="303000" cy="303008"/>
          </a:xfrm>
          <a:prstGeom prst="rect">
            <a:avLst/>
          </a:prstGeom>
          <a:noFill/>
          <a:ln>
            <a:noFill/>
          </a:ln>
        </p:spPr>
      </p:pic>
      <p:pic>
        <p:nvPicPr>
          <p:cNvPr id="195" name="Google Shape;195;p27"/>
          <p:cNvPicPr preferRelativeResize="0"/>
          <p:nvPr/>
        </p:nvPicPr>
        <p:blipFill>
          <a:blip r:embed="rId45">
            <a:alphaModFix/>
          </a:blip>
          <a:stretch>
            <a:fillRect/>
          </a:stretch>
        </p:blipFill>
        <p:spPr>
          <a:xfrm>
            <a:off x="1911500" y="2566700"/>
            <a:ext cx="303000" cy="303000"/>
          </a:xfrm>
          <a:prstGeom prst="rect">
            <a:avLst/>
          </a:prstGeom>
          <a:noFill/>
          <a:ln>
            <a:noFill/>
          </a:ln>
        </p:spPr>
      </p:pic>
      <p:pic>
        <p:nvPicPr>
          <p:cNvPr id="196" name="Google Shape;196;p27"/>
          <p:cNvPicPr preferRelativeResize="0"/>
          <p:nvPr/>
        </p:nvPicPr>
        <p:blipFill>
          <a:blip r:embed="rId46">
            <a:alphaModFix/>
          </a:blip>
          <a:stretch>
            <a:fillRect/>
          </a:stretch>
        </p:blipFill>
        <p:spPr>
          <a:xfrm>
            <a:off x="2222775" y="2566700"/>
            <a:ext cx="303000" cy="303000"/>
          </a:xfrm>
          <a:prstGeom prst="rect">
            <a:avLst/>
          </a:prstGeom>
          <a:noFill/>
          <a:ln>
            <a:noFill/>
          </a:ln>
        </p:spPr>
      </p:pic>
      <p:pic>
        <p:nvPicPr>
          <p:cNvPr id="197" name="Google Shape;197;p27"/>
          <p:cNvPicPr preferRelativeResize="0"/>
          <p:nvPr/>
        </p:nvPicPr>
        <p:blipFill>
          <a:blip r:embed="rId47">
            <a:alphaModFix/>
          </a:blip>
          <a:stretch>
            <a:fillRect/>
          </a:stretch>
        </p:blipFill>
        <p:spPr>
          <a:xfrm>
            <a:off x="2516525" y="2567500"/>
            <a:ext cx="290500" cy="290500"/>
          </a:xfrm>
          <a:prstGeom prst="rect">
            <a:avLst/>
          </a:prstGeom>
          <a:noFill/>
          <a:ln>
            <a:noFill/>
          </a:ln>
        </p:spPr>
      </p:pic>
      <p:pic>
        <p:nvPicPr>
          <p:cNvPr id="198" name="Google Shape;198;p27"/>
          <p:cNvPicPr preferRelativeResize="0"/>
          <p:nvPr/>
        </p:nvPicPr>
        <p:blipFill>
          <a:blip r:embed="rId48">
            <a:alphaModFix/>
          </a:blip>
          <a:stretch>
            <a:fillRect/>
          </a:stretch>
        </p:blipFill>
        <p:spPr>
          <a:xfrm>
            <a:off x="2812792" y="2580192"/>
            <a:ext cx="290474" cy="290476"/>
          </a:xfrm>
          <a:prstGeom prst="rect">
            <a:avLst/>
          </a:prstGeom>
          <a:noFill/>
          <a:ln>
            <a:noFill/>
          </a:ln>
        </p:spPr>
      </p:pic>
      <p:pic>
        <p:nvPicPr>
          <p:cNvPr id="199" name="Google Shape;199;p27"/>
          <p:cNvPicPr preferRelativeResize="0"/>
          <p:nvPr/>
        </p:nvPicPr>
        <p:blipFill>
          <a:blip r:embed="rId49">
            <a:alphaModFix/>
          </a:blip>
          <a:stretch>
            <a:fillRect/>
          </a:stretch>
        </p:blipFill>
        <p:spPr>
          <a:xfrm>
            <a:off x="3109050" y="2567500"/>
            <a:ext cx="303000" cy="303000"/>
          </a:xfrm>
          <a:prstGeom prst="rect">
            <a:avLst/>
          </a:prstGeom>
          <a:noFill/>
          <a:ln>
            <a:noFill/>
          </a:ln>
        </p:spPr>
      </p:pic>
      <p:pic>
        <p:nvPicPr>
          <p:cNvPr id="200" name="Google Shape;200;p27"/>
          <p:cNvPicPr preferRelativeResize="0"/>
          <p:nvPr/>
        </p:nvPicPr>
        <p:blipFill>
          <a:blip r:embed="rId50">
            <a:alphaModFix/>
          </a:blip>
          <a:stretch>
            <a:fillRect/>
          </a:stretch>
        </p:blipFill>
        <p:spPr>
          <a:xfrm>
            <a:off x="3426250" y="2567500"/>
            <a:ext cx="290474" cy="290476"/>
          </a:xfrm>
          <a:prstGeom prst="rect">
            <a:avLst/>
          </a:prstGeom>
          <a:noFill/>
          <a:ln>
            <a:noFill/>
          </a:ln>
        </p:spPr>
      </p:pic>
      <p:pic>
        <p:nvPicPr>
          <p:cNvPr id="201" name="Google Shape;201;p27"/>
          <p:cNvPicPr preferRelativeResize="0"/>
          <p:nvPr/>
        </p:nvPicPr>
        <p:blipFill>
          <a:blip r:embed="rId51">
            <a:alphaModFix/>
          </a:blip>
          <a:stretch>
            <a:fillRect/>
          </a:stretch>
        </p:blipFill>
        <p:spPr>
          <a:xfrm>
            <a:off x="3730925" y="2572216"/>
            <a:ext cx="290500" cy="290500"/>
          </a:xfrm>
          <a:prstGeom prst="rect">
            <a:avLst/>
          </a:prstGeom>
          <a:noFill/>
          <a:ln>
            <a:noFill/>
          </a:ln>
        </p:spPr>
      </p:pic>
      <p:pic>
        <p:nvPicPr>
          <p:cNvPr id="202" name="Google Shape;202;p27"/>
          <p:cNvPicPr preferRelativeResize="0"/>
          <p:nvPr/>
        </p:nvPicPr>
        <p:blipFill>
          <a:blip r:embed="rId52">
            <a:alphaModFix/>
          </a:blip>
          <a:stretch>
            <a:fillRect/>
          </a:stretch>
        </p:blipFill>
        <p:spPr>
          <a:xfrm>
            <a:off x="4035625" y="2572225"/>
            <a:ext cx="290476" cy="290474"/>
          </a:xfrm>
          <a:prstGeom prst="rect">
            <a:avLst/>
          </a:prstGeom>
          <a:noFill/>
          <a:ln>
            <a:noFill/>
          </a:ln>
        </p:spPr>
      </p:pic>
      <p:pic>
        <p:nvPicPr>
          <p:cNvPr id="203" name="Google Shape;203;p27"/>
          <p:cNvPicPr preferRelativeResize="0"/>
          <p:nvPr/>
        </p:nvPicPr>
        <p:blipFill>
          <a:blip r:embed="rId53">
            <a:alphaModFix/>
          </a:blip>
          <a:stretch>
            <a:fillRect/>
          </a:stretch>
        </p:blipFill>
        <p:spPr>
          <a:xfrm>
            <a:off x="4634750" y="2572238"/>
            <a:ext cx="290476" cy="290476"/>
          </a:xfrm>
          <a:prstGeom prst="rect">
            <a:avLst/>
          </a:prstGeom>
          <a:noFill/>
          <a:ln>
            <a:noFill/>
          </a:ln>
        </p:spPr>
      </p:pic>
      <p:pic>
        <p:nvPicPr>
          <p:cNvPr id="204" name="Google Shape;204;p27"/>
          <p:cNvPicPr preferRelativeResize="0"/>
          <p:nvPr/>
        </p:nvPicPr>
        <p:blipFill>
          <a:blip r:embed="rId54">
            <a:alphaModFix/>
          </a:blip>
          <a:stretch>
            <a:fillRect/>
          </a:stretch>
        </p:blipFill>
        <p:spPr>
          <a:xfrm>
            <a:off x="4926225" y="2567500"/>
            <a:ext cx="303000" cy="303000"/>
          </a:xfrm>
          <a:prstGeom prst="rect">
            <a:avLst/>
          </a:prstGeom>
          <a:noFill/>
          <a:ln>
            <a:noFill/>
          </a:ln>
        </p:spPr>
      </p:pic>
      <p:pic>
        <p:nvPicPr>
          <p:cNvPr id="205" name="Google Shape;205;p27"/>
          <p:cNvPicPr preferRelativeResize="0"/>
          <p:nvPr/>
        </p:nvPicPr>
        <p:blipFill>
          <a:blip r:embed="rId55">
            <a:alphaModFix/>
          </a:blip>
          <a:stretch>
            <a:fillRect/>
          </a:stretch>
        </p:blipFill>
        <p:spPr>
          <a:xfrm>
            <a:off x="5233875" y="2572225"/>
            <a:ext cx="308400" cy="308400"/>
          </a:xfrm>
          <a:prstGeom prst="rect">
            <a:avLst/>
          </a:prstGeom>
          <a:noFill/>
          <a:ln>
            <a:noFill/>
          </a:ln>
        </p:spPr>
      </p:pic>
      <p:pic>
        <p:nvPicPr>
          <p:cNvPr id="206" name="Google Shape;206;p27"/>
          <p:cNvPicPr preferRelativeResize="0"/>
          <p:nvPr/>
        </p:nvPicPr>
        <p:blipFill>
          <a:blip r:embed="rId56">
            <a:alphaModFix/>
          </a:blip>
          <a:stretch>
            <a:fillRect/>
          </a:stretch>
        </p:blipFill>
        <p:spPr>
          <a:xfrm>
            <a:off x="5546925" y="2572225"/>
            <a:ext cx="290500" cy="290500"/>
          </a:xfrm>
          <a:prstGeom prst="rect">
            <a:avLst/>
          </a:prstGeom>
          <a:noFill/>
          <a:ln>
            <a:noFill/>
          </a:ln>
        </p:spPr>
      </p:pic>
      <p:pic>
        <p:nvPicPr>
          <p:cNvPr id="207" name="Google Shape;207;p27"/>
          <p:cNvPicPr preferRelativeResize="0"/>
          <p:nvPr/>
        </p:nvPicPr>
        <p:blipFill>
          <a:blip r:embed="rId57">
            <a:alphaModFix/>
          </a:blip>
          <a:stretch>
            <a:fillRect/>
          </a:stretch>
        </p:blipFill>
        <p:spPr>
          <a:xfrm>
            <a:off x="5842075" y="2572225"/>
            <a:ext cx="303000" cy="303000"/>
          </a:xfrm>
          <a:prstGeom prst="rect">
            <a:avLst/>
          </a:prstGeom>
          <a:noFill/>
          <a:ln>
            <a:noFill/>
          </a:ln>
        </p:spPr>
      </p:pic>
      <p:pic>
        <p:nvPicPr>
          <p:cNvPr id="208" name="Google Shape;208;p27"/>
          <p:cNvPicPr preferRelativeResize="0"/>
          <p:nvPr/>
        </p:nvPicPr>
        <p:blipFill>
          <a:blip r:embed="rId58">
            <a:alphaModFix/>
          </a:blip>
          <a:stretch>
            <a:fillRect/>
          </a:stretch>
        </p:blipFill>
        <p:spPr>
          <a:xfrm>
            <a:off x="6149700" y="2572225"/>
            <a:ext cx="290474" cy="290476"/>
          </a:xfrm>
          <a:prstGeom prst="rect">
            <a:avLst/>
          </a:prstGeom>
          <a:noFill/>
          <a:ln>
            <a:noFill/>
          </a:ln>
        </p:spPr>
      </p:pic>
      <p:pic>
        <p:nvPicPr>
          <p:cNvPr id="209" name="Google Shape;209;p27"/>
          <p:cNvPicPr preferRelativeResize="0"/>
          <p:nvPr/>
        </p:nvPicPr>
        <p:blipFill>
          <a:blip r:embed="rId59">
            <a:alphaModFix/>
          </a:blip>
          <a:stretch>
            <a:fillRect/>
          </a:stretch>
        </p:blipFill>
        <p:spPr>
          <a:xfrm>
            <a:off x="6444800" y="2572225"/>
            <a:ext cx="308400" cy="308400"/>
          </a:xfrm>
          <a:prstGeom prst="rect">
            <a:avLst/>
          </a:prstGeom>
          <a:noFill/>
          <a:ln>
            <a:noFill/>
          </a:ln>
        </p:spPr>
      </p:pic>
      <p:pic>
        <p:nvPicPr>
          <p:cNvPr id="210" name="Google Shape;210;p27"/>
          <p:cNvPicPr preferRelativeResize="0"/>
          <p:nvPr/>
        </p:nvPicPr>
        <p:blipFill>
          <a:blip r:embed="rId60">
            <a:alphaModFix/>
          </a:blip>
          <a:stretch>
            <a:fillRect/>
          </a:stretch>
        </p:blipFill>
        <p:spPr>
          <a:xfrm>
            <a:off x="6757825" y="2572225"/>
            <a:ext cx="290474" cy="290476"/>
          </a:xfrm>
          <a:prstGeom prst="rect">
            <a:avLst/>
          </a:prstGeom>
          <a:noFill/>
          <a:ln>
            <a:noFill/>
          </a:ln>
        </p:spPr>
      </p:pic>
      <p:pic>
        <p:nvPicPr>
          <p:cNvPr id="211" name="Google Shape;211;p27"/>
          <p:cNvPicPr preferRelativeResize="0"/>
          <p:nvPr/>
        </p:nvPicPr>
        <p:blipFill>
          <a:blip r:embed="rId61">
            <a:alphaModFix/>
          </a:blip>
          <a:stretch>
            <a:fillRect/>
          </a:stretch>
        </p:blipFill>
        <p:spPr>
          <a:xfrm>
            <a:off x="7052925" y="2572225"/>
            <a:ext cx="290474" cy="290476"/>
          </a:xfrm>
          <a:prstGeom prst="rect">
            <a:avLst/>
          </a:prstGeom>
          <a:noFill/>
          <a:ln>
            <a:noFill/>
          </a:ln>
        </p:spPr>
      </p:pic>
      <p:pic>
        <p:nvPicPr>
          <p:cNvPr id="212" name="Google Shape;212;p27"/>
          <p:cNvPicPr preferRelativeResize="0"/>
          <p:nvPr/>
        </p:nvPicPr>
        <p:blipFill>
          <a:blip r:embed="rId62">
            <a:alphaModFix/>
          </a:blip>
          <a:stretch>
            <a:fillRect/>
          </a:stretch>
        </p:blipFill>
        <p:spPr>
          <a:xfrm>
            <a:off x="1305275" y="2880625"/>
            <a:ext cx="303000" cy="303000"/>
          </a:xfrm>
          <a:prstGeom prst="rect">
            <a:avLst/>
          </a:prstGeom>
          <a:noFill/>
          <a:ln>
            <a:noFill/>
          </a:ln>
        </p:spPr>
      </p:pic>
      <p:pic>
        <p:nvPicPr>
          <p:cNvPr id="213" name="Google Shape;213;p27"/>
          <p:cNvPicPr preferRelativeResize="0"/>
          <p:nvPr/>
        </p:nvPicPr>
        <p:blipFill>
          <a:blip r:embed="rId63">
            <a:alphaModFix/>
          </a:blip>
          <a:stretch>
            <a:fillRect/>
          </a:stretch>
        </p:blipFill>
        <p:spPr>
          <a:xfrm>
            <a:off x="1600225" y="2880625"/>
            <a:ext cx="303000" cy="303000"/>
          </a:xfrm>
          <a:prstGeom prst="rect">
            <a:avLst/>
          </a:prstGeom>
          <a:noFill/>
          <a:ln>
            <a:noFill/>
          </a:ln>
        </p:spPr>
      </p:pic>
      <p:pic>
        <p:nvPicPr>
          <p:cNvPr id="214" name="Google Shape;214;p27"/>
          <p:cNvPicPr preferRelativeResize="0"/>
          <p:nvPr/>
        </p:nvPicPr>
        <p:blipFill>
          <a:blip r:embed="rId64">
            <a:alphaModFix/>
          </a:blip>
          <a:stretch>
            <a:fillRect/>
          </a:stretch>
        </p:blipFill>
        <p:spPr>
          <a:xfrm>
            <a:off x="1912700" y="2872400"/>
            <a:ext cx="303000" cy="303000"/>
          </a:xfrm>
          <a:prstGeom prst="rect">
            <a:avLst/>
          </a:prstGeom>
          <a:noFill/>
          <a:ln>
            <a:noFill/>
          </a:ln>
        </p:spPr>
      </p:pic>
      <p:pic>
        <p:nvPicPr>
          <p:cNvPr id="215" name="Google Shape;215;p27"/>
          <p:cNvPicPr preferRelativeResize="0"/>
          <p:nvPr/>
        </p:nvPicPr>
        <p:blipFill>
          <a:blip r:embed="rId65">
            <a:alphaModFix/>
          </a:blip>
          <a:stretch>
            <a:fillRect/>
          </a:stretch>
        </p:blipFill>
        <p:spPr>
          <a:xfrm>
            <a:off x="2212125" y="2880625"/>
            <a:ext cx="290474" cy="290474"/>
          </a:xfrm>
          <a:prstGeom prst="rect">
            <a:avLst/>
          </a:prstGeom>
          <a:noFill/>
          <a:ln>
            <a:noFill/>
          </a:ln>
        </p:spPr>
      </p:pic>
      <p:pic>
        <p:nvPicPr>
          <p:cNvPr id="216" name="Google Shape;216;p27"/>
          <p:cNvPicPr preferRelativeResize="0"/>
          <p:nvPr/>
        </p:nvPicPr>
        <p:blipFill>
          <a:blip r:embed="rId66">
            <a:alphaModFix/>
          </a:blip>
          <a:stretch>
            <a:fillRect/>
          </a:stretch>
        </p:blipFill>
        <p:spPr>
          <a:xfrm>
            <a:off x="2520125" y="2880625"/>
            <a:ext cx="303000" cy="303000"/>
          </a:xfrm>
          <a:prstGeom prst="rect">
            <a:avLst/>
          </a:prstGeom>
          <a:noFill/>
          <a:ln>
            <a:noFill/>
          </a:ln>
        </p:spPr>
      </p:pic>
      <p:pic>
        <p:nvPicPr>
          <p:cNvPr id="217" name="Google Shape;217;p27"/>
          <p:cNvPicPr preferRelativeResize="0"/>
          <p:nvPr/>
        </p:nvPicPr>
        <p:blipFill>
          <a:blip r:embed="rId67">
            <a:alphaModFix/>
          </a:blip>
          <a:stretch>
            <a:fillRect/>
          </a:stretch>
        </p:blipFill>
        <p:spPr>
          <a:xfrm>
            <a:off x="2811500" y="2886875"/>
            <a:ext cx="290500" cy="290500"/>
          </a:xfrm>
          <a:prstGeom prst="rect">
            <a:avLst/>
          </a:prstGeom>
          <a:noFill/>
          <a:ln>
            <a:noFill/>
          </a:ln>
        </p:spPr>
      </p:pic>
      <p:pic>
        <p:nvPicPr>
          <p:cNvPr id="218" name="Google Shape;218;p27"/>
          <p:cNvPicPr preferRelativeResize="0"/>
          <p:nvPr/>
        </p:nvPicPr>
        <p:blipFill>
          <a:blip r:embed="rId68">
            <a:alphaModFix/>
          </a:blip>
          <a:stretch>
            <a:fillRect/>
          </a:stretch>
        </p:blipFill>
        <p:spPr>
          <a:xfrm>
            <a:off x="3127550" y="2874000"/>
            <a:ext cx="303000" cy="303000"/>
          </a:xfrm>
          <a:prstGeom prst="rect">
            <a:avLst/>
          </a:prstGeom>
          <a:noFill/>
          <a:ln>
            <a:noFill/>
          </a:ln>
        </p:spPr>
      </p:pic>
      <p:pic>
        <p:nvPicPr>
          <p:cNvPr id="219" name="Google Shape;219;p27"/>
          <p:cNvPicPr preferRelativeResize="0"/>
          <p:nvPr/>
        </p:nvPicPr>
        <p:blipFill>
          <a:blip r:embed="rId69">
            <a:alphaModFix/>
          </a:blip>
          <a:stretch>
            <a:fillRect/>
          </a:stretch>
        </p:blipFill>
        <p:spPr>
          <a:xfrm>
            <a:off x="3440013" y="2886888"/>
            <a:ext cx="290474" cy="290474"/>
          </a:xfrm>
          <a:prstGeom prst="rect">
            <a:avLst/>
          </a:prstGeom>
          <a:noFill/>
          <a:ln>
            <a:noFill/>
          </a:ln>
        </p:spPr>
      </p:pic>
      <p:pic>
        <p:nvPicPr>
          <p:cNvPr id="220" name="Google Shape;220;p27"/>
          <p:cNvPicPr preferRelativeResize="0"/>
          <p:nvPr/>
        </p:nvPicPr>
        <p:blipFill>
          <a:blip r:embed="rId70">
            <a:alphaModFix/>
          </a:blip>
          <a:stretch>
            <a:fillRect/>
          </a:stretch>
        </p:blipFill>
        <p:spPr>
          <a:xfrm>
            <a:off x="3739950" y="2873650"/>
            <a:ext cx="290450" cy="290450"/>
          </a:xfrm>
          <a:prstGeom prst="rect">
            <a:avLst/>
          </a:prstGeom>
          <a:noFill/>
          <a:ln>
            <a:noFill/>
          </a:ln>
        </p:spPr>
      </p:pic>
      <p:pic>
        <p:nvPicPr>
          <p:cNvPr id="221" name="Google Shape;221;p27"/>
          <p:cNvPicPr preferRelativeResize="0"/>
          <p:nvPr/>
        </p:nvPicPr>
        <p:blipFill>
          <a:blip r:embed="rId71">
            <a:alphaModFix/>
          </a:blip>
          <a:stretch>
            <a:fillRect/>
          </a:stretch>
        </p:blipFill>
        <p:spPr>
          <a:xfrm>
            <a:off x="4039875" y="2876350"/>
            <a:ext cx="290450" cy="290450"/>
          </a:xfrm>
          <a:prstGeom prst="rect">
            <a:avLst/>
          </a:prstGeom>
          <a:noFill/>
          <a:ln>
            <a:noFill/>
          </a:ln>
        </p:spPr>
      </p:pic>
      <p:pic>
        <p:nvPicPr>
          <p:cNvPr id="222" name="Google Shape;222;p27"/>
          <p:cNvPicPr preferRelativeResize="0"/>
          <p:nvPr/>
        </p:nvPicPr>
        <p:blipFill>
          <a:blip r:embed="rId72">
            <a:alphaModFix/>
          </a:blip>
          <a:stretch>
            <a:fillRect/>
          </a:stretch>
        </p:blipFill>
        <p:spPr>
          <a:xfrm>
            <a:off x="4327550" y="2870550"/>
            <a:ext cx="303000" cy="303000"/>
          </a:xfrm>
          <a:prstGeom prst="rect">
            <a:avLst/>
          </a:prstGeom>
          <a:noFill/>
          <a:ln>
            <a:noFill/>
          </a:ln>
        </p:spPr>
      </p:pic>
      <p:pic>
        <p:nvPicPr>
          <p:cNvPr id="223" name="Google Shape;223;p27"/>
          <p:cNvPicPr preferRelativeResize="0"/>
          <p:nvPr/>
        </p:nvPicPr>
        <p:blipFill>
          <a:blip r:embed="rId73">
            <a:alphaModFix/>
          </a:blip>
          <a:stretch>
            <a:fillRect/>
          </a:stretch>
        </p:blipFill>
        <p:spPr>
          <a:xfrm>
            <a:off x="4624669" y="2876350"/>
            <a:ext cx="308400" cy="308400"/>
          </a:xfrm>
          <a:prstGeom prst="rect">
            <a:avLst/>
          </a:prstGeom>
          <a:noFill/>
          <a:ln>
            <a:noFill/>
          </a:ln>
        </p:spPr>
      </p:pic>
      <p:pic>
        <p:nvPicPr>
          <p:cNvPr id="224" name="Google Shape;224;p27"/>
          <p:cNvPicPr preferRelativeResize="0"/>
          <p:nvPr/>
        </p:nvPicPr>
        <p:blipFill>
          <a:blip r:embed="rId74">
            <a:alphaModFix/>
          </a:blip>
          <a:stretch>
            <a:fillRect/>
          </a:stretch>
        </p:blipFill>
        <p:spPr>
          <a:xfrm>
            <a:off x="4319625" y="2561400"/>
            <a:ext cx="308400" cy="308400"/>
          </a:xfrm>
          <a:prstGeom prst="rect">
            <a:avLst/>
          </a:prstGeom>
          <a:noFill/>
          <a:ln>
            <a:noFill/>
          </a:ln>
        </p:spPr>
      </p:pic>
      <p:pic>
        <p:nvPicPr>
          <p:cNvPr id="225" name="Google Shape;225;p27"/>
          <p:cNvPicPr preferRelativeResize="0"/>
          <p:nvPr/>
        </p:nvPicPr>
        <p:blipFill>
          <a:blip r:embed="rId75">
            <a:alphaModFix/>
          </a:blip>
          <a:stretch>
            <a:fillRect/>
          </a:stretch>
        </p:blipFill>
        <p:spPr>
          <a:xfrm>
            <a:off x="4948613" y="2871300"/>
            <a:ext cx="290450" cy="290450"/>
          </a:xfrm>
          <a:prstGeom prst="rect">
            <a:avLst/>
          </a:prstGeom>
          <a:noFill/>
          <a:ln>
            <a:noFill/>
          </a:ln>
        </p:spPr>
      </p:pic>
      <p:pic>
        <p:nvPicPr>
          <p:cNvPr id="226" name="Google Shape;226;p27"/>
          <p:cNvPicPr preferRelativeResize="0"/>
          <p:nvPr/>
        </p:nvPicPr>
        <p:blipFill>
          <a:blip r:embed="rId76">
            <a:alphaModFix/>
          </a:blip>
          <a:stretch>
            <a:fillRect/>
          </a:stretch>
        </p:blipFill>
        <p:spPr>
          <a:xfrm>
            <a:off x="5254625" y="2886150"/>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Google Shape;231;p28"/>
          <p:cNvSpPr txBox="1"/>
          <p:nvPr>
            <p:ph type="title"/>
          </p:nvPr>
        </p:nvSpPr>
        <p:spPr>
          <a:xfrm>
            <a:off x="800100" y="1641450"/>
            <a:ext cx="7543800" cy="1860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All skateboarding is, is putting ideas into action.</a:t>
            </a:r>
            <a:r>
              <a:rPr lang="en"/>
              <a:t>”</a:t>
            </a:r>
            <a:endParaRPr/>
          </a:p>
        </p:txBody>
      </p:sp>
      <p:sp>
        <p:nvSpPr>
          <p:cNvPr id="232" name="Google Shape;232;p28"/>
          <p:cNvSpPr txBox="1"/>
          <p:nvPr>
            <p:ph idx="1" type="body"/>
          </p:nvPr>
        </p:nvSpPr>
        <p:spPr>
          <a:xfrm>
            <a:off x="3211650" y="3135100"/>
            <a:ext cx="2720700" cy="7767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Marc Johnson</a:t>
            </a:r>
            <a:endParaRPr/>
          </a:p>
        </p:txBody>
      </p:sp>
      <p:pic>
        <p:nvPicPr>
          <p:cNvPr id="233" name="Google Shape;233;p28"/>
          <p:cNvPicPr preferRelativeResize="0"/>
          <p:nvPr/>
        </p:nvPicPr>
        <p:blipFill>
          <a:blip r:embed="rId3">
            <a:alphaModFix/>
          </a:blip>
          <a:stretch>
            <a:fillRect/>
          </a:stretch>
        </p:blipFill>
        <p:spPr>
          <a:xfrm>
            <a:off x="4329702" y="1422150"/>
            <a:ext cx="484600" cy="4846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Google Shape;238;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39" name="Google Shape;239;p29"/>
          <p:cNvSpPr txBox="1"/>
          <p:nvPr>
            <p:ph idx="1" type="body"/>
          </p:nvPr>
        </p:nvSpPr>
        <p:spPr>
          <a:xfrm>
            <a:off x="167425" y="1729525"/>
            <a:ext cx="2240100" cy="301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92100" lvl="0" marL="457200" rtl="0" algn="l">
              <a:spcBef>
                <a:spcPts val="0"/>
              </a:spcBef>
              <a:spcAft>
                <a:spcPts val="0"/>
              </a:spcAft>
              <a:buSzPts val="1000"/>
              <a:buChar char="●"/>
            </a:pPr>
            <a:r>
              <a:rPr lang="en"/>
              <a:t>Presentation template by </a:t>
            </a:r>
            <a:r>
              <a:rPr lang="en" u="sng">
                <a:hlinkClick r:id="rId3"/>
              </a:rPr>
              <a:t>SlidesMedia</a:t>
            </a:r>
            <a:r>
              <a:rPr lang="en"/>
              <a:t>.</a:t>
            </a:r>
            <a:endParaRPr/>
          </a:p>
          <a:p>
            <a:pPr indent="-292100" lvl="0" marL="457200" rtl="0" algn="l">
              <a:spcBef>
                <a:spcPts val="0"/>
              </a:spcBef>
              <a:spcAft>
                <a:spcPts val="0"/>
              </a:spcAft>
              <a:buSzPts val="1000"/>
              <a:buChar char="●"/>
            </a:pPr>
            <a:r>
              <a:rPr lang="en"/>
              <a:t>Photographs by </a:t>
            </a:r>
            <a:r>
              <a:rPr lang="en" u="sng">
                <a:hlinkClick r:id="rId4"/>
              </a:rPr>
              <a:t>Unsplash</a:t>
            </a:r>
            <a:r>
              <a:rPr lang="en"/>
              <a:t>.</a:t>
            </a:r>
            <a:endParaRPr/>
          </a:p>
          <a:p>
            <a:pPr indent="-292100" lvl="0" marL="457200" rtl="0" algn="l">
              <a:spcBef>
                <a:spcPts val="0"/>
              </a:spcBef>
              <a:spcAft>
                <a:spcPts val="0"/>
              </a:spcAft>
              <a:buSzPts val="10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92100" lvl="0" marL="457200" rtl="0" algn="l">
              <a:spcBef>
                <a:spcPts val="0"/>
              </a:spcBef>
              <a:spcAft>
                <a:spcPts val="0"/>
              </a:spcAft>
              <a:buSzPts val="1000"/>
              <a:buChar char="●"/>
            </a:pPr>
            <a:r>
              <a:rPr lang="en"/>
              <a:t>Map by </a:t>
            </a:r>
            <a:r>
              <a:rPr lang="en" u="sng">
                <a:hlinkClick r:id="rId7"/>
              </a:rPr>
              <a:t>pngimage.net</a:t>
            </a:r>
            <a:endParaRPr/>
          </a:p>
        </p:txBody>
      </p:sp>
      <p:sp>
        <p:nvSpPr>
          <p:cNvPr id="240" name="Google Shape;240;p29"/>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Poppins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SzPts val="1000"/>
              <a:buChar char="●"/>
            </a:pPr>
            <a:r>
              <a:rPr lang="en" u="sng">
                <a:hlinkClick r:id="rId8"/>
              </a:rPr>
              <a:t>https://fonts.google.com/specimen/Poppins</a:t>
            </a:r>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5"/>
          <p:cNvSpPr txBox="1"/>
          <p:nvPr>
            <p:ph type="title"/>
          </p:nvPr>
        </p:nvSpPr>
        <p:spPr>
          <a:xfrm>
            <a:off x="1822950" y="2166000"/>
            <a:ext cx="5498100" cy="1227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67" name="Google Shape;67;p15"/>
          <p:cNvSpPr txBox="1"/>
          <p:nvPr>
            <p:ph idx="1" type="subTitle"/>
          </p:nvPr>
        </p:nvSpPr>
        <p:spPr>
          <a:xfrm>
            <a:off x="4322850" y="1873700"/>
            <a:ext cx="498300" cy="426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Google Shape;72;p16"/>
          <p:cNvSpPr txBox="1"/>
          <p:nvPr>
            <p:ph type="title"/>
          </p:nvPr>
        </p:nvSpPr>
        <p:spPr>
          <a:xfrm>
            <a:off x="1200150" y="869500"/>
            <a:ext cx="6552000" cy="83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73" name="Google Shape;73;p16"/>
          <p:cNvSpPr txBox="1"/>
          <p:nvPr>
            <p:ph idx="1" type="body"/>
          </p:nvPr>
        </p:nvSpPr>
        <p:spPr>
          <a:xfrm>
            <a:off x="1200075" y="1408350"/>
            <a:ext cx="3147300" cy="271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200">
                <a:latin typeface="Poppins Medium"/>
                <a:ea typeface="Poppins Medium"/>
                <a:cs typeface="Poppins Medium"/>
                <a:sym typeface="Poppins Medium"/>
              </a:rPr>
              <a:t>Edit in Google Slides</a:t>
            </a:r>
            <a:endParaRPr sz="1200">
              <a:latin typeface="Poppins Medium"/>
              <a:ea typeface="Poppins Medium"/>
              <a:cs typeface="Poppins Medium"/>
              <a:sym typeface="Poppins Medium"/>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4" name="Google Shape;74;p16"/>
          <p:cNvSpPr txBox="1"/>
          <p:nvPr/>
        </p:nvSpPr>
        <p:spPr>
          <a:xfrm>
            <a:off x="0" y="4606475"/>
            <a:ext cx="9144000" cy="34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solidFill>
                  <a:srgbClr val="666666"/>
                </a:solidFill>
                <a:latin typeface="Roboto"/>
                <a:ea typeface="Roboto"/>
                <a:cs typeface="Roboto"/>
                <a:sym typeface="Roboto"/>
              </a:rPr>
              <a:t>More info about this templates and Creative Commons Attribution license in </a:t>
            </a:r>
            <a:r>
              <a:rPr lang="en" sz="800" u="sng">
                <a:solidFill>
                  <a:srgbClr val="666666"/>
                </a:solidFill>
                <a:latin typeface="Roboto"/>
                <a:ea typeface="Roboto"/>
                <a:cs typeface="Roboto"/>
                <a:sym typeface="Roboto"/>
                <a:hlinkClick r:id="rId3"/>
              </a:rPr>
              <a:t>https://slidesmedia.com</a:t>
            </a:r>
            <a:r>
              <a:rPr lang="en" sz="800">
                <a:solidFill>
                  <a:srgbClr val="666666"/>
                </a:solidFill>
                <a:latin typeface="Roboto"/>
                <a:ea typeface="Roboto"/>
                <a:cs typeface="Roboto"/>
                <a:sym typeface="Roboto"/>
              </a:rPr>
              <a:t>.</a:t>
            </a:r>
            <a:br>
              <a:rPr lang="en" sz="800">
                <a:solidFill>
                  <a:srgbClr val="666666"/>
                </a:solidFill>
                <a:latin typeface="Roboto"/>
                <a:ea typeface="Roboto"/>
                <a:cs typeface="Roboto"/>
                <a:sym typeface="Roboto"/>
              </a:rPr>
            </a:br>
            <a:r>
              <a:rPr lang="en" sz="800">
                <a:solidFill>
                  <a:srgbClr val="666666"/>
                </a:solidFill>
                <a:latin typeface="Roboto"/>
                <a:ea typeface="Roboto"/>
                <a:cs typeface="Roboto"/>
                <a:sym typeface="Roboto"/>
              </a:rPr>
              <a:t>You can remove our Credits slide or mention to SlidesMedia but I love is you credit our site.</a:t>
            </a:r>
            <a:endParaRPr sz="800">
              <a:solidFill>
                <a:srgbClr val="666666"/>
              </a:solidFill>
              <a:latin typeface="Roboto"/>
              <a:ea typeface="Roboto"/>
              <a:cs typeface="Roboto"/>
              <a:sym typeface="Roboto"/>
            </a:endParaRPr>
          </a:p>
        </p:txBody>
      </p:sp>
      <p:sp>
        <p:nvSpPr>
          <p:cNvPr id="75" name="Google Shape;75;p16"/>
          <p:cNvSpPr txBox="1"/>
          <p:nvPr>
            <p:ph idx="4294967295" type="body"/>
          </p:nvPr>
        </p:nvSpPr>
        <p:spPr>
          <a:xfrm>
            <a:off x="4469925" y="1408350"/>
            <a:ext cx="3282300" cy="271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latin typeface="Poppins Medium"/>
                <a:ea typeface="Poppins Medium"/>
                <a:cs typeface="Poppins Medium"/>
                <a:sym typeface="Poppins Medium"/>
              </a:rPr>
              <a:t>Export &amp; edit in Microsoft Powerpoint®</a:t>
            </a:r>
            <a:endParaRPr sz="1100">
              <a:latin typeface="Poppins Medium"/>
              <a:ea typeface="Poppins Medium"/>
              <a:cs typeface="Poppins Medium"/>
              <a:sym typeface="Poppins Medium"/>
            </a:endParaRPr>
          </a:p>
          <a:p>
            <a:pPr indent="0" lvl="0" marL="0" rtl="0" algn="l">
              <a:spcBef>
                <a:spcPts val="1600"/>
              </a:spcBef>
              <a:spcAft>
                <a:spcPts val="0"/>
              </a:spcAft>
              <a:buClr>
                <a:schemeClr val="dk1"/>
              </a:buClr>
              <a:buSzPts val="1100"/>
              <a:buFont typeface="Arial"/>
              <a:buNone/>
            </a:pPr>
            <a:r>
              <a:rPr lang="en"/>
              <a:t>Please click on the button “Download for Powerpoint”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a:p>
            <a:pPr indent="0" lvl="0" marL="0" rtl="0" algn="l">
              <a:spcBef>
                <a:spcPts val="1600"/>
              </a:spcBef>
              <a:spcAft>
                <a:spcPts val="16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7"/>
          <p:cNvSpPr txBox="1"/>
          <p:nvPr>
            <p:ph idx="1" type="body"/>
          </p:nvPr>
        </p:nvSpPr>
        <p:spPr>
          <a:xfrm>
            <a:off x="391875" y="2865675"/>
            <a:ext cx="8364300" cy="1966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oppins"/>
                <a:ea typeface="Poppins"/>
                <a:cs typeface="Poppins"/>
                <a:sym typeface="Poppins"/>
              </a:rPr>
              <a:t>Hello, I’m Luke Grey</a:t>
            </a:r>
            <a:endParaRPr>
              <a:latin typeface="Poppins"/>
              <a:ea typeface="Poppins"/>
              <a:cs typeface="Poppins"/>
              <a:sym typeface="Poppins"/>
            </a:endParaRPr>
          </a:p>
          <a:p>
            <a:pPr indent="0" lvl="0" marL="0" rtl="0" algn="ctr">
              <a:spcBef>
                <a:spcPts val="1600"/>
              </a:spcBef>
              <a:spcAft>
                <a:spcPts val="1200"/>
              </a:spcAft>
              <a:buNone/>
            </a:pPr>
            <a:r>
              <a:t/>
            </a:r>
            <a:endParaRPr>
              <a:latin typeface="Gothic A1 Thin"/>
              <a:ea typeface="Gothic A1 Thin"/>
              <a:cs typeface="Gothic A1 Thin"/>
              <a:sym typeface="Gothic A1 Thin"/>
            </a:endParaRPr>
          </a:p>
        </p:txBody>
      </p:sp>
      <p:pic>
        <p:nvPicPr>
          <p:cNvPr id="81" name="Google Shape;81;p17"/>
          <p:cNvPicPr preferRelativeResize="0"/>
          <p:nvPr/>
        </p:nvPicPr>
        <p:blipFill>
          <a:blip r:embed="rId3">
            <a:alphaModFix/>
          </a:blip>
          <a:stretch>
            <a:fillRect/>
          </a:stretch>
        </p:blipFill>
        <p:spPr>
          <a:xfrm>
            <a:off x="1107838" y="773525"/>
            <a:ext cx="6759626" cy="1710150"/>
          </a:xfrm>
          <a:prstGeom prst="rect">
            <a:avLst/>
          </a:prstGeom>
          <a:noFill/>
          <a:ln>
            <a:noFill/>
          </a:ln>
        </p:spPr>
      </p:pic>
      <p:sp>
        <p:nvSpPr>
          <p:cNvPr id="82" name="Google Shape;82;p17"/>
          <p:cNvSpPr txBox="1"/>
          <p:nvPr>
            <p:ph idx="2" type="subTitle"/>
          </p:nvPr>
        </p:nvSpPr>
        <p:spPr>
          <a:xfrm>
            <a:off x="2330850" y="3306500"/>
            <a:ext cx="4482300" cy="502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CEO of Company Example Inc.</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8"/>
          <p:cNvSpPr txBox="1"/>
          <p:nvPr>
            <p:ph type="title"/>
          </p:nvPr>
        </p:nvSpPr>
        <p:spPr>
          <a:xfrm>
            <a:off x="1200150" y="869500"/>
            <a:ext cx="6552000" cy="83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8" name="Google Shape;88;p18"/>
          <p:cNvSpPr txBox="1"/>
          <p:nvPr>
            <p:ph idx="1" type="body"/>
          </p:nvPr>
        </p:nvSpPr>
        <p:spPr>
          <a:xfrm>
            <a:off x="1200075" y="1408350"/>
            <a:ext cx="6552000" cy="27189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9"/>
          <p:cNvSpPr txBox="1"/>
          <p:nvPr>
            <p:ph type="title"/>
          </p:nvPr>
        </p:nvSpPr>
        <p:spPr>
          <a:xfrm>
            <a:off x="1200150" y="869500"/>
            <a:ext cx="6552000" cy="83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2 columns</a:t>
            </a:r>
            <a:endParaRPr/>
          </a:p>
        </p:txBody>
      </p:sp>
      <p:sp>
        <p:nvSpPr>
          <p:cNvPr id="94" name="Google Shape;94;p19"/>
          <p:cNvSpPr txBox="1"/>
          <p:nvPr>
            <p:ph idx="1" type="body"/>
          </p:nvPr>
        </p:nvSpPr>
        <p:spPr>
          <a:xfrm>
            <a:off x="1200075" y="1419375"/>
            <a:ext cx="3147300" cy="2707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a:t>
            </a:r>
            <a:endParaRPr/>
          </a:p>
        </p:txBody>
      </p:sp>
      <p:sp>
        <p:nvSpPr>
          <p:cNvPr id="95" name="Google Shape;95;p19"/>
          <p:cNvSpPr txBox="1"/>
          <p:nvPr>
            <p:ph idx="4294967295" type="body"/>
          </p:nvPr>
        </p:nvSpPr>
        <p:spPr>
          <a:xfrm>
            <a:off x="4469925" y="1419325"/>
            <a:ext cx="3282300" cy="27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 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a:t>
            </a:r>
            <a:endParaRPr/>
          </a:p>
          <a:p>
            <a:pPr indent="0" lvl="0" marL="0" rtl="0" algn="l">
              <a:spcBef>
                <a:spcPts val="12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20"/>
          <p:cNvSpPr txBox="1"/>
          <p:nvPr>
            <p:ph type="title"/>
          </p:nvPr>
        </p:nvSpPr>
        <p:spPr>
          <a:xfrm>
            <a:off x="1200150" y="869500"/>
            <a:ext cx="6552000" cy="83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101" name="Google Shape;101;p20"/>
          <p:cNvSpPr txBox="1"/>
          <p:nvPr>
            <p:ph idx="1" type="body"/>
          </p:nvPr>
        </p:nvSpPr>
        <p:spPr>
          <a:xfrm>
            <a:off x="1200075" y="1408350"/>
            <a:ext cx="2090100" cy="271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Nulla viverra leo a ligula imperdiet, accumsan tincidunt mauris tincidunt. In nec elementum arcu.</a:t>
            </a:r>
            <a:endParaRPr/>
          </a:p>
        </p:txBody>
      </p:sp>
      <p:sp>
        <p:nvSpPr>
          <p:cNvPr id="102" name="Google Shape;102;p20"/>
          <p:cNvSpPr txBox="1"/>
          <p:nvPr>
            <p:ph idx="2" type="body"/>
          </p:nvPr>
        </p:nvSpPr>
        <p:spPr>
          <a:xfrm>
            <a:off x="3427350" y="1408350"/>
            <a:ext cx="2154900" cy="271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a:t>
            </a:r>
            <a:endParaRPr/>
          </a:p>
        </p:txBody>
      </p:sp>
      <p:sp>
        <p:nvSpPr>
          <p:cNvPr id="103" name="Google Shape;103;p20"/>
          <p:cNvSpPr txBox="1"/>
          <p:nvPr>
            <p:ph idx="3" type="body"/>
          </p:nvPr>
        </p:nvSpPr>
        <p:spPr>
          <a:xfrm>
            <a:off x="5719425" y="1408350"/>
            <a:ext cx="2032800" cy="271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Mauris auctor tempor facilisis. Sed porttitor vulputate vestibulum. Vivamus sed tortor tortor..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22"/>
          <p:cNvSpPr txBox="1"/>
          <p:nvPr>
            <p:ph idx="1" type="body"/>
          </p:nvPr>
        </p:nvSpPr>
        <p:spPr>
          <a:xfrm>
            <a:off x="4151550" y="985950"/>
            <a:ext cx="3318900" cy="3171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4" name="Google Shape;114;p22"/>
          <p:cNvPicPr preferRelativeResize="0"/>
          <p:nvPr/>
        </p:nvPicPr>
        <p:blipFill>
          <a:blip r:embed="rId3">
            <a:alphaModFix/>
          </a:blip>
          <a:stretch>
            <a:fillRect/>
          </a:stretch>
        </p:blipFill>
        <p:spPr>
          <a:xfrm>
            <a:off x="1108025" y="851850"/>
            <a:ext cx="2756625" cy="3439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andelion">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