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5" r:id="rId1"/>
    <p:sldMasterId id="2147483703" r:id="rId2"/>
    <p:sldMasterId id="2147483692" r:id="rId3"/>
  </p:sldMasterIdLst>
  <p:notesMasterIdLst>
    <p:notesMasterId r:id="rId7"/>
  </p:notesMasterIdLst>
  <p:sldIdLst>
    <p:sldId id="353" r:id="rId4"/>
    <p:sldId id="352" r:id="rId5"/>
    <p:sldId id="30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323B"/>
    <a:srgbClr val="EB1E42"/>
    <a:srgbClr val="FFDB55"/>
    <a:srgbClr val="05ACC7"/>
    <a:srgbClr val="C13018"/>
    <a:srgbClr val="F36F13"/>
    <a:srgbClr val="A2B969"/>
    <a:srgbClr val="063951"/>
    <a:srgbClr val="F16077"/>
    <a:srgbClr val="DF36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41" autoAdjust="0"/>
    <p:restoredTop sz="96433" autoAdjust="0"/>
  </p:normalViewPr>
  <p:slideViewPr>
    <p:cSldViewPr snapToGrid="0" showGuides="1">
      <p:cViewPr>
        <p:scale>
          <a:sx n="114" d="100"/>
          <a:sy n="114" d="100"/>
        </p:scale>
        <p:origin x="56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9243F-B1BB-4202-BD78-416ACA55517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D2766-C49B-4C1A-9FEE-6F146754B02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4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001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entationgo.com/" TargetMode="External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B50D5-275C-9CB9-097B-8A69A99519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837690-E0FF-1C97-16E1-EC71FCCC62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37049"/>
            <a:ext cx="9144000" cy="1423987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13D556-F7C3-02C7-BF57-54F81FA16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931B8-222A-E0CF-DE68-725C97CBE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D38B34-4724-2B6D-7BA1-6CB61109E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48709-5F39-4A22-A5F5-C588BAC1300D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804FADA-E852-ACA0-7B66-E2E2F91E3F16}"/>
              </a:ext>
            </a:extLst>
          </p:cNvPr>
          <p:cNvSpPr/>
          <p:nvPr userDrawn="1"/>
        </p:nvSpPr>
        <p:spPr>
          <a:xfrm rot="21423405">
            <a:off x="4241073" y="3800518"/>
            <a:ext cx="3710712" cy="97843"/>
          </a:xfrm>
          <a:custGeom>
            <a:avLst/>
            <a:gdLst>
              <a:gd name="connsiteX0" fmla="*/ 1151524 w 3710712"/>
              <a:gd name="connsiteY0" fmla="*/ 314511 h 313271"/>
              <a:gd name="connsiteX1" fmla="*/ 33031 w 3710712"/>
              <a:gd name="connsiteY1" fmla="*/ 277505 h 313271"/>
              <a:gd name="connsiteX2" fmla="*/ 921 w 3710712"/>
              <a:gd name="connsiteY2" fmla="*/ 241823 h 313271"/>
              <a:gd name="connsiteX3" fmla="*/ 31708 w 3710712"/>
              <a:gd name="connsiteY3" fmla="*/ 208786 h 313271"/>
              <a:gd name="connsiteX4" fmla="*/ 33958 w 3710712"/>
              <a:gd name="connsiteY4" fmla="*/ 208786 h 313271"/>
              <a:gd name="connsiteX5" fmla="*/ 1591182 w 3710712"/>
              <a:gd name="connsiteY5" fmla="*/ 81930 h 313271"/>
              <a:gd name="connsiteX6" fmla="*/ 1592505 w 3710712"/>
              <a:gd name="connsiteY6" fmla="*/ 81930 h 313271"/>
              <a:gd name="connsiteX7" fmla="*/ 3578675 w 3710712"/>
              <a:gd name="connsiteY7" fmla="*/ 1322 h 313271"/>
              <a:gd name="connsiteX8" fmla="*/ 3584628 w 3710712"/>
              <a:gd name="connsiteY8" fmla="*/ 1322 h 313271"/>
              <a:gd name="connsiteX9" fmla="*/ 3679245 w 3710712"/>
              <a:gd name="connsiteY9" fmla="*/ 40957 h 313271"/>
              <a:gd name="connsiteX10" fmla="*/ 3711484 w 3710712"/>
              <a:gd name="connsiteY10" fmla="*/ 132147 h 313271"/>
              <a:gd name="connsiteX11" fmla="*/ 3678979 w 3710712"/>
              <a:gd name="connsiteY11" fmla="*/ 229934 h 313271"/>
              <a:gd name="connsiteX12" fmla="*/ 3578812 w 3710712"/>
              <a:gd name="connsiteY12" fmla="*/ 276183 h 313271"/>
              <a:gd name="connsiteX13" fmla="*/ 3170207 w 3710712"/>
              <a:gd name="connsiteY13" fmla="*/ 285426 h 313271"/>
              <a:gd name="connsiteX14" fmla="*/ 3169683 w 3710712"/>
              <a:gd name="connsiteY14" fmla="*/ 285426 h 313271"/>
              <a:gd name="connsiteX15" fmla="*/ 1151524 w 3710712"/>
              <a:gd name="connsiteY15" fmla="*/ 314511 h 313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710712" h="313271">
                <a:moveTo>
                  <a:pt x="1151524" y="314511"/>
                </a:moveTo>
                <a:cubicBezTo>
                  <a:pt x="822479" y="314511"/>
                  <a:pt x="432384" y="310542"/>
                  <a:pt x="33031" y="277505"/>
                </a:cubicBezTo>
                <a:cubicBezTo>
                  <a:pt x="14270" y="276183"/>
                  <a:pt x="-530" y="260326"/>
                  <a:pt x="921" y="241823"/>
                </a:cubicBezTo>
                <a:cubicBezTo>
                  <a:pt x="389" y="224643"/>
                  <a:pt x="14270" y="210109"/>
                  <a:pt x="31708" y="208786"/>
                </a:cubicBezTo>
                <a:cubicBezTo>
                  <a:pt x="32506" y="208786"/>
                  <a:pt x="33297" y="208786"/>
                  <a:pt x="33958" y="208786"/>
                </a:cubicBezTo>
                <a:cubicBezTo>
                  <a:pt x="549731" y="136099"/>
                  <a:pt x="1079111" y="108353"/>
                  <a:pt x="1591182" y="81930"/>
                </a:cubicBezTo>
                <a:lnTo>
                  <a:pt x="1592505" y="81930"/>
                </a:lnTo>
                <a:cubicBezTo>
                  <a:pt x="2256677" y="43602"/>
                  <a:pt x="2918866" y="23777"/>
                  <a:pt x="3578675" y="1322"/>
                </a:cubicBezTo>
                <a:cubicBezTo>
                  <a:pt x="3580659" y="1322"/>
                  <a:pt x="3582643" y="1322"/>
                  <a:pt x="3584628" y="1322"/>
                </a:cubicBezTo>
                <a:cubicBezTo>
                  <a:pt x="3620697" y="-1"/>
                  <a:pt x="3655323" y="14534"/>
                  <a:pt x="3679245" y="40957"/>
                </a:cubicBezTo>
                <a:cubicBezTo>
                  <a:pt x="3700256" y="67396"/>
                  <a:pt x="3711750" y="99110"/>
                  <a:pt x="3711484" y="132147"/>
                </a:cubicBezTo>
                <a:cubicBezTo>
                  <a:pt x="3712411" y="167829"/>
                  <a:pt x="3700918" y="202172"/>
                  <a:pt x="3678979" y="229934"/>
                </a:cubicBezTo>
                <a:cubicBezTo>
                  <a:pt x="3654266" y="259003"/>
                  <a:pt x="3617527" y="276183"/>
                  <a:pt x="3578812" y="276183"/>
                </a:cubicBezTo>
                <a:cubicBezTo>
                  <a:pt x="3442697" y="278828"/>
                  <a:pt x="3304210" y="282797"/>
                  <a:pt x="3170207" y="285426"/>
                </a:cubicBezTo>
                <a:lnTo>
                  <a:pt x="3169683" y="285426"/>
                </a:lnTo>
                <a:cubicBezTo>
                  <a:pt x="2504849" y="305251"/>
                  <a:pt x="1822045" y="314511"/>
                  <a:pt x="1151524" y="314511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  <a:ln w="1319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645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06C6C-A83C-3B08-5E86-BA67A9708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1048B2-FFBB-3396-7FC9-50FE32B029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415613-FA09-18A1-0E19-5F9B00AA0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17EB3-C162-0CB3-FC56-78AF22ED9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9313A-6BC6-3E0A-2B41-D638B8BBA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48709-5F39-4A22-A5F5-C588BAC130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307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E60B6E-0B0F-88E9-76F7-D6EF295C69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A0E4B9-CD37-1F20-EAD1-6DC56100DE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82C7B5-E199-35D3-F8A0-77B731B15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41324C-B0CC-302B-1D4C-893B5CA1B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643A0A-EA89-3306-E3B6-E75601368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48709-5F39-4A22-A5F5-C588BAC130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616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13538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89215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 userDrawn="1"/>
        </p:nvSpPr>
        <p:spPr>
          <a:xfrm>
            <a:off x="4123473" y="5982900"/>
            <a:ext cx="394505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PowerPoint and Google Slides template library</a:t>
            </a:r>
            <a:endParaRPr lang="en-US" sz="1800" dirty="0">
              <a:solidFill>
                <a:srgbClr val="A5CD00"/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983933" y="2633133"/>
            <a:ext cx="2224135" cy="369332"/>
            <a:chOff x="3459936" y="2633133"/>
            <a:chExt cx="2224135" cy="369332"/>
          </a:xfrm>
        </p:grpSpPr>
        <p:sp>
          <p:nvSpPr>
            <p:cNvPr id="9" name="TextBox 8"/>
            <p:cNvSpPr txBox="1"/>
            <p:nvPr userDrawn="1"/>
          </p:nvSpPr>
          <p:spPr>
            <a:xfrm>
              <a:off x="3459936" y="2633133"/>
              <a:ext cx="2224135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effectLst/>
                </a:rPr>
                <a:t>Designed</a:t>
              </a:r>
              <a:r>
                <a:rPr lang="en-US" baseline="0">
                  <a:solidFill>
                    <a:schemeClr val="bg1"/>
                  </a:solidFill>
                  <a:effectLst/>
                </a:rPr>
                <a:t> with         by</a:t>
              </a:r>
              <a:endParaRPr lang="en-US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0" name="Freeform 290"/>
            <p:cNvSpPr/>
            <p:nvPr userDrawn="1"/>
          </p:nvSpPr>
          <p:spPr>
            <a:xfrm>
              <a:off x="4977441" y="2705803"/>
              <a:ext cx="261456" cy="223991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rgbClr val="D900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2041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8067D-F30F-3198-28B2-D60B52F12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18BCC-9949-D864-4CAC-A7B0EB638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BB0518-084D-1AF1-C950-43850550E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859C47-E274-1C37-739C-F01CDBE5E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526AA9-A0F4-AC43-F2A5-32934FB2B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48709-5F39-4A22-A5F5-C588BAC130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786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1D02A-07CE-1BF9-910D-308446635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43A9DD-309F-E4E8-4151-791E7A61D9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43BD8-FF1A-2D45-8369-1480378B9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715CFF-96F8-3F2D-1CF5-958E6F53D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61AFDF-3BCE-C320-F25F-260DA12DC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48709-5F39-4A22-A5F5-C588BAC130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03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E4861-3E9B-A0DC-FFF8-5C57359A2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963495-C510-4257-667E-8722D793C8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6359CF-94A3-5AB2-E7C5-E04B4FA012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7EC917-5338-7707-B904-505FA61D5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53277D-EF49-D15B-C29D-A735A03BB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AF4338-5C6D-CCA4-2B3C-C86E1C6AE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48709-5F39-4A22-A5F5-C588BAC130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055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C48A3-9CED-8D79-BEE7-66493449C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3C7486-7EE1-5CE7-7C1E-66F19B3C0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8E72D3-2453-9CDB-FDB7-18D8A19304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9EFB14-F86F-2F29-9FAF-C05D6D56C9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A9BB91-E60C-EF31-CAB8-FFD47A49B7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29E032-FFF1-CFA1-5B84-2A9027471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42EB19-2FAF-2C20-0621-511AF6D3C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9CA8AE-9B36-628D-58DD-D288B0ECE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48709-5F39-4A22-A5F5-C588BAC130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660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2EF51-371D-ED01-94C9-8EA660E2C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688639-938A-8868-68F7-7532F7896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E430D1-68C7-382B-2FC7-0415ACD89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D6D9F-EAD5-36D9-6982-259A881AC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48709-5F39-4A22-A5F5-C588BAC130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915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18A2B3-3913-E001-F349-C0A557EE3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7E4355-E441-29C1-3F5D-A75EA6108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EADE7C-7140-7FC6-BF0B-C6C6FC541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48709-5F39-4A22-A5F5-C588BAC130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366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271B7-0C39-943B-0311-89BF5DC90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F5940-7213-C1B7-F572-6C5A82945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265CEE-78F1-483F-F9FA-5D077C803D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9B4560-35D5-8F81-FF60-817FE1929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0607EF-022D-D051-9C67-59665A2EB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7CCE41-165A-9ECC-F9AE-53E64EDD6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48709-5F39-4A22-A5F5-C588BAC130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990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F6F9F-9BB4-2ED7-FB8E-80F17ECC1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A12ECA-5FAE-2DB5-3C1C-1FA49BADF1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9A8F48-D9AE-56B3-E12A-31EDA2A9DD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1A9355-DEA0-8045-FFF0-18CB78CE5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9F8D8F-1B78-3560-EE2D-A6F359B31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77B47B-7972-A057-5A40-34254A320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48709-5F39-4A22-A5F5-C588BAC130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819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C5F993-8EA6-2024-CA70-AFE984DED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00" y="365125"/>
            <a:ext cx="10083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E35E02-B520-CDB5-7F98-25965BCDB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70000" y="1825625"/>
            <a:ext cx="1008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36D0D9-33A9-2D2B-1800-B218E55A12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70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DA2446-DB5A-AB1E-5AC0-59188854B0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545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B4F859-8E18-249E-01E5-D4727894F3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48709-5F39-4A22-A5F5-C588BAC1300D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C75639-FCCA-BC42-3149-6EFE3A84C221}"/>
              </a:ext>
            </a:extLst>
          </p:cNvPr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14" tooltip="PresentationGo!"/>
              </a:rPr>
              <a:t>presentationgo.com</a:t>
            </a:r>
            <a:endParaRPr lang="en-US" sz="11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41B9D0F-38ED-1F1F-8067-3CD53D4114CF}"/>
              </a:ext>
            </a:extLst>
          </p:cNvPr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C330317-11FB-9914-5E63-CB6A5914C321}"/>
                </a:ext>
              </a:extLst>
            </p:cNvPr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E22DB22-277A-5166-0D17-741618DD7B71}"/>
                </a:ext>
              </a:extLst>
            </p:cNvPr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CDA660A-A600-25DD-21A3-E249E6CED7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23638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600"/>
        </a:spcAft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8" name="Rectangle 17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4" tooltip="PresentationGo!"/>
              </a:rPr>
              <a:t>presentationgo.com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53065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bg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46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510455A-1ED7-BADE-BAF3-4965F94B2D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E84153B5-ECCD-B1C7-9D2E-F4EE81D8A4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092524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BFAE1-45D3-4B3B-81D2-0BF25FA84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45AFC6-14E6-CF03-0ACC-CD787024A6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</a:t>
            </a:r>
          </a:p>
          <a:p>
            <a:r>
              <a:rPr lang="en-US" noProof="1"/>
              <a:t>Fermentum et sollicitudin ac orci phasellus egestas tellus.</a:t>
            </a:r>
          </a:p>
          <a:p>
            <a:r>
              <a:rPr lang="en-US" noProof="1"/>
              <a:t>Duis aute irure dolor in reprehenderit in voluptate velit esse cillum dolore eu fugiat nulla pariatur.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287FEA-7368-D975-0ABE-592A19191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6F43A4-DB8E-2ED7-4414-E1913869A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718627-609D-7DAF-BC5B-939970477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48709-5F39-4A22-A5F5-C588BAC1300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868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305_T_PGO_Spiral-Notebook-16x9.pptx" id="{F6867017-C71B-4A9E-AE88-314E1AAA157E}" vid="{35663C2A-B4D0-45CB-965F-38C065032A10}"/>
    </a:ext>
  </a:extLst>
</a:theme>
</file>

<file path=ppt/theme/theme2.xml><?xml version="1.0" encoding="utf-8"?>
<a:theme xmlns:a="http://schemas.openxmlformats.org/drawingml/2006/main" name="Template PresentationGO Dark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305_T_PGO_Spiral-Notebook-16x9.pptx" id="{F6867017-C71B-4A9E-AE88-314E1AAA157E}" vid="{37EE2527-1B7B-481D-81F8-513616E8F309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305_T_PGO_Spiral-Notebook-16x9.pptx" id="{F6867017-C71B-4A9E-AE88-314E1AAA157E}" vid="{7DC98326-90E6-42BE-B1E2-7F4D08356B97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0305_T_PGO_Spiral-Notebook-16x9</Template>
  <TotalTime>0</TotalTime>
  <Words>100</Words>
  <Application>Microsoft Office PowerPoint</Application>
  <PresentationFormat>Panorámica</PresentationFormat>
  <Paragraphs>13</Paragraphs>
  <Slides>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Helvetica</vt:lpstr>
      <vt:lpstr>Open Sans</vt:lpstr>
      <vt:lpstr>PresentationGO</vt:lpstr>
      <vt:lpstr>Template PresentationGO Dark</vt:lpstr>
      <vt:lpstr>Custom Design</vt:lpstr>
      <vt:lpstr>Title of your Presentation</vt:lpstr>
      <vt:lpstr>Title of Your Slide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Office</dc:creator>
  <dc:description>© Copyright PresentationGO.com - Do not distribute or sale without written permission.</dc:description>
  <cp:lastModifiedBy>Office</cp:lastModifiedBy>
  <cp:revision>1</cp:revision>
  <dcterms:created xsi:type="dcterms:W3CDTF">2025-04-18T09:25:23Z</dcterms:created>
  <dcterms:modified xsi:type="dcterms:W3CDTF">2025-04-18T09:25:44Z</dcterms:modified>
  <cp:category>Templates</cp:category>
</cp:coreProperties>
</file>