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2" r:id="rId9"/>
    <p:sldId id="263" r:id="rId10"/>
    <p:sldId id="264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 showGuides="1">
      <p:cViewPr varScale="1">
        <p:scale>
          <a:sx n="58" d="100"/>
          <a:sy n="58" d="100"/>
        </p:scale>
        <p:origin x="96" y="12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2618554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8404" y="3564467"/>
            <a:ext cx="8637072" cy="1071095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27124" y="329307"/>
            <a:ext cx="5943668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24392" y="134930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5" name="Picture 14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4709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0270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7" name="Picture 16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59215" b="36435"/>
          <a:stretch/>
        </p:blipFill>
        <p:spPr>
          <a:xfrm rot="5400000">
            <a:off x="8642279" y="3046916"/>
            <a:ext cx="4663440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/>
            </a:lvl1pPr>
          </a:lstStyle>
          <a:p>
            <a:fld id="{48A87A34-81AB-432B-8DAE-1953F412C126}" type="datetimeFigureOut">
              <a:rPr lang="en-US" dirty="0"/>
              <a:pPr/>
              <a:t>6/28/2019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24" name="Picture 2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7" y="1756129"/>
            <a:ext cx="8619060" cy="205006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3806195"/>
            <a:ext cx="861906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1052" y="958037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9166" y="2165621"/>
            <a:ext cx="4645152" cy="32938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606" y="2171769"/>
            <a:ext cx="4645152" cy="32870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6" y="953336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2169727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9166" y="2974448"/>
            <a:ext cx="4645152" cy="24938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4337" y="2173181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4337" y="2971669"/>
            <a:ext cx="4645152" cy="2487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8" name="Picture 17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4" name="Picture 1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291" y="952578"/>
            <a:ext cx="3275013" cy="2322176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3334" y="952578"/>
            <a:ext cx="6012470" cy="4505221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4291" y="3274754"/>
            <a:ext cx="3275013" cy="2178918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24" y="1129513"/>
            <a:ext cx="5854872" cy="192420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8247" y="3053721"/>
            <a:ext cx="5846486" cy="209601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25300" y="5469856"/>
            <a:ext cx="5849605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6/28/2019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25300" y="318640"/>
            <a:ext cx="4877818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176794" y="137408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22" name="Picture 21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48549" b="36564"/>
          <a:stretch/>
        </p:blipFill>
        <p:spPr>
          <a:xfrm>
            <a:off x="1125460" y="643464"/>
            <a:ext cx="5879592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0270" y="2171769"/>
            <a:ext cx="9603275" cy="329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32830" y="330370"/>
            <a:ext cx="251539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6/28/2019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30270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18076" y="137408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7F8141-0DAE-4FE6-B74D-508CDDA790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Physics and Measurements </a:t>
            </a:r>
          </a:p>
        </p:txBody>
      </p:sp>
    </p:spTree>
    <p:extLst>
      <p:ext uri="{BB962C8B-B14F-4D97-AF65-F5344CB8AC3E}">
        <p14:creationId xmlns:p14="http://schemas.microsoft.com/office/powerpoint/2010/main" val="12823784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376147-9C29-40FD-B545-E43B0D12E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Powers of Ten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AA0DE2F-6913-4DD2-A9BA-39F20769736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6170424"/>
              </p:ext>
            </p:extLst>
          </p:nvPr>
        </p:nvGraphicFramePr>
        <p:xfrm>
          <a:off x="1130300" y="2171700"/>
          <a:ext cx="9602790" cy="2961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465">
                  <a:extLst>
                    <a:ext uri="{9D8B030D-6E8A-4147-A177-3AD203B41FA5}">
                      <a16:colId xmlns:a16="http://schemas.microsoft.com/office/drawing/2014/main" val="60427250"/>
                    </a:ext>
                  </a:extLst>
                </a:gridCol>
                <a:gridCol w="1600465">
                  <a:extLst>
                    <a:ext uri="{9D8B030D-6E8A-4147-A177-3AD203B41FA5}">
                      <a16:colId xmlns:a16="http://schemas.microsoft.com/office/drawing/2014/main" val="1316286758"/>
                    </a:ext>
                  </a:extLst>
                </a:gridCol>
                <a:gridCol w="1600465">
                  <a:extLst>
                    <a:ext uri="{9D8B030D-6E8A-4147-A177-3AD203B41FA5}">
                      <a16:colId xmlns:a16="http://schemas.microsoft.com/office/drawing/2014/main" val="2091488995"/>
                    </a:ext>
                  </a:extLst>
                </a:gridCol>
                <a:gridCol w="1600465">
                  <a:extLst>
                    <a:ext uri="{9D8B030D-6E8A-4147-A177-3AD203B41FA5}">
                      <a16:colId xmlns:a16="http://schemas.microsoft.com/office/drawing/2014/main" val="970070615"/>
                    </a:ext>
                  </a:extLst>
                </a:gridCol>
                <a:gridCol w="1911098">
                  <a:extLst>
                    <a:ext uri="{9D8B030D-6E8A-4147-A177-3AD203B41FA5}">
                      <a16:colId xmlns:a16="http://schemas.microsoft.com/office/drawing/2014/main" val="186969953"/>
                    </a:ext>
                  </a:extLst>
                </a:gridCol>
                <a:gridCol w="1289832">
                  <a:extLst>
                    <a:ext uri="{9D8B030D-6E8A-4147-A177-3AD203B41FA5}">
                      <a16:colId xmlns:a16="http://schemas.microsoft.com/office/drawing/2014/main" val="11716619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Prefix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Symbol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Example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1000277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en-US" dirty="0"/>
                        <a:t>Multiple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10^9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Giga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Gigawatt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634343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10^6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Mega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Megajoule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MJ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283732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10^3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Kilo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Kilogram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Kg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997144"/>
                  </a:ext>
                </a:extLst>
              </a:tr>
              <a:tr h="370840">
                <a:tc rowSpan="4">
                  <a:txBody>
                    <a:bodyPr/>
                    <a:lstStyle/>
                    <a:p>
                      <a:pPr algn="ctr"/>
                      <a:r>
                        <a:rPr lang="en-US" dirty="0"/>
                        <a:t>Submultiple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10^-3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milli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milliampere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52609"/>
                  </a:ext>
                </a:extLst>
              </a:tr>
              <a:tr h="213591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10^-6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micro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microcoulomb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mC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823140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10^9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nano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nanosecond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266826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10^-12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Pico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picosecond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0694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72224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02B8C-A11D-48A6-A3B8-8C431B06220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THANK YOU 	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9BBDDC-3195-4D47-92A6-AA5D3F91A0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Any Questions ?</a:t>
            </a:r>
          </a:p>
        </p:txBody>
      </p:sp>
    </p:spTree>
    <p:extLst>
      <p:ext uri="{BB962C8B-B14F-4D97-AF65-F5344CB8AC3E}">
        <p14:creationId xmlns:p14="http://schemas.microsoft.com/office/powerpoint/2010/main" val="2650868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8979A-96D1-42A2-A317-D56FE5036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Physics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52353B-5D20-49E3-9128-CAA74EBAD8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Physics is the science of measurement . </a:t>
            </a:r>
          </a:p>
          <a:p>
            <a:r>
              <a:rPr lang="en-US" dirty="0"/>
              <a:t>Physical quantity is any quantity that can be measured 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860F5F-2CC4-4D6B-B1BE-47A01606D4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4742" y="2469673"/>
            <a:ext cx="1888803" cy="2833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795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2C0CC-4B80-4AD1-8D2D-8A35CC4E3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2" y="2904382"/>
            <a:ext cx="9603275" cy="1049235"/>
          </a:xfrm>
        </p:spPr>
        <p:txBody>
          <a:bodyPr/>
          <a:lstStyle/>
          <a:p>
            <a:pPr algn="ctr"/>
            <a:r>
              <a:rPr lang="en-US" dirty="0"/>
              <a:t>Units of Measurement </a:t>
            </a:r>
          </a:p>
        </p:txBody>
      </p:sp>
    </p:spTree>
    <p:extLst>
      <p:ext uri="{BB962C8B-B14F-4D97-AF65-F5344CB8AC3E}">
        <p14:creationId xmlns:p14="http://schemas.microsoft.com/office/powerpoint/2010/main" val="2548542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640A2-7294-4D6A-A7C9-36FB3B9C2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64EE39-0433-442E-8FAF-7698869846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mass of an object is the mount of matter contained in this object .</a:t>
            </a:r>
          </a:p>
          <a:p>
            <a:r>
              <a:rPr lang="en-US" dirty="0"/>
              <a:t>The mass is usually measured in kilograms but in USA it measured in pounds</a:t>
            </a:r>
          </a:p>
          <a:p>
            <a:r>
              <a:rPr lang="en-US" dirty="0"/>
              <a:t>Examples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Balance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Top-Pan Balance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Beam Balance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C3AD2A-B792-4CDD-966B-FF2175DE79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0960" y="3435114"/>
            <a:ext cx="3052585" cy="203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8772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F5867-09AB-4FD7-B5CA-A8DB2F007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Volume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E86BD3-B7E7-4D6F-BBA6-1644EC5C39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Volume of an object is the amount of space occupied by the object.</a:t>
            </a:r>
          </a:p>
          <a:p>
            <a:r>
              <a:rPr lang="en-US" dirty="0"/>
              <a:t>Volume is usually measured in cubic meter (m^3)</a:t>
            </a:r>
          </a:p>
          <a:p>
            <a:r>
              <a:rPr lang="en-US" dirty="0"/>
              <a:t>There is two method to measure  volumes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Regular solids : can be calculated using ruler measurements             (Width , Height, Length 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Irregular solids : displacement method </a:t>
            </a:r>
          </a:p>
        </p:txBody>
      </p:sp>
    </p:spTree>
    <p:extLst>
      <p:ext uri="{BB962C8B-B14F-4D97-AF65-F5344CB8AC3E}">
        <p14:creationId xmlns:p14="http://schemas.microsoft.com/office/powerpoint/2010/main" val="21201703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D6C7C-6A0E-408D-A056-FDE5008C5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Displacement method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51F7B4-7D7E-4B07-8FB7-22CB853AC9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Steps for measuring volume 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Fill a measuring cylinder with water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Take reading of the level of the water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Wrap the irregular shaped solid with a wire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Put in the cylinder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Take the readings of the water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Subtract the new reading from the old reading 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204FB474-0744-46F1-9863-D34D995A85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7833" y="1556795"/>
            <a:ext cx="3135712" cy="3744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384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56727-1905-44D5-B981-20F037821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Precautions for displacement methods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212CA9-D70D-46ED-A186-2E737DFFF3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The measuring cylinder should be placed on a flat horizontal table.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You must take the reading while looking perpendicular to the cylinder to avoid parallax error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Use a string to lower the irregular shape being measured gently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The object must be completely submerged in water before taking the reading 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1954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551B3-AC61-4307-A2F6-AA41F1D11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Density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C6758FD-1914-469A-A0A1-4538D33C28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 the mass per unit volume of substance</a:t>
            </a:r>
          </a:p>
          <a:p>
            <a:r>
              <a:rPr lang="en-US" dirty="0"/>
              <a:t>Density is a microscopic property of matter and it tells sus about how concentrated the matter is </a:t>
            </a:r>
          </a:p>
          <a:p>
            <a:r>
              <a:rPr lang="en-US" dirty="0"/>
              <a:t>It measures how closely packed the particles are.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E0DCA09-2355-42F1-B3AD-22F333D6F5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844" y="3429000"/>
            <a:ext cx="3177701" cy="1689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034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ADB49-0AAB-4AEF-8DA2-F8A568D8E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S.I system of Units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4EA99F-1BB2-4092-B758-B36A465CAD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Scientists have worked out to measure any quantity in nature in terms of small number of base units.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C57144C-4AD1-4B55-A0C4-927DD13609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4181912"/>
              </p:ext>
            </p:extLst>
          </p:nvPr>
        </p:nvGraphicFramePr>
        <p:xfrm>
          <a:off x="1867907" y="3241305"/>
          <a:ext cx="8128000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10642494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87460745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30868015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9382264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Name of Quantity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Unit of measurement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Symbol for quantity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Symbol for unit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06540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Length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Meter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80379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Time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Second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2978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Temperature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Kelvin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74292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Mass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Kilogram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 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Kg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62660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Electric Current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Ampere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83926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8181936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CDCE0"/>
      </a:lt2>
      <a:accent1>
        <a:srgbClr val="415588"/>
      </a:accent1>
      <a:accent2>
        <a:srgbClr val="4294B6"/>
      </a:accent2>
      <a:accent3>
        <a:srgbClr val="087D7C"/>
      </a:accent3>
      <a:accent4>
        <a:srgbClr val="2CB663"/>
      </a:accent4>
      <a:accent5>
        <a:srgbClr val="DF8822"/>
      </a:accent5>
      <a:accent6>
        <a:srgbClr val="BC410A"/>
      </a:accent6>
      <a:hlink>
        <a:srgbClr val="5977C4"/>
      </a:hlink>
      <a:folHlink>
        <a:srgbClr val="A1A9BF"/>
      </a:folHlink>
    </a:clrScheme>
    <a:fontScheme name="Gallery">
      <a:majorFont>
        <a:latin typeface="Century Gothic" panose="020B0502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  <a:lumMod val="108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E050AC27-895F-4B90-991D-A6818FC89AB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TM10001114[[fn=Gallery]]</Template>
  <TotalTime>64</TotalTime>
  <Words>365</Words>
  <Application>Microsoft Office PowerPoint</Application>
  <PresentationFormat>Widescreen</PresentationFormat>
  <Paragraphs>103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Century Gothic</vt:lpstr>
      <vt:lpstr>Gallery</vt:lpstr>
      <vt:lpstr>Physics and Measurements </vt:lpstr>
      <vt:lpstr>Physics </vt:lpstr>
      <vt:lpstr>Units of Measurement </vt:lpstr>
      <vt:lpstr>Mass</vt:lpstr>
      <vt:lpstr>Volume </vt:lpstr>
      <vt:lpstr>Displacement method</vt:lpstr>
      <vt:lpstr>Precautions for displacement methods </vt:lpstr>
      <vt:lpstr>Density </vt:lpstr>
      <vt:lpstr>S.I system of Units </vt:lpstr>
      <vt:lpstr>Powers of Ten </vt:lpstr>
      <vt:lpstr>THANK YOU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Motion in One Dimension</dc:title>
  <dc:creator>Demerdo</dc:creator>
  <cp:lastModifiedBy>Demerdo</cp:lastModifiedBy>
  <cp:revision>8</cp:revision>
  <dcterms:created xsi:type="dcterms:W3CDTF">2019-06-27T22:29:45Z</dcterms:created>
  <dcterms:modified xsi:type="dcterms:W3CDTF">2019-06-27T23:34:09Z</dcterms:modified>
</cp:coreProperties>
</file>