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12" r:id="rId3"/>
    <p:sldId id="335" r:id="rId4"/>
    <p:sldId id="313" r:id="rId5"/>
    <p:sldId id="311" r:id="rId6"/>
    <p:sldId id="354" r:id="rId7"/>
    <p:sldId id="336" r:id="rId8"/>
    <p:sldId id="350" r:id="rId9"/>
    <p:sldId id="355" r:id="rId10"/>
    <p:sldId id="353" r:id="rId11"/>
    <p:sldId id="361" r:id="rId12"/>
    <p:sldId id="352" r:id="rId13"/>
    <p:sldId id="362" r:id="rId14"/>
    <p:sldId id="360" r:id="rId15"/>
    <p:sldId id="358" r:id="rId16"/>
    <p:sldId id="356" r:id="rId17"/>
    <p:sldId id="357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Bebas Neue" panose="020B0606020202050201" pitchFamily="34" charset="0"/>
      <p:regular r:id="rId30"/>
    </p:embeddedFont>
    <p:embeddedFont>
      <p:font typeface="Poppins Light" panose="00000400000000000000" pitchFamily="2" charset="0"/>
      <p:regular r:id="rId31"/>
      <p:italic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3F33"/>
    <a:srgbClr val="FFF5E7"/>
    <a:srgbClr val="2E0D02"/>
    <a:srgbClr val="5235CB"/>
    <a:srgbClr val="F40259"/>
    <a:srgbClr val="4CD9B7"/>
    <a:srgbClr val="F4BD00"/>
    <a:srgbClr val="490691"/>
    <a:srgbClr val="03CDFC"/>
    <a:srgbClr val="F576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 varScale="1">
        <p:scale>
          <a:sx n="95" d="100"/>
          <a:sy n="95" d="100"/>
        </p:scale>
        <p:origin x="7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2021-08-21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microsoft.com/office/2007/relationships/hdphoto" Target="../media/hdphoto1.wdp"/><Relationship Id="rId3" Type="http://schemas.openxmlformats.org/officeDocument/2006/relationships/image" Target="../media/image2.png"/><Relationship Id="rId21" Type="http://schemas.openxmlformats.org/officeDocument/2006/relationships/image" Target="../media/image17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pptmon.com/" TargetMode="External"/><Relationship Id="rId24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3.png"/><Relationship Id="rId10" Type="http://schemas.openxmlformats.org/officeDocument/2006/relationships/hyperlink" Target="https://pptmon.com/" TargetMode="External"/><Relationship Id="rId19" Type="http://schemas.openxmlformats.org/officeDocument/2006/relationships/image" Target="../media/image15.png"/><Relationship Id="rId31" Type="http://schemas.openxmlformats.org/officeDocument/2006/relationships/image" Target="../media/image26.svg"/><Relationship Id="rId4" Type="http://schemas.openxmlformats.org/officeDocument/2006/relationships/image" Target="../media/image3.png"/><Relationship Id="rId9" Type="http://schemas.openxmlformats.org/officeDocument/2006/relationships/image" Target="../media/image7.sv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7.svg"/><Relationship Id="rId9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7.svg"/><Relationship Id="rId9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12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7.svg"/><Relationship Id="rId9" Type="http://schemas.openxmlformats.org/officeDocument/2006/relationships/image" Target="../media/image17.png"/><Relationship Id="rId1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7.svg"/><Relationship Id="rId9" Type="http://schemas.openxmlformats.org/officeDocument/2006/relationships/image" Target="../media/image3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microsoft.com/office/2007/relationships/hdphoto" Target="../media/hdphoto1.wdp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7.svg"/><Relationship Id="rId9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7.svg"/><Relationship Id="rId9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9.png"/><Relationship Id="rId18" Type="http://schemas.openxmlformats.org/officeDocument/2006/relationships/image" Target="../media/image28.png"/><Relationship Id="rId26" Type="http://schemas.openxmlformats.org/officeDocument/2006/relationships/image" Target="../media/image14.png"/><Relationship Id="rId39" Type="http://schemas.openxmlformats.org/officeDocument/2006/relationships/image" Target="../media/image4.png"/><Relationship Id="rId3" Type="http://schemas.openxmlformats.org/officeDocument/2006/relationships/image" Target="../media/image6.png"/><Relationship Id="rId21" Type="http://schemas.openxmlformats.org/officeDocument/2006/relationships/image" Target="../media/image29.png"/><Relationship Id="rId34" Type="http://schemas.openxmlformats.org/officeDocument/2006/relationships/image" Target="../media/image20.png"/><Relationship Id="rId42" Type="http://schemas.openxmlformats.org/officeDocument/2006/relationships/image" Target="../media/image5.png"/><Relationship Id="rId7" Type="http://schemas.openxmlformats.org/officeDocument/2006/relationships/image" Target="../media/image33.png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5" Type="http://schemas.openxmlformats.org/officeDocument/2006/relationships/image" Target="../media/image13.png"/><Relationship Id="rId33" Type="http://schemas.openxmlformats.org/officeDocument/2006/relationships/image" Target="../media/image19.png"/><Relationship Id="rId38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7.png"/><Relationship Id="rId20" Type="http://schemas.openxmlformats.org/officeDocument/2006/relationships/image" Target="../media/image2.png"/><Relationship Id="rId29" Type="http://schemas.openxmlformats.org/officeDocument/2006/relationships/image" Target="../media/image36.png"/><Relationship Id="rId41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24" Type="http://schemas.openxmlformats.org/officeDocument/2006/relationships/image" Target="../media/image35.png"/><Relationship Id="rId32" Type="http://schemas.openxmlformats.org/officeDocument/2006/relationships/image" Target="../media/image18.png"/><Relationship Id="rId37" Type="http://schemas.microsoft.com/office/2007/relationships/hdphoto" Target="../media/hdphoto1.wdp"/><Relationship Id="rId40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.png"/><Relationship Id="rId23" Type="http://schemas.openxmlformats.org/officeDocument/2006/relationships/image" Target="../media/image40.png"/><Relationship Id="rId28" Type="http://schemas.openxmlformats.org/officeDocument/2006/relationships/image" Target="../media/image15.png"/><Relationship Id="rId36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32.png"/><Relationship Id="rId31" Type="http://schemas.openxmlformats.org/officeDocument/2006/relationships/image" Target="../media/image24.png"/><Relationship Id="rId4" Type="http://schemas.openxmlformats.org/officeDocument/2006/relationships/image" Target="../media/image7.svg"/><Relationship Id="rId9" Type="http://schemas.openxmlformats.org/officeDocument/2006/relationships/image" Target="../media/image38.png"/><Relationship Id="rId14" Type="http://schemas.openxmlformats.org/officeDocument/2006/relationships/image" Target="../media/image31.png"/><Relationship Id="rId22" Type="http://schemas.openxmlformats.org/officeDocument/2006/relationships/image" Target="../media/image12.png"/><Relationship Id="rId27" Type="http://schemas.openxmlformats.org/officeDocument/2006/relationships/image" Target="../media/image1.png"/><Relationship Id="rId30" Type="http://schemas.openxmlformats.org/officeDocument/2006/relationships/image" Target="../media/image37.png"/><Relationship Id="rId35" Type="http://schemas.openxmlformats.org/officeDocument/2006/relationships/image" Target="../media/image3.png"/><Relationship Id="rId43" Type="http://schemas.openxmlformats.org/officeDocument/2006/relationships/image" Target="../media/image3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7.svg"/><Relationship Id="rId9" Type="http://schemas.openxmlformats.org/officeDocument/2006/relationships/image" Target="../media/image2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7.svg"/><Relationship Id="rId9" Type="http://schemas.openxmlformats.org/officeDocument/2006/relationships/image" Target="../media/image2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9.png"/><Relationship Id="rId18" Type="http://schemas.microsoft.com/office/2007/relationships/hdphoto" Target="../media/hdphoto1.wdp"/><Relationship Id="rId3" Type="http://schemas.openxmlformats.org/officeDocument/2006/relationships/image" Target="../media/image25.png"/><Relationship Id="rId7" Type="http://schemas.openxmlformats.org/officeDocument/2006/relationships/image" Target="../media/image7.sv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image" Target="../media/image4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34.png"/><Relationship Id="rId5" Type="http://schemas.openxmlformats.org/officeDocument/2006/relationships/hyperlink" Target="http://pptmon.com/" TargetMode="External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19" Type="http://schemas.openxmlformats.org/officeDocument/2006/relationships/image" Target="../media/image23.png"/><Relationship Id="rId4" Type="http://schemas.openxmlformats.org/officeDocument/2006/relationships/image" Target="../media/image26.svg"/><Relationship Id="rId9" Type="http://schemas.openxmlformats.org/officeDocument/2006/relationships/hyperlink" Target="http://www.pptmon.com/" TargetMode="External"/><Relationship Id="rId14" Type="http://schemas.openxmlformats.org/officeDocument/2006/relationships/image" Target="../media/image3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7.svg"/><Relationship Id="rId9" Type="http://schemas.openxmlformats.org/officeDocument/2006/relationships/image" Target="../media/image3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microsoft.com/office/2007/relationships/hdphoto" Target="../media/hdphoto1.wdp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7.svg"/><Relationship Id="rId9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7.svg"/><Relationship Id="rId9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3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9.png"/><Relationship Id="rId4" Type="http://schemas.openxmlformats.org/officeDocument/2006/relationships/image" Target="../media/image7.svg"/><Relationship Id="rId9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그림 118">
            <a:extLst>
              <a:ext uri="{FF2B5EF4-FFF2-40B4-BE49-F238E27FC236}">
                <a16:creationId xmlns:a16="http://schemas.microsoft.com/office/drawing/2014/main" id="{330647D0-6E9F-49B1-9970-216ABB977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35" y="2825879"/>
            <a:ext cx="1496791" cy="1500123"/>
          </a:xfrm>
          <a:prstGeom prst="rect">
            <a:avLst/>
          </a:prstGeom>
        </p:spPr>
      </p:pic>
      <p:pic>
        <p:nvPicPr>
          <p:cNvPr id="114" name="그림 113">
            <a:extLst>
              <a:ext uri="{FF2B5EF4-FFF2-40B4-BE49-F238E27FC236}">
                <a16:creationId xmlns:a16="http://schemas.microsoft.com/office/drawing/2014/main" id="{1E15731D-4626-4B53-934F-9BDDA0A943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442" y="1722049"/>
            <a:ext cx="1005806" cy="1280117"/>
          </a:xfrm>
          <a:prstGeom prst="rect">
            <a:avLst/>
          </a:prstGeom>
        </p:spPr>
      </p:pic>
      <p:pic>
        <p:nvPicPr>
          <p:cNvPr id="115" name="그림 114">
            <a:extLst>
              <a:ext uri="{FF2B5EF4-FFF2-40B4-BE49-F238E27FC236}">
                <a16:creationId xmlns:a16="http://schemas.microsoft.com/office/drawing/2014/main" id="{F911AE78-8C2C-4D86-9294-CF4FE9C589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987453" y="4617305"/>
            <a:ext cx="1267095" cy="1377966"/>
          </a:xfrm>
          <a:prstGeom prst="rect">
            <a:avLst/>
          </a:prstGeom>
        </p:spPr>
      </p:pic>
      <p:pic>
        <p:nvPicPr>
          <p:cNvPr id="116" name="그림 115">
            <a:extLst>
              <a:ext uri="{FF2B5EF4-FFF2-40B4-BE49-F238E27FC236}">
                <a16:creationId xmlns:a16="http://schemas.microsoft.com/office/drawing/2014/main" id="{26036345-5BAC-4D9B-8C6C-69FD243744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57143">
            <a:off x="8990670" y="2623579"/>
            <a:ext cx="1169618" cy="1668107"/>
          </a:xfrm>
          <a:prstGeom prst="rect">
            <a:avLst/>
          </a:prstGeom>
        </p:spPr>
      </p:pic>
      <p:pic>
        <p:nvPicPr>
          <p:cNvPr id="117" name="그림 116">
            <a:extLst>
              <a:ext uri="{FF2B5EF4-FFF2-40B4-BE49-F238E27FC236}">
                <a16:creationId xmlns:a16="http://schemas.microsoft.com/office/drawing/2014/main" id="{31C9A1EF-9736-4357-9863-104B944AC37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335">
            <a:off x="6630583" y="4274615"/>
            <a:ext cx="1162446" cy="1734787"/>
          </a:xfrm>
          <a:prstGeom prst="rect">
            <a:avLst/>
          </a:prstGeom>
        </p:spPr>
      </p:pic>
      <p:pic>
        <p:nvPicPr>
          <p:cNvPr id="6" name="Graphic 3">
            <a:hlinkClick r:id="rId7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10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CE7D269-37DC-42DB-A013-3A95097794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51"/>
          <a:stretch/>
        </p:blipFill>
        <p:spPr>
          <a:xfrm>
            <a:off x="9465734" y="5682096"/>
            <a:ext cx="2543128" cy="117590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1349F09-AA6D-4AE7-8F68-0B2A867882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71"/>
          <a:stretch/>
        </p:blipFill>
        <p:spPr>
          <a:xfrm>
            <a:off x="10494745" y="4517182"/>
            <a:ext cx="1697255" cy="102271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5FAE194-33AE-4AEE-8158-3FE5FEB7C9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1" r="12159"/>
          <a:stretch/>
        </p:blipFill>
        <p:spPr>
          <a:xfrm flipH="1">
            <a:off x="0" y="0"/>
            <a:ext cx="1428232" cy="115569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8D12AE3-01E1-44F8-8074-76C867DEE9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3" r="13629"/>
          <a:stretch/>
        </p:blipFill>
        <p:spPr>
          <a:xfrm>
            <a:off x="9890139" y="0"/>
            <a:ext cx="2301861" cy="620089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35EDA737-E106-4EEB-8097-68B5AADB2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1"/>
          <a:stretch/>
        </p:blipFill>
        <p:spPr>
          <a:xfrm>
            <a:off x="9143337" y="-1"/>
            <a:ext cx="1678960" cy="2394113"/>
          </a:xfrm>
          <a:prstGeom prst="rect">
            <a:avLst/>
          </a:prstGeom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8BE9AF47-4A85-46E4-A6D2-928C34598CA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19647" y="552231"/>
            <a:ext cx="1115328" cy="1007164"/>
          </a:xfrm>
          <a:prstGeom prst="rect">
            <a:avLst/>
          </a:prstGeom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F0752AC5-1B2D-46D0-9156-E0F63D82C14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96" y="138420"/>
            <a:ext cx="1506948" cy="1475240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68B4A2D0-DAB3-411B-8A5D-7834A9C48A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5"/>
          <a:stretch/>
        </p:blipFill>
        <p:spPr>
          <a:xfrm>
            <a:off x="0" y="2819057"/>
            <a:ext cx="932783" cy="15154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56A1CEB-867F-4E38-BE6B-0B5DC50390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6" b="10431"/>
          <a:stretch/>
        </p:blipFill>
        <p:spPr>
          <a:xfrm>
            <a:off x="0" y="4741337"/>
            <a:ext cx="1084979" cy="211666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5EEB2A8-D445-463A-819B-28BBFFB6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94"/>
          <a:stretch/>
        </p:blipFill>
        <p:spPr>
          <a:xfrm>
            <a:off x="1369703" y="5921445"/>
            <a:ext cx="1618113" cy="936555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8243C6E7-E709-4925-A018-58893EAC0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03"/>
          <a:stretch/>
        </p:blipFill>
        <p:spPr>
          <a:xfrm>
            <a:off x="293352" y="4646639"/>
            <a:ext cx="1867978" cy="2211361"/>
          </a:xfrm>
          <a:prstGeom prst="rect">
            <a:avLst/>
          </a:prstGeom>
        </p:spPr>
      </p:pic>
      <p:pic>
        <p:nvPicPr>
          <p:cNvPr id="106" name="그림 105">
            <a:extLst>
              <a:ext uri="{FF2B5EF4-FFF2-40B4-BE49-F238E27FC236}">
                <a16:creationId xmlns:a16="http://schemas.microsoft.com/office/drawing/2014/main" id="{BAC552CF-FF14-4188-A9AE-98D95B94650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92116" y="581919"/>
            <a:ext cx="1300410" cy="1158682"/>
          </a:xfrm>
          <a:prstGeom prst="rect">
            <a:avLst/>
          </a:prstGeom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650091EA-A7B7-4557-AE5C-C8021FCF4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20"/>
          <a:stretch/>
        </p:blipFill>
        <p:spPr>
          <a:xfrm>
            <a:off x="11328934" y="1950853"/>
            <a:ext cx="863065" cy="1746200"/>
          </a:xfrm>
          <a:prstGeom prst="rect">
            <a:avLst/>
          </a:prstGeom>
        </p:spPr>
      </p:pic>
      <p:pic>
        <p:nvPicPr>
          <p:cNvPr id="108" name="그림 107">
            <a:extLst>
              <a:ext uri="{FF2B5EF4-FFF2-40B4-BE49-F238E27FC236}">
                <a16:creationId xmlns:a16="http://schemas.microsoft.com/office/drawing/2014/main" id="{E108866D-DFC0-4CDE-A325-913F2333EE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959"/>
          <a:stretch/>
        </p:blipFill>
        <p:spPr>
          <a:xfrm>
            <a:off x="2000270" y="5539894"/>
            <a:ext cx="1350185" cy="1318106"/>
          </a:xfrm>
          <a:prstGeom prst="rect">
            <a:avLst/>
          </a:prstGeom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1CCF47C8-7DD1-4FE6-80FE-CD52B1F4DE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76"/>
          <a:stretch/>
        </p:blipFill>
        <p:spPr>
          <a:xfrm>
            <a:off x="8299247" y="5852611"/>
            <a:ext cx="2283433" cy="1005390"/>
          </a:xfrm>
          <a:prstGeom prst="rect">
            <a:avLst/>
          </a:prstGeom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B14FDE9B-99C7-4D7C-896C-96B0C6C9E1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67"/>
          <a:stretch/>
        </p:blipFill>
        <p:spPr>
          <a:xfrm>
            <a:off x="5889670" y="6144258"/>
            <a:ext cx="1497911" cy="727058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11DE2296-34CF-4E1E-B3AD-5696485E56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073" b="5319"/>
          <a:stretch/>
        </p:blipFill>
        <p:spPr>
          <a:xfrm>
            <a:off x="11025785" y="3821409"/>
            <a:ext cx="1166215" cy="3036591"/>
          </a:xfrm>
          <a:prstGeom prst="rect">
            <a:avLst/>
          </a:prstGeom>
        </p:spPr>
      </p:pic>
      <p:pic>
        <p:nvPicPr>
          <p:cNvPr id="113" name="그래픽 112">
            <a:extLst>
              <a:ext uri="{FF2B5EF4-FFF2-40B4-BE49-F238E27FC236}">
                <a16:creationId xmlns:a16="http://schemas.microsoft.com/office/drawing/2014/main" id="{A0636B57-7F0C-4388-AFA9-85954BAF483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12700" y="832250"/>
            <a:ext cx="8566600" cy="51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2D22BD9E-3400-4512-B36E-2A2294157F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1" b="12970"/>
          <a:stretch/>
        </p:blipFill>
        <p:spPr>
          <a:xfrm rot="10800000" flipH="1" flipV="1">
            <a:off x="8306531" y="5423836"/>
            <a:ext cx="3885469" cy="143416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C3E14DD7-E9CD-4749-AEC3-93C490345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6" b="50000"/>
          <a:stretch/>
        </p:blipFill>
        <p:spPr>
          <a:xfrm flipH="1" flipV="1">
            <a:off x="1" y="0"/>
            <a:ext cx="1767840" cy="79611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340EC55-AD36-4803-8F66-58E2760E13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4414">
            <a:off x="9803331" y="4011154"/>
            <a:ext cx="1839322" cy="232829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5177B793-26A8-41AD-ABF7-2972167360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4404" y="256249"/>
            <a:ext cx="1638518" cy="1684232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DB3C4802-8619-4784-8B5A-D241A62DB4D3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6734575" y="1282700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36571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BF3D96-6D1C-4AAC-B315-424C2D5C9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99" b="21184"/>
          <a:stretch/>
        </p:blipFill>
        <p:spPr>
          <a:xfrm flipH="1">
            <a:off x="-1" y="5892028"/>
            <a:ext cx="1296060" cy="96597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DF2A5D1-817B-4BC2-AE40-C6F61E8E6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2" t="21528" b="-1"/>
          <a:stretch/>
        </p:blipFill>
        <p:spPr>
          <a:xfrm flipH="1">
            <a:off x="10730725" y="0"/>
            <a:ext cx="1461275" cy="13208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2C8CA28-93A2-475F-8F04-818EB14A68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75213">
            <a:off x="188186" y="5242411"/>
            <a:ext cx="919686" cy="15310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FC1F0FE-267B-47CB-8861-FB04998C55B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034" y="204848"/>
            <a:ext cx="1634098" cy="1777082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F4464A14-0C3B-44EC-B1AB-EC99E37D0D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345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4D0CECA6-7AA6-40B3-8FD8-375D814C2DC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6220D39D-325E-4EA3-ABC4-38C702D8348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0718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1170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ED4EE5C-B024-4185-AF8A-C2D8EDE68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t="15161"/>
          <a:stretch/>
        </p:blipFill>
        <p:spPr>
          <a:xfrm>
            <a:off x="0" y="0"/>
            <a:ext cx="1068208" cy="114215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DBB9274-B6F6-4110-8A28-A5ADBA1DC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b="32637"/>
          <a:stretch/>
        </p:blipFill>
        <p:spPr>
          <a:xfrm>
            <a:off x="-1" y="6039781"/>
            <a:ext cx="2739585" cy="8182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B0ADFF2-3538-44F9-AD0A-0ED974A37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9"/>
          <a:stretch/>
        </p:blipFill>
        <p:spPr>
          <a:xfrm>
            <a:off x="10767461" y="6043953"/>
            <a:ext cx="1351735" cy="81404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883C554-AD44-4A4A-BCFF-1A10625EC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9" b="38097"/>
          <a:stretch/>
        </p:blipFill>
        <p:spPr>
          <a:xfrm flipV="1">
            <a:off x="10436993" y="-1"/>
            <a:ext cx="1755007" cy="6330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2DA5ADA-650E-4489-8934-4C666EAD0FF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8795">
            <a:off x="10995801" y="75348"/>
            <a:ext cx="811210" cy="143658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AB7F88F-0686-4D98-957A-D48DABC59A1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468" y="5244124"/>
            <a:ext cx="1527626" cy="136113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3C8D082-1E9F-4268-867A-11B05C1C907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3" y="4755992"/>
            <a:ext cx="1487288" cy="2103040"/>
          </a:xfrm>
          <a:prstGeom prst="rect">
            <a:avLst/>
          </a:prstGeom>
        </p:spPr>
      </p:pic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00321F08-A3AB-4FAD-B628-5CF22BD09F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CAC85390-31A8-467C-916B-D0165D5365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5093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43936022-13F3-4AF1-89BE-BD5E138051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1355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E47D564-8559-4E66-B5FB-B0A956DE590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77618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95580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9CDAD05-5C40-4788-92FE-0780665B1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77"/>
          <a:stretch/>
        </p:blipFill>
        <p:spPr>
          <a:xfrm>
            <a:off x="11056741" y="67378"/>
            <a:ext cx="1135259" cy="13325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6D84FD2-FBFC-47EA-BB89-F3A4A51D48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" b="8972"/>
          <a:stretch/>
        </p:blipFill>
        <p:spPr>
          <a:xfrm flipH="1">
            <a:off x="-1" y="5989443"/>
            <a:ext cx="2636208" cy="86855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02C756E-1763-4164-8CD6-44D10A7C9E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0248">
            <a:off x="325271" y="4854693"/>
            <a:ext cx="1985663" cy="16380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315315E-0F3D-4136-AD48-D5BF9E13D1D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392" y="385012"/>
            <a:ext cx="1377608" cy="2377439"/>
          </a:xfrm>
          <a:prstGeom prst="rect">
            <a:avLst/>
          </a:prstGeom>
        </p:spPr>
      </p:pic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8CCC8464-7EC8-41B1-B2F5-86A95880BB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5874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FF6E22-89D8-492C-B378-061B4A39D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63" b="8841"/>
          <a:stretch/>
        </p:blipFill>
        <p:spPr>
          <a:xfrm rot="5400000" flipH="1">
            <a:off x="498701" y="-498703"/>
            <a:ext cx="802187" cy="179959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754B084-A9EA-4384-94B5-7EC62C755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3" b="17208"/>
          <a:stretch/>
        </p:blipFill>
        <p:spPr>
          <a:xfrm>
            <a:off x="10422256" y="5900287"/>
            <a:ext cx="1769745" cy="95771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B2C23AC-C84C-4472-8729-84B3BDEAB6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68" y="401092"/>
            <a:ext cx="1527635" cy="15310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3FDC32A-7A20-476A-A1AC-6F6B3B61C8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886" y="4677878"/>
            <a:ext cx="1405877" cy="1987927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77DA4919-5235-48D6-966B-F01054CD36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4080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CACE7F6-AB9F-48E4-85E1-45A62FB26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 b="32797"/>
          <a:stretch/>
        </p:blipFill>
        <p:spPr>
          <a:xfrm flipV="1">
            <a:off x="9785456" y="-1"/>
            <a:ext cx="2406544" cy="58594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159A322-79B7-4F54-A5F3-AB75BB7272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4" r="13412"/>
          <a:stretch/>
        </p:blipFill>
        <p:spPr>
          <a:xfrm flipH="1" flipV="1">
            <a:off x="-1" y="6205008"/>
            <a:ext cx="2307640" cy="65299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7907392-BF1E-44A6-BEA0-347B706BBC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454" y="148375"/>
            <a:ext cx="1005806" cy="128011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D6AB079-A181-4145-969C-82C5017FDB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7708"/>
            <a:ext cx="1309303" cy="199724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A54B307-97A2-44C2-A5E1-2256B3F20A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293" y="292973"/>
            <a:ext cx="1337531" cy="1207818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DA36BC74-DC62-4468-9E19-DC062DAC2C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26326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FC7B8C2-9642-474B-82D5-93EC99B7F5C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0984" y="3116618"/>
            <a:ext cx="1335285" cy="134625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8E2614B-3F30-4B60-888B-3B7ECEC8A1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1739" y="4581856"/>
            <a:ext cx="3117492" cy="121464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AC005DF-3DE5-48CD-84C7-A1408363F5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90" y="-1728969"/>
            <a:ext cx="1329801" cy="127496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2471F84-0DE5-4F16-A310-B24472273F8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6296" y="-668154"/>
            <a:ext cx="1082049" cy="197413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A44D1F1-C845-4DB2-83A5-0DFCCBEDC8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351735" cy="101997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8A2EC08-9A61-4DFB-A16B-533D2908F09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674" y="2661320"/>
            <a:ext cx="1625921" cy="91852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E635429-12F1-4E2B-BC74-95A278630A6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294402"/>
            <a:ext cx="1930267" cy="102271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260D344-FF5A-4EB3-A422-49B69BBDB3A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944" y="-1280960"/>
            <a:ext cx="1505280" cy="122561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6C98973-08BA-447A-BB35-D0F1EB00968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100" y="-1604233"/>
            <a:ext cx="1625921" cy="133254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B138970-A6B5-4776-8BF5-23F11717960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399" y="-1104110"/>
            <a:ext cx="2645892" cy="87191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52D340A-C52C-4E98-A6B3-5E5583BD39F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438" y="-1225856"/>
            <a:ext cx="2665085" cy="95416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B099E75-6051-4A60-9AEB-068125E3126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674" y="1305983"/>
            <a:ext cx="1623180" cy="106932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8B4DC98-CA42-47AB-BDCB-B122647D1D0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661" y="1489217"/>
            <a:ext cx="1359962" cy="1310607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5044F9B3-D931-4EC7-B187-C12E1B1D65B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23" y="1081671"/>
            <a:ext cx="1005806" cy="1280117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63743881-3392-449E-9EA9-F01F6A17E1F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03" y="75077"/>
            <a:ext cx="1207818" cy="1528911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062B72A2-22E2-47EA-BFC6-6B16C6E8EC6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697" y="74015"/>
            <a:ext cx="1003680" cy="1531037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CC983D92-8F0F-41C9-A706-B0011DA428E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118" y="296892"/>
            <a:ext cx="1248221" cy="1175921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778A784C-2AEF-4DD1-A94D-90880BD98F1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626" y="119915"/>
            <a:ext cx="864541" cy="1531037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71EE1495-1BFA-4501-84BB-DAB1FE095E7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74" y="1763988"/>
            <a:ext cx="1337531" cy="1207818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0AF26DDB-797A-4DF1-AC18-67950098C1A6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699" y="1634379"/>
            <a:ext cx="1563944" cy="1531037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777AA22C-408E-4457-A464-4D227498603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972" y="1709697"/>
            <a:ext cx="1527635" cy="1531037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E33199F6-FD59-46E1-A978-3B95D2054E0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498" y="1753273"/>
            <a:ext cx="1500003" cy="1531037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6BACF46F-08DD-40B7-BF4E-9E729013BC7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160" y="1853423"/>
            <a:ext cx="1681455" cy="1531037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24522003-5FED-46DB-8466-8527853439E5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47" y="3573690"/>
            <a:ext cx="1433221" cy="1182301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9C9FCAE8-7D51-4011-97EF-02840B8D379E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180" y="1705991"/>
            <a:ext cx="605610" cy="1531037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C08A13B4-6887-4B50-80F9-504EA691F088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195" y="3399321"/>
            <a:ext cx="887160" cy="1531037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47B7555B-45CF-4A53-8010-3F1DE42DD60D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158" y="3765070"/>
            <a:ext cx="1112128" cy="990921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6B5CFFAA-F69B-44C5-BDBA-43D0EDC56035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657" y="3519489"/>
            <a:ext cx="919686" cy="1531037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E22AE70E-767E-40B2-BD10-7744A6A497A2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368" y="3573690"/>
            <a:ext cx="1407850" cy="1531037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70B37D7B-C6D6-4B41-BB63-2B84F86DE972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423" y="3573690"/>
            <a:ext cx="1082761" cy="1531037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9DC79E59-A729-4BE7-A120-498D8342B689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574" y="3384460"/>
            <a:ext cx="1448106" cy="1488508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BB3981FD-4B39-45ED-87FB-E60DA5FFEDCB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4" y="3092074"/>
            <a:ext cx="1073509" cy="1531037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CA1479EA-F7BF-40F0-AFEB-9C87C04CC804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184" y="5323749"/>
            <a:ext cx="1792589" cy="1250347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7A50E3FF-CBB0-402B-877B-6E27E5EF2AE5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646" y="5453462"/>
            <a:ext cx="1175922" cy="1120634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D71940D1-A1B5-48C0-9623-F5C7999F886B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160" y="5104727"/>
            <a:ext cx="1025917" cy="1531037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A6A45DBC-A6B3-436B-8DE6-CF3C56F58FF6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783" y="5104727"/>
            <a:ext cx="1273738" cy="136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2D22BD9E-3400-4512-B36E-2A2294157F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1" b="12970"/>
          <a:stretch/>
        </p:blipFill>
        <p:spPr>
          <a:xfrm rot="16200000" flipV="1">
            <a:off x="-1225652" y="1225653"/>
            <a:ext cx="3885469" cy="143416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C3E14DD7-E9CD-4749-AEC3-93C490345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6" b="50000"/>
          <a:stretch/>
        </p:blipFill>
        <p:spPr>
          <a:xfrm>
            <a:off x="10424161" y="6061887"/>
            <a:ext cx="1767840" cy="79611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340EC55-AD36-4803-8F66-58E2760E13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4414">
            <a:off x="10770476" y="5156838"/>
            <a:ext cx="1288285" cy="163076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5177B793-26A8-41AD-ABF7-2972167360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4" y="256249"/>
            <a:ext cx="1638518" cy="168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7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BF3D96-6D1C-4AAC-B315-424C2D5C9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99" b="21184"/>
          <a:stretch/>
        </p:blipFill>
        <p:spPr>
          <a:xfrm flipH="1">
            <a:off x="-1" y="5892028"/>
            <a:ext cx="1296060" cy="96597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DF2A5D1-817B-4BC2-AE40-C6F61E8E6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2" t="21528" b="-1"/>
          <a:stretch/>
        </p:blipFill>
        <p:spPr>
          <a:xfrm flipH="1">
            <a:off x="10730725" y="0"/>
            <a:ext cx="1461275" cy="13208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2C8CA28-93A2-475F-8F04-818EB14A68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75213">
            <a:off x="188186" y="5242411"/>
            <a:ext cx="919686" cy="15310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FC1F0FE-267B-47CB-8861-FB04998C55B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034" y="204848"/>
            <a:ext cx="1634098" cy="177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706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E8F3E57A-1795-41D1-8517-50659BB358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510" y="169957"/>
            <a:ext cx="1474580" cy="210304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67C25A6-8C90-4895-B44C-56336738F2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2700" y="832250"/>
            <a:ext cx="8566600" cy="5193500"/>
          </a:xfrm>
          <a:prstGeom prst="rect">
            <a:avLst/>
          </a:prstGeom>
        </p:spPr>
      </p:pic>
      <p:pic>
        <p:nvPicPr>
          <p:cNvPr id="6" name="Graphic 3">
            <a:hlinkClick r:id="rId5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ED4EE5C-B024-4185-AF8A-C2D8EDE68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t="15161"/>
          <a:stretch/>
        </p:blipFill>
        <p:spPr>
          <a:xfrm>
            <a:off x="0" y="0"/>
            <a:ext cx="1068208" cy="114215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DBB9274-B6F6-4110-8A28-A5ADBA1DC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b="32637"/>
          <a:stretch/>
        </p:blipFill>
        <p:spPr>
          <a:xfrm>
            <a:off x="-1" y="6039781"/>
            <a:ext cx="2739585" cy="8182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B0ADFF2-3538-44F9-AD0A-0ED974A37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9"/>
          <a:stretch/>
        </p:blipFill>
        <p:spPr>
          <a:xfrm>
            <a:off x="10767461" y="6043953"/>
            <a:ext cx="1351735" cy="81404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883C554-AD44-4A4A-BCFF-1A10625EC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9" b="38097"/>
          <a:stretch/>
        </p:blipFill>
        <p:spPr>
          <a:xfrm flipV="1">
            <a:off x="10436993" y="-1"/>
            <a:ext cx="1755007" cy="6330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2DA5ADA-650E-4489-8934-4C666EAD0FF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8795">
            <a:off x="10995801" y="75348"/>
            <a:ext cx="811210" cy="143658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B10264-DF39-4277-BE3A-3BE3B7AC82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639" y="1758418"/>
            <a:ext cx="2309658" cy="21030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AB7F88F-0686-4D98-957A-D48DABC59A1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468" y="5244124"/>
            <a:ext cx="1527626" cy="136113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3C8D082-1E9F-4268-867A-11B05C1C907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3" y="4755992"/>
            <a:ext cx="1487288" cy="210304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9491FA0-E92D-4C61-92BA-3BD0EBB46DE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20" y="228589"/>
            <a:ext cx="1615254" cy="15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63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9CDAD05-5C40-4788-92FE-0780665B1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77"/>
          <a:stretch/>
        </p:blipFill>
        <p:spPr>
          <a:xfrm>
            <a:off x="11056741" y="67378"/>
            <a:ext cx="1135259" cy="13325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6D84FD2-FBFC-47EA-BB89-F3A4A51D48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" b="8972"/>
          <a:stretch/>
        </p:blipFill>
        <p:spPr>
          <a:xfrm flipH="1">
            <a:off x="-1" y="5989443"/>
            <a:ext cx="2636208" cy="86855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02C756E-1763-4164-8CD6-44D10A7C9E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0248">
            <a:off x="325271" y="4854693"/>
            <a:ext cx="1985663" cy="16380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315315E-0F3D-4136-AD48-D5BF9E13D1D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392" y="385012"/>
            <a:ext cx="1377608" cy="237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98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FF6E22-89D8-492C-B378-061B4A39D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63" b="8841"/>
          <a:stretch/>
        </p:blipFill>
        <p:spPr>
          <a:xfrm rot="5400000" flipH="1">
            <a:off x="498701" y="-498703"/>
            <a:ext cx="802187" cy="179959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754B084-A9EA-4384-94B5-7EC62C755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3" b="17208"/>
          <a:stretch/>
        </p:blipFill>
        <p:spPr>
          <a:xfrm>
            <a:off x="10422256" y="5900287"/>
            <a:ext cx="1769745" cy="95771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B2C23AC-C84C-4472-8729-84B3BDEAB6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68" y="401092"/>
            <a:ext cx="1527635" cy="15310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3FDC32A-7A20-476A-A1AC-6F6B3B61C8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886" y="4677878"/>
            <a:ext cx="1405877" cy="19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07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CACE7F6-AB9F-48E4-85E1-45A62FB26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 b="32797"/>
          <a:stretch/>
        </p:blipFill>
        <p:spPr>
          <a:xfrm flipV="1">
            <a:off x="9785456" y="-1"/>
            <a:ext cx="2406544" cy="58594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159A322-79B7-4F54-A5F3-AB75BB7272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4" r="13412"/>
          <a:stretch/>
        </p:blipFill>
        <p:spPr>
          <a:xfrm flipH="1" flipV="1">
            <a:off x="-1" y="6205008"/>
            <a:ext cx="2307640" cy="65299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7907392-BF1E-44A6-BEA0-347B706BBC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454" y="148375"/>
            <a:ext cx="1005806" cy="128011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D6AB079-A181-4145-969C-82C5017FDB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7708"/>
            <a:ext cx="1309303" cy="199724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A54B307-97A2-44C2-A5E1-2256B3F20A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293" y="292973"/>
            <a:ext cx="1337531" cy="120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047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2E19A40-E2F0-4B49-96F8-8FCEDDE41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2" t="20189"/>
          <a:stretch/>
        </p:blipFill>
        <p:spPr>
          <a:xfrm flipH="1">
            <a:off x="10981357" y="-1"/>
            <a:ext cx="1210643" cy="93846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A90946-3110-4602-B7B1-C864A01634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6" r="17096" b="-1"/>
          <a:stretch/>
        </p:blipFill>
        <p:spPr>
          <a:xfrm flipH="1" flipV="1">
            <a:off x="0" y="5645216"/>
            <a:ext cx="1650818" cy="121278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E78A273-F96F-4096-931A-B27659BEC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629" y="172943"/>
            <a:ext cx="1681455" cy="15310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70068B6-41E4-457B-B687-97B21C8B0EC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48" y="5458503"/>
            <a:ext cx="1792589" cy="12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160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2CD7C3A-2DD3-488F-9628-D6BCA10CF0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0"/>
          <a:stretch/>
        </p:blipFill>
        <p:spPr>
          <a:xfrm rot="5400000">
            <a:off x="484376" y="-484375"/>
            <a:ext cx="1020280" cy="198903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E98771E-BB73-4236-AF58-844F605D9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77" b="4334"/>
          <a:stretch/>
        </p:blipFill>
        <p:spPr>
          <a:xfrm rot="5400000" flipV="1">
            <a:off x="11227605" y="5893605"/>
            <a:ext cx="653997" cy="127479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0829332-9807-4319-A3FC-63CC2CCFC35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0" y="326999"/>
            <a:ext cx="1500003" cy="15310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C76B49-EE99-4366-89B7-838A8E87F90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838" y="5335733"/>
            <a:ext cx="1273738" cy="136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23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76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61BF63-5B31-48C8-B00D-4FD811E9F26F}"/>
              </a:ext>
            </a:extLst>
          </p:cNvPr>
          <p:cNvSpPr txBox="1"/>
          <p:nvPr/>
        </p:nvSpPr>
        <p:spPr>
          <a:xfrm>
            <a:off x="2903621" y="3394521"/>
            <a:ext cx="6384756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E0D02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2E0D02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EA0B0-8C75-4A52-9154-0B85F9F90607}"/>
              </a:ext>
            </a:extLst>
          </p:cNvPr>
          <p:cNvSpPr txBox="1"/>
          <p:nvPr/>
        </p:nvSpPr>
        <p:spPr>
          <a:xfrm>
            <a:off x="2903621" y="2286526"/>
            <a:ext cx="6384758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Handmade Sweets</a:t>
            </a:r>
            <a:endParaRPr lang="ko-KR" altLang="en-US" sz="72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5F8F48E-7A51-4E22-9BC1-96E2D8E266C3}"/>
              </a:ext>
            </a:extLst>
          </p:cNvPr>
          <p:cNvSpPr/>
          <p:nvPr/>
        </p:nvSpPr>
        <p:spPr>
          <a:xfrm>
            <a:off x="4434976" y="4048255"/>
            <a:ext cx="3322048" cy="523220"/>
          </a:xfrm>
          <a:prstGeom prst="roundRect">
            <a:avLst>
              <a:gd name="adj" fmla="val 50000"/>
            </a:avLst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Company name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E73861E-5E4E-4F60-A6C9-2718B20677A1}"/>
              </a:ext>
            </a:extLst>
          </p:cNvPr>
          <p:cNvSpPr/>
          <p:nvPr/>
        </p:nvSpPr>
        <p:spPr>
          <a:xfrm>
            <a:off x="8189035" y="1613796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02.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C9FA34A-12A6-4AF7-A0D7-04241FBDF2EF}"/>
              </a:ext>
            </a:extLst>
          </p:cNvPr>
          <p:cNvSpPr/>
          <p:nvPr/>
        </p:nvSpPr>
        <p:spPr>
          <a:xfrm>
            <a:off x="8189034" y="2390822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6B1F3E-133C-4A8F-9CB0-4390C5EA273F}"/>
              </a:ext>
            </a:extLst>
          </p:cNvPr>
          <p:cNvSpPr/>
          <p:nvPr/>
        </p:nvSpPr>
        <p:spPr>
          <a:xfrm>
            <a:off x="8189035" y="3820627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03.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70CB5AD-EF6F-4D6F-910C-93CE02EDCE61}"/>
              </a:ext>
            </a:extLst>
          </p:cNvPr>
          <p:cNvSpPr/>
          <p:nvPr/>
        </p:nvSpPr>
        <p:spPr>
          <a:xfrm>
            <a:off x="8189034" y="4597653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C51D2E2-3CF9-4246-B1CC-4BA6AC71459B}"/>
              </a:ext>
            </a:extLst>
          </p:cNvPr>
          <p:cNvSpPr/>
          <p:nvPr/>
        </p:nvSpPr>
        <p:spPr>
          <a:xfrm>
            <a:off x="824548" y="1613796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01.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31B5C73-071F-4A02-913E-6C87B1F5F5FC}"/>
              </a:ext>
            </a:extLst>
          </p:cNvPr>
          <p:cNvSpPr/>
          <p:nvPr/>
        </p:nvSpPr>
        <p:spPr>
          <a:xfrm>
            <a:off x="824547" y="2390822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FF9947A-4FE4-4E98-904A-9F4E8806E567}"/>
              </a:ext>
            </a:extLst>
          </p:cNvPr>
          <p:cNvSpPr/>
          <p:nvPr/>
        </p:nvSpPr>
        <p:spPr>
          <a:xfrm>
            <a:off x="824548" y="3820627"/>
            <a:ext cx="258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STEP 02.</a:t>
            </a: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7616EC9-8A07-430C-B9D1-513DD3301A4E}"/>
              </a:ext>
            </a:extLst>
          </p:cNvPr>
          <p:cNvSpPr/>
          <p:nvPr/>
        </p:nvSpPr>
        <p:spPr>
          <a:xfrm>
            <a:off x="824547" y="4597653"/>
            <a:ext cx="3178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1A4365B-C31A-4CAD-9A90-FFD430EEC2B5}"/>
              </a:ext>
            </a:extLst>
          </p:cNvPr>
          <p:cNvSpPr/>
          <p:nvPr/>
        </p:nvSpPr>
        <p:spPr>
          <a:xfrm>
            <a:off x="4120268" y="1545336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2E0D02">
              <a:alpha val="15000"/>
            </a:srgb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CE6EBC6C-316F-4F39-B697-5CF089652CD5}"/>
              </a:ext>
            </a:extLst>
          </p:cNvPr>
          <p:cNvSpPr/>
          <p:nvPr/>
        </p:nvSpPr>
        <p:spPr>
          <a:xfrm>
            <a:off x="4871438" y="2257193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605A0F3-768E-495B-A561-F47AD4102001}"/>
              </a:ext>
            </a:extLst>
          </p:cNvPr>
          <p:cNvSpPr/>
          <p:nvPr/>
        </p:nvSpPr>
        <p:spPr>
          <a:xfrm>
            <a:off x="5577493" y="3334393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FF8A924-9172-476C-984C-F246C9758AD7}"/>
              </a:ext>
            </a:extLst>
          </p:cNvPr>
          <p:cNvSpPr/>
          <p:nvPr/>
        </p:nvSpPr>
        <p:spPr>
          <a:xfrm>
            <a:off x="5982891" y="1434407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D969E643-C296-4287-A924-80270EE025F0}"/>
              </a:ext>
            </a:extLst>
          </p:cNvPr>
          <p:cNvSpPr/>
          <p:nvPr/>
        </p:nvSpPr>
        <p:spPr>
          <a:xfrm>
            <a:off x="4047289" y="2915969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0D6E960-BAD4-484F-BAC1-628FFE09A5F9}"/>
              </a:ext>
            </a:extLst>
          </p:cNvPr>
          <p:cNvSpPr/>
          <p:nvPr/>
        </p:nvSpPr>
        <p:spPr>
          <a:xfrm>
            <a:off x="4047289" y="1420344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ABD4E8-C76E-4366-9FBD-CB6016022BFF}"/>
              </a:ext>
            </a:extLst>
          </p:cNvPr>
          <p:cNvSpPr/>
          <p:nvPr/>
        </p:nvSpPr>
        <p:spPr>
          <a:xfrm>
            <a:off x="5231721" y="2814006"/>
            <a:ext cx="1551822" cy="107721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0DEE9D5-6A31-4606-AD6D-3A667237046B}"/>
              </a:ext>
            </a:extLst>
          </p:cNvPr>
          <p:cNvGrpSpPr/>
          <p:nvPr/>
        </p:nvGrpSpPr>
        <p:grpSpPr>
          <a:xfrm>
            <a:off x="7262086" y="3249437"/>
            <a:ext cx="415296" cy="312029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926B499-62B1-437D-A25F-DB974177A12B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BC08B7E-5A1C-40FD-9FBC-F0BE962B1072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A790602-22BC-441B-A143-D23E668E9B53}"/>
              </a:ext>
            </a:extLst>
          </p:cNvPr>
          <p:cNvGrpSpPr/>
          <p:nvPr/>
        </p:nvGrpSpPr>
        <p:grpSpPr>
          <a:xfrm>
            <a:off x="5869657" y="1625221"/>
            <a:ext cx="409044" cy="414389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1244FFB-42B0-499A-9751-FCD354039F7D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7EFE160-4D5E-40BA-B9E0-07F7B10FEAB9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FABF95E-18B1-4248-AD88-66363037A32F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11B1A03-5549-49A0-9475-BC350155B765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994259B-9D47-4F5A-B4A9-EFE8BC86B71B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C72371E-6436-49D5-995A-EEA493B11457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2A83E52-FD61-420D-84D7-A92A20C4F5C5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EC4A288-4CEA-4082-8DD5-F0F3CD39B01B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149F115-9E0C-46C4-8F73-4527B03272D8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7DAFC6B-8407-423C-BC46-6D9FED667049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4E6B2F9-CDCF-4CAF-A7E9-5F8F6906B96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EE9D376-30A8-467A-A860-E0AF085CF23E}"/>
              </a:ext>
            </a:extLst>
          </p:cNvPr>
          <p:cNvGrpSpPr/>
          <p:nvPr/>
        </p:nvGrpSpPr>
        <p:grpSpPr>
          <a:xfrm>
            <a:off x="4244263" y="3144278"/>
            <a:ext cx="412626" cy="40309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F33B33C-1A95-436F-8811-A265E596C36D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5CDBA5C-120E-4D70-87F3-EB4F961DE7B9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0CC046B-7F1A-4D32-A7AC-D38DF33D623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A8C1330-D12F-485D-ABD7-DAB8A317035E}"/>
              </a:ext>
            </a:extLst>
          </p:cNvPr>
          <p:cNvGrpSpPr/>
          <p:nvPr/>
        </p:nvGrpSpPr>
        <p:grpSpPr>
          <a:xfrm>
            <a:off x="5770382" y="4625836"/>
            <a:ext cx="431078" cy="4254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039D749-E009-438B-863A-2918ED66EB5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B54BD45-229C-490F-98CD-6D5B640688E7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4D4C40E-D7CC-42BE-A0CC-05BE4128923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642B009-3DEF-42D5-8950-58254AE92EFC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6172B65-0C2E-47A7-A615-97023D0B54C3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EA54F1F-7D32-4E13-91D1-A2CEF4563D07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0EC1553-1AC8-4394-84A7-5A8245B25416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90F9854-CFDF-486B-AA4B-06DE59CA3003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5505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7D62C05-41A6-42AA-88EF-4A097D920EBB}"/>
              </a:ext>
            </a:extLst>
          </p:cNvPr>
          <p:cNvSpPr/>
          <p:nvPr/>
        </p:nvSpPr>
        <p:spPr>
          <a:xfrm>
            <a:off x="6383813" y="44206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2E0D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712FE-658F-40A0-9243-8A250DCCA978}"/>
              </a:ext>
            </a:extLst>
          </p:cNvPr>
          <p:cNvSpPr txBox="1"/>
          <p:nvPr/>
        </p:nvSpPr>
        <p:spPr>
          <a:xfrm>
            <a:off x="2096060" y="2695642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937287-D1C9-4566-A89C-5A482A921501}"/>
              </a:ext>
            </a:extLst>
          </p:cNvPr>
          <p:cNvSpPr txBox="1"/>
          <p:nvPr/>
        </p:nvSpPr>
        <p:spPr>
          <a:xfrm>
            <a:off x="213069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8AE736-11DF-4E23-9FB0-C2AE876B3333}"/>
              </a:ext>
            </a:extLst>
          </p:cNvPr>
          <p:cNvSpPr txBox="1"/>
          <p:nvPr/>
        </p:nvSpPr>
        <p:spPr>
          <a:xfrm>
            <a:off x="7000190" y="2695642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B05CD-A8BA-4523-8B5E-6AE6FA56ABB9}"/>
              </a:ext>
            </a:extLst>
          </p:cNvPr>
          <p:cNvSpPr txBox="1"/>
          <p:nvPr/>
        </p:nvSpPr>
        <p:spPr>
          <a:xfrm>
            <a:off x="703482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CED056-7310-4271-8B64-614674989445}"/>
              </a:ext>
            </a:extLst>
          </p:cNvPr>
          <p:cNvSpPr txBox="1"/>
          <p:nvPr/>
        </p:nvSpPr>
        <p:spPr>
          <a:xfrm>
            <a:off x="2096060" y="4365350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0F472-E74A-4534-B887-38448D766870}"/>
              </a:ext>
            </a:extLst>
          </p:cNvPr>
          <p:cNvSpPr txBox="1"/>
          <p:nvPr/>
        </p:nvSpPr>
        <p:spPr>
          <a:xfrm>
            <a:off x="213069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EA9012-1BB5-40D8-A465-ECE214CEEEE8}"/>
              </a:ext>
            </a:extLst>
          </p:cNvPr>
          <p:cNvSpPr txBox="1"/>
          <p:nvPr/>
        </p:nvSpPr>
        <p:spPr>
          <a:xfrm>
            <a:off x="7000190" y="4365350"/>
            <a:ext cx="371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6AA782-598D-4F04-A538-FE04A5E8538E}"/>
              </a:ext>
            </a:extLst>
          </p:cNvPr>
          <p:cNvSpPr txBox="1"/>
          <p:nvPr/>
        </p:nvSpPr>
        <p:spPr>
          <a:xfrm>
            <a:off x="703482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endParaRPr lang="en-US" altLang="ko-KR" sz="1400" dirty="0">
              <a:solidFill>
                <a:srgbClr val="FD3F33"/>
              </a:solidFill>
            </a:endParaRPr>
          </a:p>
        </p:txBody>
      </p:sp>
      <p:sp>
        <p:nvSpPr>
          <p:cNvPr id="21" name="그래픽 2">
            <a:extLst>
              <a:ext uri="{FF2B5EF4-FFF2-40B4-BE49-F238E27FC236}">
                <a16:creationId xmlns:a16="http://schemas.microsoft.com/office/drawing/2014/main" id="{A0CFD801-C8FE-4FB2-A4C5-B45B98FC128E}"/>
              </a:ext>
            </a:extLst>
          </p:cNvPr>
          <p:cNvSpPr/>
          <p:nvPr/>
        </p:nvSpPr>
        <p:spPr>
          <a:xfrm>
            <a:off x="147244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그래픽 8">
            <a:extLst>
              <a:ext uri="{FF2B5EF4-FFF2-40B4-BE49-F238E27FC236}">
                <a16:creationId xmlns:a16="http://schemas.microsoft.com/office/drawing/2014/main" id="{1928D2E2-372B-4207-B245-A3A3B281435D}"/>
              </a:ext>
            </a:extLst>
          </p:cNvPr>
          <p:cNvSpPr/>
          <p:nvPr/>
        </p:nvSpPr>
        <p:spPr>
          <a:xfrm>
            <a:off x="1472447" y="44137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3" name="그래픽 5">
            <a:extLst>
              <a:ext uri="{FF2B5EF4-FFF2-40B4-BE49-F238E27FC236}">
                <a16:creationId xmlns:a16="http://schemas.microsoft.com/office/drawing/2014/main" id="{7F29200D-B51F-4E7F-950D-C9C249AD8832}"/>
              </a:ext>
            </a:extLst>
          </p:cNvPr>
          <p:cNvSpPr/>
          <p:nvPr/>
        </p:nvSpPr>
        <p:spPr>
          <a:xfrm>
            <a:off x="637657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BAC486-DDA6-476B-A777-B8E0489B6378}"/>
              </a:ext>
            </a:extLst>
          </p:cNvPr>
          <p:cNvSpPr txBox="1"/>
          <p:nvPr/>
        </p:nvSpPr>
        <p:spPr>
          <a:xfrm>
            <a:off x="1943099" y="1246658"/>
            <a:ext cx="8305802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Enter Your Title Here</a:t>
            </a:r>
            <a:endParaRPr lang="ko-KR" altLang="en-US" dirty="0">
              <a:solidFill>
                <a:srgbClr val="FD3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2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FC47FD28-5B93-4EC9-BF9E-D7170D717F40}"/>
              </a:ext>
            </a:extLst>
          </p:cNvPr>
          <p:cNvSpPr txBox="1"/>
          <p:nvPr/>
        </p:nvSpPr>
        <p:spPr>
          <a:xfrm>
            <a:off x="1290447" y="1317423"/>
            <a:ext cx="8237505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D3F33"/>
                </a:solidFill>
              </a:rPr>
              <a:t>Timeline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46CEA74-1871-49AC-8FFD-DF1E90FCB3EC}"/>
              </a:ext>
            </a:extLst>
          </p:cNvPr>
          <p:cNvSpPr/>
          <p:nvPr/>
        </p:nvSpPr>
        <p:spPr>
          <a:xfrm>
            <a:off x="4642959" y="2750006"/>
            <a:ext cx="3243005" cy="571501"/>
          </a:xfrm>
          <a:prstGeom prst="rect">
            <a:avLst/>
          </a:prstGeom>
          <a:solidFill>
            <a:srgbClr val="2E0D0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20XX</a:t>
            </a:r>
            <a:endParaRPr lang="ko-KR" altLang="en-US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B6F11DD-CA59-422C-8426-AA2079846533}"/>
              </a:ext>
            </a:extLst>
          </p:cNvPr>
          <p:cNvSpPr/>
          <p:nvPr/>
        </p:nvSpPr>
        <p:spPr>
          <a:xfrm>
            <a:off x="7885964" y="2750006"/>
            <a:ext cx="4306036" cy="571501"/>
          </a:xfrm>
          <a:prstGeom prst="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20XX</a:t>
            </a:r>
            <a:endParaRPr lang="ko-KR" altLang="en-US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1FFC4AF-0E90-4C36-95BB-3D341D334C67}"/>
              </a:ext>
            </a:extLst>
          </p:cNvPr>
          <p:cNvSpPr/>
          <p:nvPr/>
        </p:nvSpPr>
        <p:spPr>
          <a:xfrm>
            <a:off x="1399953" y="2750006"/>
            <a:ext cx="3243006" cy="571501"/>
          </a:xfrm>
          <a:prstGeom prst="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20XX</a:t>
            </a:r>
            <a:endParaRPr lang="ko-KR" altLang="en-US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8AAF7B-86B1-4737-874E-18BF02B52F76}"/>
              </a:ext>
            </a:extLst>
          </p:cNvPr>
          <p:cNvSpPr txBox="1"/>
          <p:nvPr/>
        </p:nvSpPr>
        <p:spPr>
          <a:xfrm>
            <a:off x="1399953" y="3718915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E088AC-A65E-469F-B1C1-0A034DF7AA81}"/>
              </a:ext>
            </a:extLst>
          </p:cNvPr>
          <p:cNvSpPr txBox="1"/>
          <p:nvPr/>
        </p:nvSpPr>
        <p:spPr>
          <a:xfrm>
            <a:off x="1399954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incididunt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ut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labore</a:t>
            </a:r>
            <a:r>
              <a:rPr lang="en-US" altLang="ko-KR" sz="1400" dirty="0">
                <a:solidFill>
                  <a:srgbClr val="FD3F33"/>
                </a:solidFill>
              </a:rPr>
              <a:t> et dolore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3C218F-A5A6-4BD5-844F-5504D836BB62}"/>
              </a:ext>
            </a:extLst>
          </p:cNvPr>
          <p:cNvSpPr txBox="1"/>
          <p:nvPr/>
        </p:nvSpPr>
        <p:spPr>
          <a:xfrm>
            <a:off x="4642959" y="3718915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7B637E-E88E-4894-9258-50D166BA8F69}"/>
              </a:ext>
            </a:extLst>
          </p:cNvPr>
          <p:cNvSpPr txBox="1"/>
          <p:nvPr/>
        </p:nvSpPr>
        <p:spPr>
          <a:xfrm>
            <a:off x="4642960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incididunt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ut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labore</a:t>
            </a:r>
            <a:r>
              <a:rPr lang="en-US" altLang="ko-KR" sz="1400" dirty="0">
                <a:solidFill>
                  <a:srgbClr val="FD3F33"/>
                </a:solidFill>
              </a:rPr>
              <a:t> et dolore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8FB28D-6174-4024-9C4C-421020CBC08B}"/>
              </a:ext>
            </a:extLst>
          </p:cNvPr>
          <p:cNvSpPr txBox="1"/>
          <p:nvPr/>
        </p:nvSpPr>
        <p:spPr>
          <a:xfrm>
            <a:off x="7885964" y="3718915"/>
            <a:ext cx="2963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C27D33-A4A3-4B7E-8A9E-74D55C7844CE}"/>
              </a:ext>
            </a:extLst>
          </p:cNvPr>
          <p:cNvSpPr txBox="1"/>
          <p:nvPr/>
        </p:nvSpPr>
        <p:spPr>
          <a:xfrm>
            <a:off x="7885965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incididunt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ut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labore</a:t>
            </a:r>
            <a:r>
              <a:rPr lang="en-US" altLang="ko-KR" sz="1400" dirty="0">
                <a:solidFill>
                  <a:srgbClr val="FD3F33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638824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F9CE533-2B92-4D9D-84CA-876AF87811DE}"/>
              </a:ext>
            </a:extLst>
          </p:cNvPr>
          <p:cNvSpPr txBox="1"/>
          <p:nvPr/>
        </p:nvSpPr>
        <p:spPr>
          <a:xfrm>
            <a:off x="2603945" y="1111545"/>
            <a:ext cx="698411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SWOT Analysis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394BC6-1451-47B4-ADFD-C4E4DBA3A8C2}"/>
              </a:ext>
            </a:extLst>
          </p:cNvPr>
          <p:cNvSpPr txBox="1"/>
          <p:nvPr/>
        </p:nvSpPr>
        <p:spPr>
          <a:xfrm>
            <a:off x="8235546" y="20799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02468-447F-4EBF-9173-625DDD3796C1}"/>
              </a:ext>
            </a:extLst>
          </p:cNvPr>
          <p:cNvSpPr txBox="1"/>
          <p:nvPr/>
        </p:nvSpPr>
        <p:spPr>
          <a:xfrm>
            <a:off x="8235546" y="423172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0D530A-F5AE-4208-8B48-F21ABD4E99A8}"/>
              </a:ext>
            </a:extLst>
          </p:cNvPr>
          <p:cNvSpPr txBox="1"/>
          <p:nvPr/>
        </p:nvSpPr>
        <p:spPr>
          <a:xfrm>
            <a:off x="850900" y="20799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D825A-A91D-4522-8E64-626F45767CE8}"/>
              </a:ext>
            </a:extLst>
          </p:cNvPr>
          <p:cNvSpPr txBox="1"/>
          <p:nvPr/>
        </p:nvSpPr>
        <p:spPr>
          <a:xfrm>
            <a:off x="850900" y="423172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1F302473-A641-42F2-9257-8CF6A9013768}"/>
              </a:ext>
            </a:extLst>
          </p:cNvPr>
          <p:cNvSpPr/>
          <p:nvPr/>
        </p:nvSpPr>
        <p:spPr>
          <a:xfrm>
            <a:off x="4281714" y="22127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05ECF5F-0CD7-46F6-BFDF-7EE9C660B06A}"/>
              </a:ext>
            </a:extLst>
          </p:cNvPr>
          <p:cNvSpPr/>
          <p:nvPr/>
        </p:nvSpPr>
        <p:spPr>
          <a:xfrm>
            <a:off x="6201480" y="22127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BBFC9DCA-CA24-40CC-B2BA-480B36465B0A}"/>
              </a:ext>
            </a:extLst>
          </p:cNvPr>
          <p:cNvSpPr/>
          <p:nvPr/>
        </p:nvSpPr>
        <p:spPr>
          <a:xfrm>
            <a:off x="4281714" y="37383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6288C428-52C9-4946-ADFF-07FAA490E615}"/>
              </a:ext>
            </a:extLst>
          </p:cNvPr>
          <p:cNvSpPr/>
          <p:nvPr/>
        </p:nvSpPr>
        <p:spPr>
          <a:xfrm>
            <a:off x="6201480" y="37383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D3F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82F556C-87A8-4873-AAB8-C7E84A56F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514276"/>
            <a:ext cx="371436" cy="22286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3120263-777E-4A53-8B9F-EF7B4E1C0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514276"/>
            <a:ext cx="270135" cy="27013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56F1617-776B-4BE4-AF3A-655FD9371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008274"/>
            <a:ext cx="371435" cy="36082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A1577134-9BAC-4800-9F37-564A2D2515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057476"/>
            <a:ext cx="270135" cy="256629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1F528351-781E-4DF4-8101-A67DE3FB50A1}"/>
              </a:ext>
            </a:extLst>
          </p:cNvPr>
          <p:cNvSpPr/>
          <p:nvPr/>
        </p:nvSpPr>
        <p:spPr>
          <a:xfrm>
            <a:off x="4281714" y="4418855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OPPORTUNITIES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29EBBA-159B-41D8-A812-2A0816946A6F}"/>
              </a:ext>
            </a:extLst>
          </p:cNvPr>
          <p:cNvSpPr/>
          <p:nvPr/>
        </p:nvSpPr>
        <p:spPr>
          <a:xfrm>
            <a:off x="6201480" y="4418855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THREATS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A79DCAD-9245-4CA5-AA14-AF84FDFE8804}"/>
              </a:ext>
            </a:extLst>
          </p:cNvPr>
          <p:cNvSpPr/>
          <p:nvPr/>
        </p:nvSpPr>
        <p:spPr>
          <a:xfrm>
            <a:off x="4281714" y="2889161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STRENGTHS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274B95E-AAB0-4747-843A-471D2E91940D}"/>
              </a:ext>
            </a:extLst>
          </p:cNvPr>
          <p:cNvSpPr/>
          <p:nvPr/>
        </p:nvSpPr>
        <p:spPr>
          <a:xfrm>
            <a:off x="6201480" y="2889161"/>
            <a:ext cx="1708806" cy="380480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5E7"/>
                </a:solidFill>
                <a:latin typeface="+mj-lt"/>
              </a:rPr>
              <a:t>WEAKNESS</a:t>
            </a:r>
            <a:endParaRPr lang="ko-KR" altLang="en-US" sz="2000" dirty="0">
              <a:solidFill>
                <a:srgbClr val="FFF5E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41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5E4130-5637-4F53-8F62-73A2D0B2BE0B}"/>
              </a:ext>
            </a:extLst>
          </p:cNvPr>
          <p:cNvSpPr txBox="1"/>
          <p:nvPr/>
        </p:nvSpPr>
        <p:spPr>
          <a:xfrm>
            <a:off x="2120900" y="765256"/>
            <a:ext cx="795020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Place subtitle text here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DA4FFB-D31E-47B6-9FBD-6E8E68B8F880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Lorem ipsum dolor sit </a:t>
            </a:r>
            <a:r>
              <a:rPr lang="en-US" altLang="ko-KR" dirty="0" err="1">
                <a:solidFill>
                  <a:srgbClr val="FD3F33"/>
                </a:solidFill>
              </a:rPr>
              <a:t>amet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consectetur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adipiscing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elit</a:t>
            </a:r>
            <a:r>
              <a:rPr lang="en-US" altLang="ko-KR" dirty="0">
                <a:solidFill>
                  <a:srgbClr val="FD3F33"/>
                </a:solidFill>
              </a:rPr>
              <a:t>, sed do </a:t>
            </a:r>
            <a:r>
              <a:rPr lang="en-US" altLang="ko-KR" dirty="0" err="1">
                <a:solidFill>
                  <a:srgbClr val="FD3F33"/>
                </a:solidFill>
              </a:rPr>
              <a:t>eiusmod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D3F33"/>
                </a:solidFill>
              </a:rPr>
              <a:t>Tempor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incididunt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ut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labore</a:t>
            </a:r>
            <a:r>
              <a:rPr lang="en-US" altLang="ko-KR" dirty="0">
                <a:solidFill>
                  <a:srgbClr val="FD3F33"/>
                </a:solidFill>
              </a:rPr>
              <a:t> et dolore magna </a:t>
            </a:r>
            <a:r>
              <a:rPr lang="en-US" altLang="ko-KR" dirty="0" err="1">
                <a:solidFill>
                  <a:srgbClr val="FD3F33"/>
                </a:solidFill>
              </a:rPr>
              <a:t>aliqua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enim</a:t>
            </a:r>
            <a:r>
              <a:rPr lang="en-US" altLang="ko-KR" dirty="0">
                <a:solidFill>
                  <a:srgbClr val="FD3F33"/>
                </a:solidFill>
              </a:rPr>
              <a:t> ad minim </a:t>
            </a:r>
            <a:r>
              <a:rPr lang="en-US" altLang="ko-KR" dirty="0" err="1">
                <a:solidFill>
                  <a:srgbClr val="FD3F33"/>
                </a:solidFill>
              </a:rPr>
              <a:t>veniam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quis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nostrud</a:t>
            </a:r>
            <a:r>
              <a:rPr lang="en-US" altLang="ko-KR" dirty="0">
                <a:solidFill>
                  <a:srgbClr val="FD3F33"/>
                </a:solidFill>
              </a:rPr>
              <a:t> exercitation </a:t>
            </a:r>
            <a:r>
              <a:rPr lang="en-US" altLang="ko-KR" dirty="0" err="1">
                <a:solidFill>
                  <a:srgbClr val="FD3F33"/>
                </a:solidFill>
              </a:rPr>
              <a:t>ullamco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laboris</a:t>
            </a:r>
            <a:r>
              <a:rPr lang="en-US" altLang="ko-KR" dirty="0">
                <a:solidFill>
                  <a:srgbClr val="FD3F33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aliquip</a:t>
            </a:r>
            <a:r>
              <a:rPr lang="en-US" altLang="ko-KR" dirty="0">
                <a:solidFill>
                  <a:srgbClr val="FD3F33"/>
                </a:solidFill>
              </a:rPr>
              <a:t> ex </a:t>
            </a:r>
            <a:r>
              <a:rPr lang="en-US" altLang="ko-KR" dirty="0" err="1">
                <a:solidFill>
                  <a:srgbClr val="FD3F33"/>
                </a:solidFill>
              </a:rPr>
              <a:t>ea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commodo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consequat</a:t>
            </a:r>
            <a:r>
              <a:rPr lang="en-US" altLang="ko-KR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6665EE9-20D2-4626-817D-7D185608C857}"/>
              </a:ext>
            </a:extLst>
          </p:cNvPr>
          <p:cNvSpPr/>
          <p:nvPr/>
        </p:nvSpPr>
        <p:spPr>
          <a:xfrm>
            <a:off x="3483287" y="2068335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  <a:latin typeface="+mj-lt"/>
              </a:rPr>
              <a:t>amet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0906026-41BC-4D9E-9ED0-1EC5D7424DF4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ound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16778E2-8FBE-43DE-BD36-9382E858A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407879"/>
            <a:ext cx="455360" cy="455360"/>
          </a:xfrm>
          <a:prstGeom prst="rect">
            <a:avLst/>
          </a:prstGeom>
          <a:effectLst/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6486918-79D6-434C-BB36-B307574C034C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oundRect">
            <a:avLst/>
          </a:prstGeom>
          <a:solidFill>
            <a:srgbClr val="FD3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948F95A2-6B5C-4D84-9DD6-DD4D588F5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392531"/>
            <a:ext cx="455360" cy="432594"/>
          </a:xfrm>
          <a:prstGeom prst="rect">
            <a:avLst/>
          </a:prstGeom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80E73F-C560-4B51-936F-8993072754A8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Lorem ipsum dolor sit </a:t>
            </a:r>
            <a:r>
              <a:rPr lang="en-US" altLang="ko-KR" dirty="0" err="1">
                <a:solidFill>
                  <a:srgbClr val="FD3F33"/>
                </a:solidFill>
              </a:rPr>
              <a:t>amet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consectetur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adipiscing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elit</a:t>
            </a:r>
            <a:r>
              <a:rPr lang="en-US" altLang="ko-KR" dirty="0">
                <a:solidFill>
                  <a:srgbClr val="FD3F33"/>
                </a:solidFill>
              </a:rPr>
              <a:t>, sed do </a:t>
            </a:r>
            <a:r>
              <a:rPr lang="en-US" altLang="ko-KR" dirty="0" err="1">
                <a:solidFill>
                  <a:srgbClr val="FD3F33"/>
                </a:solidFill>
              </a:rPr>
              <a:t>eiusmod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D3F33"/>
                </a:solidFill>
              </a:rPr>
              <a:t>Tempor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incididunt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ut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labore</a:t>
            </a:r>
            <a:r>
              <a:rPr lang="en-US" altLang="ko-KR" dirty="0">
                <a:solidFill>
                  <a:srgbClr val="FD3F33"/>
                </a:solidFill>
              </a:rPr>
              <a:t> et dolore magna </a:t>
            </a:r>
            <a:r>
              <a:rPr lang="en-US" altLang="ko-KR" dirty="0" err="1">
                <a:solidFill>
                  <a:srgbClr val="FD3F33"/>
                </a:solidFill>
              </a:rPr>
              <a:t>aliqua</a:t>
            </a:r>
            <a:endParaRPr lang="en-US" altLang="ko-KR" dirty="0">
              <a:solidFill>
                <a:srgbClr val="FD3F3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enim</a:t>
            </a:r>
            <a:r>
              <a:rPr lang="en-US" altLang="ko-KR" dirty="0">
                <a:solidFill>
                  <a:srgbClr val="FD3F33"/>
                </a:solidFill>
              </a:rPr>
              <a:t> ad minim </a:t>
            </a:r>
            <a:r>
              <a:rPr lang="en-US" altLang="ko-KR" dirty="0" err="1">
                <a:solidFill>
                  <a:srgbClr val="FD3F33"/>
                </a:solidFill>
              </a:rPr>
              <a:t>veniam</a:t>
            </a:r>
            <a:r>
              <a:rPr lang="en-US" altLang="ko-KR" dirty="0">
                <a:solidFill>
                  <a:srgbClr val="FD3F33"/>
                </a:solidFill>
              </a:rPr>
              <a:t>, </a:t>
            </a:r>
            <a:r>
              <a:rPr lang="en-US" altLang="ko-KR" dirty="0" err="1">
                <a:solidFill>
                  <a:srgbClr val="FD3F33"/>
                </a:solidFill>
              </a:rPr>
              <a:t>quis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nostrud</a:t>
            </a:r>
            <a:r>
              <a:rPr lang="en-US" altLang="ko-KR" dirty="0">
                <a:solidFill>
                  <a:srgbClr val="FD3F33"/>
                </a:solidFill>
              </a:rPr>
              <a:t> exercitation </a:t>
            </a:r>
            <a:r>
              <a:rPr lang="en-US" altLang="ko-KR" dirty="0" err="1">
                <a:solidFill>
                  <a:srgbClr val="FD3F33"/>
                </a:solidFill>
              </a:rPr>
              <a:t>ullamco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laboris</a:t>
            </a:r>
            <a:r>
              <a:rPr lang="en-US" altLang="ko-KR" dirty="0">
                <a:solidFill>
                  <a:srgbClr val="FD3F33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D3F33"/>
                </a:solidFill>
              </a:rPr>
              <a:t>Ut </a:t>
            </a:r>
            <a:r>
              <a:rPr lang="en-US" altLang="ko-KR" dirty="0" err="1">
                <a:solidFill>
                  <a:srgbClr val="FD3F33"/>
                </a:solidFill>
              </a:rPr>
              <a:t>aliquip</a:t>
            </a:r>
            <a:r>
              <a:rPr lang="en-US" altLang="ko-KR" dirty="0">
                <a:solidFill>
                  <a:srgbClr val="FD3F33"/>
                </a:solidFill>
              </a:rPr>
              <a:t> ex </a:t>
            </a:r>
            <a:r>
              <a:rPr lang="en-US" altLang="ko-KR" dirty="0" err="1">
                <a:solidFill>
                  <a:srgbClr val="FD3F33"/>
                </a:solidFill>
              </a:rPr>
              <a:t>ea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commodo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consequat</a:t>
            </a:r>
            <a:r>
              <a:rPr lang="en-US" altLang="ko-KR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B8FCCA1-F5E9-4D02-9DEA-D6C303EE3FCC}"/>
              </a:ext>
            </a:extLst>
          </p:cNvPr>
          <p:cNvSpPr/>
          <p:nvPr/>
        </p:nvSpPr>
        <p:spPr>
          <a:xfrm>
            <a:off x="3483287" y="4078367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FD3F33"/>
                </a:solidFill>
                <a:latin typeface="+mj-lt"/>
              </a:rPr>
              <a:t>consectetur adipiscing elit</a:t>
            </a:r>
            <a:endParaRPr lang="en-US" altLang="ko-KR" sz="2400" dirty="0">
              <a:solidFill>
                <a:srgbClr val="FD3F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270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7AE11B3-3E38-4AA2-A3B5-C3DE1DD87876}"/>
              </a:ext>
            </a:extLst>
          </p:cNvPr>
          <p:cNvSpPr/>
          <p:nvPr/>
        </p:nvSpPr>
        <p:spPr>
          <a:xfrm>
            <a:off x="787566" y="1454969"/>
            <a:ext cx="2630555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E132804-07B3-4310-8D10-950C44517FF2}"/>
              </a:ext>
            </a:extLst>
          </p:cNvPr>
          <p:cNvSpPr/>
          <p:nvPr/>
        </p:nvSpPr>
        <p:spPr>
          <a:xfrm>
            <a:off x="6112816" y="1454969"/>
            <a:ext cx="2630555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eiusmod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19D26A-F288-424C-8F9E-3D0C4079AE98}"/>
              </a:ext>
            </a:extLst>
          </p:cNvPr>
          <p:cNvSpPr/>
          <p:nvPr/>
        </p:nvSpPr>
        <p:spPr>
          <a:xfrm>
            <a:off x="3449452" y="4087014"/>
            <a:ext cx="2632034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Consectetur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067F82F-AF0E-4B4E-9322-FCCD429203FD}"/>
              </a:ext>
            </a:extLst>
          </p:cNvPr>
          <p:cNvSpPr/>
          <p:nvPr/>
        </p:nvSpPr>
        <p:spPr>
          <a:xfrm>
            <a:off x="8774702" y="4087014"/>
            <a:ext cx="2632034" cy="1316017"/>
          </a:xfrm>
          <a:prstGeom prst="rect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Incididunt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  <a:p>
            <a:pPr algn="ctr"/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5E7"/>
                </a:solidFill>
                <a:latin typeface="+mj-lt"/>
              </a:rPr>
              <a:t>labore</a:t>
            </a:r>
            <a:endParaRPr lang="en-US" altLang="ko-KR" sz="24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BFA3B6C-5915-420F-A415-CE24AC4411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AB79D2B6-5A69-4278-B921-1E509D85C4E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6B184EC2-CB68-496B-90B9-C21C2EB3E1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C731576-C87E-4460-9F95-1327B380D30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1727268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E86B2E8-F644-4C73-8020-D6C9206295B2}"/>
              </a:ext>
            </a:extLst>
          </p:cNvPr>
          <p:cNvSpPr/>
          <p:nvPr/>
        </p:nvSpPr>
        <p:spPr>
          <a:xfrm>
            <a:off x="1333500" y="1252688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C34B42F7-D459-4981-8BCA-5156DCB9F0FA}"/>
              </a:ext>
            </a:extLst>
          </p:cNvPr>
          <p:cNvSpPr/>
          <p:nvPr/>
        </p:nvSpPr>
        <p:spPr>
          <a:xfrm>
            <a:off x="4619727" y="1252688"/>
            <a:ext cx="2952546" cy="5605312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rgbClr val="FD3F33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5712A1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95BD898-C27D-409B-B31B-653F14974717}"/>
              </a:ext>
            </a:extLst>
          </p:cNvPr>
          <p:cNvSpPr/>
          <p:nvPr/>
        </p:nvSpPr>
        <p:spPr>
          <a:xfrm>
            <a:off x="7905954" y="1252688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1FF9BC-F97C-41AF-9445-AFBCF5CAE649}"/>
              </a:ext>
            </a:extLst>
          </p:cNvPr>
          <p:cNvSpPr txBox="1"/>
          <p:nvPr/>
        </p:nvSpPr>
        <p:spPr>
          <a:xfrm>
            <a:off x="1543195" y="1874569"/>
            <a:ext cx="25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APPROACH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63A5BF-D3B3-4ADB-8C5B-D88F0A01EB47}"/>
              </a:ext>
            </a:extLst>
          </p:cNvPr>
          <p:cNvSpPr txBox="1"/>
          <p:nvPr/>
        </p:nvSpPr>
        <p:spPr>
          <a:xfrm>
            <a:off x="1543195" y="2512730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incididunt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ut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labore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FD3F33"/>
                </a:solidFill>
              </a:rPr>
              <a:t>aliqua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2F9AE-9790-4B7B-9488-E08A790D901A}"/>
              </a:ext>
            </a:extLst>
          </p:cNvPr>
          <p:cNvSpPr txBox="1"/>
          <p:nvPr/>
        </p:nvSpPr>
        <p:spPr>
          <a:xfrm>
            <a:off x="4829423" y="1874569"/>
            <a:ext cx="25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STRATEGY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6759CA-A6A6-4DBF-9921-224E667E1392}"/>
              </a:ext>
            </a:extLst>
          </p:cNvPr>
          <p:cNvSpPr txBox="1"/>
          <p:nvPr/>
        </p:nvSpPr>
        <p:spPr>
          <a:xfrm>
            <a:off x="4829423" y="2512730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F5E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5E7"/>
                </a:solidFill>
              </a:rPr>
              <a:t>amet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FF5E7"/>
                </a:solidFill>
              </a:rPr>
              <a:t>consectetur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adipiscing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elit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F5E7"/>
                </a:solidFill>
              </a:rPr>
              <a:t>sed do </a:t>
            </a:r>
            <a:r>
              <a:rPr lang="en-US" altLang="ko-KR" sz="1600" dirty="0" err="1">
                <a:solidFill>
                  <a:srgbClr val="FFF5E7"/>
                </a:solidFill>
              </a:rPr>
              <a:t>eiusmod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tempor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FF5E7"/>
                </a:solidFill>
              </a:rPr>
              <a:t>incididunt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ut</a:t>
            </a:r>
            <a:r>
              <a:rPr lang="en-US" altLang="ko-KR" sz="1600" dirty="0">
                <a:solidFill>
                  <a:srgbClr val="FFF5E7"/>
                </a:solidFill>
              </a:rPr>
              <a:t> </a:t>
            </a:r>
            <a:r>
              <a:rPr lang="en-US" altLang="ko-KR" sz="1600" dirty="0" err="1">
                <a:solidFill>
                  <a:srgbClr val="FFF5E7"/>
                </a:solidFill>
              </a:rPr>
              <a:t>labore</a:t>
            </a:r>
            <a:endParaRPr lang="en-US" altLang="ko-KR" sz="1600" dirty="0">
              <a:solidFill>
                <a:srgbClr val="FFF5E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F5E7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FFF5E7"/>
                </a:solidFill>
              </a:rPr>
              <a:t>aliqua</a:t>
            </a:r>
            <a:r>
              <a:rPr lang="en-US" altLang="ko-KR" sz="1600" dirty="0">
                <a:solidFill>
                  <a:srgbClr val="FFF5E7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EA8592-C566-46D8-B710-11882EDE92B3}"/>
              </a:ext>
            </a:extLst>
          </p:cNvPr>
          <p:cNvSpPr txBox="1"/>
          <p:nvPr/>
        </p:nvSpPr>
        <p:spPr>
          <a:xfrm>
            <a:off x="8115650" y="1874569"/>
            <a:ext cx="2533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TEAM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98E7AD-99A7-441A-ADCC-C6AFCDB3F067}"/>
              </a:ext>
            </a:extLst>
          </p:cNvPr>
          <p:cNvSpPr txBox="1"/>
          <p:nvPr/>
        </p:nvSpPr>
        <p:spPr>
          <a:xfrm>
            <a:off x="8115649" y="2512730"/>
            <a:ext cx="2533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FD3F33"/>
                </a:solidFill>
              </a:rPr>
              <a:t>incididunt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ut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labore</a:t>
            </a:r>
            <a:endParaRPr lang="en-US" altLang="ko-KR" sz="1600" dirty="0">
              <a:solidFill>
                <a:srgbClr val="FD3F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D3F33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FD3F33"/>
                </a:solidFill>
              </a:rPr>
              <a:t>aliqua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0961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7F84A94B-955A-49F5-8680-EECC4A359A54}"/>
              </a:ext>
            </a:extLst>
          </p:cNvPr>
          <p:cNvSpPr txBox="1"/>
          <p:nvPr/>
        </p:nvSpPr>
        <p:spPr>
          <a:xfrm>
            <a:off x="4641220" y="1366314"/>
            <a:ext cx="570927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FD3F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Our Goals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A766D1-636A-4BDA-9800-73F53BDF2345}"/>
              </a:ext>
            </a:extLst>
          </p:cNvPr>
          <p:cNvSpPr txBox="1"/>
          <p:nvPr/>
        </p:nvSpPr>
        <p:spPr>
          <a:xfrm>
            <a:off x="4642574" y="314708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A2C7E6D7-884B-47A2-9E7F-9B1A643A5515}"/>
              </a:ext>
            </a:extLst>
          </p:cNvPr>
          <p:cNvSpPr/>
          <p:nvPr/>
        </p:nvSpPr>
        <p:spPr>
          <a:xfrm>
            <a:off x="4641221" y="2757719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01.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6967F04-1C99-4A1D-8520-FF12C135EABF}"/>
              </a:ext>
            </a:extLst>
          </p:cNvPr>
          <p:cNvSpPr txBox="1"/>
          <p:nvPr/>
        </p:nvSpPr>
        <p:spPr>
          <a:xfrm>
            <a:off x="8296873" y="314708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CBD9DB8C-9914-46AD-AE5C-A5FFB025E8B7}"/>
              </a:ext>
            </a:extLst>
          </p:cNvPr>
          <p:cNvSpPr/>
          <p:nvPr/>
        </p:nvSpPr>
        <p:spPr>
          <a:xfrm>
            <a:off x="8295520" y="2757719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03.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33C424E-1B08-4C9A-8BDA-01D7D4591E86}"/>
              </a:ext>
            </a:extLst>
          </p:cNvPr>
          <p:cNvSpPr txBox="1"/>
          <p:nvPr/>
        </p:nvSpPr>
        <p:spPr>
          <a:xfrm>
            <a:off x="4642574" y="457977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6C6C3726-D8AA-4076-80E9-8799C2D16C45}"/>
              </a:ext>
            </a:extLst>
          </p:cNvPr>
          <p:cNvSpPr/>
          <p:nvPr/>
        </p:nvSpPr>
        <p:spPr>
          <a:xfrm>
            <a:off x="4641221" y="4190411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02.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069E89-700A-4B59-9D35-8132D846E4A2}"/>
              </a:ext>
            </a:extLst>
          </p:cNvPr>
          <p:cNvSpPr txBox="1"/>
          <p:nvPr/>
        </p:nvSpPr>
        <p:spPr>
          <a:xfrm>
            <a:off x="8296873" y="457977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D3F33"/>
                </a:solidFill>
              </a:rPr>
              <a:t>amet</a:t>
            </a:r>
            <a:r>
              <a:rPr lang="en-US" altLang="ko-KR" sz="1400" dirty="0">
                <a:solidFill>
                  <a:srgbClr val="FD3F33"/>
                </a:solidFill>
              </a:rPr>
              <a:t>, </a:t>
            </a:r>
            <a:r>
              <a:rPr lang="en-US" altLang="ko-KR" sz="1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elit</a:t>
            </a:r>
            <a:r>
              <a:rPr lang="en-US" altLang="ko-KR" sz="1400" dirty="0">
                <a:solidFill>
                  <a:srgbClr val="FD3F33"/>
                </a:solidFill>
              </a:rPr>
              <a:t>, sed do </a:t>
            </a:r>
            <a:r>
              <a:rPr lang="en-US" altLang="ko-KR" sz="1400" dirty="0" err="1">
                <a:solidFill>
                  <a:srgbClr val="FD3F33"/>
                </a:solidFill>
              </a:rPr>
              <a:t>eiusmod</a:t>
            </a:r>
            <a:r>
              <a:rPr lang="en-US" altLang="ko-KR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 err="1">
                <a:solidFill>
                  <a:srgbClr val="FD3F33"/>
                </a:solidFill>
              </a:rPr>
              <a:t>tempor</a:t>
            </a:r>
            <a:endParaRPr lang="ko-KR" altLang="en-US" sz="1400" dirty="0">
              <a:solidFill>
                <a:srgbClr val="FD3F33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174CA39-317C-4198-9403-5320EB0D68D1}"/>
              </a:ext>
            </a:extLst>
          </p:cNvPr>
          <p:cNvSpPr/>
          <p:nvPr/>
        </p:nvSpPr>
        <p:spPr>
          <a:xfrm>
            <a:off x="8295520" y="4190411"/>
            <a:ext cx="3143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Goal 04.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2D3299EB-4141-4F2E-9113-92E7E2DF0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22" y="1649028"/>
            <a:ext cx="3143258" cy="355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02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6E58C0-F84C-4876-8061-22814FF2F72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FE5CA-70C9-417F-8971-1629C3B40335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D3F33"/>
                </a:solidFill>
              </a:rPr>
              <a:t>01:00pm ~ 01:30pm</a:t>
            </a:r>
            <a:endParaRPr lang="ko-KR" altLang="en-US" dirty="0">
              <a:solidFill>
                <a:srgbClr val="FD3F33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4B37356-E0E0-4479-B741-20035FB7D51B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FD3F3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96D9B2B-3126-4038-B2F2-CCD29ABAE26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698DE7A-E5AA-4E94-A957-17454E1895E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17867"/>
            <a:ext cx="11063676" cy="5464403"/>
            <a:chOff x="1311073" y="1527797"/>
            <a:chExt cx="9551982" cy="4717770"/>
          </a:xfrm>
          <a:solidFill>
            <a:srgbClr val="FD3F33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D3F33"/>
            </a:solidFill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D3F33"/>
            </a:solidFill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D3F33"/>
            </a:solidFill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5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0D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FD3F3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World map slide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DC085E6-D05D-40D3-895D-8DAD20F63402}"/>
              </a:ext>
            </a:extLst>
          </p:cNvPr>
          <p:cNvSpPr txBox="1"/>
          <p:nvPr/>
        </p:nvSpPr>
        <p:spPr>
          <a:xfrm>
            <a:off x="2067903" y="2664065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058CC14-8A63-407F-B744-8DE7E4672CED}"/>
              </a:ext>
            </a:extLst>
          </p:cNvPr>
          <p:cNvSpPr/>
          <p:nvPr/>
        </p:nvSpPr>
        <p:spPr>
          <a:xfrm>
            <a:off x="2067902" y="2138474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389C2FE-66F4-4F1F-A218-96C76E9A6696}"/>
              </a:ext>
            </a:extLst>
          </p:cNvPr>
          <p:cNvSpPr/>
          <p:nvPr/>
        </p:nvSpPr>
        <p:spPr>
          <a:xfrm>
            <a:off x="2067901" y="875040"/>
            <a:ext cx="8667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Contents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DB3C21-8454-4A74-A2D3-B9A35A6D7E11}"/>
              </a:ext>
            </a:extLst>
          </p:cNvPr>
          <p:cNvSpPr txBox="1"/>
          <p:nvPr/>
        </p:nvSpPr>
        <p:spPr>
          <a:xfrm>
            <a:off x="6707280" y="2664065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11B9CD6-33C5-4535-AE2E-88962432C2F9}"/>
              </a:ext>
            </a:extLst>
          </p:cNvPr>
          <p:cNvSpPr/>
          <p:nvPr/>
        </p:nvSpPr>
        <p:spPr>
          <a:xfrm>
            <a:off x="6707279" y="2138474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03.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8FB3D0-7E41-493E-9AED-5814891EE490}"/>
              </a:ext>
            </a:extLst>
          </p:cNvPr>
          <p:cNvSpPr txBox="1"/>
          <p:nvPr/>
        </p:nvSpPr>
        <p:spPr>
          <a:xfrm>
            <a:off x="2067903" y="4762372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105C168-BDF3-4C2B-8261-FB61AB9C0C0F}"/>
              </a:ext>
            </a:extLst>
          </p:cNvPr>
          <p:cNvSpPr/>
          <p:nvPr/>
        </p:nvSpPr>
        <p:spPr>
          <a:xfrm>
            <a:off x="2067902" y="4236781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F3CED7-DF1B-4D25-BF4F-E4CC2CE21755}"/>
              </a:ext>
            </a:extLst>
          </p:cNvPr>
          <p:cNvSpPr txBox="1"/>
          <p:nvPr/>
        </p:nvSpPr>
        <p:spPr>
          <a:xfrm>
            <a:off x="6707280" y="4762372"/>
            <a:ext cx="4028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0000"/>
                </a:solidFill>
              </a:rPr>
              <a:t>amet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0000"/>
                </a:solidFill>
              </a:rPr>
              <a:t>Consectetur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adipiscing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elit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Sed do </a:t>
            </a:r>
            <a:r>
              <a:rPr lang="en-US" altLang="ko-KR" sz="1600" dirty="0" err="1">
                <a:solidFill>
                  <a:srgbClr val="FF0000"/>
                </a:solidFill>
              </a:rPr>
              <a:t>eiusmod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tempor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</a:rPr>
              <a:t>incididunt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0000"/>
                </a:solidFill>
              </a:rPr>
              <a:t>Ut </a:t>
            </a:r>
            <a:r>
              <a:rPr lang="en-US" altLang="ko-KR" sz="1600" dirty="0" err="1">
                <a:solidFill>
                  <a:srgbClr val="FF0000"/>
                </a:solidFill>
              </a:rPr>
              <a:t>labore</a:t>
            </a:r>
            <a:r>
              <a:rPr lang="en-US" altLang="ko-KR" sz="1600" dirty="0">
                <a:solidFill>
                  <a:srgbClr val="FF000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0000"/>
                </a:solidFill>
              </a:rPr>
              <a:t>aliqua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A8BC93B-FC37-4E85-A585-A872B375C8F3}"/>
              </a:ext>
            </a:extLst>
          </p:cNvPr>
          <p:cNvSpPr/>
          <p:nvPr/>
        </p:nvSpPr>
        <p:spPr>
          <a:xfrm>
            <a:off x="6707279" y="4236781"/>
            <a:ext cx="4028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491653" y="184083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3F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D3F33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491653" y="291804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D3F33"/>
                </a:solidFill>
              </a:rPr>
              <a:t>amet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adipiscing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elit</a:t>
            </a:r>
            <a:r>
              <a:rPr lang="en-US" altLang="ko-KR" sz="1200" dirty="0">
                <a:solidFill>
                  <a:srgbClr val="FD3F33"/>
                </a:solidFill>
              </a:rPr>
              <a:t>, sed do </a:t>
            </a:r>
            <a:r>
              <a:rPr lang="en-US" altLang="ko-KR" sz="1200" dirty="0" err="1">
                <a:solidFill>
                  <a:srgbClr val="FD3F33"/>
                </a:solidFill>
              </a:rPr>
              <a:t>eiusmod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tempor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incididunt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labore</a:t>
            </a:r>
            <a:r>
              <a:rPr lang="en-US" altLang="ko-KR" sz="1200" dirty="0">
                <a:solidFill>
                  <a:srgbClr val="FD3F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D3F33"/>
                </a:solidFill>
              </a:rPr>
              <a:t>aliqua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D3F33"/>
                </a:solidFill>
              </a:rPr>
              <a:t>Ut </a:t>
            </a:r>
            <a:r>
              <a:rPr lang="en-US" altLang="ko-KR" sz="1200" dirty="0" err="1">
                <a:solidFill>
                  <a:srgbClr val="FD3F33"/>
                </a:solidFill>
              </a:rPr>
              <a:t>enim</a:t>
            </a:r>
            <a:r>
              <a:rPr lang="en-US" altLang="ko-KR" sz="1200" dirty="0">
                <a:solidFill>
                  <a:srgbClr val="FD3F33"/>
                </a:solidFill>
              </a:rPr>
              <a:t> ad minim </a:t>
            </a:r>
            <a:r>
              <a:rPr lang="en-US" altLang="ko-KR" sz="1200" dirty="0" err="1">
                <a:solidFill>
                  <a:srgbClr val="FD3F33"/>
                </a:solidFill>
              </a:rPr>
              <a:t>veniam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quis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nostrud</a:t>
            </a:r>
            <a:r>
              <a:rPr lang="en-US" altLang="ko-KR" sz="1200" dirty="0">
                <a:solidFill>
                  <a:srgbClr val="FD3F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FD3F33"/>
                </a:solidFill>
              </a:rPr>
              <a:t>ullamco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laboris</a:t>
            </a:r>
            <a:r>
              <a:rPr lang="en-US" altLang="ko-KR" sz="1200" dirty="0">
                <a:solidFill>
                  <a:srgbClr val="FD3F33"/>
                </a:solidFill>
              </a:rPr>
              <a:t> nisi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aliquip</a:t>
            </a:r>
            <a:r>
              <a:rPr lang="en-US" altLang="ko-KR" sz="1200" dirty="0">
                <a:solidFill>
                  <a:srgbClr val="FD3F33"/>
                </a:solidFill>
              </a:rPr>
              <a:t> ex </a:t>
            </a:r>
            <a:r>
              <a:rPr lang="en-US" altLang="ko-KR" sz="1200" dirty="0" err="1">
                <a:solidFill>
                  <a:srgbClr val="FD3F33"/>
                </a:solidFill>
              </a:rPr>
              <a:t>ea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commodo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consequat</a:t>
            </a:r>
            <a:r>
              <a:rPr lang="en-US" altLang="ko-KR" sz="1200" dirty="0">
                <a:solidFill>
                  <a:srgbClr val="FD3F33"/>
                </a:solidFill>
              </a:rPr>
              <a:t>. Duis </a:t>
            </a:r>
            <a:r>
              <a:rPr lang="en-US" altLang="ko-KR" sz="1200" dirty="0" err="1">
                <a:solidFill>
                  <a:srgbClr val="FD3F33"/>
                </a:solidFill>
              </a:rPr>
              <a:t>aute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irure</a:t>
            </a:r>
            <a:r>
              <a:rPr lang="en-US" altLang="ko-KR" sz="1200" dirty="0">
                <a:solidFill>
                  <a:srgbClr val="FD3F33"/>
                </a:solidFill>
              </a:rPr>
              <a:t> dolor in </a:t>
            </a:r>
            <a:r>
              <a:rPr lang="en-US" altLang="ko-KR" sz="1200" dirty="0" err="1">
                <a:solidFill>
                  <a:srgbClr val="FD3F33"/>
                </a:solidFill>
              </a:rPr>
              <a:t>reprehenderit</a:t>
            </a:r>
            <a:r>
              <a:rPr lang="en-US" altLang="ko-KR" sz="1200" dirty="0">
                <a:solidFill>
                  <a:srgbClr val="FD3F33"/>
                </a:solidFill>
              </a:rPr>
              <a:t> in </a:t>
            </a:r>
            <a:r>
              <a:rPr lang="en-US" altLang="ko-KR" sz="1200" dirty="0" err="1">
                <a:solidFill>
                  <a:srgbClr val="FD3F33"/>
                </a:solidFill>
              </a:rPr>
              <a:t>voluptate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velit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esse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cillum</a:t>
            </a:r>
            <a:r>
              <a:rPr lang="en-US" altLang="ko-KR" sz="1200" dirty="0">
                <a:solidFill>
                  <a:srgbClr val="FD3F33"/>
                </a:solidFill>
              </a:rPr>
              <a:t> dolore </a:t>
            </a:r>
            <a:r>
              <a:rPr lang="en-US" altLang="ko-KR" sz="1200" dirty="0" err="1">
                <a:solidFill>
                  <a:srgbClr val="FD3F33"/>
                </a:solidFill>
              </a:rPr>
              <a:t>eu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fugiat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nulla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pariatur</a:t>
            </a:r>
            <a:r>
              <a:rPr lang="en-US" altLang="ko-KR" sz="1200" dirty="0">
                <a:solidFill>
                  <a:srgbClr val="FD3F33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DC5E187-1C35-42DF-9F23-CAEA790BAF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88B13CB-F5C9-4957-8943-62D5ADA25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EE499E-919F-4F2F-8355-450E0DCED67B}"/>
              </a:ext>
            </a:extLst>
          </p:cNvPr>
          <p:cNvSpPr txBox="1"/>
          <p:nvPr/>
        </p:nvSpPr>
        <p:spPr>
          <a:xfrm>
            <a:off x="1052621" y="2540253"/>
            <a:ext cx="4721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3F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D3F33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D6DFA-57C1-4C79-A009-67A617BA184C}"/>
              </a:ext>
            </a:extLst>
          </p:cNvPr>
          <p:cNvSpPr txBox="1"/>
          <p:nvPr/>
        </p:nvSpPr>
        <p:spPr>
          <a:xfrm>
            <a:off x="1052621" y="3641802"/>
            <a:ext cx="47211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D3F33"/>
                </a:solidFill>
              </a:rPr>
              <a:t>amet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adipiscing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elit</a:t>
            </a:r>
            <a:r>
              <a:rPr lang="en-US" altLang="ko-KR" sz="1200" dirty="0">
                <a:solidFill>
                  <a:srgbClr val="FD3F33"/>
                </a:solidFill>
              </a:rPr>
              <a:t>, sed do </a:t>
            </a:r>
            <a:r>
              <a:rPr lang="en-US" altLang="ko-KR" sz="1200" dirty="0" err="1">
                <a:solidFill>
                  <a:srgbClr val="FD3F33"/>
                </a:solidFill>
              </a:rPr>
              <a:t>eiusmod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tempor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incididunt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labore</a:t>
            </a:r>
            <a:r>
              <a:rPr lang="en-US" altLang="ko-KR" sz="1200" dirty="0">
                <a:solidFill>
                  <a:srgbClr val="FD3F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D3F33"/>
                </a:solidFill>
              </a:rPr>
              <a:t>aliqua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D3F33"/>
                </a:solidFill>
              </a:rPr>
              <a:t>Ut </a:t>
            </a:r>
            <a:r>
              <a:rPr lang="en-US" altLang="ko-KR" sz="1200" dirty="0" err="1">
                <a:solidFill>
                  <a:srgbClr val="FD3F33"/>
                </a:solidFill>
              </a:rPr>
              <a:t>enim</a:t>
            </a:r>
            <a:r>
              <a:rPr lang="en-US" altLang="ko-KR" sz="1200" dirty="0">
                <a:solidFill>
                  <a:srgbClr val="FD3F33"/>
                </a:solidFill>
              </a:rPr>
              <a:t> ad minim </a:t>
            </a:r>
            <a:r>
              <a:rPr lang="en-US" altLang="ko-KR" sz="1200" dirty="0" err="1">
                <a:solidFill>
                  <a:srgbClr val="FD3F33"/>
                </a:solidFill>
              </a:rPr>
              <a:t>veniam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quis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nostrud</a:t>
            </a:r>
            <a:r>
              <a:rPr lang="en-US" altLang="ko-KR" sz="1200" dirty="0">
                <a:solidFill>
                  <a:srgbClr val="FD3F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FD3F33"/>
                </a:solidFill>
              </a:rPr>
              <a:t>ullamco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laboris</a:t>
            </a:r>
            <a:r>
              <a:rPr lang="en-US" altLang="ko-KR" sz="1200" dirty="0">
                <a:solidFill>
                  <a:srgbClr val="FD3F33"/>
                </a:solidFill>
              </a:rPr>
              <a:t> nisi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aliquip</a:t>
            </a:r>
            <a:r>
              <a:rPr lang="en-US" altLang="ko-KR" sz="1200" dirty="0">
                <a:solidFill>
                  <a:srgbClr val="FD3F33"/>
                </a:solidFill>
              </a:rPr>
              <a:t> ex </a:t>
            </a:r>
            <a:r>
              <a:rPr lang="en-US" altLang="ko-KR" sz="1200" dirty="0" err="1">
                <a:solidFill>
                  <a:srgbClr val="FD3F33"/>
                </a:solidFill>
              </a:rPr>
              <a:t>ea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commodo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consequat</a:t>
            </a:r>
            <a:r>
              <a:rPr lang="en-US" altLang="ko-KR" sz="1200" dirty="0">
                <a:solidFill>
                  <a:srgbClr val="FD3F33"/>
                </a:solidFill>
              </a:rPr>
              <a:t>. Duis </a:t>
            </a:r>
            <a:r>
              <a:rPr lang="en-US" altLang="ko-KR" sz="1200" dirty="0" err="1">
                <a:solidFill>
                  <a:srgbClr val="FD3F33"/>
                </a:solidFill>
              </a:rPr>
              <a:t>aute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irure</a:t>
            </a:r>
            <a:r>
              <a:rPr lang="en-US" altLang="ko-KR" sz="1200" dirty="0">
                <a:solidFill>
                  <a:srgbClr val="FD3F33"/>
                </a:solidFill>
              </a:rPr>
              <a:t> dolor in </a:t>
            </a:r>
            <a:r>
              <a:rPr lang="en-US" altLang="ko-KR" sz="1200" dirty="0" err="1">
                <a:solidFill>
                  <a:srgbClr val="FD3F33"/>
                </a:solidFill>
              </a:rPr>
              <a:t>reprehenderit</a:t>
            </a:r>
            <a:r>
              <a:rPr lang="en-US" altLang="ko-KR" sz="1200" dirty="0">
                <a:solidFill>
                  <a:srgbClr val="FD3F33"/>
                </a:solidFill>
              </a:rPr>
              <a:t> in </a:t>
            </a:r>
            <a:r>
              <a:rPr lang="en-US" altLang="ko-KR" sz="1200" dirty="0" err="1">
                <a:solidFill>
                  <a:srgbClr val="FD3F33"/>
                </a:solidFill>
              </a:rPr>
              <a:t>voluptate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velit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esse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cillum</a:t>
            </a:r>
            <a:r>
              <a:rPr lang="en-US" altLang="ko-KR" sz="1200" dirty="0">
                <a:solidFill>
                  <a:srgbClr val="FD3F33"/>
                </a:solidFill>
              </a:rPr>
              <a:t> dolore </a:t>
            </a:r>
            <a:r>
              <a:rPr lang="en-US" altLang="ko-KR" sz="1200" dirty="0" err="1">
                <a:solidFill>
                  <a:srgbClr val="FD3F33"/>
                </a:solidFill>
              </a:rPr>
              <a:t>eu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fugiat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nulla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pariatur</a:t>
            </a:r>
            <a:r>
              <a:rPr lang="en-US" altLang="ko-KR" sz="1200" dirty="0">
                <a:solidFill>
                  <a:srgbClr val="FD3F33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D38094-3F2D-483D-9D4D-F7D90EDD27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858839" y="1928185"/>
            <a:ext cx="339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3F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D3F33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858840" y="297508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D3F33"/>
                </a:solidFill>
              </a:rPr>
              <a:t>amet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adipiscing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elit</a:t>
            </a:r>
            <a:r>
              <a:rPr lang="en-US" altLang="ko-KR" sz="1200" dirty="0">
                <a:solidFill>
                  <a:srgbClr val="FD3F33"/>
                </a:solidFill>
              </a:rPr>
              <a:t>, sed do </a:t>
            </a:r>
            <a:r>
              <a:rPr lang="en-US" altLang="ko-KR" sz="1200" dirty="0" err="1">
                <a:solidFill>
                  <a:srgbClr val="FD3F33"/>
                </a:solidFill>
              </a:rPr>
              <a:t>eiusmod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tempor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incididunt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labore</a:t>
            </a:r>
            <a:r>
              <a:rPr lang="en-US" altLang="ko-KR" sz="1200" dirty="0">
                <a:solidFill>
                  <a:srgbClr val="FD3F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D3F33"/>
                </a:solidFill>
              </a:rPr>
              <a:t>aliqua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D3F33"/>
                </a:solidFill>
              </a:rPr>
              <a:t>Ut </a:t>
            </a:r>
            <a:r>
              <a:rPr lang="en-US" altLang="ko-KR" sz="1200" dirty="0" err="1">
                <a:solidFill>
                  <a:srgbClr val="FD3F33"/>
                </a:solidFill>
              </a:rPr>
              <a:t>enim</a:t>
            </a:r>
            <a:r>
              <a:rPr lang="en-US" altLang="ko-KR" sz="1200" dirty="0">
                <a:solidFill>
                  <a:srgbClr val="FD3F33"/>
                </a:solidFill>
              </a:rPr>
              <a:t> ad minim </a:t>
            </a:r>
            <a:r>
              <a:rPr lang="en-US" altLang="ko-KR" sz="1200" dirty="0" err="1">
                <a:solidFill>
                  <a:srgbClr val="FD3F33"/>
                </a:solidFill>
              </a:rPr>
              <a:t>veniam</a:t>
            </a:r>
            <a:r>
              <a:rPr lang="en-US" altLang="ko-KR" sz="1200" dirty="0">
                <a:solidFill>
                  <a:srgbClr val="FD3F33"/>
                </a:solidFill>
              </a:rPr>
              <a:t>, </a:t>
            </a:r>
            <a:r>
              <a:rPr lang="en-US" altLang="ko-KR" sz="1200" dirty="0" err="1">
                <a:solidFill>
                  <a:srgbClr val="FD3F33"/>
                </a:solidFill>
              </a:rPr>
              <a:t>quis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nostrud</a:t>
            </a:r>
            <a:r>
              <a:rPr lang="en-US" altLang="ko-KR" sz="1200" dirty="0">
                <a:solidFill>
                  <a:srgbClr val="FD3F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FD3F33"/>
                </a:solidFill>
              </a:rPr>
              <a:t>ullamco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laboris</a:t>
            </a:r>
            <a:r>
              <a:rPr lang="en-US" altLang="ko-KR" sz="1200" dirty="0">
                <a:solidFill>
                  <a:srgbClr val="FD3F33"/>
                </a:solidFill>
              </a:rPr>
              <a:t> nisi </a:t>
            </a:r>
            <a:r>
              <a:rPr lang="en-US" altLang="ko-KR" sz="1200" dirty="0" err="1">
                <a:solidFill>
                  <a:srgbClr val="FD3F33"/>
                </a:solidFill>
              </a:rPr>
              <a:t>ut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aliquip</a:t>
            </a:r>
            <a:r>
              <a:rPr lang="en-US" altLang="ko-KR" sz="1200" dirty="0">
                <a:solidFill>
                  <a:srgbClr val="FD3F33"/>
                </a:solidFill>
              </a:rPr>
              <a:t> ex </a:t>
            </a:r>
            <a:r>
              <a:rPr lang="en-US" altLang="ko-KR" sz="1200" dirty="0" err="1">
                <a:solidFill>
                  <a:srgbClr val="FD3F33"/>
                </a:solidFill>
              </a:rPr>
              <a:t>ea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commodo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consequat</a:t>
            </a:r>
            <a:r>
              <a:rPr lang="en-US" altLang="ko-KR" sz="1200" dirty="0">
                <a:solidFill>
                  <a:srgbClr val="FD3F33"/>
                </a:solidFill>
              </a:rPr>
              <a:t>. Duis </a:t>
            </a:r>
            <a:r>
              <a:rPr lang="en-US" altLang="ko-KR" sz="1200" dirty="0" err="1">
                <a:solidFill>
                  <a:srgbClr val="FD3F33"/>
                </a:solidFill>
              </a:rPr>
              <a:t>aute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irure</a:t>
            </a:r>
            <a:r>
              <a:rPr lang="en-US" altLang="ko-KR" sz="1200" dirty="0">
                <a:solidFill>
                  <a:srgbClr val="FD3F33"/>
                </a:solidFill>
              </a:rPr>
              <a:t> dolor in </a:t>
            </a:r>
            <a:r>
              <a:rPr lang="en-US" altLang="ko-KR" sz="1200" dirty="0" err="1">
                <a:solidFill>
                  <a:srgbClr val="FD3F33"/>
                </a:solidFill>
              </a:rPr>
              <a:t>reprehenderit</a:t>
            </a:r>
            <a:r>
              <a:rPr lang="en-US" altLang="ko-KR" sz="1200" dirty="0">
                <a:solidFill>
                  <a:srgbClr val="FD3F33"/>
                </a:solidFill>
              </a:rPr>
              <a:t> in </a:t>
            </a:r>
            <a:r>
              <a:rPr lang="en-US" altLang="ko-KR" sz="1200" dirty="0" err="1">
                <a:solidFill>
                  <a:srgbClr val="FD3F33"/>
                </a:solidFill>
              </a:rPr>
              <a:t>voluptate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velit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esse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cillum</a:t>
            </a:r>
            <a:r>
              <a:rPr lang="en-US" altLang="ko-KR" sz="1200" dirty="0">
                <a:solidFill>
                  <a:srgbClr val="FD3F33"/>
                </a:solidFill>
              </a:rPr>
              <a:t> dolore </a:t>
            </a:r>
            <a:r>
              <a:rPr lang="en-US" altLang="ko-KR" sz="1200" dirty="0" err="1">
                <a:solidFill>
                  <a:srgbClr val="FD3F33"/>
                </a:solidFill>
              </a:rPr>
              <a:t>eu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fugiat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nulla</a:t>
            </a:r>
            <a:r>
              <a:rPr lang="en-US" altLang="ko-KR" sz="1200" dirty="0">
                <a:solidFill>
                  <a:srgbClr val="FD3F33"/>
                </a:solidFill>
              </a:rPr>
              <a:t> </a:t>
            </a:r>
            <a:r>
              <a:rPr lang="en-US" altLang="ko-KR" sz="1200" dirty="0" err="1">
                <a:solidFill>
                  <a:srgbClr val="FD3F33"/>
                </a:solidFill>
              </a:rPr>
              <a:t>pariatur</a:t>
            </a:r>
            <a:r>
              <a:rPr lang="en-US" altLang="ko-KR" sz="1200" dirty="0">
                <a:solidFill>
                  <a:srgbClr val="FD3F33"/>
                </a:solidFill>
              </a:rPr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45BD0D6-1308-4D7C-807B-7E0715335D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3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FF5E7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FF5E7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FF5E7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FF5E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FF5E7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FF5E7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FF5E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FF5E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FF5E7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FF5E7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FF5E7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FF5E7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FF5E7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FF5E7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FF5E7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FF5E7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FF5E7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FF5E7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FF5E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FF5E7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FF5E7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FF5E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FF5E7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FF5E7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FF5E7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FF5E7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FF5E7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FF5E7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FF5E7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FF5E7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FF5E7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FF5E7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FF5E7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FF5E7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FF5E7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FF5E7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FF5E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FF5E7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FF5E7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FF5E7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FF5E7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FF5E7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FF5E7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FF5E7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FF5E7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FF5E7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FF5E7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FF5E7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FF5E7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FF5E7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FF5E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FF5E7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FF5E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FF5E7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FF5E7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FF5E7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FF5E7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FF5E7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FF5E7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FF5E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FF5E7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FF5E7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FF5E7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FF5E7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FF5E7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FF5E7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FF5E7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FF5E7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FF5E7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FF5E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FF5E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FF5E7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FF5E7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FF5E7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FF5E7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FF5E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FF5E7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FF5E7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FF5E7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FF5E7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FF5E7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FF5E7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FF5E7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FF5E7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FF5E7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5E7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5E7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5E7"/>
              </a:solidFill>
            </a:endParaRPr>
          </a:p>
          <a:p>
            <a:r>
              <a:rPr lang="en-US" altLang="ko-KR" sz="1400" dirty="0">
                <a:solidFill>
                  <a:srgbClr val="FFF5E7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3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FF5E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FF5E7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FF5E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FF5E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FF5E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FF5E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FF5E7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FF5E7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FF5E7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FF5E7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FF5E7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FF5E7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FF5E7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FF5E7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FF5E7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FF5E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FF5E7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FF5E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FF5E7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FF5E7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FF5E7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FF5E7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FF5E7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FF5E7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FF5E7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FF5E7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FF5E7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FF5E7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FF5E7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FF5E7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FF5E7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FF5E7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FF5E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FF5E7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FF5E7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FF5E7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FF5E7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FF5E7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FF5E7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FF5E7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FF5E7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FF5E7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FF5E7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FF5E7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FF5E7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FF5E7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FF5E7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FF5E7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FF5E7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FF5E7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FF5E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FF5E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FF5E7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FF5E7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FF5E7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FF5E7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FF5E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FF5E7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FF5E7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FF5E7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FF5E7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FF5E7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FF5E7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FF5E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FF5E7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FF5E7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FF5E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FF5E7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FF5E7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FF5E7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FF5E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FF5E7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FF5E7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69636B62-B7CE-4056-A8DF-A41694021251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5E7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4F0E99A-8E68-43CA-BD25-AB315D215B79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5E7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5E7"/>
              </a:solidFill>
            </a:endParaRPr>
          </a:p>
          <a:p>
            <a:r>
              <a:rPr lang="en-US" altLang="ko-KR" sz="1400" dirty="0">
                <a:solidFill>
                  <a:srgbClr val="FFF5E7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81F03F-F58F-4C06-9F22-5B4B7054E86C}"/>
              </a:ext>
            </a:extLst>
          </p:cNvPr>
          <p:cNvSpPr txBox="1"/>
          <p:nvPr/>
        </p:nvSpPr>
        <p:spPr>
          <a:xfrm>
            <a:off x="3162300" y="2705726"/>
            <a:ext cx="5867400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FD3F33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4AA1344-B21C-4D6D-8413-FFE9A358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262" y="2229937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C04A45A-B081-48E6-9A76-7CF611974D86}"/>
              </a:ext>
            </a:extLst>
          </p:cNvPr>
          <p:cNvSpPr/>
          <p:nvPr/>
        </p:nvSpPr>
        <p:spPr>
          <a:xfrm>
            <a:off x="3520616" y="3245706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830F49-22A6-4528-9A75-C1DB4B0CA218}"/>
              </a:ext>
            </a:extLst>
          </p:cNvPr>
          <p:cNvSpPr/>
          <p:nvPr/>
        </p:nvSpPr>
        <p:spPr>
          <a:xfrm>
            <a:off x="3520616" y="3507316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B9BF5F8-57C5-4E9D-8B2A-FEA77A5EB31A}"/>
              </a:ext>
            </a:extLst>
          </p:cNvPr>
          <p:cNvSpPr/>
          <p:nvPr/>
        </p:nvSpPr>
        <p:spPr>
          <a:xfrm>
            <a:off x="3520616" y="4104843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47F8CF4-47E8-422F-BE1F-C8C7CD7D0291}"/>
              </a:ext>
            </a:extLst>
          </p:cNvPr>
          <p:cNvSpPr/>
          <p:nvPr/>
        </p:nvSpPr>
        <p:spPr>
          <a:xfrm>
            <a:off x="3520616" y="4366453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EB2F476A-82CF-4D97-897A-F33CED14245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F0000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4C036B6-B4C9-4097-B281-3A06845ED4AB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C00CDDB-8340-4886-95A7-CADCB2E686AF}"/>
              </a:ext>
            </a:extLst>
          </p:cNvPr>
          <p:cNvSpPr/>
          <p:nvPr/>
        </p:nvSpPr>
        <p:spPr>
          <a:xfrm>
            <a:off x="4583772" y="4421432"/>
            <a:ext cx="30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6CD8434-CE13-4DE2-9CCF-B866CB2F9168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rgbClr val="FFF5E7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CB3AEF4-EF32-4EA9-807E-43674980E7A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757CAD4-5243-4161-AB6D-D371C19C3DB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21E1DF4-3791-43F7-A4F1-28B0DD79BEF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94F7BE6-FC58-4C2F-B9CE-D918DFC5430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846DD706-33AC-49C5-894F-14C1549D99D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4D006DC-C512-4D56-9C54-C2FE490CD503}"/>
              </a:ext>
            </a:extLst>
          </p:cNvPr>
          <p:cNvSpPr/>
          <p:nvPr/>
        </p:nvSpPr>
        <p:spPr>
          <a:xfrm>
            <a:off x="1439343" y="4421432"/>
            <a:ext cx="30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F4661B3-263A-4E37-A44C-0ECED6150A36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rgbClr val="FFF5E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A6524EF-00E1-416B-A344-BF3D315B963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585B6CE-8AAB-4D4A-B544-FE35636EB54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3EA32713-6558-445E-BCCB-9653D8DD208A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FD3F3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644FD4E-29AD-4306-B196-21BC0D667A03}"/>
              </a:ext>
            </a:extLst>
          </p:cNvPr>
          <p:cNvSpPr/>
          <p:nvPr/>
        </p:nvSpPr>
        <p:spPr>
          <a:xfrm>
            <a:off x="7733058" y="4421432"/>
            <a:ext cx="30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0000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8FAABAB-5654-4DA5-8E4E-E94B48C7F850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rgbClr val="FFF5E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718502B-456D-41D8-85DB-BE69D408BEC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56FD21F-D1C6-4AD1-9EAA-DDA9ADAF60F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04B6284-FCF2-427F-B10F-F2221C795A1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87436D6-D504-4D82-8C20-199FB3BE936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D8C68CF-F1A3-4B5F-AC71-AE247868424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0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405284-7CBC-48F5-9C84-9DCBE8914B38}"/>
              </a:ext>
            </a:extLst>
          </p:cNvPr>
          <p:cNvSpPr/>
          <p:nvPr/>
        </p:nvSpPr>
        <p:spPr>
          <a:xfrm>
            <a:off x="3048000" y="2767281"/>
            <a:ext cx="6096000" cy="1323439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D3F33"/>
                </a:solidFill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rgbClr val="FD3F33"/>
                </a:solidFill>
              </a:rPr>
              <a:t>Slide Title</a:t>
            </a:r>
            <a:endParaRPr lang="ko-KR" altLang="en-US" sz="4000" dirty="0">
              <a:solidFill>
                <a:srgbClr val="FD3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21C9623-7704-4F14-9A12-1AC984946A94}"/>
              </a:ext>
            </a:extLst>
          </p:cNvPr>
          <p:cNvSpPr txBox="1"/>
          <p:nvPr/>
        </p:nvSpPr>
        <p:spPr>
          <a:xfrm>
            <a:off x="1146429" y="1319235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DA976B-C4E9-4189-BD7F-F5853F91DB71}"/>
              </a:ext>
            </a:extLst>
          </p:cNvPr>
          <p:cNvSpPr txBox="1"/>
          <p:nvPr/>
        </p:nvSpPr>
        <p:spPr>
          <a:xfrm>
            <a:off x="4575430" y="2532783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A59ADC8-3B5B-4B48-BD54-21EBF72D5AE2}"/>
              </a:ext>
            </a:extLst>
          </p:cNvPr>
          <p:cNvSpPr/>
          <p:nvPr/>
        </p:nvSpPr>
        <p:spPr>
          <a:xfrm>
            <a:off x="4575429" y="2011626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729C2B3-AC61-442D-B9B9-B2C1E68149AC}"/>
              </a:ext>
            </a:extLst>
          </p:cNvPr>
          <p:cNvSpPr/>
          <p:nvPr/>
        </p:nvSpPr>
        <p:spPr>
          <a:xfrm>
            <a:off x="4562729" y="1516881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0353C9-7E1F-412B-BC65-0B062B497A82}"/>
              </a:ext>
            </a:extLst>
          </p:cNvPr>
          <p:cNvSpPr txBox="1"/>
          <p:nvPr/>
        </p:nvSpPr>
        <p:spPr>
          <a:xfrm>
            <a:off x="8087379" y="2532783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39129BB-1F77-4EB1-9515-641D13F5B237}"/>
              </a:ext>
            </a:extLst>
          </p:cNvPr>
          <p:cNvSpPr/>
          <p:nvPr/>
        </p:nvSpPr>
        <p:spPr>
          <a:xfrm>
            <a:off x="8087378" y="2011626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D3BC02B-425F-4F45-97AE-5319017C4604}"/>
              </a:ext>
            </a:extLst>
          </p:cNvPr>
          <p:cNvSpPr/>
          <p:nvPr/>
        </p:nvSpPr>
        <p:spPr>
          <a:xfrm>
            <a:off x="8074678" y="1516881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42F402-1DE2-4917-A812-5875D4DE839D}"/>
              </a:ext>
            </a:extLst>
          </p:cNvPr>
          <p:cNvSpPr txBox="1"/>
          <p:nvPr/>
        </p:nvSpPr>
        <p:spPr>
          <a:xfrm>
            <a:off x="4575430" y="4881024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F56683D-CA75-4789-A8DB-9983BA6F1554}"/>
              </a:ext>
            </a:extLst>
          </p:cNvPr>
          <p:cNvSpPr/>
          <p:nvPr/>
        </p:nvSpPr>
        <p:spPr>
          <a:xfrm>
            <a:off x="4575429" y="4359867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6E3947D-008F-486B-973B-A2B0C093E330}"/>
              </a:ext>
            </a:extLst>
          </p:cNvPr>
          <p:cNvSpPr/>
          <p:nvPr/>
        </p:nvSpPr>
        <p:spPr>
          <a:xfrm>
            <a:off x="4562729" y="3865122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3D80FD6-E006-4E2C-BBC2-145DFE0B45A2}"/>
              </a:ext>
            </a:extLst>
          </p:cNvPr>
          <p:cNvSpPr txBox="1"/>
          <p:nvPr/>
        </p:nvSpPr>
        <p:spPr>
          <a:xfrm>
            <a:off x="8087379" y="4881024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D3F33"/>
                </a:solidFill>
              </a:rPr>
              <a:t>amet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consectetur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adipisicing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elit</a:t>
            </a:r>
            <a:r>
              <a:rPr lang="en-US" altLang="ko-KR" sz="1600" dirty="0">
                <a:solidFill>
                  <a:srgbClr val="FD3F33"/>
                </a:solidFill>
              </a:rPr>
              <a:t>, sed do </a:t>
            </a:r>
            <a:r>
              <a:rPr lang="en-US" altLang="ko-KR" sz="1600" dirty="0" err="1">
                <a:solidFill>
                  <a:srgbClr val="FD3F33"/>
                </a:solidFill>
              </a:rPr>
              <a:t>eiusmod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tempor</a:t>
            </a:r>
            <a:endParaRPr lang="ko-KR" altLang="en-US" sz="1600" dirty="0">
              <a:solidFill>
                <a:srgbClr val="FD3F33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78CD54D-E7D9-405E-923E-D25F89BACBA6}"/>
              </a:ext>
            </a:extLst>
          </p:cNvPr>
          <p:cNvSpPr/>
          <p:nvPr/>
        </p:nvSpPr>
        <p:spPr>
          <a:xfrm>
            <a:off x="8087378" y="4359867"/>
            <a:ext cx="295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D3F33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094045B-9E9E-4FED-B017-D45F902779D0}"/>
              </a:ext>
            </a:extLst>
          </p:cNvPr>
          <p:cNvSpPr/>
          <p:nvPr/>
        </p:nvSpPr>
        <p:spPr>
          <a:xfrm>
            <a:off x="8074678" y="3865122"/>
            <a:ext cx="2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231E5F-BDEB-4030-8F46-8FC88DEA9607}"/>
              </a:ext>
            </a:extLst>
          </p:cNvPr>
          <p:cNvSpPr txBox="1"/>
          <p:nvPr/>
        </p:nvSpPr>
        <p:spPr>
          <a:xfrm>
            <a:off x="2213047" y="2976960"/>
            <a:ext cx="5929925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rgbClr val="FD3F33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FD3F33"/>
                </a:solidFill>
              </a:rPr>
              <a:t>amet</a:t>
            </a:r>
            <a:r>
              <a:rPr lang="en-US" altLang="ko-KR" sz="2400" dirty="0">
                <a:solidFill>
                  <a:srgbClr val="FD3F33"/>
                </a:solidFill>
              </a:rPr>
              <a:t>, </a:t>
            </a:r>
            <a:r>
              <a:rPr lang="en-US" altLang="ko-KR" sz="2400" dirty="0" err="1">
                <a:solidFill>
                  <a:srgbClr val="FD3F33"/>
                </a:solidFill>
              </a:rPr>
              <a:t>consectetur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adipisicing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elit</a:t>
            </a:r>
            <a:r>
              <a:rPr lang="en-US" altLang="ko-KR" sz="2400" dirty="0">
                <a:solidFill>
                  <a:srgbClr val="FD3F33"/>
                </a:solidFill>
              </a:rPr>
              <a:t>, sed do </a:t>
            </a:r>
            <a:r>
              <a:rPr lang="en-US" altLang="ko-KR" sz="2400" dirty="0" err="1">
                <a:solidFill>
                  <a:srgbClr val="FD3F33"/>
                </a:solidFill>
              </a:rPr>
              <a:t>eiusmod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tempor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incididunt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ut</a:t>
            </a:r>
            <a:r>
              <a:rPr lang="en-US" altLang="ko-KR" sz="2400" dirty="0">
                <a:solidFill>
                  <a:srgbClr val="FD3F33"/>
                </a:solidFill>
              </a:rPr>
              <a:t> </a:t>
            </a:r>
            <a:r>
              <a:rPr lang="en-US" altLang="ko-KR" sz="2400" dirty="0" err="1">
                <a:solidFill>
                  <a:srgbClr val="FD3F33"/>
                </a:solidFill>
              </a:rPr>
              <a:t>labore</a:t>
            </a:r>
            <a:r>
              <a:rPr lang="en-US" altLang="ko-KR" sz="2400" dirty="0">
                <a:solidFill>
                  <a:srgbClr val="FD3F33"/>
                </a:solidFill>
              </a:rPr>
              <a:t> et dolore magna </a:t>
            </a:r>
            <a:r>
              <a:rPr lang="en-US" altLang="ko-KR" sz="2400" dirty="0" err="1">
                <a:solidFill>
                  <a:srgbClr val="FD3F33"/>
                </a:solidFill>
              </a:rPr>
              <a:t>aliqua</a:t>
            </a:r>
            <a:r>
              <a:rPr lang="en-US" altLang="ko-KR" sz="2400" dirty="0">
                <a:solidFill>
                  <a:srgbClr val="FD3F33"/>
                </a:solidFill>
              </a:rPr>
              <a:t>.</a:t>
            </a:r>
            <a:endParaRPr lang="ko-KR" altLang="en-US" sz="2400" dirty="0">
              <a:solidFill>
                <a:srgbClr val="FD3F3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CD7D72-54E4-43F5-BB23-4C8EEC982469}"/>
              </a:ext>
            </a:extLst>
          </p:cNvPr>
          <p:cNvSpPr txBox="1"/>
          <p:nvPr/>
        </p:nvSpPr>
        <p:spPr>
          <a:xfrm>
            <a:off x="2213047" y="4973599"/>
            <a:ext cx="592992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solidFill>
                  <a:srgbClr val="FD3F33"/>
                </a:solidFill>
                <a:latin typeface="+mj-lt"/>
              </a:rPr>
              <a:t>- john doe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C624ACB-DFBB-4C1C-A462-D99070E77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3048" y="2177428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9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736B2499-C9B5-4F28-9972-C6D34A1B35AF}"/>
              </a:ext>
            </a:extLst>
          </p:cNvPr>
          <p:cNvSpPr txBox="1"/>
          <p:nvPr/>
        </p:nvSpPr>
        <p:spPr>
          <a:xfrm>
            <a:off x="1262422" y="1979401"/>
            <a:ext cx="3117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3600" dirty="0">
                <a:solidFill>
                  <a:srgbClr val="FD3F33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600" dirty="0">
              <a:solidFill>
                <a:srgbClr val="FD3F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0704D39-FE04-4EBD-8316-A08144A7F1F1}"/>
              </a:ext>
            </a:extLst>
          </p:cNvPr>
          <p:cNvSpPr txBox="1"/>
          <p:nvPr/>
        </p:nvSpPr>
        <p:spPr>
          <a:xfrm>
            <a:off x="4565412" y="39769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9E0DCD8-03E2-40A6-B0D5-691A2C2C5E80}"/>
              </a:ext>
            </a:extLst>
          </p:cNvPr>
          <p:cNvSpPr txBox="1"/>
          <p:nvPr/>
        </p:nvSpPr>
        <p:spPr>
          <a:xfrm>
            <a:off x="4565412" y="358364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20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ED17FD-4FCF-4488-9F03-6D7F912EC545}"/>
              </a:ext>
            </a:extLst>
          </p:cNvPr>
          <p:cNvSpPr txBox="1"/>
          <p:nvPr/>
        </p:nvSpPr>
        <p:spPr>
          <a:xfrm>
            <a:off x="4565412" y="319036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ED9138-CF06-4A01-946A-8CF92248C096}"/>
              </a:ext>
            </a:extLst>
          </p:cNvPr>
          <p:cNvSpPr txBox="1"/>
          <p:nvPr/>
        </p:nvSpPr>
        <p:spPr>
          <a:xfrm>
            <a:off x="4565412" y="279708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40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0744DE5-39C1-400A-9510-E2338ED416B0}"/>
              </a:ext>
            </a:extLst>
          </p:cNvPr>
          <p:cNvSpPr txBox="1"/>
          <p:nvPr/>
        </p:nvSpPr>
        <p:spPr>
          <a:xfrm>
            <a:off x="4565412" y="240380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50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07E3B9A-DFEA-4C03-812F-DF0DBD56DBAF}"/>
              </a:ext>
            </a:extLst>
          </p:cNvPr>
          <p:cNvSpPr txBox="1"/>
          <p:nvPr/>
        </p:nvSpPr>
        <p:spPr>
          <a:xfrm>
            <a:off x="4565412" y="20105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60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18307D-DDE5-41E7-9C0D-6DD3A1C66991}"/>
              </a:ext>
            </a:extLst>
          </p:cNvPr>
          <p:cNvSpPr txBox="1"/>
          <p:nvPr/>
        </p:nvSpPr>
        <p:spPr>
          <a:xfrm>
            <a:off x="4565412" y="4370201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D3F33"/>
                </a:solidFill>
              </a:rPr>
              <a:t>0</a:t>
            </a:r>
          </a:p>
        </p:txBody>
      </p:sp>
      <p:sp>
        <p:nvSpPr>
          <p:cNvPr id="67" name="순서도: 처리 66">
            <a:extLst>
              <a:ext uri="{FF2B5EF4-FFF2-40B4-BE49-F238E27FC236}">
                <a16:creationId xmlns:a16="http://schemas.microsoft.com/office/drawing/2014/main" id="{C5EA7A56-0C87-4CEA-941B-60B8765BBFCC}"/>
              </a:ext>
            </a:extLst>
          </p:cNvPr>
          <p:cNvSpPr/>
          <p:nvPr/>
        </p:nvSpPr>
        <p:spPr>
          <a:xfrm>
            <a:off x="5359594" y="4119981"/>
            <a:ext cx="470112" cy="389421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8" name="순서도: 처리 67">
            <a:extLst>
              <a:ext uri="{FF2B5EF4-FFF2-40B4-BE49-F238E27FC236}">
                <a16:creationId xmlns:a16="http://schemas.microsoft.com/office/drawing/2014/main" id="{AC7DAC88-6B32-498E-9A33-6A8DA3DF357D}"/>
              </a:ext>
            </a:extLst>
          </p:cNvPr>
          <p:cNvSpPr/>
          <p:nvPr/>
        </p:nvSpPr>
        <p:spPr>
          <a:xfrm>
            <a:off x="6315077" y="3724694"/>
            <a:ext cx="470112" cy="784708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9" name="순서도: 처리 68">
            <a:extLst>
              <a:ext uri="{FF2B5EF4-FFF2-40B4-BE49-F238E27FC236}">
                <a16:creationId xmlns:a16="http://schemas.microsoft.com/office/drawing/2014/main" id="{7F07C6A4-948D-456A-932B-5DEBC00FA5BE}"/>
              </a:ext>
            </a:extLst>
          </p:cNvPr>
          <p:cNvSpPr/>
          <p:nvPr/>
        </p:nvSpPr>
        <p:spPr>
          <a:xfrm>
            <a:off x="7270559" y="3332580"/>
            <a:ext cx="470112" cy="1176821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0" name="순서도: 처리 69">
            <a:extLst>
              <a:ext uri="{FF2B5EF4-FFF2-40B4-BE49-F238E27FC236}">
                <a16:creationId xmlns:a16="http://schemas.microsoft.com/office/drawing/2014/main" id="{74916C8E-FC0F-44CA-93F1-354F485CAC27}"/>
              </a:ext>
            </a:extLst>
          </p:cNvPr>
          <p:cNvSpPr/>
          <p:nvPr/>
        </p:nvSpPr>
        <p:spPr>
          <a:xfrm>
            <a:off x="8265044" y="2543594"/>
            <a:ext cx="470112" cy="1965807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1" name="순서도: 처리 70">
            <a:extLst>
              <a:ext uri="{FF2B5EF4-FFF2-40B4-BE49-F238E27FC236}">
                <a16:creationId xmlns:a16="http://schemas.microsoft.com/office/drawing/2014/main" id="{43539BE0-F118-478C-AC4C-F90ADAB35879}"/>
              </a:ext>
            </a:extLst>
          </p:cNvPr>
          <p:cNvSpPr/>
          <p:nvPr/>
        </p:nvSpPr>
        <p:spPr>
          <a:xfrm>
            <a:off x="9220528" y="3332580"/>
            <a:ext cx="470112" cy="1176821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2" name="순서도: 처리 71">
            <a:extLst>
              <a:ext uri="{FF2B5EF4-FFF2-40B4-BE49-F238E27FC236}">
                <a16:creationId xmlns:a16="http://schemas.microsoft.com/office/drawing/2014/main" id="{20528B83-2021-498A-8CD1-1A9333B4A948}"/>
              </a:ext>
            </a:extLst>
          </p:cNvPr>
          <p:cNvSpPr/>
          <p:nvPr/>
        </p:nvSpPr>
        <p:spPr>
          <a:xfrm>
            <a:off x="10179596" y="2938882"/>
            <a:ext cx="470112" cy="1570520"/>
          </a:xfrm>
          <a:prstGeom prst="flowChartProcess">
            <a:avLst/>
          </a:prstGeom>
          <a:solidFill>
            <a:srgbClr val="FD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A873A0D-A2CA-4F4A-84CC-E834D1069D0D}"/>
              </a:ext>
            </a:extLst>
          </p:cNvPr>
          <p:cNvSpPr txBox="1"/>
          <p:nvPr/>
        </p:nvSpPr>
        <p:spPr>
          <a:xfrm>
            <a:off x="5095616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01</a:t>
            </a:r>
          </a:p>
        </p:txBody>
      </p:sp>
      <p:grpSp>
        <p:nvGrpSpPr>
          <p:cNvPr id="74" name="그래픽 21">
            <a:extLst>
              <a:ext uri="{FF2B5EF4-FFF2-40B4-BE49-F238E27FC236}">
                <a16:creationId xmlns:a16="http://schemas.microsoft.com/office/drawing/2014/main" id="{EAB7A525-9996-41A6-BACC-A30569F2DE95}"/>
              </a:ext>
            </a:extLst>
          </p:cNvPr>
          <p:cNvGrpSpPr/>
          <p:nvPr/>
        </p:nvGrpSpPr>
        <p:grpSpPr>
          <a:xfrm>
            <a:off x="5050036" y="2096426"/>
            <a:ext cx="5879543" cy="2464872"/>
            <a:chOff x="856003" y="3347443"/>
            <a:chExt cx="6469364" cy="2464872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8E5D5B90-AA47-45D3-BD5A-BAEEBFC923B0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F48CA09-0E66-4537-9772-2323B8A0C6D2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55391C2-591E-43C6-8BD3-3CEEB208A322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5B2B21C3-FC4E-4B0A-AA29-58971EB2CEA3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C48146A8-7687-42C4-A4B6-C04A90FB6AC9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C56BAF4-FBE3-4069-AEAC-197855CE0FDB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905389C-A5A3-4A4C-9300-37E4C06BD04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D3F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DF6683B7-3DC2-4347-8C13-E9B814729FB3}"/>
              </a:ext>
            </a:extLst>
          </p:cNvPr>
          <p:cNvSpPr txBox="1"/>
          <p:nvPr/>
        </p:nvSpPr>
        <p:spPr>
          <a:xfrm>
            <a:off x="6051099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97F8CBC-B69F-488A-8181-23CC145D03D7}"/>
              </a:ext>
            </a:extLst>
          </p:cNvPr>
          <p:cNvSpPr txBox="1"/>
          <p:nvPr/>
        </p:nvSpPr>
        <p:spPr>
          <a:xfrm>
            <a:off x="701078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202CD0D-E19F-417F-BD0C-2E701AFE7BC9}"/>
              </a:ext>
            </a:extLst>
          </p:cNvPr>
          <p:cNvSpPr txBox="1"/>
          <p:nvPr/>
        </p:nvSpPr>
        <p:spPr>
          <a:xfrm>
            <a:off x="800465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FD03CF1-2A93-4AA8-A0AD-2A691E86CBF2}"/>
              </a:ext>
            </a:extLst>
          </p:cNvPr>
          <p:cNvSpPr txBox="1"/>
          <p:nvPr/>
        </p:nvSpPr>
        <p:spPr>
          <a:xfrm>
            <a:off x="8960134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C4706BD-CC30-417F-859D-14C72832F7A8}"/>
              </a:ext>
            </a:extLst>
          </p:cNvPr>
          <p:cNvSpPr txBox="1"/>
          <p:nvPr/>
        </p:nvSpPr>
        <p:spPr>
          <a:xfrm>
            <a:off x="9931511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3F33"/>
                </a:solidFill>
              </a:rPr>
              <a:t>Item</a:t>
            </a:r>
            <a:r>
              <a:rPr lang="ko-KR" altLang="en-US" sz="1400" dirty="0">
                <a:solidFill>
                  <a:srgbClr val="FD3F33"/>
                </a:solidFill>
              </a:rPr>
              <a:t> </a:t>
            </a:r>
            <a:r>
              <a:rPr lang="en-US" altLang="ko-KR" sz="1400" dirty="0">
                <a:solidFill>
                  <a:srgbClr val="FD3F33"/>
                </a:solidFill>
              </a:rPr>
              <a:t>06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0BC4935-44CD-4B56-8315-6A00961A1EDB}"/>
              </a:ext>
            </a:extLst>
          </p:cNvPr>
          <p:cNvSpPr txBox="1"/>
          <p:nvPr/>
        </p:nvSpPr>
        <p:spPr>
          <a:xfrm>
            <a:off x="1262422" y="358069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D3F33"/>
                </a:solidFill>
              </a:rPr>
              <a:t>Ut </a:t>
            </a:r>
            <a:r>
              <a:rPr lang="en-US" altLang="ko-KR" sz="1600" dirty="0" err="1">
                <a:solidFill>
                  <a:srgbClr val="FD3F33"/>
                </a:solidFill>
              </a:rPr>
              <a:t>enim</a:t>
            </a:r>
            <a:r>
              <a:rPr lang="en-US" altLang="ko-KR" sz="1600" dirty="0">
                <a:solidFill>
                  <a:srgbClr val="FD3F33"/>
                </a:solidFill>
              </a:rPr>
              <a:t> ad minim </a:t>
            </a:r>
            <a:r>
              <a:rPr lang="en-US" altLang="ko-KR" sz="1600" dirty="0" err="1">
                <a:solidFill>
                  <a:srgbClr val="FD3F33"/>
                </a:solidFill>
              </a:rPr>
              <a:t>veniam</a:t>
            </a:r>
            <a:r>
              <a:rPr lang="en-US" altLang="ko-KR" sz="1600" dirty="0">
                <a:solidFill>
                  <a:srgbClr val="FD3F33"/>
                </a:solidFill>
              </a:rPr>
              <a:t>, </a:t>
            </a:r>
            <a:r>
              <a:rPr lang="en-US" altLang="ko-KR" sz="1600" dirty="0" err="1">
                <a:solidFill>
                  <a:srgbClr val="FD3F33"/>
                </a:solidFill>
              </a:rPr>
              <a:t>quis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nostrud</a:t>
            </a:r>
            <a:r>
              <a:rPr lang="en-US" altLang="ko-KR" sz="1600" dirty="0">
                <a:solidFill>
                  <a:srgbClr val="FD3F33"/>
                </a:solidFill>
              </a:rPr>
              <a:t> exercitation </a:t>
            </a:r>
            <a:r>
              <a:rPr lang="en-US" altLang="ko-KR" sz="1600" dirty="0" err="1">
                <a:solidFill>
                  <a:srgbClr val="FD3F33"/>
                </a:solidFill>
              </a:rPr>
              <a:t>ullamco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laboris</a:t>
            </a:r>
            <a:r>
              <a:rPr lang="en-US" altLang="ko-KR" sz="1600" dirty="0">
                <a:solidFill>
                  <a:srgbClr val="FD3F33"/>
                </a:solidFill>
              </a:rPr>
              <a:t> nisi </a:t>
            </a:r>
            <a:r>
              <a:rPr lang="en-US" altLang="ko-KR" sz="1600" dirty="0" err="1">
                <a:solidFill>
                  <a:srgbClr val="FD3F33"/>
                </a:solidFill>
              </a:rPr>
              <a:t>ut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aliquip</a:t>
            </a:r>
            <a:r>
              <a:rPr lang="en-US" altLang="ko-KR" sz="1600" dirty="0">
                <a:solidFill>
                  <a:srgbClr val="FD3F33"/>
                </a:solidFill>
              </a:rPr>
              <a:t> ex </a:t>
            </a:r>
            <a:r>
              <a:rPr lang="en-US" altLang="ko-KR" sz="1600" dirty="0" err="1">
                <a:solidFill>
                  <a:srgbClr val="FD3F33"/>
                </a:solidFill>
              </a:rPr>
              <a:t>ea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commodo</a:t>
            </a:r>
            <a:r>
              <a:rPr lang="en-US" altLang="ko-KR" sz="1600" dirty="0">
                <a:solidFill>
                  <a:srgbClr val="FD3F33"/>
                </a:solidFill>
              </a:rPr>
              <a:t> </a:t>
            </a:r>
            <a:r>
              <a:rPr lang="en-US" altLang="ko-KR" sz="1600" dirty="0" err="1">
                <a:solidFill>
                  <a:srgbClr val="FD3F33"/>
                </a:solidFill>
              </a:rPr>
              <a:t>consequat</a:t>
            </a:r>
            <a:r>
              <a:rPr lang="en-US" altLang="ko-KR" sz="1600" dirty="0">
                <a:solidFill>
                  <a:srgbClr val="FD3F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46349A-BD5A-4043-9597-C160170888B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390966-C4E2-4E20-A376-AF4F11113C55}"/>
              </a:ext>
            </a:extLst>
          </p:cNvPr>
          <p:cNvSpPr txBox="1"/>
          <p:nvPr/>
        </p:nvSpPr>
        <p:spPr>
          <a:xfrm>
            <a:off x="1604669" y="2306011"/>
            <a:ext cx="4790971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D3F33"/>
                </a:solidFill>
              </a:rPr>
              <a:t>Insert Your Title Here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D724F9-6199-489F-A1DC-58BCA282C3E5}"/>
              </a:ext>
            </a:extLst>
          </p:cNvPr>
          <p:cNvSpPr txBox="1"/>
          <p:nvPr/>
        </p:nvSpPr>
        <p:spPr>
          <a:xfrm>
            <a:off x="1604505" y="4127504"/>
            <a:ext cx="479113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D3F33"/>
                </a:solidFill>
              </a:rPr>
              <a:t>Lorem ipsum dolor sit </a:t>
            </a:r>
            <a:r>
              <a:rPr lang="en-US" altLang="ko-KR" dirty="0" err="1">
                <a:solidFill>
                  <a:srgbClr val="FD3F33"/>
                </a:solidFill>
              </a:rPr>
              <a:t>amet</a:t>
            </a:r>
            <a:r>
              <a:rPr lang="en-US" altLang="ko-KR" dirty="0">
                <a:solidFill>
                  <a:srgbClr val="FD3F33"/>
                </a:solidFill>
              </a:rPr>
              <a:t> /  </a:t>
            </a:r>
            <a:r>
              <a:rPr lang="en-US" altLang="ko-KR" dirty="0" err="1">
                <a:solidFill>
                  <a:srgbClr val="FD3F33"/>
                </a:solidFill>
              </a:rPr>
              <a:t>Consectetur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adipisicing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 dirty="0" err="1">
                <a:solidFill>
                  <a:srgbClr val="FD3F33"/>
                </a:solidFill>
              </a:rPr>
              <a:t>elit</a:t>
            </a:r>
            <a:endParaRPr lang="ko-KR" altLang="en-US" dirty="0">
              <a:solidFill>
                <a:srgbClr val="FD3F33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0936475-FAAD-46D4-8085-E3E5205679F4}"/>
              </a:ext>
            </a:extLst>
          </p:cNvPr>
          <p:cNvSpPr/>
          <p:nvPr/>
        </p:nvSpPr>
        <p:spPr>
          <a:xfrm>
            <a:off x="1603619" y="3251916"/>
            <a:ext cx="4792021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>
                <a:solidFill>
                  <a:srgbClr val="FD3F33"/>
                </a:solidFill>
                <a:latin typeface="+mj-lt"/>
              </a:rPr>
              <a:t>Lorem ipsum dolor sit</a:t>
            </a:r>
            <a:endParaRPr lang="en-US" altLang="ko-KR" sz="2400" dirty="0">
              <a:solidFill>
                <a:srgbClr val="FD3F33"/>
              </a:solidFill>
              <a:latin typeface="+mj-lt"/>
            </a:endParaRPr>
          </a:p>
          <a:p>
            <a:r>
              <a:rPr lang="en-US" altLang="ko-KR" sz="2400" dirty="0">
                <a:solidFill>
                  <a:srgbClr val="FD3F33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FD3F3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DC02CA-5C7D-45E3-BF5C-CAF9D8C55FE7}"/>
              </a:ext>
            </a:extLst>
          </p:cNvPr>
          <p:cNvSpPr txBox="1"/>
          <p:nvPr/>
        </p:nvSpPr>
        <p:spPr>
          <a:xfrm>
            <a:off x="1604505" y="4756026"/>
            <a:ext cx="47911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D3F33"/>
                </a:solidFill>
              </a:rPr>
              <a:t>Ut enim</a:t>
            </a:r>
            <a:r>
              <a:rPr lang="en-US" altLang="ko-KR" dirty="0">
                <a:solidFill>
                  <a:srgbClr val="FD3F33"/>
                </a:solidFill>
              </a:rPr>
              <a:t> ad </a:t>
            </a:r>
            <a:r>
              <a:rPr lang="en-US" altLang="ko-KR">
                <a:solidFill>
                  <a:srgbClr val="FD3F33"/>
                </a:solidFill>
              </a:rPr>
              <a:t>minim veniam, quis nostrud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>
                <a:solidFill>
                  <a:srgbClr val="FD3F33"/>
                </a:solidFill>
              </a:rPr>
              <a:t>exercitation ullamco laboris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>
                <a:solidFill>
                  <a:srgbClr val="FD3F33"/>
                </a:solidFill>
              </a:rPr>
              <a:t>nisi ut aliquip</a:t>
            </a:r>
            <a:r>
              <a:rPr lang="en-US" altLang="ko-KR" dirty="0">
                <a:solidFill>
                  <a:srgbClr val="FD3F33"/>
                </a:solidFill>
              </a:rPr>
              <a:t> </a:t>
            </a:r>
            <a:r>
              <a:rPr lang="en-US" altLang="ko-KR">
                <a:solidFill>
                  <a:srgbClr val="FD3F33"/>
                </a:solidFill>
              </a:rPr>
              <a:t>ex ea commodo consequat.</a:t>
            </a:r>
            <a:endParaRPr lang="en-US" altLang="ko-KR" dirty="0">
              <a:solidFill>
                <a:srgbClr val="FD3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4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569199FB-AF0E-424F-9131-7C1445A448AC}"/>
              </a:ext>
            </a:extLst>
          </p:cNvPr>
          <p:cNvSpPr/>
          <p:nvPr/>
        </p:nvSpPr>
        <p:spPr>
          <a:xfrm>
            <a:off x="940363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D3F3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A08328AA-DBE6-42FB-9DDF-EAEE4908F691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D3F3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06462E8-44B0-4763-897F-A8958FF4627E}"/>
              </a:ext>
            </a:extLst>
          </p:cNvPr>
          <p:cNvSpPr/>
          <p:nvPr/>
        </p:nvSpPr>
        <p:spPr>
          <a:xfrm>
            <a:off x="7973805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D3F3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47764-7B5C-4DE3-9640-058C3EDA976A}"/>
              </a:ext>
            </a:extLst>
          </p:cNvPr>
          <p:cNvSpPr txBox="1"/>
          <p:nvPr/>
        </p:nvSpPr>
        <p:spPr>
          <a:xfrm>
            <a:off x="1181658" y="3901159"/>
            <a:ext cx="279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FF5E7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F028A-398B-47C5-911E-59B2A11B0275}"/>
              </a:ext>
            </a:extLst>
          </p:cNvPr>
          <p:cNvSpPr txBox="1"/>
          <p:nvPr/>
        </p:nvSpPr>
        <p:spPr>
          <a:xfrm>
            <a:off x="1181659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F5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5E7"/>
                </a:solidFill>
              </a:rPr>
              <a:t>amet</a:t>
            </a:r>
            <a:r>
              <a:rPr lang="en-US" altLang="ko-KR" sz="1400" dirty="0">
                <a:solidFill>
                  <a:srgbClr val="FFF5E7"/>
                </a:solidFill>
              </a:rPr>
              <a:t>, </a:t>
            </a:r>
            <a:r>
              <a:rPr lang="en-US" altLang="ko-KR" sz="1400" dirty="0" err="1">
                <a:solidFill>
                  <a:srgbClr val="FFF5E7"/>
                </a:solidFill>
              </a:rPr>
              <a:t>consectetur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adipiscing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elit</a:t>
            </a:r>
            <a:endParaRPr lang="en-US" altLang="ko-KR" sz="1400" dirty="0">
              <a:solidFill>
                <a:srgbClr val="FFF5E7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F44C8D-1292-43A3-9757-D4AAE9C8DF34}"/>
              </a:ext>
            </a:extLst>
          </p:cNvPr>
          <p:cNvSpPr txBox="1"/>
          <p:nvPr/>
        </p:nvSpPr>
        <p:spPr>
          <a:xfrm>
            <a:off x="1181658" y="4279391"/>
            <a:ext cx="279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Dolor sit </a:t>
            </a:r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DE0D8-F828-4430-991D-EA1727EBB600}"/>
              </a:ext>
            </a:extLst>
          </p:cNvPr>
          <p:cNvSpPr txBox="1"/>
          <p:nvPr/>
        </p:nvSpPr>
        <p:spPr>
          <a:xfrm>
            <a:off x="4698380" y="3901159"/>
            <a:ext cx="27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solidFill>
                  <a:srgbClr val="FFF5E7"/>
                </a:solidFill>
              </a:rPr>
              <a:t>Consectetur</a:t>
            </a:r>
            <a:endParaRPr lang="en-US" altLang="ko-KR" dirty="0">
              <a:solidFill>
                <a:srgbClr val="FFF5E7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257B5B-9684-4C25-B401-47E4CBD7320A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F5E7"/>
                </a:solidFill>
              </a:rPr>
              <a:t>sed do </a:t>
            </a:r>
            <a:r>
              <a:rPr lang="en-US" altLang="ko-KR" sz="1400" dirty="0" err="1">
                <a:solidFill>
                  <a:srgbClr val="FFF5E7"/>
                </a:solidFill>
              </a:rPr>
              <a:t>eiusmod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tempor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incididunt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ut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labore</a:t>
            </a:r>
            <a:r>
              <a:rPr lang="en-US" altLang="ko-KR" sz="1400" dirty="0">
                <a:solidFill>
                  <a:srgbClr val="FFF5E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F5E7"/>
                </a:solidFill>
              </a:rPr>
              <a:t>aliqua</a:t>
            </a:r>
            <a:endParaRPr lang="en-US" altLang="ko-KR" sz="1400" dirty="0">
              <a:solidFill>
                <a:srgbClr val="FFF5E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47EF4B-9C04-4212-8968-8854E36BCF1F}"/>
              </a:ext>
            </a:extLst>
          </p:cNvPr>
          <p:cNvSpPr txBox="1"/>
          <p:nvPr/>
        </p:nvSpPr>
        <p:spPr>
          <a:xfrm>
            <a:off x="4698380" y="4279391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Adipiscing</a:t>
            </a:r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A3D1E-DB07-48F8-B507-CB107DA7FB1F}"/>
              </a:ext>
            </a:extLst>
          </p:cNvPr>
          <p:cNvSpPr txBox="1"/>
          <p:nvPr/>
        </p:nvSpPr>
        <p:spPr>
          <a:xfrm>
            <a:off x="8215101" y="3901159"/>
            <a:ext cx="279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b="0" dirty="0">
                <a:solidFill>
                  <a:srgbClr val="FFF5E7"/>
                </a:solidFill>
              </a:rPr>
              <a:t>Sed do </a:t>
            </a:r>
            <a:r>
              <a:rPr lang="en-US" altLang="ko-KR" sz="1800" b="0" dirty="0" err="1">
                <a:solidFill>
                  <a:srgbClr val="FFF5E7"/>
                </a:solidFill>
              </a:rPr>
              <a:t>eiusmod</a:t>
            </a:r>
            <a:endParaRPr lang="en-US" altLang="ko-KR" sz="1800" b="0" dirty="0">
              <a:solidFill>
                <a:srgbClr val="FFF5E7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A79DF-2CEC-4680-B162-850FE7A925EB}"/>
              </a:ext>
            </a:extLst>
          </p:cNvPr>
          <p:cNvSpPr txBox="1"/>
          <p:nvPr/>
        </p:nvSpPr>
        <p:spPr>
          <a:xfrm>
            <a:off x="8215102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F5E7"/>
                </a:solidFill>
              </a:rPr>
              <a:t>Ut </a:t>
            </a:r>
            <a:r>
              <a:rPr lang="en-US" altLang="ko-KR" sz="1400" dirty="0" err="1">
                <a:solidFill>
                  <a:srgbClr val="FFF5E7"/>
                </a:solidFill>
              </a:rPr>
              <a:t>enim</a:t>
            </a:r>
            <a:r>
              <a:rPr lang="en-US" altLang="ko-KR" sz="1400" dirty="0">
                <a:solidFill>
                  <a:srgbClr val="FFF5E7"/>
                </a:solidFill>
              </a:rPr>
              <a:t> ad minim </a:t>
            </a:r>
            <a:r>
              <a:rPr lang="en-US" altLang="ko-KR" sz="1400" dirty="0" err="1">
                <a:solidFill>
                  <a:srgbClr val="FFF5E7"/>
                </a:solidFill>
              </a:rPr>
              <a:t>veniam</a:t>
            </a:r>
            <a:r>
              <a:rPr lang="en-US" altLang="ko-KR" sz="1400" dirty="0">
                <a:solidFill>
                  <a:srgbClr val="FFF5E7"/>
                </a:solidFill>
              </a:rPr>
              <a:t>, </a:t>
            </a:r>
            <a:r>
              <a:rPr lang="en-US" altLang="ko-KR" sz="1400" dirty="0" err="1">
                <a:solidFill>
                  <a:srgbClr val="FFF5E7"/>
                </a:solidFill>
              </a:rPr>
              <a:t>quis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nostrud</a:t>
            </a:r>
            <a:r>
              <a:rPr lang="en-US" altLang="ko-KR" sz="1400" dirty="0">
                <a:solidFill>
                  <a:srgbClr val="FFF5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F5E7"/>
                </a:solidFill>
              </a:rPr>
              <a:t>ullamco</a:t>
            </a:r>
            <a:r>
              <a:rPr lang="en-US" altLang="ko-KR" sz="1400" dirty="0">
                <a:solidFill>
                  <a:srgbClr val="FFF5E7"/>
                </a:solidFill>
              </a:rPr>
              <a:t> </a:t>
            </a:r>
            <a:r>
              <a:rPr lang="en-US" altLang="ko-KR" sz="1400" dirty="0" err="1">
                <a:solidFill>
                  <a:srgbClr val="FFF5E7"/>
                </a:solidFill>
              </a:rPr>
              <a:t>laboris</a:t>
            </a:r>
            <a:endParaRPr lang="en-US" altLang="ko-KR" sz="1400" dirty="0">
              <a:solidFill>
                <a:srgbClr val="FFF5E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2C243B-2A7F-44E7-86F3-F7A9E486EDD5}"/>
              </a:ext>
            </a:extLst>
          </p:cNvPr>
          <p:cNvSpPr txBox="1"/>
          <p:nvPr/>
        </p:nvSpPr>
        <p:spPr>
          <a:xfrm>
            <a:off x="8215101" y="4279391"/>
            <a:ext cx="279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Tempor</a:t>
            </a:r>
            <a:r>
              <a:rPr lang="en-US" altLang="ko-KR" sz="2800" dirty="0">
                <a:solidFill>
                  <a:srgbClr val="FFF5E7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5E7"/>
                </a:solidFill>
                <a:latin typeface="+mj-lt"/>
              </a:rPr>
              <a:t>incididunt</a:t>
            </a:r>
            <a:endParaRPr lang="en-US" altLang="ko-KR" sz="2800" dirty="0">
              <a:solidFill>
                <a:srgbClr val="FFF5E7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AFFF9D5-64E1-4908-8B76-9F9A2672B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6ABC17E-4AAE-4F87-AFB3-C426764E176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76C25E3-66FB-4592-9922-EAE0F5FA28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25BDB6A-FC40-42EC-888D-8A4B54A4EF47}"/>
              </a:ext>
            </a:extLst>
          </p:cNvPr>
          <p:cNvSpPr/>
          <p:nvPr/>
        </p:nvSpPr>
        <p:spPr>
          <a:xfrm>
            <a:off x="2072610" y="2819964"/>
            <a:ext cx="1013338" cy="1013338"/>
          </a:xfrm>
          <a:prstGeom prst="ellipse">
            <a:avLst/>
          </a:prstGeom>
          <a:solidFill>
            <a:srgbClr val="2E0D02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C77CED2-103B-4410-BB79-EA9C6276499A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2E0D02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7D6DCA12-9ABD-43B3-9442-5D7E4914C26B}"/>
              </a:ext>
            </a:extLst>
          </p:cNvPr>
          <p:cNvSpPr/>
          <p:nvPr/>
        </p:nvSpPr>
        <p:spPr>
          <a:xfrm>
            <a:off x="9106052" y="2819964"/>
            <a:ext cx="1013338" cy="1013338"/>
          </a:xfrm>
          <a:prstGeom prst="ellipse">
            <a:avLst/>
          </a:prstGeom>
          <a:solidFill>
            <a:srgbClr val="2E0D02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A5C92A9-CC2A-439E-AE13-6855537B6F5A}"/>
              </a:ext>
            </a:extLst>
          </p:cNvPr>
          <p:cNvGrpSpPr/>
          <p:nvPr/>
        </p:nvGrpSpPr>
        <p:grpSpPr>
          <a:xfrm>
            <a:off x="2383562" y="3008717"/>
            <a:ext cx="391434" cy="611948"/>
            <a:chOff x="2176740" y="5552108"/>
            <a:chExt cx="257175" cy="402049"/>
          </a:xfrm>
          <a:solidFill>
            <a:srgbClr val="FFF5E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F1F692C-3D3C-4D3C-8678-FBB01F2D73A1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6F42FA3-9FDB-4F72-BC5D-265106F709F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1AFD31A-40D4-4FB2-A181-57E10C1E523E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16A231F-255D-49EF-A8FB-3806DCA2D515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E03B350-FEE1-4705-ACBC-26E5BDF719D0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52A7459-8E51-42DD-AF52-2C028193371E}"/>
              </a:ext>
            </a:extLst>
          </p:cNvPr>
          <p:cNvSpPr/>
          <p:nvPr/>
        </p:nvSpPr>
        <p:spPr>
          <a:xfrm>
            <a:off x="9369090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F5E7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60863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D3F33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dirty="0" smtClean="0">
            <a:solidFill>
              <a:srgbClr val="FFF5E7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2471</TotalTime>
  <Words>1155</Words>
  <Application>Microsoft Office PowerPoint</Application>
  <PresentationFormat>와이드스크린</PresentationFormat>
  <Paragraphs>197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Poppins Light</vt:lpstr>
      <vt:lpstr>맑은 고딕</vt:lpstr>
      <vt:lpstr>Arial</vt:lpstr>
      <vt:lpstr>Wingdings</vt:lpstr>
      <vt:lpstr>Bebas Neue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180</cp:revision>
  <dcterms:created xsi:type="dcterms:W3CDTF">2019-04-06T05:20:47Z</dcterms:created>
  <dcterms:modified xsi:type="dcterms:W3CDTF">2021-08-21T08:09:43Z</dcterms:modified>
</cp:coreProperties>
</file>