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0" r:id="rId3"/>
    <p:sldMasterId id="214748365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5143500" cx="9144000"/>
  <p:notesSz cx="6858000" cy="9144000"/>
  <p:embeddedFontLst>
    <p:embeddedFont>
      <p:font typeface="Proxima Nova"/>
      <p:regular r:id="rId21"/>
      <p:bold r:id="rId22"/>
      <p:italic r:id="rId23"/>
      <p:boldItalic r:id="rId24"/>
    </p:embeddedFont>
    <p:embeddedFont>
      <p:font typeface="Oxygen"/>
      <p:regular r:id="rId25"/>
      <p:bold r:id="rId26"/>
    </p:embeddedFont>
    <p:embeddedFont>
      <p:font typeface="Arial Black"/>
      <p:regular r:id="rId27"/>
    </p:embeddedFont>
    <p:embeddedFont>
      <p:font typeface="Open Sans"/>
      <p:regular r:id="rId28"/>
      <p:bold r:id="rId29"/>
      <p:italic r:id="rId30"/>
      <p:boldItalic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ProximaNova-bold.fntdata"/><Relationship Id="rId21" Type="http://schemas.openxmlformats.org/officeDocument/2006/relationships/font" Target="fonts/ProximaNova-regular.fntdata"/><Relationship Id="rId24" Type="http://schemas.openxmlformats.org/officeDocument/2006/relationships/font" Target="fonts/ProximaNova-boldItalic.fntdata"/><Relationship Id="rId23" Type="http://schemas.openxmlformats.org/officeDocument/2006/relationships/font" Target="fonts/ProximaNova-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font" Target="fonts/Oxygen-bold.fntdata"/><Relationship Id="rId25" Type="http://schemas.openxmlformats.org/officeDocument/2006/relationships/font" Target="fonts/Oxygen-regular.fntdata"/><Relationship Id="rId28" Type="http://schemas.openxmlformats.org/officeDocument/2006/relationships/font" Target="fonts/OpenSans-regular.fntdata"/><Relationship Id="rId27" Type="http://schemas.openxmlformats.org/officeDocument/2006/relationships/font" Target="fonts/ArialBlack-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OpenSans-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OpenSans-boldItalic.fntdata"/><Relationship Id="rId30" Type="http://schemas.openxmlformats.org/officeDocument/2006/relationships/font" Target="fonts/OpenSans-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 name="Shape 15"/>
        <p:cNvGrpSpPr/>
        <p:nvPr/>
      </p:nvGrpSpPr>
      <p:grpSpPr>
        <a:xfrm>
          <a:off x="0" y="0"/>
          <a:ext cx="0" cy="0"/>
          <a:chOff x="0" y="0"/>
          <a:chExt cx="0" cy="0"/>
        </a:xfrm>
      </p:grpSpPr>
      <p:sp>
        <p:nvSpPr>
          <p:cNvPr id="16" name="Google Shape;16;g17aa196066_1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 name="Google Shape;17;g17aa196066_1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8" name="Shape 218"/>
        <p:cNvGrpSpPr/>
        <p:nvPr/>
      </p:nvGrpSpPr>
      <p:grpSpPr>
        <a:xfrm>
          <a:off x="0" y="0"/>
          <a:ext cx="0" cy="0"/>
          <a:chOff x="0" y="0"/>
          <a:chExt cx="0" cy="0"/>
        </a:xfrm>
      </p:grpSpPr>
      <p:sp>
        <p:nvSpPr>
          <p:cNvPr id="219" name="Google Shape;219;g17aa19606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17aa19606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5" name="Shape 245"/>
        <p:cNvGrpSpPr/>
        <p:nvPr/>
      </p:nvGrpSpPr>
      <p:grpSpPr>
        <a:xfrm>
          <a:off x="0" y="0"/>
          <a:ext cx="0" cy="0"/>
          <a:chOff x="0" y="0"/>
          <a:chExt cx="0" cy="0"/>
        </a:xfrm>
      </p:grpSpPr>
      <p:sp>
        <p:nvSpPr>
          <p:cNvPr id="246" name="Google Shape;246;g17aa196066_0_2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17aa196066_0_2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0" name="Shape 270"/>
        <p:cNvGrpSpPr/>
        <p:nvPr/>
      </p:nvGrpSpPr>
      <p:grpSpPr>
        <a:xfrm>
          <a:off x="0" y="0"/>
          <a:ext cx="0" cy="0"/>
          <a:chOff x="0" y="0"/>
          <a:chExt cx="0" cy="0"/>
        </a:xfrm>
      </p:grpSpPr>
      <p:sp>
        <p:nvSpPr>
          <p:cNvPr id="271" name="Google Shape;271;g17aa196066_0_2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2" name="Google Shape;272;g17aa196066_0_2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5" name="Shape 295"/>
        <p:cNvGrpSpPr/>
        <p:nvPr/>
      </p:nvGrpSpPr>
      <p:grpSpPr>
        <a:xfrm>
          <a:off x="0" y="0"/>
          <a:ext cx="0" cy="0"/>
          <a:chOff x="0" y="0"/>
          <a:chExt cx="0" cy="0"/>
        </a:xfrm>
      </p:grpSpPr>
      <p:sp>
        <p:nvSpPr>
          <p:cNvPr id="296" name="Google Shape;296;g17aa196066_1_2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7" name="Google Shape;297;g17aa196066_1_2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4" name="Shape 324"/>
        <p:cNvGrpSpPr/>
        <p:nvPr/>
      </p:nvGrpSpPr>
      <p:grpSpPr>
        <a:xfrm>
          <a:off x="0" y="0"/>
          <a:ext cx="0" cy="0"/>
          <a:chOff x="0" y="0"/>
          <a:chExt cx="0" cy="0"/>
        </a:xfrm>
      </p:grpSpPr>
      <p:sp>
        <p:nvSpPr>
          <p:cNvPr id="325" name="Google Shape;325;g17aa196066_0_2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6" name="Google Shape;326;g17aa196066_0_2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6" name="Shape 346"/>
        <p:cNvGrpSpPr/>
        <p:nvPr/>
      </p:nvGrpSpPr>
      <p:grpSpPr>
        <a:xfrm>
          <a:off x="0" y="0"/>
          <a:ext cx="0" cy="0"/>
          <a:chOff x="0" y="0"/>
          <a:chExt cx="0" cy="0"/>
        </a:xfrm>
      </p:grpSpPr>
      <p:sp>
        <p:nvSpPr>
          <p:cNvPr id="347" name="Google Shape;347;g17aa196066_0_3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8" name="Google Shape;348;g17aa196066_0_3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 name="Shape 23"/>
        <p:cNvGrpSpPr/>
        <p:nvPr/>
      </p:nvGrpSpPr>
      <p:grpSpPr>
        <a:xfrm>
          <a:off x="0" y="0"/>
          <a:ext cx="0" cy="0"/>
          <a:chOff x="0" y="0"/>
          <a:chExt cx="0" cy="0"/>
        </a:xfrm>
      </p:grpSpPr>
      <p:sp>
        <p:nvSpPr>
          <p:cNvPr id="24" name="Google Shape;24;g17aa196066_1_2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 name="Google Shape;25;g17aa196066_1_2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9" name="Shape 39"/>
        <p:cNvGrpSpPr/>
        <p:nvPr/>
      </p:nvGrpSpPr>
      <p:grpSpPr>
        <a:xfrm>
          <a:off x="0" y="0"/>
          <a:ext cx="0" cy="0"/>
          <a:chOff x="0" y="0"/>
          <a:chExt cx="0" cy="0"/>
        </a:xfrm>
      </p:grpSpPr>
      <p:sp>
        <p:nvSpPr>
          <p:cNvPr id="40" name="Google Shape;40;g17aa196066_0_3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 name="Google Shape;41;g17aa196066_0_3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9" name="Shape 59"/>
        <p:cNvGrpSpPr/>
        <p:nvPr/>
      </p:nvGrpSpPr>
      <p:grpSpPr>
        <a:xfrm>
          <a:off x="0" y="0"/>
          <a:ext cx="0" cy="0"/>
          <a:chOff x="0" y="0"/>
          <a:chExt cx="0" cy="0"/>
        </a:xfrm>
      </p:grpSpPr>
      <p:sp>
        <p:nvSpPr>
          <p:cNvPr id="60" name="Google Shape;60;g17aa196066_1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17aa196066_1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9" name="Shape 79"/>
        <p:cNvGrpSpPr/>
        <p:nvPr/>
      </p:nvGrpSpPr>
      <p:grpSpPr>
        <a:xfrm>
          <a:off x="0" y="0"/>
          <a:ext cx="0" cy="0"/>
          <a:chOff x="0" y="0"/>
          <a:chExt cx="0" cy="0"/>
        </a:xfrm>
      </p:grpSpPr>
      <p:sp>
        <p:nvSpPr>
          <p:cNvPr id="80" name="Google Shape;80;g17aa196066_1_1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17aa196066_1_1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3" name="Shape 103"/>
        <p:cNvGrpSpPr/>
        <p:nvPr/>
      </p:nvGrpSpPr>
      <p:grpSpPr>
        <a:xfrm>
          <a:off x="0" y="0"/>
          <a:ext cx="0" cy="0"/>
          <a:chOff x="0" y="0"/>
          <a:chExt cx="0" cy="0"/>
        </a:xfrm>
      </p:grpSpPr>
      <p:sp>
        <p:nvSpPr>
          <p:cNvPr id="104" name="Google Shape;104;g17aa196066_1_1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17aa196066_1_1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5" name="Shape 135"/>
        <p:cNvGrpSpPr/>
        <p:nvPr/>
      </p:nvGrpSpPr>
      <p:grpSpPr>
        <a:xfrm>
          <a:off x="0" y="0"/>
          <a:ext cx="0" cy="0"/>
          <a:chOff x="0" y="0"/>
          <a:chExt cx="0" cy="0"/>
        </a:xfrm>
      </p:grpSpPr>
      <p:sp>
        <p:nvSpPr>
          <p:cNvPr id="136" name="Google Shape;136;g17aa196066_0_3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17aa196066_0_3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8" name="Shape 158"/>
        <p:cNvGrpSpPr/>
        <p:nvPr/>
      </p:nvGrpSpPr>
      <p:grpSpPr>
        <a:xfrm>
          <a:off x="0" y="0"/>
          <a:ext cx="0" cy="0"/>
          <a:chOff x="0" y="0"/>
          <a:chExt cx="0" cy="0"/>
        </a:xfrm>
      </p:grpSpPr>
      <p:sp>
        <p:nvSpPr>
          <p:cNvPr id="159" name="Google Shape;159;g17aa196066_1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17aa196066_1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6" name="Shape 186"/>
        <p:cNvGrpSpPr/>
        <p:nvPr/>
      </p:nvGrpSpPr>
      <p:grpSpPr>
        <a:xfrm>
          <a:off x="0" y="0"/>
          <a:ext cx="0" cy="0"/>
          <a:chOff x="0" y="0"/>
          <a:chExt cx="0" cy="0"/>
        </a:xfrm>
      </p:grpSpPr>
      <p:sp>
        <p:nvSpPr>
          <p:cNvPr id="187" name="Google Shape;187;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bg>
      <p:bgPr>
        <a:solidFill>
          <a:srgbClr val="FFFFFF"/>
        </a:solidFill>
      </p:bgPr>
    </p:bg>
    <p:spTree>
      <p:nvGrpSpPr>
        <p:cNvPr id="14" name="Shape 14"/>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s"/>
              <a:t>‹#›</a:t>
            </a:fld>
            <a:endParaRPr/>
          </a:p>
        </p:txBody>
      </p:sp>
    </p:spTree>
  </p:cSld>
  <p:clrMap accent1="accent1" accent2="accent2" accent3="accent3" accent4="accent4" accent5="accent5" accent6="accent6" bg1="lt1" bg2="dk2" tx1="dk1" tx2="lt2" folHlink="folHlink" hlink="hlink"/>
  <p:sldLayoutIdLst>
    <p:sldLayoutId id="214748364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10" name="Shape 10"/>
        <p:cNvGrpSpPr/>
        <p:nvPr/>
      </p:nvGrpSpPr>
      <p:grpSpPr>
        <a:xfrm>
          <a:off x="0" y="0"/>
          <a:ext cx="0" cy="0"/>
          <a:chOff x="0" y="0"/>
          <a:chExt cx="0" cy="0"/>
        </a:xfrm>
      </p:grpSpPr>
      <p:sp>
        <p:nvSpPr>
          <p:cNvPr id="11" name="Google Shape;11;p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12" name="Google Shape;12;p3"/>
          <p:cNvSpPr txBox="1"/>
          <p:nvPr>
            <p:ph idx="1" type="body"/>
          </p:nvPr>
        </p:nvSpPr>
        <p:spPr>
          <a:xfrm>
            <a:off x="311700" y="1152475"/>
            <a:ext cx="8520600" cy="12258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dk2"/>
              </a:buClr>
              <a:buSzPts val="1800"/>
              <a:buChar char="●"/>
              <a:defRPr sz="1800">
                <a:solidFill>
                  <a:schemeClr val="dk2"/>
                </a:solidFill>
              </a:defRPr>
            </a:lvl1pPr>
            <a:lvl2pPr indent="-317500" lvl="1" marL="914400" rtl="0">
              <a:lnSpc>
                <a:spcPct val="115000"/>
              </a:lnSpc>
              <a:spcBef>
                <a:spcPts val="1600"/>
              </a:spcBef>
              <a:spcAft>
                <a:spcPts val="0"/>
              </a:spcAft>
              <a:buClr>
                <a:schemeClr val="dk2"/>
              </a:buClr>
              <a:buSzPts val="1400"/>
              <a:buChar char="○"/>
              <a:defRPr>
                <a:solidFill>
                  <a:schemeClr val="dk2"/>
                </a:solidFill>
              </a:defRPr>
            </a:lvl2pPr>
            <a:lvl3pPr indent="-317500" lvl="2" marL="1371600" rtl="0">
              <a:lnSpc>
                <a:spcPct val="115000"/>
              </a:lnSpc>
              <a:spcBef>
                <a:spcPts val="1600"/>
              </a:spcBef>
              <a:spcAft>
                <a:spcPts val="0"/>
              </a:spcAft>
              <a:buClr>
                <a:schemeClr val="dk2"/>
              </a:buClr>
              <a:buSzPts val="1400"/>
              <a:buChar char="■"/>
              <a:defRPr>
                <a:solidFill>
                  <a:schemeClr val="dk2"/>
                </a:solidFill>
              </a:defRPr>
            </a:lvl3pPr>
            <a:lvl4pPr indent="-317500" lvl="3" marL="1828800" rtl="0">
              <a:lnSpc>
                <a:spcPct val="115000"/>
              </a:lnSpc>
              <a:spcBef>
                <a:spcPts val="1600"/>
              </a:spcBef>
              <a:spcAft>
                <a:spcPts val="0"/>
              </a:spcAft>
              <a:buClr>
                <a:schemeClr val="dk2"/>
              </a:buClr>
              <a:buSzPts val="1400"/>
              <a:buChar char="●"/>
              <a:defRPr>
                <a:solidFill>
                  <a:schemeClr val="dk2"/>
                </a:solidFill>
              </a:defRPr>
            </a:lvl4pPr>
            <a:lvl5pPr indent="-317500" lvl="4" marL="2286000" rtl="0">
              <a:lnSpc>
                <a:spcPct val="115000"/>
              </a:lnSpc>
              <a:spcBef>
                <a:spcPts val="1600"/>
              </a:spcBef>
              <a:spcAft>
                <a:spcPts val="0"/>
              </a:spcAft>
              <a:buClr>
                <a:schemeClr val="dk2"/>
              </a:buClr>
              <a:buSzPts val="1400"/>
              <a:buChar char="○"/>
              <a:defRPr>
                <a:solidFill>
                  <a:schemeClr val="dk2"/>
                </a:solidFill>
              </a:defRPr>
            </a:lvl5pPr>
            <a:lvl6pPr indent="-317500" lvl="5" marL="2743200" rtl="0">
              <a:lnSpc>
                <a:spcPct val="115000"/>
              </a:lnSpc>
              <a:spcBef>
                <a:spcPts val="1600"/>
              </a:spcBef>
              <a:spcAft>
                <a:spcPts val="0"/>
              </a:spcAft>
              <a:buClr>
                <a:schemeClr val="dk2"/>
              </a:buClr>
              <a:buSzPts val="1400"/>
              <a:buChar char="■"/>
              <a:defRPr>
                <a:solidFill>
                  <a:schemeClr val="dk2"/>
                </a:solidFill>
              </a:defRPr>
            </a:lvl6pPr>
            <a:lvl7pPr indent="-317500" lvl="6" marL="3200400" rtl="0">
              <a:lnSpc>
                <a:spcPct val="115000"/>
              </a:lnSpc>
              <a:spcBef>
                <a:spcPts val="1600"/>
              </a:spcBef>
              <a:spcAft>
                <a:spcPts val="0"/>
              </a:spcAft>
              <a:buClr>
                <a:schemeClr val="dk2"/>
              </a:buClr>
              <a:buSzPts val="1400"/>
              <a:buChar char="●"/>
              <a:defRPr>
                <a:solidFill>
                  <a:schemeClr val="dk2"/>
                </a:solidFill>
              </a:defRPr>
            </a:lvl7pPr>
            <a:lvl8pPr indent="-317500" lvl="7" marL="3657600" rtl="0">
              <a:lnSpc>
                <a:spcPct val="115000"/>
              </a:lnSpc>
              <a:spcBef>
                <a:spcPts val="1600"/>
              </a:spcBef>
              <a:spcAft>
                <a:spcPts val="0"/>
              </a:spcAft>
              <a:buClr>
                <a:schemeClr val="dk2"/>
              </a:buClr>
              <a:buSzPts val="1400"/>
              <a:buChar char="○"/>
              <a:defRPr>
                <a:solidFill>
                  <a:schemeClr val="dk2"/>
                </a:solidFill>
              </a:defRPr>
            </a:lvl8pPr>
            <a:lvl9pPr indent="-317500" lvl="8" marL="4114800" rtl="0">
              <a:lnSpc>
                <a:spcPct val="115000"/>
              </a:lnSpc>
              <a:spcBef>
                <a:spcPts val="1600"/>
              </a:spcBef>
              <a:spcAft>
                <a:spcPts val="1600"/>
              </a:spcAft>
              <a:buClr>
                <a:schemeClr val="dk2"/>
              </a:buClr>
              <a:buSzPts val="1400"/>
              <a:buChar char="■"/>
              <a:defRPr>
                <a:solidFill>
                  <a:schemeClr val="dk2"/>
                </a:solidFill>
              </a:defRPr>
            </a:lvl9pPr>
          </a:lstStyle>
          <a:p/>
        </p:txBody>
      </p:sp>
      <p:sp>
        <p:nvSpPr>
          <p:cNvPr id="13" name="Google Shape;13;p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s"/>
              <a:t>‹#›</a:t>
            </a:fld>
            <a:endParaRPr/>
          </a:p>
        </p:txBody>
      </p:sp>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7.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3.png"/><Relationship Id="rId4" Type="http://schemas.openxmlformats.org/officeDocument/2006/relationships/image" Target="../media/image11.png"/><Relationship Id="rId5" Type="http://schemas.openxmlformats.org/officeDocument/2006/relationships/image" Target="../media/image18.jpg"/><Relationship Id="rId6" Type="http://schemas.openxmlformats.org/officeDocument/2006/relationships/image" Target="../media/image1.png"/><Relationship Id="rId7" Type="http://schemas.openxmlformats.org/officeDocument/2006/relationships/image" Target="../media/image12.png"/><Relationship Id="rId8" Type="http://schemas.openxmlformats.org/officeDocument/2006/relationships/image" Target="../media/image1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1.png"/><Relationship Id="rId4" Type="http://schemas.openxmlformats.org/officeDocument/2006/relationships/image" Target="../media/image14.png"/><Relationship Id="rId5" Type="http://schemas.openxmlformats.org/officeDocument/2006/relationships/image" Target="../media/image25.jpg"/><Relationship Id="rId6" Type="http://schemas.openxmlformats.org/officeDocument/2006/relationships/image" Target="../media/image1.png"/><Relationship Id="rId7" Type="http://schemas.openxmlformats.org/officeDocument/2006/relationships/image" Target="../media/image12.png"/><Relationship Id="rId8"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4.png"/><Relationship Id="rId4" Type="http://schemas.openxmlformats.org/officeDocument/2006/relationships/image" Target="../media/image32.png"/><Relationship Id="rId5" Type="http://schemas.openxmlformats.org/officeDocument/2006/relationships/image" Target="../media/image30.jpg"/><Relationship Id="rId6" Type="http://schemas.openxmlformats.org/officeDocument/2006/relationships/image" Target="../media/image1.png"/><Relationship Id="rId7" Type="http://schemas.openxmlformats.org/officeDocument/2006/relationships/image" Target="../media/image12.png"/><Relationship Id="rId8" Type="http://schemas.openxmlformats.org/officeDocument/2006/relationships/image" Target="../media/image15.png"/></Relationships>
</file>

<file path=ppt/slides/_rels/slide13.xml.rels><?xml version="1.0" encoding="UTF-8" standalone="yes"?><Relationships xmlns="http://schemas.openxmlformats.org/package/2006/relationships"><Relationship Id="rId11" Type="http://schemas.openxmlformats.org/officeDocument/2006/relationships/image" Target="../media/image22.png"/><Relationship Id="rId10" Type="http://schemas.openxmlformats.org/officeDocument/2006/relationships/image" Target="../media/image21.png"/><Relationship Id="rId13" Type="http://schemas.openxmlformats.org/officeDocument/2006/relationships/image" Target="../media/image24.png"/><Relationship Id="rId12" Type="http://schemas.openxmlformats.org/officeDocument/2006/relationships/image" Target="../media/image20.png"/><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image" Target="../media/image7.png"/><Relationship Id="rId9" Type="http://schemas.openxmlformats.org/officeDocument/2006/relationships/image" Target="../media/image26.png"/><Relationship Id="rId15" Type="http://schemas.openxmlformats.org/officeDocument/2006/relationships/image" Target="../media/image23.png"/><Relationship Id="rId14" Type="http://schemas.openxmlformats.org/officeDocument/2006/relationships/image" Target="../media/image6.png"/><Relationship Id="rId17" Type="http://schemas.openxmlformats.org/officeDocument/2006/relationships/image" Target="../media/image4.png"/><Relationship Id="rId16" Type="http://schemas.openxmlformats.org/officeDocument/2006/relationships/image" Target="../media/image2.png"/><Relationship Id="rId5" Type="http://schemas.openxmlformats.org/officeDocument/2006/relationships/image" Target="../media/image9.png"/><Relationship Id="rId6" Type="http://schemas.openxmlformats.org/officeDocument/2006/relationships/image" Target="../media/image28.png"/><Relationship Id="rId7" Type="http://schemas.openxmlformats.org/officeDocument/2006/relationships/image" Target="../media/image27.png"/><Relationship Id="rId8" Type="http://schemas.openxmlformats.org/officeDocument/2006/relationships/image" Target="../media/image2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hyperlink" Target="http://creativecommons.org/licenses/by/4.0/"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hyperlink" Target="https://slidesppt.com" TargetMode="External"/><Relationship Id="rId4" Type="http://schemas.openxmlformats.org/officeDocument/2006/relationships/hyperlink" Target="http://www.flaticon.com/" TargetMode="External"/><Relationship Id="rId5" Type="http://schemas.openxmlformats.org/officeDocument/2006/relationships/hyperlink" Target="http://www.gratisography.com" TargetMode="External"/><Relationship Id="rId6" Type="http://schemas.openxmlformats.org/officeDocument/2006/relationships/hyperlink" Target="https://www.google.com/fonts/" TargetMode="External"/><Relationship Id="rId7" Type="http://schemas.openxmlformats.org/officeDocument/2006/relationships/hyperlink" Target="https://slidesppt.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8.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9.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6.jpg"/><Relationship Id="rId4" Type="http://schemas.openxmlformats.org/officeDocument/2006/relationships/image" Target="../media/image10.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9.png"/><Relationship Id="rId4" Type="http://schemas.openxmlformats.org/officeDocument/2006/relationships/image" Target="../media/image6.png"/><Relationship Id="rId5" Type="http://schemas.openxmlformats.org/officeDocument/2006/relationships/image" Target="../media/image2.png"/><Relationship Id="rId6" Type="http://schemas.openxmlformats.org/officeDocument/2006/relationships/image" Target="../media/image3.png"/><Relationship Id="rId7" Type="http://schemas.openxmlformats.org/officeDocument/2006/relationships/image" Target="../media/image7.png"/><Relationship Id="rId8"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52656B"/>
        </a:solidFill>
      </p:bgPr>
    </p:bg>
    <p:spTree>
      <p:nvGrpSpPr>
        <p:cNvPr id="18" name="Shape 18"/>
        <p:cNvGrpSpPr/>
        <p:nvPr/>
      </p:nvGrpSpPr>
      <p:grpSpPr>
        <a:xfrm>
          <a:off x="0" y="0"/>
          <a:ext cx="0" cy="0"/>
          <a:chOff x="0" y="0"/>
          <a:chExt cx="0" cy="0"/>
        </a:xfrm>
      </p:grpSpPr>
      <p:pic>
        <p:nvPicPr>
          <p:cNvPr descr="PORTADA.png" id="19" name="Google Shape;19;p5"/>
          <p:cNvPicPr preferRelativeResize="0"/>
          <p:nvPr/>
        </p:nvPicPr>
        <p:blipFill>
          <a:blip r:embed="rId3">
            <a:alphaModFix/>
          </a:blip>
          <a:stretch>
            <a:fillRect/>
          </a:stretch>
        </p:blipFill>
        <p:spPr>
          <a:xfrm>
            <a:off x="1438440" y="0"/>
            <a:ext cx="7705569" cy="5143499"/>
          </a:xfrm>
          <a:prstGeom prst="rect">
            <a:avLst/>
          </a:prstGeom>
          <a:noFill/>
          <a:ln>
            <a:noFill/>
          </a:ln>
        </p:spPr>
      </p:pic>
      <p:pic>
        <p:nvPicPr>
          <p:cNvPr id="20" name="Google Shape;20;p5"/>
          <p:cNvPicPr preferRelativeResize="0"/>
          <p:nvPr/>
        </p:nvPicPr>
        <p:blipFill>
          <a:blip r:embed="rId4">
            <a:alphaModFix/>
          </a:blip>
          <a:stretch>
            <a:fillRect/>
          </a:stretch>
        </p:blipFill>
        <p:spPr>
          <a:xfrm>
            <a:off x="1390313" y="521625"/>
            <a:ext cx="1514675" cy="1514675"/>
          </a:xfrm>
          <a:prstGeom prst="rect">
            <a:avLst/>
          </a:prstGeom>
          <a:noFill/>
          <a:ln>
            <a:noFill/>
          </a:ln>
        </p:spPr>
      </p:pic>
      <p:sp>
        <p:nvSpPr>
          <p:cNvPr id="21" name="Google Shape;21;p5"/>
          <p:cNvSpPr txBox="1"/>
          <p:nvPr/>
        </p:nvSpPr>
        <p:spPr>
          <a:xfrm>
            <a:off x="-968000" y="1952575"/>
            <a:ext cx="6231300" cy="440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3000">
                <a:solidFill>
                  <a:schemeClr val="lt1"/>
                </a:solidFill>
                <a:latin typeface="Calibri"/>
                <a:ea typeface="Calibri"/>
                <a:cs typeface="Calibri"/>
                <a:sym typeface="Calibri"/>
              </a:rPr>
              <a:t>NATURE COMPANY </a:t>
            </a:r>
            <a:endParaRPr b="1" sz="3000">
              <a:solidFill>
                <a:schemeClr val="lt1"/>
              </a:solidFill>
              <a:latin typeface="Calibri"/>
              <a:ea typeface="Calibri"/>
              <a:cs typeface="Calibri"/>
              <a:sym typeface="Calibri"/>
            </a:endParaRPr>
          </a:p>
        </p:txBody>
      </p:sp>
      <p:sp>
        <p:nvSpPr>
          <p:cNvPr id="22" name="Google Shape;22;p5"/>
          <p:cNvSpPr txBox="1"/>
          <p:nvPr/>
        </p:nvSpPr>
        <p:spPr>
          <a:xfrm>
            <a:off x="260663" y="2369250"/>
            <a:ext cx="3774000" cy="440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s">
                <a:solidFill>
                  <a:srgbClr val="CDFF00"/>
                </a:solidFill>
                <a:latin typeface="Calibri"/>
                <a:ea typeface="Calibri"/>
                <a:cs typeface="Calibri"/>
                <a:sym typeface="Calibri"/>
              </a:rPr>
              <a:t>Praesent morbi pharetra</a:t>
            </a:r>
            <a:endParaRPr>
              <a:solidFill>
                <a:srgbClr val="CDFF00"/>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a:solidFill>
                <a:srgbClr val="CDFF00"/>
              </a:solidFill>
              <a:latin typeface="Calibri"/>
              <a:ea typeface="Calibri"/>
              <a:cs typeface="Calibri"/>
              <a:sym typeface="Calibri"/>
            </a:endParaRPr>
          </a:p>
          <a:p>
            <a:pPr indent="0" lvl="0" marL="0" rtl="0" algn="l">
              <a:spcBef>
                <a:spcPts val="0"/>
              </a:spcBef>
              <a:spcAft>
                <a:spcPts val="0"/>
              </a:spcAft>
              <a:buNone/>
            </a:pPr>
            <a:r>
              <a:t/>
            </a:r>
            <a:endParaRPr>
              <a:solidFill>
                <a:srgbClr val="CDFF00"/>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1" name="Shape 221"/>
        <p:cNvGrpSpPr/>
        <p:nvPr/>
      </p:nvGrpSpPr>
      <p:grpSpPr>
        <a:xfrm>
          <a:off x="0" y="0"/>
          <a:ext cx="0" cy="0"/>
          <a:chOff x="0" y="0"/>
          <a:chExt cx="0" cy="0"/>
        </a:xfrm>
      </p:grpSpPr>
      <p:sp>
        <p:nvSpPr>
          <p:cNvPr id="222" name="Google Shape;222;p14"/>
          <p:cNvSpPr/>
          <p:nvPr/>
        </p:nvSpPr>
        <p:spPr>
          <a:xfrm>
            <a:off x="0" y="0"/>
            <a:ext cx="4547400" cy="5140200"/>
          </a:xfrm>
          <a:prstGeom prst="rect">
            <a:avLst/>
          </a:prstGeom>
          <a:solidFill>
            <a:srgbClr val="5265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14"/>
          <p:cNvSpPr txBox="1"/>
          <p:nvPr/>
        </p:nvSpPr>
        <p:spPr>
          <a:xfrm>
            <a:off x="427665" y="808025"/>
            <a:ext cx="3934500" cy="45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3800">
                <a:solidFill>
                  <a:srgbClr val="CDFF00"/>
                </a:solidFill>
                <a:latin typeface="Calibri"/>
                <a:ea typeface="Calibri"/>
                <a:cs typeface="Calibri"/>
                <a:sym typeface="Calibri"/>
              </a:rPr>
              <a:t>iPHONE Demo</a:t>
            </a:r>
            <a:endParaRPr b="1" sz="3800">
              <a:solidFill>
                <a:srgbClr val="CDFF00"/>
              </a:solidFill>
              <a:latin typeface="Calibri"/>
              <a:ea typeface="Calibri"/>
              <a:cs typeface="Calibri"/>
              <a:sym typeface="Calibri"/>
            </a:endParaRPr>
          </a:p>
        </p:txBody>
      </p:sp>
      <p:sp>
        <p:nvSpPr>
          <p:cNvPr id="224" name="Google Shape;224;p14"/>
          <p:cNvSpPr txBox="1"/>
          <p:nvPr/>
        </p:nvSpPr>
        <p:spPr>
          <a:xfrm>
            <a:off x="462376" y="1520300"/>
            <a:ext cx="3442500" cy="11067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s" sz="1000">
                <a:solidFill>
                  <a:srgbClr val="FFFFFF"/>
                </a:solidFill>
                <a:latin typeface="Calibri"/>
                <a:ea typeface="Calibri"/>
                <a:cs typeface="Calibri"/>
                <a:sym typeface="Calibri"/>
              </a:rPr>
              <a:t>Lorem ipsum dolor sit amet, consectetur adipiscing elit. Aliquam libero tortor, viverra eu rhoncus quis, vehicula ac lorem. Quisque vulputate lectus nibh, sed dictum diam rhoncus a. Sed in lacus et tortor condimentum dapibus. Fusce facilisis felis porta mi aliquam pretium. </a:t>
            </a:r>
            <a:endParaRPr sz="1000">
              <a:solidFill>
                <a:srgbClr val="FFFFFF"/>
              </a:solidFill>
              <a:latin typeface="Calibri"/>
              <a:ea typeface="Calibri"/>
              <a:cs typeface="Calibri"/>
              <a:sym typeface="Calibri"/>
            </a:endParaRPr>
          </a:p>
        </p:txBody>
      </p:sp>
      <p:grpSp>
        <p:nvGrpSpPr>
          <p:cNvPr id="225" name="Google Shape;225;p14"/>
          <p:cNvGrpSpPr/>
          <p:nvPr/>
        </p:nvGrpSpPr>
        <p:grpSpPr>
          <a:xfrm>
            <a:off x="0" y="0"/>
            <a:ext cx="9220314" cy="489012"/>
            <a:chOff x="0" y="0"/>
            <a:chExt cx="9220314" cy="489012"/>
          </a:xfrm>
        </p:grpSpPr>
        <p:grpSp>
          <p:nvGrpSpPr>
            <p:cNvPr id="226" name="Google Shape;226;p14"/>
            <p:cNvGrpSpPr/>
            <p:nvPr/>
          </p:nvGrpSpPr>
          <p:grpSpPr>
            <a:xfrm>
              <a:off x="0" y="36887"/>
              <a:ext cx="9144000" cy="452125"/>
              <a:chOff x="-152400" y="0"/>
              <a:chExt cx="9144000" cy="452125"/>
            </a:xfrm>
          </p:grpSpPr>
          <p:sp>
            <p:nvSpPr>
              <p:cNvPr id="227" name="Google Shape;227;p14"/>
              <p:cNvSpPr/>
              <p:nvPr/>
            </p:nvSpPr>
            <p:spPr>
              <a:xfrm>
                <a:off x="-152400" y="0"/>
                <a:ext cx="9144000" cy="295800"/>
              </a:xfrm>
              <a:prstGeom prst="rect">
                <a:avLst/>
              </a:prstGeom>
              <a:solidFill>
                <a:srgbClr val="5265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14"/>
              <p:cNvSpPr/>
              <p:nvPr/>
            </p:nvSpPr>
            <p:spPr>
              <a:xfrm rot="-2700000">
                <a:off x="430631" y="172501"/>
                <a:ext cx="231648" cy="231648"/>
              </a:xfrm>
              <a:prstGeom prst="rtTriangle">
                <a:avLst/>
              </a:prstGeom>
              <a:solidFill>
                <a:srgbClr val="5265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9" name="Google Shape;229;p14"/>
            <p:cNvGrpSpPr/>
            <p:nvPr/>
          </p:nvGrpSpPr>
          <p:grpSpPr>
            <a:xfrm>
              <a:off x="0" y="0"/>
              <a:ext cx="9144000" cy="452125"/>
              <a:chOff x="0" y="0"/>
              <a:chExt cx="9144000" cy="452125"/>
            </a:xfrm>
          </p:grpSpPr>
          <p:sp>
            <p:nvSpPr>
              <p:cNvPr id="230" name="Google Shape;230;p14"/>
              <p:cNvSpPr/>
              <p:nvPr/>
            </p:nvSpPr>
            <p:spPr>
              <a:xfrm>
                <a:off x="0" y="0"/>
                <a:ext cx="9144000" cy="295800"/>
              </a:xfrm>
              <a:prstGeom prst="rect">
                <a:avLst/>
              </a:prstGeom>
              <a:solidFill>
                <a:srgbClr val="B8B8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14"/>
              <p:cNvSpPr/>
              <p:nvPr/>
            </p:nvSpPr>
            <p:spPr>
              <a:xfrm rot="-2700000">
                <a:off x="559249" y="172501"/>
                <a:ext cx="231648" cy="231648"/>
              </a:xfrm>
              <a:prstGeom prst="rtTriangle">
                <a:avLst/>
              </a:prstGeom>
              <a:solidFill>
                <a:srgbClr val="B8B8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32" name="Google Shape;232;p14"/>
            <p:cNvSpPr/>
            <p:nvPr/>
          </p:nvSpPr>
          <p:spPr>
            <a:xfrm>
              <a:off x="8607175" y="700"/>
              <a:ext cx="538100" cy="295095"/>
            </a:xfrm>
            <a:custGeom>
              <a:rect b="b" l="l" r="r" t="t"/>
              <a:pathLst>
                <a:path extrusionOk="0" h="11893" w="21524">
                  <a:moveTo>
                    <a:pt x="21524" y="0"/>
                  </a:moveTo>
                  <a:lnTo>
                    <a:pt x="8026" y="0"/>
                  </a:lnTo>
                  <a:lnTo>
                    <a:pt x="0" y="11893"/>
                  </a:lnTo>
                  <a:lnTo>
                    <a:pt x="21524" y="11893"/>
                  </a:lnTo>
                  <a:close/>
                </a:path>
              </a:pathLst>
            </a:custGeom>
            <a:solidFill>
              <a:srgbClr val="52656B"/>
            </a:solidFill>
            <a:ln>
              <a:noFill/>
            </a:ln>
          </p:spPr>
        </p:sp>
        <p:sp>
          <p:nvSpPr>
            <p:cNvPr id="233" name="Google Shape;233;p14"/>
            <p:cNvSpPr txBox="1"/>
            <p:nvPr/>
          </p:nvSpPr>
          <p:spPr>
            <a:xfrm rot="-2102">
              <a:off x="76601" y="454"/>
              <a:ext cx="1471800" cy="466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s" sz="800">
                  <a:solidFill>
                    <a:srgbClr val="52656B"/>
                  </a:solidFill>
                  <a:latin typeface="Calibri"/>
                  <a:ea typeface="Calibri"/>
                  <a:cs typeface="Calibri"/>
                  <a:sym typeface="Calibri"/>
                </a:rPr>
                <a:t>WWW.YOURWEBSITE.COM</a:t>
              </a:r>
              <a:endParaRPr i="1" sz="800">
                <a:solidFill>
                  <a:srgbClr val="52656B"/>
                </a:solidFill>
                <a:latin typeface="Calibri"/>
                <a:ea typeface="Calibri"/>
                <a:cs typeface="Calibri"/>
                <a:sym typeface="Calibri"/>
              </a:endParaRPr>
            </a:p>
          </p:txBody>
        </p:sp>
        <p:sp>
          <p:nvSpPr>
            <p:cNvPr id="234" name="Google Shape;234;p14"/>
            <p:cNvSpPr txBox="1"/>
            <p:nvPr/>
          </p:nvSpPr>
          <p:spPr>
            <a:xfrm rot="-1752">
              <a:off x="8631714" y="4862"/>
              <a:ext cx="5886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FFFFFF"/>
                  </a:solidFill>
                  <a:latin typeface="Calibri"/>
                  <a:ea typeface="Calibri"/>
                  <a:cs typeface="Calibri"/>
                  <a:sym typeface="Calibri"/>
                </a:rPr>
                <a:t>Page #</a:t>
              </a:r>
              <a:endParaRPr i="1" sz="800">
                <a:solidFill>
                  <a:srgbClr val="FFFFFF"/>
                </a:solidFill>
                <a:latin typeface="Calibri"/>
                <a:ea typeface="Calibri"/>
                <a:cs typeface="Calibri"/>
                <a:sym typeface="Calibri"/>
              </a:endParaRPr>
            </a:p>
          </p:txBody>
        </p:sp>
      </p:grpSp>
      <p:pic>
        <p:nvPicPr>
          <p:cNvPr id="235" name="Google Shape;235;p14"/>
          <p:cNvPicPr preferRelativeResize="0"/>
          <p:nvPr/>
        </p:nvPicPr>
        <p:blipFill rotWithShape="1">
          <a:blip r:embed="rId3">
            <a:alphaModFix/>
          </a:blip>
          <a:srcRect b="0" l="16826" r="19439" t="0"/>
          <a:stretch/>
        </p:blipFill>
        <p:spPr>
          <a:xfrm>
            <a:off x="4547400" y="333375"/>
            <a:ext cx="4596600" cy="4806825"/>
          </a:xfrm>
          <a:prstGeom prst="rect">
            <a:avLst/>
          </a:prstGeom>
          <a:noFill/>
          <a:ln>
            <a:noFill/>
          </a:ln>
        </p:spPr>
      </p:pic>
      <p:pic>
        <p:nvPicPr>
          <p:cNvPr descr="iphone.png" id="236" name="Google Shape;236;p14"/>
          <p:cNvPicPr preferRelativeResize="0"/>
          <p:nvPr/>
        </p:nvPicPr>
        <p:blipFill>
          <a:blip r:embed="rId4">
            <a:alphaModFix/>
          </a:blip>
          <a:stretch>
            <a:fillRect/>
          </a:stretch>
        </p:blipFill>
        <p:spPr>
          <a:xfrm>
            <a:off x="5676950" y="455500"/>
            <a:ext cx="2341625" cy="4453776"/>
          </a:xfrm>
          <a:prstGeom prst="rect">
            <a:avLst/>
          </a:prstGeom>
          <a:noFill/>
          <a:ln>
            <a:noFill/>
          </a:ln>
        </p:spPr>
      </p:pic>
      <p:sp>
        <p:nvSpPr>
          <p:cNvPr id="237" name="Google Shape;237;p14"/>
          <p:cNvSpPr/>
          <p:nvPr/>
        </p:nvSpPr>
        <p:spPr>
          <a:xfrm>
            <a:off x="6528975" y="2381513"/>
            <a:ext cx="629700" cy="6297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14"/>
          <p:cNvSpPr txBox="1"/>
          <p:nvPr/>
        </p:nvSpPr>
        <p:spPr>
          <a:xfrm>
            <a:off x="6386450" y="2434513"/>
            <a:ext cx="914700" cy="54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1000">
                <a:solidFill>
                  <a:srgbClr val="393939"/>
                </a:solidFill>
                <a:latin typeface="Calibri"/>
                <a:ea typeface="Calibri"/>
                <a:cs typeface="Calibri"/>
                <a:sym typeface="Calibri"/>
              </a:rPr>
              <a:t>here your design</a:t>
            </a:r>
            <a:endParaRPr b="1" sz="1000">
              <a:solidFill>
                <a:srgbClr val="393939"/>
              </a:solidFill>
              <a:latin typeface="Calibri"/>
              <a:ea typeface="Calibri"/>
              <a:cs typeface="Calibri"/>
              <a:sym typeface="Calibri"/>
            </a:endParaRPr>
          </a:p>
        </p:txBody>
      </p:sp>
      <p:pic>
        <p:nvPicPr>
          <p:cNvPr id="239" name="Google Shape;239;p14"/>
          <p:cNvPicPr preferRelativeResize="0"/>
          <p:nvPr/>
        </p:nvPicPr>
        <p:blipFill rotWithShape="1">
          <a:blip r:embed="rId5">
            <a:alphaModFix/>
          </a:blip>
          <a:srcRect b="0" l="27915" r="35221" t="0"/>
          <a:stretch/>
        </p:blipFill>
        <p:spPr>
          <a:xfrm>
            <a:off x="5942875" y="1092050"/>
            <a:ext cx="1795300" cy="3222424"/>
          </a:xfrm>
          <a:prstGeom prst="rect">
            <a:avLst/>
          </a:prstGeom>
          <a:noFill/>
          <a:ln cap="flat" cmpd="sng" w="9525">
            <a:solidFill>
              <a:srgbClr val="000000"/>
            </a:solidFill>
            <a:prstDash val="solid"/>
            <a:round/>
            <a:headEnd len="sm" w="sm" type="none"/>
            <a:tailEnd len="sm" w="sm" type="none"/>
          </a:ln>
        </p:spPr>
      </p:pic>
      <p:sp>
        <p:nvSpPr>
          <p:cNvPr id="240" name="Google Shape;240;p14"/>
          <p:cNvSpPr/>
          <p:nvPr/>
        </p:nvSpPr>
        <p:spPr>
          <a:xfrm>
            <a:off x="6532938" y="1678325"/>
            <a:ext cx="629700" cy="629700"/>
          </a:xfrm>
          <a:prstGeom prst="ellipse">
            <a:avLst/>
          </a:prstGeom>
          <a:solidFill>
            <a:srgbClr val="5265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14"/>
          <p:cNvSpPr txBox="1"/>
          <p:nvPr/>
        </p:nvSpPr>
        <p:spPr>
          <a:xfrm>
            <a:off x="6390413" y="1731325"/>
            <a:ext cx="914700" cy="54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1000">
                <a:solidFill>
                  <a:srgbClr val="CDFF00"/>
                </a:solidFill>
                <a:latin typeface="Calibri"/>
                <a:ea typeface="Calibri"/>
                <a:cs typeface="Calibri"/>
                <a:sym typeface="Calibri"/>
              </a:rPr>
              <a:t>here your design</a:t>
            </a:r>
            <a:endParaRPr b="1" sz="1000">
              <a:solidFill>
                <a:srgbClr val="CDFF00"/>
              </a:solidFill>
              <a:latin typeface="Calibri"/>
              <a:ea typeface="Calibri"/>
              <a:cs typeface="Calibri"/>
              <a:sym typeface="Calibri"/>
            </a:endParaRPr>
          </a:p>
        </p:txBody>
      </p:sp>
      <p:pic>
        <p:nvPicPr>
          <p:cNvPr id="242" name="Google Shape;242;p14"/>
          <p:cNvPicPr preferRelativeResize="0"/>
          <p:nvPr/>
        </p:nvPicPr>
        <p:blipFill>
          <a:blip r:embed="rId6">
            <a:alphaModFix/>
          </a:blip>
          <a:stretch>
            <a:fillRect/>
          </a:stretch>
        </p:blipFill>
        <p:spPr>
          <a:xfrm>
            <a:off x="397286" y="3170557"/>
            <a:ext cx="1025541" cy="1025550"/>
          </a:xfrm>
          <a:prstGeom prst="rect">
            <a:avLst/>
          </a:prstGeom>
          <a:noFill/>
          <a:ln>
            <a:noFill/>
          </a:ln>
        </p:spPr>
      </p:pic>
      <p:pic>
        <p:nvPicPr>
          <p:cNvPr id="243" name="Google Shape;243;p14"/>
          <p:cNvPicPr preferRelativeResize="0"/>
          <p:nvPr/>
        </p:nvPicPr>
        <p:blipFill>
          <a:blip r:embed="rId7">
            <a:alphaModFix/>
          </a:blip>
          <a:stretch>
            <a:fillRect/>
          </a:stretch>
        </p:blipFill>
        <p:spPr>
          <a:xfrm>
            <a:off x="2865795" y="3170557"/>
            <a:ext cx="1025541" cy="1025550"/>
          </a:xfrm>
          <a:prstGeom prst="rect">
            <a:avLst/>
          </a:prstGeom>
          <a:noFill/>
          <a:ln>
            <a:noFill/>
          </a:ln>
        </p:spPr>
      </p:pic>
      <p:pic>
        <p:nvPicPr>
          <p:cNvPr id="244" name="Google Shape;244;p14"/>
          <p:cNvPicPr preferRelativeResize="0"/>
          <p:nvPr/>
        </p:nvPicPr>
        <p:blipFill>
          <a:blip r:embed="rId8">
            <a:alphaModFix/>
          </a:blip>
          <a:stretch>
            <a:fillRect/>
          </a:stretch>
        </p:blipFill>
        <p:spPr>
          <a:xfrm>
            <a:off x="1543064" y="3170557"/>
            <a:ext cx="1025541" cy="10255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8" name="Shape 248"/>
        <p:cNvGrpSpPr/>
        <p:nvPr/>
      </p:nvGrpSpPr>
      <p:grpSpPr>
        <a:xfrm>
          <a:off x="0" y="0"/>
          <a:ext cx="0" cy="0"/>
          <a:chOff x="0" y="0"/>
          <a:chExt cx="0" cy="0"/>
        </a:xfrm>
      </p:grpSpPr>
      <p:sp>
        <p:nvSpPr>
          <p:cNvPr id="249" name="Google Shape;249;p15"/>
          <p:cNvSpPr/>
          <p:nvPr/>
        </p:nvSpPr>
        <p:spPr>
          <a:xfrm>
            <a:off x="0" y="0"/>
            <a:ext cx="4547400" cy="5140200"/>
          </a:xfrm>
          <a:prstGeom prst="rect">
            <a:avLst/>
          </a:prstGeom>
          <a:solidFill>
            <a:srgbClr val="5265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0" name="Google Shape;250;p15"/>
          <p:cNvGrpSpPr/>
          <p:nvPr/>
        </p:nvGrpSpPr>
        <p:grpSpPr>
          <a:xfrm>
            <a:off x="0" y="0"/>
            <a:ext cx="9220314" cy="489012"/>
            <a:chOff x="0" y="0"/>
            <a:chExt cx="9220314" cy="489012"/>
          </a:xfrm>
        </p:grpSpPr>
        <p:grpSp>
          <p:nvGrpSpPr>
            <p:cNvPr id="251" name="Google Shape;251;p15"/>
            <p:cNvGrpSpPr/>
            <p:nvPr/>
          </p:nvGrpSpPr>
          <p:grpSpPr>
            <a:xfrm>
              <a:off x="0" y="36887"/>
              <a:ext cx="9144000" cy="452125"/>
              <a:chOff x="-152400" y="0"/>
              <a:chExt cx="9144000" cy="452125"/>
            </a:xfrm>
          </p:grpSpPr>
          <p:sp>
            <p:nvSpPr>
              <p:cNvPr id="252" name="Google Shape;252;p15"/>
              <p:cNvSpPr/>
              <p:nvPr/>
            </p:nvSpPr>
            <p:spPr>
              <a:xfrm>
                <a:off x="-152400" y="0"/>
                <a:ext cx="9144000" cy="295800"/>
              </a:xfrm>
              <a:prstGeom prst="rect">
                <a:avLst/>
              </a:prstGeom>
              <a:solidFill>
                <a:srgbClr val="5265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15"/>
              <p:cNvSpPr/>
              <p:nvPr/>
            </p:nvSpPr>
            <p:spPr>
              <a:xfrm rot="-2700000">
                <a:off x="430631" y="172501"/>
                <a:ext cx="231648" cy="231648"/>
              </a:xfrm>
              <a:prstGeom prst="rtTriangle">
                <a:avLst/>
              </a:prstGeom>
              <a:solidFill>
                <a:srgbClr val="5265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4" name="Google Shape;254;p15"/>
            <p:cNvGrpSpPr/>
            <p:nvPr/>
          </p:nvGrpSpPr>
          <p:grpSpPr>
            <a:xfrm>
              <a:off x="0" y="0"/>
              <a:ext cx="9144000" cy="452125"/>
              <a:chOff x="0" y="0"/>
              <a:chExt cx="9144000" cy="452125"/>
            </a:xfrm>
          </p:grpSpPr>
          <p:sp>
            <p:nvSpPr>
              <p:cNvPr id="255" name="Google Shape;255;p15"/>
              <p:cNvSpPr/>
              <p:nvPr/>
            </p:nvSpPr>
            <p:spPr>
              <a:xfrm>
                <a:off x="0" y="0"/>
                <a:ext cx="9144000" cy="295800"/>
              </a:xfrm>
              <a:prstGeom prst="rect">
                <a:avLst/>
              </a:prstGeom>
              <a:solidFill>
                <a:srgbClr val="B8B8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15"/>
              <p:cNvSpPr/>
              <p:nvPr/>
            </p:nvSpPr>
            <p:spPr>
              <a:xfrm rot="-2700000">
                <a:off x="559249" y="172501"/>
                <a:ext cx="231648" cy="231648"/>
              </a:xfrm>
              <a:prstGeom prst="rtTriangle">
                <a:avLst/>
              </a:prstGeom>
              <a:solidFill>
                <a:srgbClr val="B8B8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57" name="Google Shape;257;p15"/>
            <p:cNvSpPr/>
            <p:nvPr/>
          </p:nvSpPr>
          <p:spPr>
            <a:xfrm>
              <a:off x="8607175" y="700"/>
              <a:ext cx="538100" cy="295095"/>
            </a:xfrm>
            <a:custGeom>
              <a:rect b="b" l="l" r="r" t="t"/>
              <a:pathLst>
                <a:path extrusionOk="0" h="11893" w="21524">
                  <a:moveTo>
                    <a:pt x="21524" y="0"/>
                  </a:moveTo>
                  <a:lnTo>
                    <a:pt x="8026" y="0"/>
                  </a:lnTo>
                  <a:lnTo>
                    <a:pt x="0" y="11893"/>
                  </a:lnTo>
                  <a:lnTo>
                    <a:pt x="21524" y="11893"/>
                  </a:lnTo>
                  <a:close/>
                </a:path>
              </a:pathLst>
            </a:custGeom>
            <a:solidFill>
              <a:srgbClr val="52656B"/>
            </a:solidFill>
            <a:ln>
              <a:noFill/>
            </a:ln>
          </p:spPr>
        </p:sp>
        <p:sp>
          <p:nvSpPr>
            <p:cNvPr id="258" name="Google Shape;258;p15"/>
            <p:cNvSpPr txBox="1"/>
            <p:nvPr/>
          </p:nvSpPr>
          <p:spPr>
            <a:xfrm rot="-2102">
              <a:off x="76601" y="454"/>
              <a:ext cx="1471800" cy="466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s" sz="800">
                  <a:solidFill>
                    <a:srgbClr val="52656B"/>
                  </a:solidFill>
                  <a:latin typeface="Calibri"/>
                  <a:ea typeface="Calibri"/>
                  <a:cs typeface="Calibri"/>
                  <a:sym typeface="Calibri"/>
                </a:rPr>
                <a:t>WWW.YOURWEBSITE.COM</a:t>
              </a:r>
              <a:endParaRPr i="1" sz="800">
                <a:solidFill>
                  <a:srgbClr val="52656B"/>
                </a:solidFill>
                <a:latin typeface="Calibri"/>
                <a:ea typeface="Calibri"/>
                <a:cs typeface="Calibri"/>
                <a:sym typeface="Calibri"/>
              </a:endParaRPr>
            </a:p>
          </p:txBody>
        </p:sp>
        <p:sp>
          <p:nvSpPr>
            <p:cNvPr id="259" name="Google Shape;259;p15"/>
            <p:cNvSpPr txBox="1"/>
            <p:nvPr/>
          </p:nvSpPr>
          <p:spPr>
            <a:xfrm rot="-1752">
              <a:off x="8631714" y="4862"/>
              <a:ext cx="5886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FFFFFF"/>
                  </a:solidFill>
                  <a:latin typeface="Calibri"/>
                  <a:ea typeface="Calibri"/>
                  <a:cs typeface="Calibri"/>
                  <a:sym typeface="Calibri"/>
                </a:rPr>
                <a:t>Page #</a:t>
              </a:r>
              <a:endParaRPr i="1" sz="800">
                <a:solidFill>
                  <a:srgbClr val="FFFFFF"/>
                </a:solidFill>
                <a:latin typeface="Calibri"/>
                <a:ea typeface="Calibri"/>
                <a:cs typeface="Calibri"/>
                <a:sym typeface="Calibri"/>
              </a:endParaRPr>
            </a:p>
          </p:txBody>
        </p:sp>
      </p:grpSp>
      <p:pic>
        <p:nvPicPr>
          <p:cNvPr id="260" name="Google Shape;260;p15"/>
          <p:cNvPicPr preferRelativeResize="0"/>
          <p:nvPr/>
        </p:nvPicPr>
        <p:blipFill rotWithShape="1">
          <a:blip r:embed="rId3">
            <a:alphaModFix/>
          </a:blip>
          <a:srcRect b="0" l="36277" r="0" t="0"/>
          <a:stretch/>
        </p:blipFill>
        <p:spPr>
          <a:xfrm>
            <a:off x="4547400" y="327600"/>
            <a:ext cx="4596601" cy="4812600"/>
          </a:xfrm>
          <a:prstGeom prst="rect">
            <a:avLst/>
          </a:prstGeom>
          <a:noFill/>
          <a:ln>
            <a:noFill/>
          </a:ln>
        </p:spPr>
      </p:pic>
      <p:pic>
        <p:nvPicPr>
          <p:cNvPr descr="ipad.png" id="261" name="Google Shape;261;p15"/>
          <p:cNvPicPr preferRelativeResize="0"/>
          <p:nvPr/>
        </p:nvPicPr>
        <p:blipFill>
          <a:blip r:embed="rId4">
            <a:alphaModFix/>
          </a:blip>
          <a:stretch>
            <a:fillRect/>
          </a:stretch>
        </p:blipFill>
        <p:spPr>
          <a:xfrm>
            <a:off x="5441075" y="512725"/>
            <a:ext cx="2808701" cy="4186901"/>
          </a:xfrm>
          <a:prstGeom prst="rect">
            <a:avLst/>
          </a:prstGeom>
          <a:noFill/>
          <a:ln>
            <a:noFill/>
          </a:ln>
        </p:spPr>
      </p:pic>
      <p:pic>
        <p:nvPicPr>
          <p:cNvPr id="262" name="Google Shape;262;p15"/>
          <p:cNvPicPr preferRelativeResize="0"/>
          <p:nvPr/>
        </p:nvPicPr>
        <p:blipFill rotWithShape="1">
          <a:blip r:embed="rId5">
            <a:alphaModFix/>
          </a:blip>
          <a:srcRect b="0" l="42935" r="6994" t="0"/>
          <a:stretch/>
        </p:blipFill>
        <p:spPr>
          <a:xfrm>
            <a:off x="5595598" y="943700"/>
            <a:ext cx="2502951" cy="3334826"/>
          </a:xfrm>
          <a:prstGeom prst="rect">
            <a:avLst/>
          </a:prstGeom>
          <a:noFill/>
          <a:ln cap="flat" cmpd="sng" w="9525">
            <a:solidFill>
              <a:schemeClr val="dk1"/>
            </a:solidFill>
            <a:prstDash val="solid"/>
            <a:round/>
            <a:headEnd len="sm" w="sm" type="none"/>
            <a:tailEnd len="sm" w="sm" type="none"/>
          </a:ln>
        </p:spPr>
      </p:pic>
      <p:sp>
        <p:nvSpPr>
          <p:cNvPr id="263" name="Google Shape;263;p15"/>
          <p:cNvSpPr/>
          <p:nvPr/>
        </p:nvSpPr>
        <p:spPr>
          <a:xfrm>
            <a:off x="6532938" y="1678325"/>
            <a:ext cx="629700" cy="629700"/>
          </a:xfrm>
          <a:prstGeom prst="ellipse">
            <a:avLst/>
          </a:prstGeom>
          <a:solidFill>
            <a:srgbClr val="5265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15"/>
          <p:cNvSpPr txBox="1"/>
          <p:nvPr/>
        </p:nvSpPr>
        <p:spPr>
          <a:xfrm>
            <a:off x="6390413" y="1731325"/>
            <a:ext cx="914700" cy="54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1000">
                <a:solidFill>
                  <a:srgbClr val="CDFF00"/>
                </a:solidFill>
                <a:latin typeface="Calibri"/>
                <a:ea typeface="Calibri"/>
                <a:cs typeface="Calibri"/>
                <a:sym typeface="Calibri"/>
              </a:rPr>
              <a:t>here your design</a:t>
            </a:r>
            <a:endParaRPr b="1" sz="1000">
              <a:solidFill>
                <a:srgbClr val="CDFF00"/>
              </a:solidFill>
              <a:latin typeface="Calibri"/>
              <a:ea typeface="Calibri"/>
              <a:cs typeface="Calibri"/>
              <a:sym typeface="Calibri"/>
            </a:endParaRPr>
          </a:p>
        </p:txBody>
      </p:sp>
      <p:pic>
        <p:nvPicPr>
          <p:cNvPr id="265" name="Google Shape;265;p15"/>
          <p:cNvPicPr preferRelativeResize="0"/>
          <p:nvPr/>
        </p:nvPicPr>
        <p:blipFill>
          <a:blip r:embed="rId6">
            <a:alphaModFix/>
          </a:blip>
          <a:stretch>
            <a:fillRect/>
          </a:stretch>
        </p:blipFill>
        <p:spPr>
          <a:xfrm>
            <a:off x="397286" y="3170557"/>
            <a:ext cx="1025541" cy="1025550"/>
          </a:xfrm>
          <a:prstGeom prst="rect">
            <a:avLst/>
          </a:prstGeom>
          <a:noFill/>
          <a:ln>
            <a:noFill/>
          </a:ln>
        </p:spPr>
      </p:pic>
      <p:pic>
        <p:nvPicPr>
          <p:cNvPr id="266" name="Google Shape;266;p15"/>
          <p:cNvPicPr preferRelativeResize="0"/>
          <p:nvPr/>
        </p:nvPicPr>
        <p:blipFill>
          <a:blip r:embed="rId7">
            <a:alphaModFix/>
          </a:blip>
          <a:stretch>
            <a:fillRect/>
          </a:stretch>
        </p:blipFill>
        <p:spPr>
          <a:xfrm>
            <a:off x="2865795" y="3170557"/>
            <a:ext cx="1025541" cy="1025550"/>
          </a:xfrm>
          <a:prstGeom prst="rect">
            <a:avLst/>
          </a:prstGeom>
          <a:noFill/>
          <a:ln>
            <a:noFill/>
          </a:ln>
        </p:spPr>
      </p:pic>
      <p:pic>
        <p:nvPicPr>
          <p:cNvPr id="267" name="Google Shape;267;p15"/>
          <p:cNvPicPr preferRelativeResize="0"/>
          <p:nvPr/>
        </p:nvPicPr>
        <p:blipFill>
          <a:blip r:embed="rId8">
            <a:alphaModFix/>
          </a:blip>
          <a:stretch>
            <a:fillRect/>
          </a:stretch>
        </p:blipFill>
        <p:spPr>
          <a:xfrm>
            <a:off x="1543064" y="3170557"/>
            <a:ext cx="1025541" cy="1025550"/>
          </a:xfrm>
          <a:prstGeom prst="rect">
            <a:avLst/>
          </a:prstGeom>
          <a:noFill/>
          <a:ln>
            <a:noFill/>
          </a:ln>
        </p:spPr>
      </p:pic>
      <p:sp>
        <p:nvSpPr>
          <p:cNvPr id="268" name="Google Shape;268;p15"/>
          <p:cNvSpPr txBox="1"/>
          <p:nvPr/>
        </p:nvSpPr>
        <p:spPr>
          <a:xfrm>
            <a:off x="427665" y="808025"/>
            <a:ext cx="3934500" cy="45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3800">
                <a:solidFill>
                  <a:srgbClr val="CDFF00"/>
                </a:solidFill>
                <a:latin typeface="Calibri"/>
                <a:ea typeface="Calibri"/>
                <a:cs typeface="Calibri"/>
                <a:sym typeface="Calibri"/>
              </a:rPr>
              <a:t>iPAD Demo</a:t>
            </a:r>
            <a:endParaRPr b="1" sz="3800">
              <a:solidFill>
                <a:srgbClr val="CDFF00"/>
              </a:solidFill>
              <a:latin typeface="Calibri"/>
              <a:ea typeface="Calibri"/>
              <a:cs typeface="Calibri"/>
              <a:sym typeface="Calibri"/>
            </a:endParaRPr>
          </a:p>
        </p:txBody>
      </p:sp>
      <p:sp>
        <p:nvSpPr>
          <p:cNvPr id="269" name="Google Shape;269;p15"/>
          <p:cNvSpPr txBox="1"/>
          <p:nvPr/>
        </p:nvSpPr>
        <p:spPr>
          <a:xfrm>
            <a:off x="462376" y="1520300"/>
            <a:ext cx="3442500" cy="11067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s" sz="1000">
                <a:solidFill>
                  <a:srgbClr val="FFFFFF"/>
                </a:solidFill>
                <a:latin typeface="Calibri"/>
                <a:ea typeface="Calibri"/>
                <a:cs typeface="Calibri"/>
                <a:sym typeface="Calibri"/>
              </a:rPr>
              <a:t>Lorem ipsum dolor sit amet, consectetur adipiscing elit. Aliquam libero tortor, viverra eu rhoncus quis, vehicula ac lorem. Quisque vulputate lectus nibh, sed dictum diam rhoncus a. Sed in lacus et tortor condimentum dapibus. Fusce facilisis felis porta mi aliquam pretium. </a:t>
            </a:r>
            <a:endParaRPr sz="1000">
              <a:solidFill>
                <a:srgbClr val="FFFFFF"/>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3" name="Shape 273"/>
        <p:cNvGrpSpPr/>
        <p:nvPr/>
      </p:nvGrpSpPr>
      <p:grpSpPr>
        <a:xfrm>
          <a:off x="0" y="0"/>
          <a:ext cx="0" cy="0"/>
          <a:chOff x="0" y="0"/>
          <a:chExt cx="0" cy="0"/>
        </a:xfrm>
      </p:grpSpPr>
      <p:sp>
        <p:nvSpPr>
          <p:cNvPr id="274" name="Google Shape;274;p16"/>
          <p:cNvSpPr/>
          <p:nvPr/>
        </p:nvSpPr>
        <p:spPr>
          <a:xfrm>
            <a:off x="0" y="0"/>
            <a:ext cx="4547400" cy="5140200"/>
          </a:xfrm>
          <a:prstGeom prst="rect">
            <a:avLst/>
          </a:prstGeom>
          <a:solidFill>
            <a:srgbClr val="5265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75" name="Google Shape;275;p16"/>
          <p:cNvGrpSpPr/>
          <p:nvPr/>
        </p:nvGrpSpPr>
        <p:grpSpPr>
          <a:xfrm>
            <a:off x="0" y="0"/>
            <a:ext cx="9220314" cy="489012"/>
            <a:chOff x="0" y="0"/>
            <a:chExt cx="9220314" cy="489012"/>
          </a:xfrm>
        </p:grpSpPr>
        <p:grpSp>
          <p:nvGrpSpPr>
            <p:cNvPr id="276" name="Google Shape;276;p16"/>
            <p:cNvGrpSpPr/>
            <p:nvPr/>
          </p:nvGrpSpPr>
          <p:grpSpPr>
            <a:xfrm>
              <a:off x="0" y="36887"/>
              <a:ext cx="9144000" cy="452125"/>
              <a:chOff x="-152400" y="0"/>
              <a:chExt cx="9144000" cy="452125"/>
            </a:xfrm>
          </p:grpSpPr>
          <p:sp>
            <p:nvSpPr>
              <p:cNvPr id="277" name="Google Shape;277;p16"/>
              <p:cNvSpPr/>
              <p:nvPr/>
            </p:nvSpPr>
            <p:spPr>
              <a:xfrm>
                <a:off x="-152400" y="0"/>
                <a:ext cx="9144000" cy="295800"/>
              </a:xfrm>
              <a:prstGeom prst="rect">
                <a:avLst/>
              </a:prstGeom>
              <a:solidFill>
                <a:srgbClr val="5265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16"/>
              <p:cNvSpPr/>
              <p:nvPr/>
            </p:nvSpPr>
            <p:spPr>
              <a:xfrm rot="-2700000">
                <a:off x="430631" y="172501"/>
                <a:ext cx="231648" cy="231648"/>
              </a:xfrm>
              <a:prstGeom prst="rtTriangle">
                <a:avLst/>
              </a:prstGeom>
              <a:solidFill>
                <a:srgbClr val="5265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79" name="Google Shape;279;p16"/>
            <p:cNvGrpSpPr/>
            <p:nvPr/>
          </p:nvGrpSpPr>
          <p:grpSpPr>
            <a:xfrm>
              <a:off x="0" y="0"/>
              <a:ext cx="9144000" cy="452125"/>
              <a:chOff x="0" y="0"/>
              <a:chExt cx="9144000" cy="452125"/>
            </a:xfrm>
          </p:grpSpPr>
          <p:sp>
            <p:nvSpPr>
              <p:cNvPr id="280" name="Google Shape;280;p16"/>
              <p:cNvSpPr/>
              <p:nvPr/>
            </p:nvSpPr>
            <p:spPr>
              <a:xfrm>
                <a:off x="0" y="0"/>
                <a:ext cx="9144000" cy="295800"/>
              </a:xfrm>
              <a:prstGeom prst="rect">
                <a:avLst/>
              </a:prstGeom>
              <a:solidFill>
                <a:srgbClr val="B8B8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16"/>
              <p:cNvSpPr/>
              <p:nvPr/>
            </p:nvSpPr>
            <p:spPr>
              <a:xfrm rot="-2700000">
                <a:off x="559249" y="172501"/>
                <a:ext cx="231648" cy="231648"/>
              </a:xfrm>
              <a:prstGeom prst="rtTriangle">
                <a:avLst/>
              </a:prstGeom>
              <a:solidFill>
                <a:srgbClr val="B8B8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2" name="Google Shape;282;p16"/>
            <p:cNvSpPr/>
            <p:nvPr/>
          </p:nvSpPr>
          <p:spPr>
            <a:xfrm>
              <a:off x="8607175" y="700"/>
              <a:ext cx="538100" cy="295095"/>
            </a:xfrm>
            <a:custGeom>
              <a:rect b="b" l="l" r="r" t="t"/>
              <a:pathLst>
                <a:path extrusionOk="0" h="11893" w="21524">
                  <a:moveTo>
                    <a:pt x="21524" y="0"/>
                  </a:moveTo>
                  <a:lnTo>
                    <a:pt x="8026" y="0"/>
                  </a:lnTo>
                  <a:lnTo>
                    <a:pt x="0" y="11893"/>
                  </a:lnTo>
                  <a:lnTo>
                    <a:pt x="21524" y="11893"/>
                  </a:lnTo>
                  <a:close/>
                </a:path>
              </a:pathLst>
            </a:custGeom>
            <a:solidFill>
              <a:srgbClr val="52656B"/>
            </a:solidFill>
            <a:ln>
              <a:noFill/>
            </a:ln>
          </p:spPr>
        </p:sp>
        <p:sp>
          <p:nvSpPr>
            <p:cNvPr id="283" name="Google Shape;283;p16"/>
            <p:cNvSpPr txBox="1"/>
            <p:nvPr/>
          </p:nvSpPr>
          <p:spPr>
            <a:xfrm rot="-2102">
              <a:off x="76601" y="454"/>
              <a:ext cx="1471800" cy="466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s" sz="800">
                  <a:solidFill>
                    <a:srgbClr val="52656B"/>
                  </a:solidFill>
                  <a:latin typeface="Calibri"/>
                  <a:ea typeface="Calibri"/>
                  <a:cs typeface="Calibri"/>
                  <a:sym typeface="Calibri"/>
                </a:rPr>
                <a:t>WWW.YOURWEBSITE.COM</a:t>
              </a:r>
              <a:endParaRPr i="1" sz="800">
                <a:solidFill>
                  <a:srgbClr val="52656B"/>
                </a:solidFill>
                <a:latin typeface="Calibri"/>
                <a:ea typeface="Calibri"/>
                <a:cs typeface="Calibri"/>
                <a:sym typeface="Calibri"/>
              </a:endParaRPr>
            </a:p>
          </p:txBody>
        </p:sp>
        <p:sp>
          <p:nvSpPr>
            <p:cNvPr id="284" name="Google Shape;284;p16"/>
            <p:cNvSpPr txBox="1"/>
            <p:nvPr/>
          </p:nvSpPr>
          <p:spPr>
            <a:xfrm rot="-1752">
              <a:off x="8631714" y="4862"/>
              <a:ext cx="5886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FFFFFF"/>
                  </a:solidFill>
                  <a:latin typeface="Calibri"/>
                  <a:ea typeface="Calibri"/>
                  <a:cs typeface="Calibri"/>
                  <a:sym typeface="Calibri"/>
                </a:rPr>
                <a:t>Page #</a:t>
              </a:r>
              <a:endParaRPr i="1" sz="800">
                <a:solidFill>
                  <a:srgbClr val="FFFFFF"/>
                </a:solidFill>
                <a:latin typeface="Calibri"/>
                <a:ea typeface="Calibri"/>
                <a:cs typeface="Calibri"/>
                <a:sym typeface="Calibri"/>
              </a:endParaRPr>
            </a:p>
          </p:txBody>
        </p:sp>
      </p:grpSp>
      <p:pic>
        <p:nvPicPr>
          <p:cNvPr id="285" name="Google Shape;285;p16"/>
          <p:cNvPicPr preferRelativeResize="0"/>
          <p:nvPr/>
        </p:nvPicPr>
        <p:blipFill rotWithShape="1">
          <a:blip r:embed="rId3">
            <a:alphaModFix/>
          </a:blip>
          <a:srcRect b="0" l="17909" r="18311" t="0"/>
          <a:stretch/>
        </p:blipFill>
        <p:spPr>
          <a:xfrm>
            <a:off x="4547400" y="327600"/>
            <a:ext cx="4596600" cy="4815899"/>
          </a:xfrm>
          <a:prstGeom prst="rect">
            <a:avLst/>
          </a:prstGeom>
          <a:noFill/>
          <a:ln>
            <a:noFill/>
          </a:ln>
        </p:spPr>
      </p:pic>
      <p:pic>
        <p:nvPicPr>
          <p:cNvPr descr="imac.png" id="286" name="Google Shape;286;p16"/>
          <p:cNvPicPr preferRelativeResize="0"/>
          <p:nvPr/>
        </p:nvPicPr>
        <p:blipFill>
          <a:blip r:embed="rId4">
            <a:alphaModFix/>
          </a:blip>
          <a:stretch>
            <a:fillRect/>
          </a:stretch>
        </p:blipFill>
        <p:spPr>
          <a:xfrm>
            <a:off x="4991900" y="1017262"/>
            <a:ext cx="3844925" cy="3177826"/>
          </a:xfrm>
          <a:prstGeom prst="rect">
            <a:avLst/>
          </a:prstGeom>
          <a:noFill/>
          <a:ln>
            <a:noFill/>
          </a:ln>
        </p:spPr>
      </p:pic>
      <p:pic>
        <p:nvPicPr>
          <p:cNvPr id="287" name="Google Shape;287;p16"/>
          <p:cNvPicPr preferRelativeResize="0"/>
          <p:nvPr/>
        </p:nvPicPr>
        <p:blipFill>
          <a:blip r:embed="rId5">
            <a:alphaModFix/>
          </a:blip>
          <a:stretch>
            <a:fillRect/>
          </a:stretch>
        </p:blipFill>
        <p:spPr>
          <a:xfrm>
            <a:off x="4991900" y="1017250"/>
            <a:ext cx="3844800" cy="2285100"/>
          </a:xfrm>
          <a:prstGeom prst="round2SameRect">
            <a:avLst>
              <a:gd fmla="val 3222" name="adj1"/>
              <a:gd fmla="val 0" name="adj2"/>
            </a:avLst>
          </a:prstGeom>
          <a:noFill/>
          <a:ln>
            <a:noFill/>
          </a:ln>
        </p:spPr>
      </p:pic>
      <p:sp>
        <p:nvSpPr>
          <p:cNvPr id="288" name="Google Shape;288;p16"/>
          <p:cNvSpPr/>
          <p:nvPr/>
        </p:nvSpPr>
        <p:spPr>
          <a:xfrm>
            <a:off x="6532938" y="1678325"/>
            <a:ext cx="629700" cy="629700"/>
          </a:xfrm>
          <a:prstGeom prst="ellipse">
            <a:avLst/>
          </a:prstGeom>
          <a:solidFill>
            <a:srgbClr val="5265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16"/>
          <p:cNvSpPr txBox="1"/>
          <p:nvPr/>
        </p:nvSpPr>
        <p:spPr>
          <a:xfrm>
            <a:off x="6390413" y="1731325"/>
            <a:ext cx="914700" cy="54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1000">
                <a:solidFill>
                  <a:srgbClr val="CDFF00"/>
                </a:solidFill>
                <a:latin typeface="Calibri"/>
                <a:ea typeface="Calibri"/>
                <a:cs typeface="Calibri"/>
                <a:sym typeface="Calibri"/>
              </a:rPr>
              <a:t>here your design</a:t>
            </a:r>
            <a:endParaRPr b="1" sz="1000">
              <a:solidFill>
                <a:srgbClr val="CDFF00"/>
              </a:solidFill>
              <a:latin typeface="Calibri"/>
              <a:ea typeface="Calibri"/>
              <a:cs typeface="Calibri"/>
              <a:sym typeface="Calibri"/>
            </a:endParaRPr>
          </a:p>
        </p:txBody>
      </p:sp>
      <p:pic>
        <p:nvPicPr>
          <p:cNvPr id="290" name="Google Shape;290;p16"/>
          <p:cNvPicPr preferRelativeResize="0"/>
          <p:nvPr/>
        </p:nvPicPr>
        <p:blipFill>
          <a:blip r:embed="rId6">
            <a:alphaModFix/>
          </a:blip>
          <a:stretch>
            <a:fillRect/>
          </a:stretch>
        </p:blipFill>
        <p:spPr>
          <a:xfrm>
            <a:off x="397286" y="3170557"/>
            <a:ext cx="1025541" cy="1025550"/>
          </a:xfrm>
          <a:prstGeom prst="rect">
            <a:avLst/>
          </a:prstGeom>
          <a:noFill/>
          <a:ln>
            <a:noFill/>
          </a:ln>
        </p:spPr>
      </p:pic>
      <p:pic>
        <p:nvPicPr>
          <p:cNvPr id="291" name="Google Shape;291;p16"/>
          <p:cNvPicPr preferRelativeResize="0"/>
          <p:nvPr/>
        </p:nvPicPr>
        <p:blipFill>
          <a:blip r:embed="rId7">
            <a:alphaModFix/>
          </a:blip>
          <a:stretch>
            <a:fillRect/>
          </a:stretch>
        </p:blipFill>
        <p:spPr>
          <a:xfrm>
            <a:off x="2865795" y="3170557"/>
            <a:ext cx="1025541" cy="1025550"/>
          </a:xfrm>
          <a:prstGeom prst="rect">
            <a:avLst/>
          </a:prstGeom>
          <a:noFill/>
          <a:ln>
            <a:noFill/>
          </a:ln>
        </p:spPr>
      </p:pic>
      <p:pic>
        <p:nvPicPr>
          <p:cNvPr id="292" name="Google Shape;292;p16"/>
          <p:cNvPicPr preferRelativeResize="0"/>
          <p:nvPr/>
        </p:nvPicPr>
        <p:blipFill>
          <a:blip r:embed="rId8">
            <a:alphaModFix/>
          </a:blip>
          <a:stretch>
            <a:fillRect/>
          </a:stretch>
        </p:blipFill>
        <p:spPr>
          <a:xfrm>
            <a:off x="1543064" y="3170557"/>
            <a:ext cx="1025541" cy="1025550"/>
          </a:xfrm>
          <a:prstGeom prst="rect">
            <a:avLst/>
          </a:prstGeom>
          <a:noFill/>
          <a:ln>
            <a:noFill/>
          </a:ln>
        </p:spPr>
      </p:pic>
      <p:sp>
        <p:nvSpPr>
          <p:cNvPr id="293" name="Google Shape;293;p16"/>
          <p:cNvSpPr txBox="1"/>
          <p:nvPr/>
        </p:nvSpPr>
        <p:spPr>
          <a:xfrm>
            <a:off x="427665" y="808025"/>
            <a:ext cx="3934500" cy="45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3800">
                <a:solidFill>
                  <a:srgbClr val="CDFF00"/>
                </a:solidFill>
                <a:latin typeface="Calibri"/>
                <a:ea typeface="Calibri"/>
                <a:cs typeface="Calibri"/>
                <a:sym typeface="Calibri"/>
              </a:rPr>
              <a:t>iMAC Demo</a:t>
            </a:r>
            <a:endParaRPr b="1" sz="3800">
              <a:solidFill>
                <a:srgbClr val="CDFF00"/>
              </a:solidFill>
              <a:latin typeface="Calibri"/>
              <a:ea typeface="Calibri"/>
              <a:cs typeface="Calibri"/>
              <a:sym typeface="Calibri"/>
            </a:endParaRPr>
          </a:p>
        </p:txBody>
      </p:sp>
      <p:sp>
        <p:nvSpPr>
          <p:cNvPr id="294" name="Google Shape;294;p16"/>
          <p:cNvSpPr txBox="1"/>
          <p:nvPr/>
        </p:nvSpPr>
        <p:spPr>
          <a:xfrm>
            <a:off x="462376" y="1520300"/>
            <a:ext cx="3442500" cy="11067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s" sz="1000">
                <a:solidFill>
                  <a:srgbClr val="FFFFFF"/>
                </a:solidFill>
                <a:latin typeface="Calibri"/>
                <a:ea typeface="Calibri"/>
                <a:cs typeface="Calibri"/>
                <a:sym typeface="Calibri"/>
              </a:rPr>
              <a:t>Lorem ipsum dolor sit amet, consectetur adipiscing elit. Aliquam libero tortor, viverra eu rhoncus quis, vehicula ac lorem. Quisque vulputate lectus nibh, sed dictum diam rhoncus a. Sed in lacus et tortor condimentum dapibus. Fusce facilisis felis porta mi aliquam pretium. </a:t>
            </a:r>
            <a:endParaRPr sz="1000">
              <a:solidFill>
                <a:srgbClr val="FFFFFF"/>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52656B"/>
        </a:solidFill>
      </p:bgPr>
    </p:bg>
    <p:spTree>
      <p:nvGrpSpPr>
        <p:cNvPr id="298" name="Shape 298"/>
        <p:cNvGrpSpPr/>
        <p:nvPr/>
      </p:nvGrpSpPr>
      <p:grpSpPr>
        <a:xfrm>
          <a:off x="0" y="0"/>
          <a:ext cx="0" cy="0"/>
          <a:chOff x="0" y="0"/>
          <a:chExt cx="0" cy="0"/>
        </a:xfrm>
      </p:grpSpPr>
      <p:grpSp>
        <p:nvGrpSpPr>
          <p:cNvPr id="299" name="Google Shape;299;p17"/>
          <p:cNvGrpSpPr/>
          <p:nvPr/>
        </p:nvGrpSpPr>
        <p:grpSpPr>
          <a:xfrm>
            <a:off x="0" y="0"/>
            <a:ext cx="9220314" cy="489012"/>
            <a:chOff x="0" y="0"/>
            <a:chExt cx="9220314" cy="489012"/>
          </a:xfrm>
        </p:grpSpPr>
        <p:grpSp>
          <p:nvGrpSpPr>
            <p:cNvPr id="300" name="Google Shape;300;p17"/>
            <p:cNvGrpSpPr/>
            <p:nvPr/>
          </p:nvGrpSpPr>
          <p:grpSpPr>
            <a:xfrm>
              <a:off x="0" y="36887"/>
              <a:ext cx="9144000" cy="452125"/>
              <a:chOff x="-152400" y="0"/>
              <a:chExt cx="9144000" cy="452125"/>
            </a:xfrm>
          </p:grpSpPr>
          <p:sp>
            <p:nvSpPr>
              <p:cNvPr id="301" name="Google Shape;301;p17"/>
              <p:cNvSpPr/>
              <p:nvPr/>
            </p:nvSpPr>
            <p:spPr>
              <a:xfrm>
                <a:off x="-152400" y="0"/>
                <a:ext cx="9144000" cy="295800"/>
              </a:xfrm>
              <a:prstGeom prst="rect">
                <a:avLst/>
              </a:prstGeom>
              <a:solidFill>
                <a:srgbClr val="5265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17"/>
              <p:cNvSpPr/>
              <p:nvPr/>
            </p:nvSpPr>
            <p:spPr>
              <a:xfrm rot="-2700000">
                <a:off x="430631" y="172501"/>
                <a:ext cx="231648" cy="231648"/>
              </a:xfrm>
              <a:prstGeom prst="rtTriangle">
                <a:avLst/>
              </a:prstGeom>
              <a:solidFill>
                <a:srgbClr val="5265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3" name="Google Shape;303;p17"/>
            <p:cNvGrpSpPr/>
            <p:nvPr/>
          </p:nvGrpSpPr>
          <p:grpSpPr>
            <a:xfrm>
              <a:off x="0" y="0"/>
              <a:ext cx="9144000" cy="452125"/>
              <a:chOff x="0" y="0"/>
              <a:chExt cx="9144000" cy="452125"/>
            </a:xfrm>
          </p:grpSpPr>
          <p:sp>
            <p:nvSpPr>
              <p:cNvPr id="304" name="Google Shape;304;p17"/>
              <p:cNvSpPr/>
              <p:nvPr/>
            </p:nvSpPr>
            <p:spPr>
              <a:xfrm>
                <a:off x="0" y="0"/>
                <a:ext cx="9144000" cy="295800"/>
              </a:xfrm>
              <a:prstGeom prst="rect">
                <a:avLst/>
              </a:prstGeom>
              <a:solidFill>
                <a:srgbClr val="B8B8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17"/>
              <p:cNvSpPr/>
              <p:nvPr/>
            </p:nvSpPr>
            <p:spPr>
              <a:xfrm rot="-2700000">
                <a:off x="559249" y="172501"/>
                <a:ext cx="231648" cy="231648"/>
              </a:xfrm>
              <a:prstGeom prst="rtTriangle">
                <a:avLst/>
              </a:prstGeom>
              <a:solidFill>
                <a:srgbClr val="B8B8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06" name="Google Shape;306;p17"/>
            <p:cNvSpPr/>
            <p:nvPr/>
          </p:nvSpPr>
          <p:spPr>
            <a:xfrm>
              <a:off x="8607175" y="700"/>
              <a:ext cx="538100" cy="295095"/>
            </a:xfrm>
            <a:custGeom>
              <a:rect b="b" l="l" r="r" t="t"/>
              <a:pathLst>
                <a:path extrusionOk="0" h="11893" w="21524">
                  <a:moveTo>
                    <a:pt x="21524" y="0"/>
                  </a:moveTo>
                  <a:lnTo>
                    <a:pt x="8026" y="0"/>
                  </a:lnTo>
                  <a:lnTo>
                    <a:pt x="0" y="11893"/>
                  </a:lnTo>
                  <a:lnTo>
                    <a:pt x="21524" y="11893"/>
                  </a:lnTo>
                  <a:close/>
                </a:path>
              </a:pathLst>
            </a:custGeom>
            <a:solidFill>
              <a:srgbClr val="52656B"/>
            </a:solidFill>
            <a:ln>
              <a:noFill/>
            </a:ln>
          </p:spPr>
        </p:sp>
        <p:sp>
          <p:nvSpPr>
            <p:cNvPr id="307" name="Google Shape;307;p17"/>
            <p:cNvSpPr txBox="1"/>
            <p:nvPr/>
          </p:nvSpPr>
          <p:spPr>
            <a:xfrm rot="-2102">
              <a:off x="76601" y="454"/>
              <a:ext cx="1471800" cy="466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s" sz="800">
                  <a:solidFill>
                    <a:srgbClr val="52656B"/>
                  </a:solidFill>
                  <a:latin typeface="Calibri"/>
                  <a:ea typeface="Calibri"/>
                  <a:cs typeface="Calibri"/>
                  <a:sym typeface="Calibri"/>
                </a:rPr>
                <a:t>WWW.YOURWEBSITE.COM</a:t>
              </a:r>
              <a:endParaRPr i="1" sz="800">
                <a:solidFill>
                  <a:srgbClr val="52656B"/>
                </a:solidFill>
                <a:latin typeface="Calibri"/>
                <a:ea typeface="Calibri"/>
                <a:cs typeface="Calibri"/>
                <a:sym typeface="Calibri"/>
              </a:endParaRPr>
            </a:p>
          </p:txBody>
        </p:sp>
        <p:sp>
          <p:nvSpPr>
            <p:cNvPr id="308" name="Google Shape;308;p17"/>
            <p:cNvSpPr txBox="1"/>
            <p:nvPr/>
          </p:nvSpPr>
          <p:spPr>
            <a:xfrm rot="-1752">
              <a:off x="8631714" y="4862"/>
              <a:ext cx="5886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FFFFFF"/>
                  </a:solidFill>
                  <a:latin typeface="Calibri"/>
                  <a:ea typeface="Calibri"/>
                  <a:cs typeface="Calibri"/>
                  <a:sym typeface="Calibri"/>
                </a:rPr>
                <a:t>Page #</a:t>
              </a:r>
              <a:endParaRPr i="1" sz="800">
                <a:solidFill>
                  <a:srgbClr val="FFFFFF"/>
                </a:solidFill>
                <a:latin typeface="Calibri"/>
                <a:ea typeface="Calibri"/>
                <a:cs typeface="Calibri"/>
                <a:sym typeface="Calibri"/>
              </a:endParaRPr>
            </a:p>
          </p:txBody>
        </p:sp>
      </p:grpSp>
      <p:pic>
        <p:nvPicPr>
          <p:cNvPr id="309" name="Google Shape;309;p17"/>
          <p:cNvPicPr preferRelativeResize="0"/>
          <p:nvPr/>
        </p:nvPicPr>
        <p:blipFill>
          <a:blip r:embed="rId3">
            <a:alphaModFix/>
          </a:blip>
          <a:stretch>
            <a:fillRect/>
          </a:stretch>
        </p:blipFill>
        <p:spPr>
          <a:xfrm>
            <a:off x="450775" y="3686000"/>
            <a:ext cx="1116774" cy="1116774"/>
          </a:xfrm>
          <a:prstGeom prst="rect">
            <a:avLst/>
          </a:prstGeom>
          <a:noFill/>
          <a:ln>
            <a:noFill/>
          </a:ln>
        </p:spPr>
      </p:pic>
      <p:pic>
        <p:nvPicPr>
          <p:cNvPr id="310" name="Google Shape;310;p17"/>
          <p:cNvPicPr preferRelativeResize="0"/>
          <p:nvPr/>
        </p:nvPicPr>
        <p:blipFill>
          <a:blip r:embed="rId4">
            <a:alphaModFix/>
          </a:blip>
          <a:stretch>
            <a:fillRect/>
          </a:stretch>
        </p:blipFill>
        <p:spPr>
          <a:xfrm>
            <a:off x="7652775" y="3686000"/>
            <a:ext cx="1116774" cy="1116774"/>
          </a:xfrm>
          <a:prstGeom prst="rect">
            <a:avLst/>
          </a:prstGeom>
          <a:noFill/>
          <a:ln>
            <a:noFill/>
          </a:ln>
        </p:spPr>
      </p:pic>
      <p:pic>
        <p:nvPicPr>
          <p:cNvPr id="311" name="Google Shape;311;p17"/>
          <p:cNvPicPr preferRelativeResize="0"/>
          <p:nvPr/>
        </p:nvPicPr>
        <p:blipFill>
          <a:blip r:embed="rId5">
            <a:alphaModFix/>
          </a:blip>
          <a:stretch>
            <a:fillRect/>
          </a:stretch>
        </p:blipFill>
        <p:spPr>
          <a:xfrm>
            <a:off x="5810500" y="3686000"/>
            <a:ext cx="1116774" cy="1116774"/>
          </a:xfrm>
          <a:prstGeom prst="rect">
            <a:avLst/>
          </a:prstGeom>
          <a:noFill/>
          <a:ln>
            <a:noFill/>
          </a:ln>
        </p:spPr>
      </p:pic>
      <p:pic>
        <p:nvPicPr>
          <p:cNvPr id="312" name="Google Shape;312;p17"/>
          <p:cNvPicPr preferRelativeResize="0"/>
          <p:nvPr/>
        </p:nvPicPr>
        <p:blipFill>
          <a:blip r:embed="rId6">
            <a:alphaModFix/>
          </a:blip>
          <a:stretch>
            <a:fillRect/>
          </a:stretch>
        </p:blipFill>
        <p:spPr>
          <a:xfrm>
            <a:off x="4013613" y="3686000"/>
            <a:ext cx="1116774" cy="1116774"/>
          </a:xfrm>
          <a:prstGeom prst="rect">
            <a:avLst/>
          </a:prstGeom>
          <a:noFill/>
          <a:ln>
            <a:noFill/>
          </a:ln>
        </p:spPr>
      </p:pic>
      <p:pic>
        <p:nvPicPr>
          <p:cNvPr id="313" name="Google Shape;313;p17"/>
          <p:cNvPicPr preferRelativeResize="0"/>
          <p:nvPr/>
        </p:nvPicPr>
        <p:blipFill>
          <a:blip r:embed="rId7">
            <a:alphaModFix/>
          </a:blip>
          <a:stretch>
            <a:fillRect/>
          </a:stretch>
        </p:blipFill>
        <p:spPr>
          <a:xfrm>
            <a:off x="2251275" y="3686000"/>
            <a:ext cx="1116774" cy="1116774"/>
          </a:xfrm>
          <a:prstGeom prst="rect">
            <a:avLst/>
          </a:prstGeom>
          <a:noFill/>
          <a:ln>
            <a:noFill/>
          </a:ln>
        </p:spPr>
      </p:pic>
      <p:pic>
        <p:nvPicPr>
          <p:cNvPr id="314" name="Google Shape;314;p17"/>
          <p:cNvPicPr preferRelativeResize="0"/>
          <p:nvPr/>
        </p:nvPicPr>
        <p:blipFill>
          <a:blip r:embed="rId8">
            <a:alphaModFix/>
          </a:blip>
          <a:stretch>
            <a:fillRect/>
          </a:stretch>
        </p:blipFill>
        <p:spPr>
          <a:xfrm>
            <a:off x="7652775" y="2270725"/>
            <a:ext cx="1116774" cy="1116774"/>
          </a:xfrm>
          <a:prstGeom prst="rect">
            <a:avLst/>
          </a:prstGeom>
          <a:noFill/>
          <a:ln>
            <a:noFill/>
          </a:ln>
        </p:spPr>
      </p:pic>
      <p:pic>
        <p:nvPicPr>
          <p:cNvPr id="315" name="Google Shape;315;p17"/>
          <p:cNvPicPr preferRelativeResize="0"/>
          <p:nvPr/>
        </p:nvPicPr>
        <p:blipFill>
          <a:blip r:embed="rId9">
            <a:alphaModFix/>
          </a:blip>
          <a:stretch>
            <a:fillRect/>
          </a:stretch>
        </p:blipFill>
        <p:spPr>
          <a:xfrm>
            <a:off x="5852275" y="2270725"/>
            <a:ext cx="1116774" cy="1116774"/>
          </a:xfrm>
          <a:prstGeom prst="rect">
            <a:avLst/>
          </a:prstGeom>
          <a:noFill/>
          <a:ln>
            <a:noFill/>
          </a:ln>
        </p:spPr>
      </p:pic>
      <p:pic>
        <p:nvPicPr>
          <p:cNvPr id="316" name="Google Shape;316;p17"/>
          <p:cNvPicPr preferRelativeResize="0"/>
          <p:nvPr/>
        </p:nvPicPr>
        <p:blipFill>
          <a:blip r:embed="rId10">
            <a:alphaModFix/>
          </a:blip>
          <a:stretch>
            <a:fillRect/>
          </a:stretch>
        </p:blipFill>
        <p:spPr>
          <a:xfrm>
            <a:off x="4013613" y="2270725"/>
            <a:ext cx="1116774" cy="1116774"/>
          </a:xfrm>
          <a:prstGeom prst="rect">
            <a:avLst/>
          </a:prstGeom>
          <a:noFill/>
          <a:ln>
            <a:noFill/>
          </a:ln>
        </p:spPr>
      </p:pic>
      <p:pic>
        <p:nvPicPr>
          <p:cNvPr id="317" name="Google Shape;317;p17"/>
          <p:cNvPicPr preferRelativeResize="0"/>
          <p:nvPr/>
        </p:nvPicPr>
        <p:blipFill>
          <a:blip r:embed="rId11">
            <a:alphaModFix/>
          </a:blip>
          <a:stretch>
            <a:fillRect/>
          </a:stretch>
        </p:blipFill>
        <p:spPr>
          <a:xfrm>
            <a:off x="2251275" y="2270725"/>
            <a:ext cx="1116774" cy="1116774"/>
          </a:xfrm>
          <a:prstGeom prst="rect">
            <a:avLst/>
          </a:prstGeom>
          <a:noFill/>
          <a:ln>
            <a:noFill/>
          </a:ln>
        </p:spPr>
      </p:pic>
      <p:pic>
        <p:nvPicPr>
          <p:cNvPr id="318" name="Google Shape;318;p17"/>
          <p:cNvPicPr preferRelativeResize="0"/>
          <p:nvPr/>
        </p:nvPicPr>
        <p:blipFill>
          <a:blip r:embed="rId12">
            <a:alphaModFix/>
          </a:blip>
          <a:stretch>
            <a:fillRect/>
          </a:stretch>
        </p:blipFill>
        <p:spPr>
          <a:xfrm>
            <a:off x="5852275" y="822675"/>
            <a:ext cx="1116774" cy="1116774"/>
          </a:xfrm>
          <a:prstGeom prst="rect">
            <a:avLst/>
          </a:prstGeom>
          <a:noFill/>
          <a:ln>
            <a:noFill/>
          </a:ln>
        </p:spPr>
      </p:pic>
      <p:pic>
        <p:nvPicPr>
          <p:cNvPr id="319" name="Google Shape;319;p17"/>
          <p:cNvPicPr preferRelativeResize="0"/>
          <p:nvPr/>
        </p:nvPicPr>
        <p:blipFill>
          <a:blip r:embed="rId13">
            <a:alphaModFix/>
          </a:blip>
          <a:stretch>
            <a:fillRect/>
          </a:stretch>
        </p:blipFill>
        <p:spPr>
          <a:xfrm>
            <a:off x="7652775" y="822675"/>
            <a:ext cx="1116774" cy="1116774"/>
          </a:xfrm>
          <a:prstGeom prst="rect">
            <a:avLst/>
          </a:prstGeom>
          <a:noFill/>
          <a:ln>
            <a:noFill/>
          </a:ln>
        </p:spPr>
      </p:pic>
      <p:pic>
        <p:nvPicPr>
          <p:cNvPr id="320" name="Google Shape;320;p17"/>
          <p:cNvPicPr preferRelativeResize="0"/>
          <p:nvPr/>
        </p:nvPicPr>
        <p:blipFill>
          <a:blip r:embed="rId14">
            <a:alphaModFix/>
          </a:blip>
          <a:stretch>
            <a:fillRect/>
          </a:stretch>
        </p:blipFill>
        <p:spPr>
          <a:xfrm>
            <a:off x="4051775" y="822675"/>
            <a:ext cx="1116774" cy="1116774"/>
          </a:xfrm>
          <a:prstGeom prst="rect">
            <a:avLst/>
          </a:prstGeom>
          <a:noFill/>
          <a:ln>
            <a:noFill/>
          </a:ln>
        </p:spPr>
      </p:pic>
      <p:pic>
        <p:nvPicPr>
          <p:cNvPr id="321" name="Google Shape;321;p17"/>
          <p:cNvPicPr preferRelativeResize="0"/>
          <p:nvPr/>
        </p:nvPicPr>
        <p:blipFill>
          <a:blip r:embed="rId15">
            <a:alphaModFix/>
          </a:blip>
          <a:stretch>
            <a:fillRect/>
          </a:stretch>
        </p:blipFill>
        <p:spPr>
          <a:xfrm>
            <a:off x="2251275" y="822675"/>
            <a:ext cx="1116774" cy="1116774"/>
          </a:xfrm>
          <a:prstGeom prst="rect">
            <a:avLst/>
          </a:prstGeom>
          <a:noFill/>
          <a:ln>
            <a:noFill/>
          </a:ln>
        </p:spPr>
      </p:pic>
      <p:pic>
        <p:nvPicPr>
          <p:cNvPr id="322" name="Google Shape;322;p17"/>
          <p:cNvPicPr preferRelativeResize="0"/>
          <p:nvPr/>
        </p:nvPicPr>
        <p:blipFill>
          <a:blip r:embed="rId16">
            <a:alphaModFix/>
          </a:blip>
          <a:stretch>
            <a:fillRect/>
          </a:stretch>
        </p:blipFill>
        <p:spPr>
          <a:xfrm>
            <a:off x="450775" y="822675"/>
            <a:ext cx="1116774" cy="1116774"/>
          </a:xfrm>
          <a:prstGeom prst="rect">
            <a:avLst/>
          </a:prstGeom>
          <a:noFill/>
          <a:ln>
            <a:noFill/>
          </a:ln>
        </p:spPr>
      </p:pic>
      <p:pic>
        <p:nvPicPr>
          <p:cNvPr id="323" name="Google Shape;323;p17"/>
          <p:cNvPicPr preferRelativeResize="0"/>
          <p:nvPr/>
        </p:nvPicPr>
        <p:blipFill>
          <a:blip r:embed="rId17">
            <a:alphaModFix/>
          </a:blip>
          <a:stretch>
            <a:fillRect/>
          </a:stretch>
        </p:blipFill>
        <p:spPr>
          <a:xfrm>
            <a:off x="450775" y="2270725"/>
            <a:ext cx="1116774" cy="111677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7" name="Shape 327"/>
        <p:cNvGrpSpPr/>
        <p:nvPr/>
      </p:nvGrpSpPr>
      <p:grpSpPr>
        <a:xfrm>
          <a:off x="0" y="0"/>
          <a:ext cx="0" cy="0"/>
          <a:chOff x="0" y="0"/>
          <a:chExt cx="0" cy="0"/>
        </a:xfrm>
      </p:grpSpPr>
      <p:grpSp>
        <p:nvGrpSpPr>
          <p:cNvPr id="328" name="Google Shape;328;p18"/>
          <p:cNvGrpSpPr/>
          <p:nvPr/>
        </p:nvGrpSpPr>
        <p:grpSpPr>
          <a:xfrm>
            <a:off x="0" y="0"/>
            <a:ext cx="9220314" cy="489012"/>
            <a:chOff x="0" y="0"/>
            <a:chExt cx="9220314" cy="489012"/>
          </a:xfrm>
        </p:grpSpPr>
        <p:grpSp>
          <p:nvGrpSpPr>
            <p:cNvPr id="329" name="Google Shape;329;p18"/>
            <p:cNvGrpSpPr/>
            <p:nvPr/>
          </p:nvGrpSpPr>
          <p:grpSpPr>
            <a:xfrm>
              <a:off x="0" y="36887"/>
              <a:ext cx="9144000" cy="452125"/>
              <a:chOff x="-152400" y="0"/>
              <a:chExt cx="9144000" cy="452125"/>
            </a:xfrm>
          </p:grpSpPr>
          <p:sp>
            <p:nvSpPr>
              <p:cNvPr id="330" name="Google Shape;330;p18"/>
              <p:cNvSpPr/>
              <p:nvPr/>
            </p:nvSpPr>
            <p:spPr>
              <a:xfrm>
                <a:off x="-152400" y="0"/>
                <a:ext cx="9144000" cy="295800"/>
              </a:xfrm>
              <a:prstGeom prst="rect">
                <a:avLst/>
              </a:prstGeom>
              <a:solidFill>
                <a:srgbClr val="5265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18"/>
              <p:cNvSpPr/>
              <p:nvPr/>
            </p:nvSpPr>
            <p:spPr>
              <a:xfrm rot="-2700000">
                <a:off x="430631" y="172501"/>
                <a:ext cx="231648" cy="231648"/>
              </a:xfrm>
              <a:prstGeom prst="rtTriangle">
                <a:avLst/>
              </a:prstGeom>
              <a:solidFill>
                <a:srgbClr val="5265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2" name="Google Shape;332;p18"/>
            <p:cNvGrpSpPr/>
            <p:nvPr/>
          </p:nvGrpSpPr>
          <p:grpSpPr>
            <a:xfrm>
              <a:off x="0" y="0"/>
              <a:ext cx="9144000" cy="452125"/>
              <a:chOff x="0" y="0"/>
              <a:chExt cx="9144000" cy="452125"/>
            </a:xfrm>
          </p:grpSpPr>
          <p:sp>
            <p:nvSpPr>
              <p:cNvPr id="333" name="Google Shape;333;p18"/>
              <p:cNvSpPr/>
              <p:nvPr/>
            </p:nvSpPr>
            <p:spPr>
              <a:xfrm>
                <a:off x="0" y="0"/>
                <a:ext cx="9144000" cy="295800"/>
              </a:xfrm>
              <a:prstGeom prst="rect">
                <a:avLst/>
              </a:prstGeom>
              <a:solidFill>
                <a:srgbClr val="B8B8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18"/>
              <p:cNvSpPr/>
              <p:nvPr/>
            </p:nvSpPr>
            <p:spPr>
              <a:xfrm rot="-2700000">
                <a:off x="559249" y="172501"/>
                <a:ext cx="231648" cy="231648"/>
              </a:xfrm>
              <a:prstGeom prst="rtTriangle">
                <a:avLst/>
              </a:prstGeom>
              <a:solidFill>
                <a:srgbClr val="B8B8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35" name="Google Shape;335;p18"/>
            <p:cNvSpPr/>
            <p:nvPr/>
          </p:nvSpPr>
          <p:spPr>
            <a:xfrm>
              <a:off x="8607175" y="700"/>
              <a:ext cx="538100" cy="295095"/>
            </a:xfrm>
            <a:custGeom>
              <a:rect b="b" l="l" r="r" t="t"/>
              <a:pathLst>
                <a:path extrusionOk="0" h="11893" w="21524">
                  <a:moveTo>
                    <a:pt x="21524" y="0"/>
                  </a:moveTo>
                  <a:lnTo>
                    <a:pt x="8026" y="0"/>
                  </a:lnTo>
                  <a:lnTo>
                    <a:pt x="0" y="11893"/>
                  </a:lnTo>
                  <a:lnTo>
                    <a:pt x="21524" y="11893"/>
                  </a:lnTo>
                  <a:close/>
                </a:path>
              </a:pathLst>
            </a:custGeom>
            <a:solidFill>
              <a:srgbClr val="52656B"/>
            </a:solidFill>
            <a:ln>
              <a:noFill/>
            </a:ln>
          </p:spPr>
        </p:sp>
        <p:sp>
          <p:nvSpPr>
            <p:cNvPr id="336" name="Google Shape;336;p18"/>
            <p:cNvSpPr txBox="1"/>
            <p:nvPr/>
          </p:nvSpPr>
          <p:spPr>
            <a:xfrm rot="-2102">
              <a:off x="76601" y="454"/>
              <a:ext cx="1471800" cy="466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s" sz="800">
                  <a:solidFill>
                    <a:schemeClr val="dk1"/>
                  </a:solidFill>
                  <a:latin typeface="Calibri"/>
                  <a:ea typeface="Calibri"/>
                  <a:cs typeface="Calibri"/>
                  <a:sym typeface="Calibri"/>
                </a:rPr>
                <a:t>WWW.YOURWEBSITE.COM</a:t>
              </a:r>
              <a:endParaRPr i="1" sz="800">
                <a:solidFill>
                  <a:schemeClr val="dk1"/>
                </a:solidFill>
                <a:latin typeface="Calibri"/>
                <a:ea typeface="Calibri"/>
                <a:cs typeface="Calibri"/>
                <a:sym typeface="Calibri"/>
              </a:endParaRPr>
            </a:p>
          </p:txBody>
        </p:sp>
        <p:sp>
          <p:nvSpPr>
            <p:cNvPr id="337" name="Google Shape;337;p18"/>
            <p:cNvSpPr txBox="1"/>
            <p:nvPr/>
          </p:nvSpPr>
          <p:spPr>
            <a:xfrm rot="-1752">
              <a:off x="8631714" y="4862"/>
              <a:ext cx="5886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FFFFFF"/>
                  </a:solidFill>
                  <a:latin typeface="Calibri"/>
                  <a:ea typeface="Calibri"/>
                  <a:cs typeface="Calibri"/>
                  <a:sym typeface="Calibri"/>
                </a:rPr>
                <a:t>Page #</a:t>
              </a:r>
              <a:endParaRPr i="1" sz="800">
                <a:solidFill>
                  <a:srgbClr val="FFFFFF"/>
                </a:solidFill>
                <a:latin typeface="Calibri"/>
                <a:ea typeface="Calibri"/>
                <a:cs typeface="Calibri"/>
                <a:sym typeface="Calibri"/>
              </a:endParaRPr>
            </a:p>
          </p:txBody>
        </p:sp>
      </p:grpSp>
      <p:sp>
        <p:nvSpPr>
          <p:cNvPr id="338" name="Google Shape;338;p18"/>
          <p:cNvSpPr txBox="1"/>
          <p:nvPr/>
        </p:nvSpPr>
        <p:spPr>
          <a:xfrm>
            <a:off x="378000" y="4115210"/>
            <a:ext cx="8508900" cy="720300"/>
          </a:xfrm>
          <a:prstGeom prst="rect">
            <a:avLst/>
          </a:prstGeom>
          <a:noFill/>
          <a:ln>
            <a:noFill/>
          </a:ln>
        </p:spPr>
        <p:txBody>
          <a:bodyPr anchorCtr="0" anchor="t" bIns="45700" lIns="91425" spcFirstLastPara="1" rIns="91425" wrap="square" tIns="45700">
            <a:noAutofit/>
          </a:bodyPr>
          <a:lstStyle/>
          <a:p>
            <a:pPr indent="0" lvl="0" marL="0" rtl="0" algn="l">
              <a:spcBef>
                <a:spcPts val="1000"/>
              </a:spcBef>
              <a:spcAft>
                <a:spcPts val="0"/>
              </a:spcAft>
              <a:buClr>
                <a:srgbClr val="000000"/>
              </a:buClr>
              <a:buSzPts val="1100"/>
              <a:buFont typeface="Arial"/>
              <a:buNone/>
            </a:pPr>
            <a:r>
              <a:rPr b="1" lang="es" sz="900">
                <a:solidFill>
                  <a:srgbClr val="52656B"/>
                </a:solidFill>
                <a:latin typeface="Calibri"/>
                <a:ea typeface="Calibri"/>
                <a:cs typeface="Calibri"/>
                <a:sym typeface="Calibri"/>
              </a:rPr>
              <a:t>Important:</a:t>
            </a:r>
            <a:r>
              <a:rPr lang="es" sz="900">
                <a:solidFill>
                  <a:srgbClr val="52656B"/>
                </a:solidFill>
                <a:latin typeface="Calibri"/>
                <a:ea typeface="Calibri"/>
                <a:cs typeface="Calibri"/>
                <a:sym typeface="Calibri"/>
              </a:rPr>
              <a:t> All our templates are free to use under </a:t>
            </a:r>
            <a:r>
              <a:rPr lang="es" sz="900" u="sng">
                <a:solidFill>
                  <a:srgbClr val="52656B"/>
                </a:solidFill>
                <a:latin typeface="Calibri"/>
                <a:ea typeface="Calibri"/>
                <a:cs typeface="Calibri"/>
                <a:sym typeface="Calibri"/>
                <a:hlinkClick r:id="rId3"/>
              </a:rPr>
              <a:t>Creative Commons Attribution License</a:t>
            </a:r>
            <a:r>
              <a:rPr lang="es" sz="900">
                <a:solidFill>
                  <a:srgbClr val="52656B"/>
                </a:solidFill>
                <a:latin typeface="Calibri"/>
                <a:ea typeface="Calibri"/>
                <a:cs typeface="Calibri"/>
                <a:sym typeface="Calibri"/>
              </a:rPr>
              <a:t>. If you use the graphic assets (photos, icons and typographies) included in this Google Slides Templates you must keep the Credits slide or add all attributions in the last slide notes.</a:t>
            </a:r>
            <a:endParaRPr sz="900">
              <a:solidFill>
                <a:srgbClr val="52656B"/>
              </a:solidFill>
              <a:latin typeface="Calibri"/>
              <a:ea typeface="Calibri"/>
              <a:cs typeface="Calibri"/>
              <a:sym typeface="Calibri"/>
            </a:endParaRPr>
          </a:p>
          <a:p>
            <a:pPr indent="0" lvl="0" marL="0" marR="0" rtl="0" algn="just">
              <a:lnSpc>
                <a:spcPct val="130000"/>
              </a:lnSpc>
              <a:spcBef>
                <a:spcPts val="1000"/>
              </a:spcBef>
              <a:spcAft>
                <a:spcPts val="0"/>
              </a:spcAft>
              <a:buNone/>
            </a:pPr>
            <a:r>
              <a:t/>
            </a:r>
            <a:endParaRPr sz="900">
              <a:solidFill>
                <a:srgbClr val="52656B"/>
              </a:solidFill>
              <a:latin typeface="Calibri"/>
              <a:ea typeface="Calibri"/>
              <a:cs typeface="Calibri"/>
              <a:sym typeface="Calibri"/>
            </a:endParaRPr>
          </a:p>
        </p:txBody>
      </p:sp>
      <p:sp>
        <p:nvSpPr>
          <p:cNvPr id="339" name="Google Shape;339;p18"/>
          <p:cNvSpPr txBox="1"/>
          <p:nvPr/>
        </p:nvSpPr>
        <p:spPr>
          <a:xfrm>
            <a:off x="381069" y="1845748"/>
            <a:ext cx="3292500" cy="5709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1600"/>
              </a:spcAft>
              <a:buNone/>
            </a:pPr>
            <a:r>
              <a:rPr lang="es" sz="2200">
                <a:solidFill>
                  <a:srgbClr val="52656B"/>
                </a:solidFill>
                <a:latin typeface="Calibri"/>
                <a:ea typeface="Calibri"/>
                <a:cs typeface="Calibri"/>
                <a:sym typeface="Calibri"/>
              </a:rPr>
              <a:t>Open in Google Slides</a:t>
            </a:r>
            <a:endParaRPr sz="2200">
              <a:solidFill>
                <a:srgbClr val="52656B"/>
              </a:solidFill>
              <a:latin typeface="Calibri"/>
              <a:ea typeface="Calibri"/>
              <a:cs typeface="Calibri"/>
              <a:sym typeface="Calibri"/>
            </a:endParaRPr>
          </a:p>
        </p:txBody>
      </p:sp>
      <p:sp>
        <p:nvSpPr>
          <p:cNvPr id="340" name="Google Shape;340;p18"/>
          <p:cNvSpPr txBox="1"/>
          <p:nvPr/>
        </p:nvSpPr>
        <p:spPr>
          <a:xfrm>
            <a:off x="4832400" y="1845748"/>
            <a:ext cx="3292500" cy="5709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1600"/>
              </a:spcAft>
              <a:buNone/>
            </a:pPr>
            <a:r>
              <a:rPr lang="es" sz="2200">
                <a:solidFill>
                  <a:srgbClr val="52656B"/>
                </a:solidFill>
                <a:latin typeface="Calibri"/>
                <a:ea typeface="Calibri"/>
                <a:cs typeface="Calibri"/>
                <a:sym typeface="Calibri"/>
              </a:rPr>
              <a:t>Open in PowerPoint®</a:t>
            </a:r>
            <a:endParaRPr sz="2200">
              <a:solidFill>
                <a:srgbClr val="52656B"/>
              </a:solidFill>
              <a:latin typeface="Calibri"/>
              <a:ea typeface="Calibri"/>
              <a:cs typeface="Calibri"/>
              <a:sym typeface="Calibri"/>
            </a:endParaRPr>
          </a:p>
        </p:txBody>
      </p:sp>
      <p:sp>
        <p:nvSpPr>
          <p:cNvPr id="341" name="Google Shape;341;p18"/>
          <p:cNvSpPr txBox="1"/>
          <p:nvPr/>
        </p:nvSpPr>
        <p:spPr>
          <a:xfrm>
            <a:off x="2889950" y="212750"/>
            <a:ext cx="33642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3800">
                <a:solidFill>
                  <a:srgbClr val="52656B"/>
                </a:solidFill>
                <a:latin typeface="Calibri"/>
                <a:ea typeface="Calibri"/>
                <a:cs typeface="Calibri"/>
                <a:sym typeface="Calibri"/>
              </a:rPr>
              <a:t>Instructions</a:t>
            </a:r>
            <a:endParaRPr b="1" sz="3800">
              <a:solidFill>
                <a:srgbClr val="52656B"/>
              </a:solidFill>
              <a:latin typeface="Calibri"/>
              <a:ea typeface="Calibri"/>
              <a:cs typeface="Calibri"/>
              <a:sym typeface="Calibri"/>
            </a:endParaRPr>
          </a:p>
        </p:txBody>
      </p:sp>
      <p:sp>
        <p:nvSpPr>
          <p:cNvPr id="342" name="Google Shape;342;p18"/>
          <p:cNvSpPr txBox="1"/>
          <p:nvPr/>
        </p:nvSpPr>
        <p:spPr>
          <a:xfrm>
            <a:off x="2249850" y="785460"/>
            <a:ext cx="4644300" cy="244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lang="es" sz="1600">
                <a:solidFill>
                  <a:srgbClr val="52656B"/>
                </a:solidFill>
                <a:latin typeface="Calibri"/>
                <a:ea typeface="Calibri"/>
                <a:cs typeface="Calibri"/>
                <a:sym typeface="Calibri"/>
              </a:rPr>
              <a:t>How to work with this template?</a:t>
            </a:r>
            <a:endParaRPr sz="1600">
              <a:solidFill>
                <a:srgbClr val="52656B"/>
              </a:solidFill>
              <a:latin typeface="Calibri"/>
              <a:ea typeface="Calibri"/>
              <a:cs typeface="Calibri"/>
              <a:sym typeface="Calibri"/>
            </a:endParaRPr>
          </a:p>
        </p:txBody>
      </p:sp>
      <p:sp>
        <p:nvSpPr>
          <p:cNvPr id="343" name="Google Shape;343;p18"/>
          <p:cNvSpPr txBox="1"/>
          <p:nvPr/>
        </p:nvSpPr>
        <p:spPr>
          <a:xfrm>
            <a:off x="378000" y="1186673"/>
            <a:ext cx="8388000" cy="57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sz="1200">
                <a:solidFill>
                  <a:srgbClr val="52656B"/>
                </a:solidFill>
                <a:latin typeface="Calibri"/>
                <a:ea typeface="Calibri"/>
                <a:cs typeface="Calibri"/>
                <a:sym typeface="Calibri"/>
              </a:rPr>
              <a:t>Open the presentation from the Google Slides Viewer (gear icon) or press the button below. </a:t>
            </a:r>
            <a:r>
              <a:rPr b="1" lang="es" sz="1200">
                <a:solidFill>
                  <a:srgbClr val="52656B"/>
                </a:solidFill>
                <a:latin typeface="Calibri"/>
                <a:ea typeface="Calibri"/>
                <a:cs typeface="Calibri"/>
                <a:sym typeface="Calibri"/>
              </a:rPr>
              <a:t>In order to be able to edit the presentation in Google Slides, you must own a Google® Account and be logged in.</a:t>
            </a:r>
            <a:endParaRPr i="1" sz="2200">
              <a:solidFill>
                <a:srgbClr val="52656B"/>
              </a:solidFill>
              <a:latin typeface="Calibri"/>
              <a:ea typeface="Calibri"/>
              <a:cs typeface="Calibri"/>
              <a:sym typeface="Calibri"/>
            </a:endParaRPr>
          </a:p>
        </p:txBody>
      </p:sp>
      <p:sp>
        <p:nvSpPr>
          <p:cNvPr id="344" name="Google Shape;344;p18"/>
          <p:cNvSpPr txBox="1"/>
          <p:nvPr/>
        </p:nvSpPr>
        <p:spPr>
          <a:xfrm>
            <a:off x="386837" y="2416648"/>
            <a:ext cx="3999900" cy="1564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s" sz="1200">
                <a:solidFill>
                  <a:srgbClr val="52656B"/>
                </a:solidFill>
                <a:latin typeface="Calibri"/>
                <a:ea typeface="Calibri"/>
                <a:cs typeface="Calibri"/>
                <a:sym typeface="Calibri"/>
              </a:rPr>
              <a:t>Please navigate to the </a:t>
            </a:r>
            <a:r>
              <a:rPr b="1" lang="es" sz="1200">
                <a:solidFill>
                  <a:srgbClr val="52656B"/>
                </a:solidFill>
                <a:latin typeface="Calibri"/>
                <a:ea typeface="Calibri"/>
                <a:cs typeface="Calibri"/>
                <a:sym typeface="Calibri"/>
              </a:rPr>
              <a:t>File</a:t>
            </a:r>
            <a:r>
              <a:rPr lang="es" sz="1200">
                <a:solidFill>
                  <a:srgbClr val="52656B"/>
                </a:solidFill>
                <a:latin typeface="Calibri"/>
                <a:ea typeface="Calibri"/>
                <a:cs typeface="Calibri"/>
                <a:sym typeface="Calibri"/>
              </a:rPr>
              <a:t> menu and select </a:t>
            </a:r>
            <a:r>
              <a:rPr b="1" lang="es" sz="1200">
                <a:solidFill>
                  <a:srgbClr val="52656B"/>
                </a:solidFill>
                <a:latin typeface="Calibri"/>
                <a:ea typeface="Calibri"/>
                <a:cs typeface="Calibri"/>
                <a:sym typeface="Calibri"/>
              </a:rPr>
              <a:t>Make a copy</a:t>
            </a:r>
            <a:r>
              <a:rPr lang="es" sz="1200">
                <a:solidFill>
                  <a:srgbClr val="52656B"/>
                </a:solidFill>
                <a:latin typeface="Calibri"/>
                <a:ea typeface="Calibri"/>
                <a:cs typeface="Calibri"/>
                <a:sym typeface="Calibri"/>
              </a:rPr>
              <a:t>. </a:t>
            </a:r>
            <a:endParaRPr sz="1200">
              <a:solidFill>
                <a:srgbClr val="52656B"/>
              </a:solidFill>
              <a:latin typeface="Calibri"/>
              <a:ea typeface="Calibri"/>
              <a:cs typeface="Calibri"/>
              <a:sym typeface="Calibri"/>
            </a:endParaRPr>
          </a:p>
          <a:p>
            <a:pPr indent="0" lvl="0" marL="0" rtl="0" algn="l">
              <a:lnSpc>
                <a:spcPct val="115000"/>
              </a:lnSpc>
              <a:spcBef>
                <a:spcPts val="1600"/>
              </a:spcBef>
              <a:spcAft>
                <a:spcPts val="0"/>
              </a:spcAft>
              <a:buNone/>
            </a:pPr>
            <a:r>
              <a:rPr lang="es" sz="1200">
                <a:solidFill>
                  <a:srgbClr val="52656B"/>
                </a:solidFill>
                <a:latin typeface="Calibri"/>
                <a:ea typeface="Calibri"/>
                <a:cs typeface="Calibri"/>
                <a:sym typeface="Calibri"/>
              </a:rPr>
              <a:t>A new Google Slides Editor will open with an editable copy of the template. This copy will be created in your Google Drive® account.</a:t>
            </a:r>
            <a:endParaRPr sz="1200">
              <a:solidFill>
                <a:srgbClr val="52656B"/>
              </a:solidFill>
              <a:latin typeface="Calibri"/>
              <a:ea typeface="Calibri"/>
              <a:cs typeface="Calibri"/>
              <a:sym typeface="Calibri"/>
            </a:endParaRPr>
          </a:p>
          <a:p>
            <a:pPr indent="0" lvl="0" marL="0" rtl="0" algn="l">
              <a:lnSpc>
                <a:spcPct val="115000"/>
              </a:lnSpc>
              <a:spcBef>
                <a:spcPts val="1600"/>
              </a:spcBef>
              <a:spcAft>
                <a:spcPts val="1600"/>
              </a:spcAft>
              <a:buNone/>
            </a:pPr>
            <a:r>
              <a:t/>
            </a:r>
            <a:endParaRPr sz="1200">
              <a:solidFill>
                <a:srgbClr val="52656B"/>
              </a:solidFill>
              <a:latin typeface="Calibri"/>
              <a:ea typeface="Calibri"/>
              <a:cs typeface="Calibri"/>
              <a:sym typeface="Calibri"/>
            </a:endParaRPr>
          </a:p>
        </p:txBody>
      </p:sp>
      <p:sp>
        <p:nvSpPr>
          <p:cNvPr id="345" name="Google Shape;345;p18"/>
          <p:cNvSpPr txBox="1"/>
          <p:nvPr/>
        </p:nvSpPr>
        <p:spPr>
          <a:xfrm>
            <a:off x="4832400" y="2416648"/>
            <a:ext cx="3999900" cy="1610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s" sz="1200">
                <a:solidFill>
                  <a:srgbClr val="52656B"/>
                </a:solidFill>
                <a:latin typeface="Calibri"/>
                <a:ea typeface="Calibri"/>
                <a:cs typeface="Calibri"/>
                <a:sym typeface="Calibri"/>
              </a:rPr>
              <a:t>Navigate to the </a:t>
            </a:r>
            <a:r>
              <a:rPr b="1" lang="es" sz="1200">
                <a:solidFill>
                  <a:srgbClr val="52656B"/>
                </a:solidFill>
                <a:latin typeface="Calibri"/>
                <a:ea typeface="Calibri"/>
                <a:cs typeface="Calibri"/>
                <a:sym typeface="Calibri"/>
              </a:rPr>
              <a:t>File</a:t>
            </a:r>
            <a:r>
              <a:rPr lang="es" sz="1200">
                <a:solidFill>
                  <a:srgbClr val="52656B"/>
                </a:solidFill>
                <a:latin typeface="Calibri"/>
                <a:ea typeface="Calibri"/>
                <a:cs typeface="Calibri"/>
                <a:sym typeface="Calibri"/>
              </a:rPr>
              <a:t> menu and select </a:t>
            </a:r>
            <a:r>
              <a:rPr b="1" lang="es" sz="1200">
                <a:solidFill>
                  <a:srgbClr val="52656B"/>
                </a:solidFill>
                <a:latin typeface="Calibri"/>
                <a:ea typeface="Calibri"/>
                <a:cs typeface="Calibri"/>
                <a:sym typeface="Calibri"/>
              </a:rPr>
              <a:t>Download as Microsoft PowerPoint.</a:t>
            </a:r>
            <a:r>
              <a:rPr lang="es" sz="1200">
                <a:solidFill>
                  <a:srgbClr val="52656B"/>
                </a:solidFill>
                <a:latin typeface="Calibri"/>
                <a:ea typeface="Calibri"/>
                <a:cs typeface="Calibri"/>
                <a:sym typeface="Calibri"/>
              </a:rPr>
              <a:t> You will download a .</a:t>
            </a:r>
            <a:r>
              <a:rPr b="1" lang="es" sz="1200">
                <a:solidFill>
                  <a:srgbClr val="52656B"/>
                </a:solidFill>
                <a:latin typeface="Calibri"/>
                <a:ea typeface="Calibri"/>
                <a:cs typeface="Calibri"/>
                <a:sym typeface="Calibri"/>
              </a:rPr>
              <a:t>pptx</a:t>
            </a:r>
            <a:r>
              <a:rPr lang="es" sz="1200">
                <a:solidFill>
                  <a:srgbClr val="52656B"/>
                </a:solidFill>
                <a:latin typeface="Calibri"/>
                <a:ea typeface="Calibri"/>
                <a:cs typeface="Calibri"/>
                <a:sym typeface="Calibri"/>
              </a:rPr>
              <a:t> file that you can open in PowerPoint.</a:t>
            </a:r>
            <a:endParaRPr sz="1200">
              <a:solidFill>
                <a:srgbClr val="52656B"/>
              </a:solidFill>
              <a:latin typeface="Calibri"/>
              <a:ea typeface="Calibri"/>
              <a:cs typeface="Calibri"/>
              <a:sym typeface="Calibri"/>
            </a:endParaRPr>
          </a:p>
          <a:p>
            <a:pPr indent="0" lvl="0" marL="0" rtl="0" algn="l">
              <a:lnSpc>
                <a:spcPct val="115000"/>
              </a:lnSpc>
              <a:spcBef>
                <a:spcPts val="1600"/>
              </a:spcBef>
              <a:spcAft>
                <a:spcPts val="1600"/>
              </a:spcAft>
              <a:buNone/>
            </a:pPr>
            <a:r>
              <a:rPr b="1" lang="es" sz="1200">
                <a:solidFill>
                  <a:srgbClr val="52656B"/>
                </a:solidFill>
                <a:latin typeface="Calibri"/>
                <a:ea typeface="Calibri"/>
                <a:cs typeface="Calibri"/>
                <a:sym typeface="Calibri"/>
              </a:rPr>
              <a:t>Note</a:t>
            </a:r>
            <a:r>
              <a:rPr lang="es" sz="1200">
                <a:solidFill>
                  <a:srgbClr val="52656B"/>
                </a:solidFill>
                <a:latin typeface="Calibri"/>
                <a:ea typeface="Calibri"/>
                <a:cs typeface="Calibri"/>
                <a:sym typeface="Calibri"/>
              </a:rPr>
              <a:t>: You will need to install the fonts used in this presentation. Links to the fonts are provided at the end of this presentation.</a:t>
            </a:r>
            <a:endParaRPr sz="1200">
              <a:solidFill>
                <a:srgbClr val="52656B"/>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9" name="Shape 349"/>
        <p:cNvGrpSpPr/>
        <p:nvPr/>
      </p:nvGrpSpPr>
      <p:grpSpPr>
        <a:xfrm>
          <a:off x="0" y="0"/>
          <a:ext cx="0" cy="0"/>
          <a:chOff x="0" y="0"/>
          <a:chExt cx="0" cy="0"/>
        </a:xfrm>
      </p:grpSpPr>
      <p:grpSp>
        <p:nvGrpSpPr>
          <p:cNvPr id="350" name="Google Shape;350;p19"/>
          <p:cNvGrpSpPr/>
          <p:nvPr/>
        </p:nvGrpSpPr>
        <p:grpSpPr>
          <a:xfrm>
            <a:off x="0" y="0"/>
            <a:ext cx="9220314" cy="489012"/>
            <a:chOff x="0" y="0"/>
            <a:chExt cx="9220314" cy="489012"/>
          </a:xfrm>
        </p:grpSpPr>
        <p:grpSp>
          <p:nvGrpSpPr>
            <p:cNvPr id="351" name="Google Shape;351;p19"/>
            <p:cNvGrpSpPr/>
            <p:nvPr/>
          </p:nvGrpSpPr>
          <p:grpSpPr>
            <a:xfrm>
              <a:off x="0" y="36887"/>
              <a:ext cx="9144000" cy="452125"/>
              <a:chOff x="-152400" y="0"/>
              <a:chExt cx="9144000" cy="452125"/>
            </a:xfrm>
          </p:grpSpPr>
          <p:sp>
            <p:nvSpPr>
              <p:cNvPr id="352" name="Google Shape;352;p19"/>
              <p:cNvSpPr/>
              <p:nvPr/>
            </p:nvSpPr>
            <p:spPr>
              <a:xfrm>
                <a:off x="-152400" y="0"/>
                <a:ext cx="9144000" cy="295800"/>
              </a:xfrm>
              <a:prstGeom prst="rect">
                <a:avLst/>
              </a:prstGeom>
              <a:solidFill>
                <a:srgbClr val="5265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19"/>
              <p:cNvSpPr/>
              <p:nvPr/>
            </p:nvSpPr>
            <p:spPr>
              <a:xfrm rot="-2700000">
                <a:off x="430631" y="172501"/>
                <a:ext cx="231648" cy="231648"/>
              </a:xfrm>
              <a:prstGeom prst="rtTriangle">
                <a:avLst/>
              </a:prstGeom>
              <a:solidFill>
                <a:srgbClr val="5265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4" name="Google Shape;354;p19"/>
            <p:cNvGrpSpPr/>
            <p:nvPr/>
          </p:nvGrpSpPr>
          <p:grpSpPr>
            <a:xfrm>
              <a:off x="0" y="0"/>
              <a:ext cx="9144000" cy="452125"/>
              <a:chOff x="0" y="0"/>
              <a:chExt cx="9144000" cy="452125"/>
            </a:xfrm>
          </p:grpSpPr>
          <p:sp>
            <p:nvSpPr>
              <p:cNvPr id="355" name="Google Shape;355;p19"/>
              <p:cNvSpPr/>
              <p:nvPr/>
            </p:nvSpPr>
            <p:spPr>
              <a:xfrm>
                <a:off x="0" y="0"/>
                <a:ext cx="9144000" cy="295800"/>
              </a:xfrm>
              <a:prstGeom prst="rect">
                <a:avLst/>
              </a:prstGeom>
              <a:solidFill>
                <a:srgbClr val="B8B8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19"/>
              <p:cNvSpPr/>
              <p:nvPr/>
            </p:nvSpPr>
            <p:spPr>
              <a:xfrm rot="-2700000">
                <a:off x="559249" y="172501"/>
                <a:ext cx="231648" cy="231648"/>
              </a:xfrm>
              <a:prstGeom prst="rtTriangle">
                <a:avLst/>
              </a:prstGeom>
              <a:solidFill>
                <a:srgbClr val="B8B8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57" name="Google Shape;357;p19"/>
            <p:cNvSpPr/>
            <p:nvPr/>
          </p:nvSpPr>
          <p:spPr>
            <a:xfrm>
              <a:off x="8607175" y="700"/>
              <a:ext cx="538100" cy="295095"/>
            </a:xfrm>
            <a:custGeom>
              <a:rect b="b" l="l" r="r" t="t"/>
              <a:pathLst>
                <a:path extrusionOk="0" h="11893" w="21524">
                  <a:moveTo>
                    <a:pt x="21524" y="0"/>
                  </a:moveTo>
                  <a:lnTo>
                    <a:pt x="8026" y="0"/>
                  </a:lnTo>
                  <a:lnTo>
                    <a:pt x="0" y="11893"/>
                  </a:lnTo>
                  <a:lnTo>
                    <a:pt x="21524" y="11893"/>
                  </a:lnTo>
                  <a:close/>
                </a:path>
              </a:pathLst>
            </a:custGeom>
            <a:solidFill>
              <a:srgbClr val="52656B"/>
            </a:solidFill>
            <a:ln>
              <a:noFill/>
            </a:ln>
          </p:spPr>
        </p:sp>
        <p:sp>
          <p:nvSpPr>
            <p:cNvPr id="358" name="Google Shape;358;p19"/>
            <p:cNvSpPr txBox="1"/>
            <p:nvPr/>
          </p:nvSpPr>
          <p:spPr>
            <a:xfrm rot="-2102">
              <a:off x="76601" y="454"/>
              <a:ext cx="1471800" cy="466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s" sz="800">
                  <a:solidFill>
                    <a:schemeClr val="dk1"/>
                  </a:solidFill>
                  <a:latin typeface="Calibri"/>
                  <a:ea typeface="Calibri"/>
                  <a:cs typeface="Calibri"/>
                  <a:sym typeface="Calibri"/>
                </a:rPr>
                <a:t>WWW.YOURWEBSITE.COM</a:t>
              </a:r>
              <a:endParaRPr i="1" sz="800">
                <a:solidFill>
                  <a:schemeClr val="dk1"/>
                </a:solidFill>
                <a:latin typeface="Calibri"/>
                <a:ea typeface="Calibri"/>
                <a:cs typeface="Calibri"/>
                <a:sym typeface="Calibri"/>
              </a:endParaRPr>
            </a:p>
          </p:txBody>
        </p:sp>
        <p:sp>
          <p:nvSpPr>
            <p:cNvPr id="359" name="Google Shape;359;p19"/>
            <p:cNvSpPr txBox="1"/>
            <p:nvPr/>
          </p:nvSpPr>
          <p:spPr>
            <a:xfrm rot="-1752">
              <a:off x="8631714" y="4862"/>
              <a:ext cx="5886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FFFFFF"/>
                  </a:solidFill>
                  <a:latin typeface="Calibri"/>
                  <a:ea typeface="Calibri"/>
                  <a:cs typeface="Calibri"/>
                  <a:sym typeface="Calibri"/>
                </a:rPr>
                <a:t>Page #</a:t>
              </a:r>
              <a:endParaRPr i="1" sz="800">
                <a:solidFill>
                  <a:srgbClr val="FFFFFF"/>
                </a:solidFill>
                <a:latin typeface="Calibri"/>
                <a:ea typeface="Calibri"/>
                <a:cs typeface="Calibri"/>
                <a:sym typeface="Calibri"/>
              </a:endParaRPr>
            </a:p>
          </p:txBody>
        </p:sp>
      </p:grpSp>
      <p:sp>
        <p:nvSpPr>
          <p:cNvPr id="360" name="Google Shape;360;p19"/>
          <p:cNvSpPr txBox="1"/>
          <p:nvPr/>
        </p:nvSpPr>
        <p:spPr>
          <a:xfrm>
            <a:off x="-1481800" y="693025"/>
            <a:ext cx="58629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3800">
                <a:solidFill>
                  <a:srgbClr val="52656B"/>
                </a:solidFill>
                <a:latin typeface="Calibri"/>
                <a:ea typeface="Calibri"/>
                <a:cs typeface="Calibri"/>
                <a:sym typeface="Calibri"/>
              </a:rPr>
              <a:t>Credits</a:t>
            </a:r>
            <a:endParaRPr b="1" sz="3800">
              <a:solidFill>
                <a:srgbClr val="52656B"/>
              </a:solidFill>
              <a:latin typeface="Calibri"/>
              <a:ea typeface="Calibri"/>
              <a:cs typeface="Calibri"/>
              <a:sym typeface="Calibri"/>
            </a:endParaRPr>
          </a:p>
        </p:txBody>
      </p:sp>
      <p:sp>
        <p:nvSpPr>
          <p:cNvPr id="361" name="Google Shape;361;p19"/>
          <p:cNvSpPr txBox="1"/>
          <p:nvPr/>
        </p:nvSpPr>
        <p:spPr>
          <a:xfrm>
            <a:off x="634750" y="1424075"/>
            <a:ext cx="2144700" cy="402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b="1" lang="es" sz="1800">
                <a:solidFill>
                  <a:srgbClr val="52656B"/>
                </a:solidFill>
                <a:latin typeface="Calibri"/>
                <a:ea typeface="Calibri"/>
                <a:cs typeface="Calibri"/>
                <a:sym typeface="Calibri"/>
              </a:rPr>
              <a:t>Shapes &amp; Icons</a:t>
            </a:r>
            <a:endParaRPr b="1" sz="1800">
              <a:solidFill>
                <a:srgbClr val="52656B"/>
              </a:solidFill>
              <a:latin typeface="Calibri"/>
              <a:ea typeface="Calibri"/>
              <a:cs typeface="Calibri"/>
              <a:sym typeface="Calibri"/>
            </a:endParaRPr>
          </a:p>
          <a:p>
            <a:pPr indent="0" lvl="0" marL="0" rtl="0" algn="l">
              <a:spcBef>
                <a:spcPts val="1600"/>
              </a:spcBef>
              <a:spcAft>
                <a:spcPts val="0"/>
              </a:spcAft>
              <a:buNone/>
            </a:pPr>
            <a:r>
              <a:t/>
            </a:r>
            <a:endParaRPr b="1" sz="1600">
              <a:solidFill>
                <a:srgbClr val="52656B"/>
              </a:solidFill>
              <a:latin typeface="Calibri"/>
              <a:ea typeface="Calibri"/>
              <a:cs typeface="Calibri"/>
              <a:sym typeface="Calibri"/>
            </a:endParaRPr>
          </a:p>
        </p:txBody>
      </p:sp>
      <p:sp>
        <p:nvSpPr>
          <p:cNvPr id="362" name="Google Shape;362;p19"/>
          <p:cNvSpPr txBox="1"/>
          <p:nvPr/>
        </p:nvSpPr>
        <p:spPr>
          <a:xfrm>
            <a:off x="634750" y="1737600"/>
            <a:ext cx="2488800" cy="87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900">
                <a:solidFill>
                  <a:srgbClr val="52656B"/>
                </a:solidFill>
                <a:latin typeface="Calibri"/>
                <a:ea typeface="Calibri"/>
                <a:cs typeface="Calibri"/>
                <a:sym typeface="Calibri"/>
              </a:rPr>
              <a:t>Vectorial Shapes in this Template were created by </a:t>
            </a:r>
            <a:r>
              <a:rPr lang="es" sz="900" u="sng">
                <a:solidFill>
                  <a:schemeClr val="dk2"/>
                </a:solidFill>
                <a:latin typeface="Calibri"/>
                <a:ea typeface="Calibri"/>
                <a:cs typeface="Calibri"/>
                <a:sym typeface="Calibri"/>
                <a:hlinkClick r:id="rId3"/>
              </a:rPr>
              <a:t>SlidesPPT</a:t>
            </a:r>
            <a:r>
              <a:rPr lang="es" sz="900">
                <a:solidFill>
                  <a:srgbClr val="52656B"/>
                </a:solidFill>
                <a:latin typeface="Calibri"/>
                <a:ea typeface="Calibri"/>
                <a:cs typeface="Calibri"/>
                <a:sym typeface="Calibri"/>
              </a:rPr>
              <a:t>s.</a:t>
            </a:r>
            <a:endParaRPr sz="900">
              <a:solidFill>
                <a:srgbClr val="52656B"/>
              </a:solidFill>
              <a:latin typeface="Calibri"/>
              <a:ea typeface="Calibri"/>
              <a:cs typeface="Calibri"/>
              <a:sym typeface="Calibri"/>
            </a:endParaRPr>
          </a:p>
          <a:p>
            <a:pPr indent="0" lvl="0" marL="0" rtl="0" algn="l">
              <a:spcBef>
                <a:spcPts val="0"/>
              </a:spcBef>
              <a:spcAft>
                <a:spcPts val="0"/>
              </a:spcAft>
              <a:buNone/>
            </a:pPr>
            <a:r>
              <a:t/>
            </a:r>
            <a:endParaRPr sz="900">
              <a:solidFill>
                <a:srgbClr val="52656B"/>
              </a:solidFill>
              <a:latin typeface="Calibri"/>
              <a:ea typeface="Calibri"/>
              <a:cs typeface="Calibri"/>
              <a:sym typeface="Calibri"/>
            </a:endParaRPr>
          </a:p>
          <a:p>
            <a:pPr indent="0" lvl="0" marL="0" rtl="0" algn="l">
              <a:spcBef>
                <a:spcPts val="0"/>
              </a:spcBef>
              <a:spcAft>
                <a:spcPts val="0"/>
              </a:spcAft>
              <a:buNone/>
            </a:pPr>
            <a:r>
              <a:rPr lang="es" sz="900" u="sng">
                <a:solidFill>
                  <a:srgbClr val="52656B"/>
                </a:solidFill>
                <a:latin typeface="Calibri"/>
                <a:ea typeface="Calibri"/>
                <a:cs typeface="Calibri"/>
                <a:sym typeface="Calibri"/>
                <a:hlinkClick r:id="rId4"/>
              </a:rPr>
              <a:t>Icons on this template have been downloaded  from Flaticon</a:t>
            </a:r>
            <a:endParaRPr sz="900">
              <a:solidFill>
                <a:srgbClr val="52656B"/>
              </a:solidFill>
              <a:latin typeface="Calibri"/>
              <a:ea typeface="Calibri"/>
              <a:cs typeface="Calibri"/>
              <a:sym typeface="Calibri"/>
            </a:endParaRPr>
          </a:p>
        </p:txBody>
      </p:sp>
      <p:sp>
        <p:nvSpPr>
          <p:cNvPr id="363" name="Google Shape;363;p19"/>
          <p:cNvSpPr txBox="1"/>
          <p:nvPr/>
        </p:nvSpPr>
        <p:spPr>
          <a:xfrm>
            <a:off x="5048050" y="814475"/>
            <a:ext cx="1734900" cy="402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s" sz="1800">
                <a:solidFill>
                  <a:srgbClr val="52656B"/>
                </a:solidFill>
                <a:latin typeface="Calibri"/>
                <a:ea typeface="Calibri"/>
                <a:cs typeface="Calibri"/>
                <a:sym typeface="Calibri"/>
              </a:rPr>
              <a:t>Images</a:t>
            </a:r>
            <a:endParaRPr b="1" sz="1800">
              <a:solidFill>
                <a:srgbClr val="52656B"/>
              </a:solidFill>
              <a:latin typeface="Calibri"/>
              <a:ea typeface="Calibri"/>
              <a:cs typeface="Calibri"/>
              <a:sym typeface="Calibri"/>
            </a:endParaRPr>
          </a:p>
          <a:p>
            <a:pPr indent="0" lvl="0" marL="0" rtl="0" algn="l">
              <a:spcBef>
                <a:spcPts val="1600"/>
              </a:spcBef>
              <a:spcAft>
                <a:spcPts val="0"/>
              </a:spcAft>
              <a:buNone/>
            </a:pPr>
            <a:r>
              <a:t/>
            </a:r>
            <a:endParaRPr b="1" sz="1600">
              <a:solidFill>
                <a:srgbClr val="52656B"/>
              </a:solidFill>
              <a:latin typeface="Calibri"/>
              <a:ea typeface="Calibri"/>
              <a:cs typeface="Calibri"/>
              <a:sym typeface="Calibri"/>
            </a:endParaRPr>
          </a:p>
        </p:txBody>
      </p:sp>
      <p:sp>
        <p:nvSpPr>
          <p:cNvPr id="364" name="Google Shape;364;p19"/>
          <p:cNvSpPr txBox="1"/>
          <p:nvPr/>
        </p:nvSpPr>
        <p:spPr>
          <a:xfrm>
            <a:off x="5048050" y="975600"/>
            <a:ext cx="3711900" cy="87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900">
              <a:solidFill>
                <a:srgbClr val="401D77"/>
              </a:solidFill>
              <a:latin typeface="Proxima Nova"/>
              <a:ea typeface="Proxima Nova"/>
              <a:cs typeface="Proxima Nova"/>
              <a:sym typeface="Proxima Nova"/>
            </a:endParaRPr>
          </a:p>
          <a:p>
            <a:pPr indent="0" lvl="0" marL="0" rtl="0" algn="l">
              <a:spcBef>
                <a:spcPts val="0"/>
              </a:spcBef>
              <a:spcAft>
                <a:spcPts val="0"/>
              </a:spcAft>
              <a:buNone/>
            </a:pPr>
            <a:r>
              <a:rPr lang="es" sz="900">
                <a:solidFill>
                  <a:srgbClr val="401D77"/>
                </a:solidFill>
                <a:latin typeface="Proxima Nova"/>
                <a:ea typeface="Proxima Nova"/>
                <a:cs typeface="Proxima Nova"/>
                <a:sym typeface="Proxima Nova"/>
              </a:rPr>
              <a:t>The photos in this template have been downloaded from </a:t>
            </a:r>
            <a:r>
              <a:rPr lang="es" sz="900" u="sng">
                <a:solidFill>
                  <a:srgbClr val="401D77"/>
                </a:solidFill>
                <a:latin typeface="Proxima Nova"/>
                <a:ea typeface="Proxima Nova"/>
                <a:cs typeface="Proxima Nova"/>
                <a:sym typeface="Proxima Nova"/>
                <a:hlinkClick r:id="rId5"/>
              </a:rPr>
              <a:t>www.gratisography.com</a:t>
            </a:r>
            <a:endParaRPr sz="900">
              <a:solidFill>
                <a:srgbClr val="401D77"/>
              </a:solidFill>
              <a:latin typeface="Proxima Nova"/>
              <a:ea typeface="Proxima Nova"/>
              <a:cs typeface="Proxima Nova"/>
              <a:sym typeface="Proxima Nova"/>
            </a:endParaRPr>
          </a:p>
          <a:p>
            <a:pPr indent="0" lvl="0" marL="0" rtl="0" algn="l">
              <a:spcBef>
                <a:spcPts val="0"/>
              </a:spcBef>
              <a:spcAft>
                <a:spcPts val="0"/>
              </a:spcAft>
              <a:buNone/>
            </a:pPr>
            <a:r>
              <a:t/>
            </a:r>
            <a:endParaRPr sz="900">
              <a:solidFill>
                <a:srgbClr val="401D77"/>
              </a:solidFill>
              <a:latin typeface="Proxima Nova"/>
              <a:ea typeface="Proxima Nova"/>
              <a:cs typeface="Proxima Nova"/>
              <a:sym typeface="Proxima Nova"/>
            </a:endParaRPr>
          </a:p>
          <a:p>
            <a:pPr indent="0" lvl="0" marL="0" rtl="0" algn="l">
              <a:spcBef>
                <a:spcPts val="0"/>
              </a:spcBef>
              <a:spcAft>
                <a:spcPts val="0"/>
              </a:spcAft>
              <a:buNone/>
            </a:pPr>
            <a:r>
              <a:t/>
            </a:r>
            <a:endParaRPr sz="900">
              <a:solidFill>
                <a:srgbClr val="401D77"/>
              </a:solidFill>
              <a:latin typeface="Proxima Nova"/>
              <a:ea typeface="Proxima Nova"/>
              <a:cs typeface="Proxima Nova"/>
              <a:sym typeface="Proxima Nova"/>
            </a:endParaRPr>
          </a:p>
        </p:txBody>
      </p:sp>
      <p:sp>
        <p:nvSpPr>
          <p:cNvPr id="365" name="Google Shape;365;p19"/>
          <p:cNvSpPr txBox="1"/>
          <p:nvPr/>
        </p:nvSpPr>
        <p:spPr>
          <a:xfrm>
            <a:off x="634750" y="2853125"/>
            <a:ext cx="1734900" cy="40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1600">
                <a:solidFill>
                  <a:srgbClr val="52656B"/>
                </a:solidFill>
                <a:latin typeface="Calibri"/>
                <a:ea typeface="Calibri"/>
                <a:cs typeface="Calibri"/>
                <a:sym typeface="Calibri"/>
              </a:rPr>
              <a:t>COLORS</a:t>
            </a:r>
            <a:endParaRPr b="1" sz="1600">
              <a:solidFill>
                <a:srgbClr val="52656B"/>
              </a:solidFill>
              <a:latin typeface="Calibri"/>
              <a:ea typeface="Calibri"/>
              <a:cs typeface="Calibri"/>
              <a:sym typeface="Calibri"/>
            </a:endParaRPr>
          </a:p>
        </p:txBody>
      </p:sp>
      <p:sp>
        <p:nvSpPr>
          <p:cNvPr id="366" name="Google Shape;366;p19"/>
          <p:cNvSpPr txBox="1"/>
          <p:nvPr/>
        </p:nvSpPr>
        <p:spPr>
          <a:xfrm>
            <a:off x="5048050" y="1977888"/>
            <a:ext cx="1734900" cy="402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s" sz="1800">
                <a:solidFill>
                  <a:srgbClr val="52656B"/>
                </a:solidFill>
                <a:latin typeface="Calibri"/>
                <a:ea typeface="Calibri"/>
                <a:cs typeface="Calibri"/>
                <a:sym typeface="Calibri"/>
              </a:rPr>
              <a:t>Fonts</a:t>
            </a:r>
            <a:endParaRPr b="1" sz="1800">
              <a:solidFill>
                <a:srgbClr val="52656B"/>
              </a:solidFill>
              <a:latin typeface="Calibri"/>
              <a:ea typeface="Calibri"/>
              <a:cs typeface="Calibri"/>
              <a:sym typeface="Calibri"/>
            </a:endParaRPr>
          </a:p>
          <a:p>
            <a:pPr indent="0" lvl="0" marL="0" rtl="0" algn="l">
              <a:spcBef>
                <a:spcPts val="1600"/>
              </a:spcBef>
              <a:spcAft>
                <a:spcPts val="0"/>
              </a:spcAft>
              <a:buNone/>
            </a:pPr>
            <a:r>
              <a:t/>
            </a:r>
            <a:endParaRPr b="1" sz="1600">
              <a:solidFill>
                <a:srgbClr val="52656B"/>
              </a:solidFill>
              <a:latin typeface="Calibri"/>
              <a:ea typeface="Calibri"/>
              <a:cs typeface="Calibri"/>
              <a:sym typeface="Calibri"/>
            </a:endParaRPr>
          </a:p>
        </p:txBody>
      </p:sp>
      <p:sp>
        <p:nvSpPr>
          <p:cNvPr id="367" name="Google Shape;367;p19"/>
          <p:cNvSpPr txBox="1"/>
          <p:nvPr/>
        </p:nvSpPr>
        <p:spPr>
          <a:xfrm>
            <a:off x="5048050" y="2291413"/>
            <a:ext cx="3760500" cy="87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900">
                <a:solidFill>
                  <a:srgbClr val="52656B"/>
                </a:solidFill>
                <a:latin typeface="Calibri"/>
                <a:ea typeface="Calibri"/>
                <a:cs typeface="Calibri"/>
                <a:sym typeface="Calibri"/>
              </a:rPr>
              <a:t>The fonts used in this template are taken from Google fonts.</a:t>
            </a:r>
            <a:endParaRPr sz="900">
              <a:solidFill>
                <a:srgbClr val="52656B"/>
              </a:solidFill>
              <a:latin typeface="Calibri"/>
              <a:ea typeface="Calibri"/>
              <a:cs typeface="Calibri"/>
              <a:sym typeface="Calibri"/>
            </a:endParaRPr>
          </a:p>
          <a:p>
            <a:pPr indent="0" lvl="0" marL="0" rtl="0" algn="l">
              <a:spcBef>
                <a:spcPts val="0"/>
              </a:spcBef>
              <a:spcAft>
                <a:spcPts val="0"/>
              </a:spcAft>
              <a:buNone/>
            </a:pPr>
            <a:r>
              <a:rPr lang="es" sz="900">
                <a:solidFill>
                  <a:srgbClr val="52656B"/>
                </a:solidFill>
                <a:latin typeface="Calibri"/>
                <a:ea typeface="Calibri"/>
                <a:cs typeface="Calibri"/>
                <a:sym typeface="Calibri"/>
              </a:rPr>
              <a:t>( Calibri, Arial Black)</a:t>
            </a:r>
            <a:endParaRPr sz="900">
              <a:solidFill>
                <a:srgbClr val="52656B"/>
              </a:solidFill>
              <a:latin typeface="Calibri"/>
              <a:ea typeface="Calibri"/>
              <a:cs typeface="Calibri"/>
              <a:sym typeface="Calibri"/>
            </a:endParaRPr>
          </a:p>
          <a:p>
            <a:pPr indent="0" lvl="0" marL="0" rtl="0" algn="l">
              <a:spcBef>
                <a:spcPts val="0"/>
              </a:spcBef>
              <a:spcAft>
                <a:spcPts val="0"/>
              </a:spcAft>
              <a:buNone/>
            </a:pPr>
            <a:r>
              <a:t/>
            </a:r>
            <a:endParaRPr sz="900">
              <a:solidFill>
                <a:srgbClr val="52656B"/>
              </a:solidFill>
              <a:latin typeface="Calibri"/>
              <a:ea typeface="Calibri"/>
              <a:cs typeface="Calibri"/>
              <a:sym typeface="Calibri"/>
            </a:endParaRPr>
          </a:p>
          <a:p>
            <a:pPr indent="0" lvl="0" marL="0" rtl="0" algn="l">
              <a:spcBef>
                <a:spcPts val="0"/>
              </a:spcBef>
              <a:spcAft>
                <a:spcPts val="0"/>
              </a:spcAft>
              <a:buNone/>
            </a:pPr>
            <a:r>
              <a:rPr lang="es" sz="900">
                <a:solidFill>
                  <a:srgbClr val="52656B"/>
                </a:solidFill>
                <a:latin typeface="Calibri"/>
                <a:ea typeface="Calibri"/>
                <a:cs typeface="Calibri"/>
                <a:sym typeface="Calibri"/>
              </a:rPr>
              <a:t>Download the fonts from the following url: </a:t>
            </a:r>
            <a:r>
              <a:rPr lang="es" sz="900" u="sng">
                <a:solidFill>
                  <a:srgbClr val="52656B"/>
                </a:solidFill>
                <a:latin typeface="Calibri"/>
                <a:ea typeface="Calibri"/>
                <a:cs typeface="Calibri"/>
                <a:sym typeface="Calibri"/>
                <a:hlinkClick r:id="rId6"/>
              </a:rPr>
              <a:t>https://www.google.com/fonts/</a:t>
            </a:r>
            <a:endParaRPr sz="900">
              <a:solidFill>
                <a:srgbClr val="52656B"/>
              </a:solidFill>
              <a:latin typeface="Calibri"/>
              <a:ea typeface="Calibri"/>
              <a:cs typeface="Calibri"/>
              <a:sym typeface="Calibri"/>
            </a:endParaRPr>
          </a:p>
          <a:p>
            <a:pPr indent="0" lvl="0" marL="0" rtl="0" algn="l">
              <a:spcBef>
                <a:spcPts val="0"/>
              </a:spcBef>
              <a:spcAft>
                <a:spcPts val="0"/>
              </a:spcAft>
              <a:buNone/>
            </a:pPr>
            <a:r>
              <a:t/>
            </a:r>
            <a:endParaRPr sz="900">
              <a:solidFill>
                <a:srgbClr val="52656B"/>
              </a:solidFill>
              <a:latin typeface="Calibri"/>
              <a:ea typeface="Calibri"/>
              <a:cs typeface="Calibri"/>
              <a:sym typeface="Calibri"/>
            </a:endParaRPr>
          </a:p>
        </p:txBody>
      </p:sp>
      <p:sp>
        <p:nvSpPr>
          <p:cNvPr id="368" name="Google Shape;368;p19"/>
          <p:cNvSpPr/>
          <p:nvPr/>
        </p:nvSpPr>
        <p:spPr>
          <a:xfrm>
            <a:off x="0" y="3551628"/>
            <a:ext cx="3879600" cy="198000"/>
          </a:xfrm>
          <a:prstGeom prst="rect">
            <a:avLst/>
          </a:prstGeom>
          <a:solidFill>
            <a:srgbClr val="B8B8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19"/>
          <p:cNvSpPr txBox="1"/>
          <p:nvPr/>
        </p:nvSpPr>
        <p:spPr>
          <a:xfrm>
            <a:off x="737050" y="3476246"/>
            <a:ext cx="860700" cy="259500"/>
          </a:xfrm>
          <a:prstGeom prst="rect">
            <a:avLst/>
          </a:prstGeom>
          <a:noFill/>
          <a:ln>
            <a:noFill/>
          </a:ln>
        </p:spPr>
        <p:txBody>
          <a:bodyPr anchorCtr="0" anchor="t" bIns="91425" lIns="91425" spcFirstLastPara="1" rIns="91425" wrap="square" tIns="91425">
            <a:noAutofit/>
          </a:bodyPr>
          <a:lstStyle/>
          <a:p>
            <a:pPr indent="0" lvl="0" marL="0" rtl="0" algn="l">
              <a:lnSpc>
                <a:spcPct val="130000"/>
              </a:lnSpc>
              <a:spcBef>
                <a:spcPts val="0"/>
              </a:spcBef>
              <a:spcAft>
                <a:spcPts val="0"/>
              </a:spcAft>
              <a:buNone/>
            </a:pPr>
            <a:r>
              <a:rPr lang="es" sz="1000">
                <a:solidFill>
                  <a:srgbClr val="FFFFFF"/>
                </a:solidFill>
                <a:latin typeface="Oxygen"/>
                <a:ea typeface="Oxygen"/>
                <a:cs typeface="Oxygen"/>
                <a:sym typeface="Oxygen"/>
              </a:rPr>
              <a:t>#b8b89f</a:t>
            </a:r>
            <a:endParaRPr sz="1000">
              <a:solidFill>
                <a:srgbClr val="FFFFFF"/>
              </a:solidFill>
              <a:latin typeface="Oxygen"/>
              <a:ea typeface="Oxygen"/>
              <a:cs typeface="Oxygen"/>
              <a:sym typeface="Oxygen"/>
            </a:endParaRPr>
          </a:p>
        </p:txBody>
      </p:sp>
      <p:sp>
        <p:nvSpPr>
          <p:cNvPr id="370" name="Google Shape;370;p19"/>
          <p:cNvSpPr/>
          <p:nvPr/>
        </p:nvSpPr>
        <p:spPr>
          <a:xfrm>
            <a:off x="0" y="3755598"/>
            <a:ext cx="3879600" cy="198000"/>
          </a:xfrm>
          <a:prstGeom prst="rect">
            <a:avLst/>
          </a:prstGeom>
          <a:solidFill>
            <a:srgbClr val="CDFF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19"/>
          <p:cNvSpPr txBox="1"/>
          <p:nvPr/>
        </p:nvSpPr>
        <p:spPr>
          <a:xfrm>
            <a:off x="737050" y="3707981"/>
            <a:ext cx="860700" cy="259500"/>
          </a:xfrm>
          <a:prstGeom prst="rect">
            <a:avLst/>
          </a:prstGeom>
          <a:noFill/>
          <a:ln>
            <a:noFill/>
          </a:ln>
        </p:spPr>
        <p:txBody>
          <a:bodyPr anchorCtr="0" anchor="t" bIns="91425" lIns="91425" spcFirstLastPara="1" rIns="91425" wrap="square" tIns="91425">
            <a:noAutofit/>
          </a:bodyPr>
          <a:lstStyle/>
          <a:p>
            <a:pPr indent="0" lvl="0" marL="0" rtl="0" algn="l">
              <a:lnSpc>
                <a:spcPct val="130000"/>
              </a:lnSpc>
              <a:spcBef>
                <a:spcPts val="0"/>
              </a:spcBef>
              <a:spcAft>
                <a:spcPts val="0"/>
              </a:spcAft>
              <a:buNone/>
            </a:pPr>
            <a:r>
              <a:rPr lang="es" sz="1000">
                <a:solidFill>
                  <a:srgbClr val="52656B"/>
                </a:solidFill>
                <a:latin typeface="Oxygen"/>
                <a:ea typeface="Oxygen"/>
                <a:cs typeface="Oxygen"/>
                <a:sym typeface="Oxygen"/>
              </a:rPr>
              <a:t>#ff0000</a:t>
            </a:r>
            <a:endParaRPr sz="1000">
              <a:solidFill>
                <a:srgbClr val="52656B"/>
              </a:solidFill>
              <a:latin typeface="Oxygen"/>
              <a:ea typeface="Oxygen"/>
              <a:cs typeface="Oxygen"/>
              <a:sym typeface="Oxygen"/>
            </a:endParaRPr>
          </a:p>
        </p:txBody>
      </p:sp>
      <p:sp>
        <p:nvSpPr>
          <p:cNvPr id="372" name="Google Shape;372;p19"/>
          <p:cNvSpPr/>
          <p:nvPr/>
        </p:nvSpPr>
        <p:spPr>
          <a:xfrm>
            <a:off x="0" y="3349206"/>
            <a:ext cx="3879600" cy="198000"/>
          </a:xfrm>
          <a:prstGeom prst="rect">
            <a:avLst/>
          </a:prstGeom>
          <a:solidFill>
            <a:srgbClr val="5265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19"/>
          <p:cNvSpPr txBox="1"/>
          <p:nvPr/>
        </p:nvSpPr>
        <p:spPr>
          <a:xfrm>
            <a:off x="737050" y="3273824"/>
            <a:ext cx="860700" cy="259500"/>
          </a:xfrm>
          <a:prstGeom prst="rect">
            <a:avLst/>
          </a:prstGeom>
          <a:noFill/>
          <a:ln>
            <a:noFill/>
          </a:ln>
        </p:spPr>
        <p:txBody>
          <a:bodyPr anchorCtr="0" anchor="t" bIns="91425" lIns="91425" spcFirstLastPara="1" rIns="91425" wrap="square" tIns="91425">
            <a:noAutofit/>
          </a:bodyPr>
          <a:lstStyle/>
          <a:p>
            <a:pPr indent="0" lvl="0" marL="0" rtl="0" algn="l">
              <a:lnSpc>
                <a:spcPct val="130000"/>
              </a:lnSpc>
              <a:spcBef>
                <a:spcPts val="0"/>
              </a:spcBef>
              <a:spcAft>
                <a:spcPts val="0"/>
              </a:spcAft>
              <a:buNone/>
            </a:pPr>
            <a:r>
              <a:rPr lang="es" sz="1000">
                <a:solidFill>
                  <a:srgbClr val="FFFFFF"/>
                </a:solidFill>
                <a:latin typeface="Oxygen"/>
                <a:ea typeface="Oxygen"/>
                <a:cs typeface="Oxygen"/>
                <a:sym typeface="Oxygen"/>
              </a:rPr>
              <a:t>#52656b</a:t>
            </a:r>
            <a:endParaRPr sz="1000">
              <a:solidFill>
                <a:srgbClr val="FFFFFF"/>
              </a:solidFill>
              <a:latin typeface="Oxygen"/>
              <a:ea typeface="Oxygen"/>
              <a:cs typeface="Oxygen"/>
              <a:sym typeface="Oxygen"/>
            </a:endParaRPr>
          </a:p>
        </p:txBody>
      </p:sp>
      <p:sp>
        <p:nvSpPr>
          <p:cNvPr id="374" name="Google Shape;374;p19"/>
          <p:cNvSpPr txBox="1"/>
          <p:nvPr/>
        </p:nvSpPr>
        <p:spPr>
          <a:xfrm>
            <a:off x="2571750" y="4560750"/>
            <a:ext cx="7297200" cy="851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i="1" lang="es">
                <a:solidFill>
                  <a:schemeClr val="dk2"/>
                </a:solidFill>
                <a:latin typeface="Calibri"/>
                <a:ea typeface="Calibri"/>
                <a:cs typeface="Calibri"/>
                <a:sym typeface="Calibri"/>
              </a:rPr>
              <a:t>template by </a:t>
            </a:r>
            <a:r>
              <a:rPr b="1" i="1" lang="es" u="sng">
                <a:solidFill>
                  <a:schemeClr val="dk2"/>
                </a:solidFill>
                <a:latin typeface="Calibri"/>
                <a:ea typeface="Calibri"/>
                <a:cs typeface="Calibri"/>
                <a:sym typeface="Calibri"/>
                <a:hlinkClick r:id="rId7"/>
              </a:rPr>
              <a:t>slidesppt.com</a:t>
            </a:r>
            <a:endParaRPr b="1" i="1">
              <a:solidFill>
                <a:schemeClr val="dk2"/>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 name="Shape 26"/>
        <p:cNvGrpSpPr/>
        <p:nvPr/>
      </p:nvGrpSpPr>
      <p:grpSpPr>
        <a:xfrm>
          <a:off x="0" y="0"/>
          <a:ext cx="0" cy="0"/>
          <a:chOff x="0" y="0"/>
          <a:chExt cx="0" cy="0"/>
        </a:xfrm>
      </p:grpSpPr>
      <p:pic>
        <p:nvPicPr>
          <p:cNvPr descr="225H.jpg" id="27" name="Google Shape;27;p6"/>
          <p:cNvPicPr preferRelativeResize="0"/>
          <p:nvPr/>
        </p:nvPicPr>
        <p:blipFill rotWithShape="1">
          <a:blip r:embed="rId3">
            <a:alphaModFix/>
          </a:blip>
          <a:srcRect b="15604" l="0" r="0" t="0"/>
          <a:stretch/>
        </p:blipFill>
        <p:spPr>
          <a:xfrm>
            <a:off x="0" y="0"/>
            <a:ext cx="9144000" cy="5143500"/>
          </a:xfrm>
          <a:prstGeom prst="rect">
            <a:avLst/>
          </a:prstGeom>
          <a:noFill/>
          <a:ln>
            <a:noFill/>
          </a:ln>
        </p:spPr>
      </p:pic>
      <p:sp>
        <p:nvSpPr>
          <p:cNvPr id="28" name="Google Shape;28;p6"/>
          <p:cNvSpPr/>
          <p:nvPr/>
        </p:nvSpPr>
        <p:spPr>
          <a:xfrm>
            <a:off x="2269800" y="749650"/>
            <a:ext cx="4608900" cy="3942600"/>
          </a:xfrm>
          <a:prstGeom prst="rect">
            <a:avLst/>
          </a:prstGeom>
          <a:solidFill>
            <a:srgbClr val="000000">
              <a:alpha val="461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9" name="Google Shape;29;p6"/>
          <p:cNvCxnSpPr/>
          <p:nvPr/>
        </p:nvCxnSpPr>
        <p:spPr>
          <a:xfrm rot="10800000">
            <a:off x="2290750" y="763500"/>
            <a:ext cx="1985100" cy="300"/>
          </a:xfrm>
          <a:prstGeom prst="straightConnector1">
            <a:avLst/>
          </a:prstGeom>
          <a:noFill/>
          <a:ln cap="flat" cmpd="sng" w="38100">
            <a:solidFill>
              <a:srgbClr val="FFFFFF"/>
            </a:solidFill>
            <a:prstDash val="solid"/>
            <a:round/>
            <a:headEnd len="med" w="med" type="none"/>
            <a:tailEnd len="med" w="med" type="none"/>
          </a:ln>
        </p:spPr>
      </p:cxnSp>
      <p:grpSp>
        <p:nvGrpSpPr>
          <p:cNvPr id="30" name="Google Shape;30;p6"/>
          <p:cNvGrpSpPr/>
          <p:nvPr/>
        </p:nvGrpSpPr>
        <p:grpSpPr>
          <a:xfrm>
            <a:off x="1994325" y="570250"/>
            <a:ext cx="5155200" cy="4101950"/>
            <a:chOff x="1994325" y="798850"/>
            <a:chExt cx="5155200" cy="4101950"/>
          </a:xfrm>
        </p:grpSpPr>
        <p:cxnSp>
          <p:nvCxnSpPr>
            <p:cNvPr id="31" name="Google Shape;31;p6"/>
            <p:cNvCxnSpPr/>
            <p:nvPr/>
          </p:nvCxnSpPr>
          <p:spPr>
            <a:xfrm>
              <a:off x="2283285" y="992400"/>
              <a:ext cx="0" cy="3899100"/>
            </a:xfrm>
            <a:prstGeom prst="straightConnector1">
              <a:avLst/>
            </a:prstGeom>
            <a:noFill/>
            <a:ln cap="flat" cmpd="sng" w="38100">
              <a:solidFill>
                <a:srgbClr val="FFFFFF"/>
              </a:solidFill>
              <a:prstDash val="solid"/>
              <a:round/>
              <a:headEnd len="med" w="med" type="none"/>
              <a:tailEnd len="med" w="med" type="none"/>
            </a:ln>
          </p:spPr>
        </p:cxnSp>
        <p:cxnSp>
          <p:nvCxnSpPr>
            <p:cNvPr id="32" name="Google Shape;32;p6"/>
            <p:cNvCxnSpPr/>
            <p:nvPr/>
          </p:nvCxnSpPr>
          <p:spPr>
            <a:xfrm rot="10800000">
              <a:off x="2262675" y="4900800"/>
              <a:ext cx="4609200" cy="0"/>
            </a:xfrm>
            <a:prstGeom prst="straightConnector1">
              <a:avLst/>
            </a:prstGeom>
            <a:noFill/>
            <a:ln cap="flat" cmpd="sng" w="38100">
              <a:solidFill>
                <a:srgbClr val="FFFFFF"/>
              </a:solidFill>
              <a:prstDash val="solid"/>
              <a:round/>
              <a:headEnd len="med" w="med" type="none"/>
              <a:tailEnd len="med" w="med" type="none"/>
            </a:ln>
          </p:spPr>
        </p:cxnSp>
        <p:cxnSp>
          <p:nvCxnSpPr>
            <p:cNvPr id="33" name="Google Shape;33;p6"/>
            <p:cNvCxnSpPr/>
            <p:nvPr/>
          </p:nvCxnSpPr>
          <p:spPr>
            <a:xfrm>
              <a:off x="6860715" y="992475"/>
              <a:ext cx="0" cy="3899100"/>
            </a:xfrm>
            <a:prstGeom prst="straightConnector1">
              <a:avLst/>
            </a:prstGeom>
            <a:noFill/>
            <a:ln cap="flat" cmpd="sng" w="38100">
              <a:solidFill>
                <a:srgbClr val="FFFFFF"/>
              </a:solidFill>
              <a:prstDash val="solid"/>
              <a:round/>
              <a:headEnd len="med" w="med" type="none"/>
              <a:tailEnd len="med" w="med" type="none"/>
            </a:ln>
          </p:spPr>
        </p:cxnSp>
        <p:cxnSp>
          <p:nvCxnSpPr>
            <p:cNvPr id="34" name="Google Shape;34;p6"/>
            <p:cNvCxnSpPr/>
            <p:nvPr/>
          </p:nvCxnSpPr>
          <p:spPr>
            <a:xfrm rot="10800000">
              <a:off x="4879850" y="992350"/>
              <a:ext cx="1985100" cy="0"/>
            </a:xfrm>
            <a:prstGeom prst="straightConnector1">
              <a:avLst/>
            </a:prstGeom>
            <a:noFill/>
            <a:ln cap="flat" cmpd="sng" w="38100">
              <a:solidFill>
                <a:srgbClr val="FFFFFF"/>
              </a:solidFill>
              <a:prstDash val="solid"/>
              <a:round/>
              <a:headEnd len="med" w="med" type="none"/>
              <a:tailEnd len="med" w="med" type="none"/>
            </a:ln>
          </p:spPr>
        </p:cxnSp>
        <p:sp>
          <p:nvSpPr>
            <p:cNvPr id="35" name="Google Shape;35;p6"/>
            <p:cNvSpPr txBox="1"/>
            <p:nvPr/>
          </p:nvSpPr>
          <p:spPr>
            <a:xfrm>
              <a:off x="3793050" y="798850"/>
              <a:ext cx="1557900" cy="387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sz="1800">
                  <a:solidFill>
                    <a:srgbClr val="FFFFFF"/>
                  </a:solidFill>
                  <a:latin typeface="Calibri"/>
                  <a:ea typeface="Calibri"/>
                  <a:cs typeface="Calibri"/>
                  <a:sym typeface="Calibri"/>
                </a:rPr>
                <a:t>2016</a:t>
              </a:r>
              <a:endParaRPr sz="1800">
                <a:solidFill>
                  <a:srgbClr val="FFFFFF"/>
                </a:solidFill>
                <a:latin typeface="Calibri"/>
                <a:ea typeface="Calibri"/>
                <a:cs typeface="Calibri"/>
                <a:sym typeface="Calibri"/>
              </a:endParaRPr>
            </a:p>
          </p:txBody>
        </p:sp>
        <p:sp>
          <p:nvSpPr>
            <p:cNvPr id="36" name="Google Shape;36;p6"/>
            <p:cNvSpPr txBox="1"/>
            <p:nvPr/>
          </p:nvSpPr>
          <p:spPr>
            <a:xfrm>
              <a:off x="1994325" y="1725575"/>
              <a:ext cx="5155200" cy="2362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3500">
                  <a:solidFill>
                    <a:srgbClr val="CDFF00"/>
                  </a:solidFill>
                  <a:latin typeface="Calibri"/>
                  <a:ea typeface="Calibri"/>
                  <a:cs typeface="Calibri"/>
                  <a:sym typeface="Calibri"/>
                </a:rPr>
                <a:t>WELCOME TO MY</a:t>
              </a:r>
              <a:endParaRPr b="1" sz="3500">
                <a:solidFill>
                  <a:srgbClr val="CDFF00"/>
                </a:solidFill>
                <a:latin typeface="Calibri"/>
                <a:ea typeface="Calibri"/>
                <a:cs typeface="Calibri"/>
                <a:sym typeface="Calibri"/>
              </a:endParaRPr>
            </a:p>
            <a:p>
              <a:pPr indent="0" lvl="0" marL="0" rtl="0" algn="ctr">
                <a:spcBef>
                  <a:spcPts val="0"/>
                </a:spcBef>
                <a:spcAft>
                  <a:spcPts val="0"/>
                </a:spcAft>
                <a:buClr>
                  <a:srgbClr val="000000"/>
                </a:buClr>
                <a:buSzPts val="1100"/>
                <a:buFont typeface="Arial"/>
                <a:buNone/>
              </a:pPr>
              <a:r>
                <a:rPr b="1" lang="es" sz="4000">
                  <a:solidFill>
                    <a:srgbClr val="CDFF00"/>
                  </a:solidFill>
                  <a:latin typeface="Calibri"/>
                  <a:ea typeface="Calibri"/>
                  <a:cs typeface="Calibri"/>
                  <a:sym typeface="Calibri"/>
                </a:rPr>
                <a:t>PRESENTATION</a:t>
              </a:r>
              <a:endParaRPr b="1" sz="4000">
                <a:solidFill>
                  <a:srgbClr val="CDFF00"/>
                </a:solidFill>
                <a:latin typeface="Calibri"/>
                <a:ea typeface="Calibri"/>
                <a:cs typeface="Calibri"/>
                <a:sym typeface="Calibri"/>
              </a:endParaRPr>
            </a:p>
          </p:txBody>
        </p:sp>
        <p:cxnSp>
          <p:nvCxnSpPr>
            <p:cNvPr id="37" name="Google Shape;37;p6"/>
            <p:cNvCxnSpPr/>
            <p:nvPr/>
          </p:nvCxnSpPr>
          <p:spPr>
            <a:xfrm rot="10800000">
              <a:off x="3044850" y="3141225"/>
              <a:ext cx="3054300" cy="0"/>
            </a:xfrm>
            <a:prstGeom prst="straightConnector1">
              <a:avLst/>
            </a:prstGeom>
            <a:noFill/>
            <a:ln cap="flat" cmpd="sng" w="38100">
              <a:solidFill>
                <a:srgbClr val="FFFFFF"/>
              </a:solidFill>
              <a:prstDash val="solid"/>
              <a:round/>
              <a:headEnd len="med" w="med" type="none"/>
              <a:tailEnd len="med" w="med" type="none"/>
            </a:ln>
          </p:spPr>
        </p:cxnSp>
        <p:sp>
          <p:nvSpPr>
            <p:cNvPr id="38" name="Google Shape;38;p6"/>
            <p:cNvSpPr txBox="1"/>
            <p:nvPr/>
          </p:nvSpPr>
          <p:spPr>
            <a:xfrm>
              <a:off x="2950075" y="3465700"/>
              <a:ext cx="3149100" cy="1110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s" sz="1050">
                  <a:solidFill>
                    <a:srgbClr val="FFFFFF"/>
                  </a:solidFill>
                  <a:latin typeface="Open Sans"/>
                  <a:ea typeface="Open Sans"/>
                  <a:cs typeface="Open Sans"/>
                  <a:sym typeface="Open Sans"/>
                </a:rPr>
                <a:t>Donec ut ligula bibendum, mattis massa vel, condimentum eros. Duis ut tincidunt ex. Sed fermentum, tellus quis fringilla elementum, sapien lorem rutrum neque, nec egestas dolor ligula ut magna.</a:t>
              </a:r>
              <a:endParaRPr>
                <a:solidFill>
                  <a:srgbClr val="FFFFFF"/>
                </a:solidFill>
                <a:latin typeface="Calibri"/>
                <a:ea typeface="Calibri"/>
                <a:cs typeface="Calibri"/>
                <a:sym typeface="Calibri"/>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2" name="Shape 42"/>
        <p:cNvGrpSpPr/>
        <p:nvPr/>
      </p:nvGrpSpPr>
      <p:grpSpPr>
        <a:xfrm>
          <a:off x="0" y="0"/>
          <a:ext cx="0" cy="0"/>
          <a:chOff x="0" y="0"/>
          <a:chExt cx="0" cy="0"/>
        </a:xfrm>
      </p:grpSpPr>
      <p:pic>
        <p:nvPicPr>
          <p:cNvPr descr="321H.jpg" id="43" name="Google Shape;43;p7"/>
          <p:cNvPicPr preferRelativeResize="0"/>
          <p:nvPr/>
        </p:nvPicPr>
        <p:blipFill rotWithShape="1">
          <a:blip r:embed="rId3">
            <a:alphaModFix/>
          </a:blip>
          <a:srcRect b="1029" l="0" r="0" t="14575"/>
          <a:stretch/>
        </p:blipFill>
        <p:spPr>
          <a:xfrm>
            <a:off x="275" y="0"/>
            <a:ext cx="9143725" cy="5143500"/>
          </a:xfrm>
          <a:prstGeom prst="rect">
            <a:avLst/>
          </a:prstGeom>
          <a:noFill/>
          <a:ln>
            <a:noFill/>
          </a:ln>
        </p:spPr>
      </p:pic>
      <p:grpSp>
        <p:nvGrpSpPr>
          <p:cNvPr id="44" name="Google Shape;44;p7"/>
          <p:cNvGrpSpPr/>
          <p:nvPr/>
        </p:nvGrpSpPr>
        <p:grpSpPr>
          <a:xfrm>
            <a:off x="0" y="0"/>
            <a:ext cx="9220314" cy="489012"/>
            <a:chOff x="0" y="0"/>
            <a:chExt cx="9220314" cy="489012"/>
          </a:xfrm>
        </p:grpSpPr>
        <p:grpSp>
          <p:nvGrpSpPr>
            <p:cNvPr id="45" name="Google Shape;45;p7"/>
            <p:cNvGrpSpPr/>
            <p:nvPr/>
          </p:nvGrpSpPr>
          <p:grpSpPr>
            <a:xfrm>
              <a:off x="0" y="36887"/>
              <a:ext cx="9144000" cy="452125"/>
              <a:chOff x="-152400" y="0"/>
              <a:chExt cx="9144000" cy="452125"/>
            </a:xfrm>
          </p:grpSpPr>
          <p:sp>
            <p:nvSpPr>
              <p:cNvPr id="46" name="Google Shape;46;p7"/>
              <p:cNvSpPr/>
              <p:nvPr/>
            </p:nvSpPr>
            <p:spPr>
              <a:xfrm>
                <a:off x="-152400" y="0"/>
                <a:ext cx="9144000" cy="295800"/>
              </a:xfrm>
              <a:prstGeom prst="rect">
                <a:avLst/>
              </a:prstGeom>
              <a:solidFill>
                <a:srgbClr val="5265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7"/>
              <p:cNvSpPr/>
              <p:nvPr/>
            </p:nvSpPr>
            <p:spPr>
              <a:xfrm rot="-2700000">
                <a:off x="430631" y="172501"/>
                <a:ext cx="231648" cy="231648"/>
              </a:xfrm>
              <a:prstGeom prst="rtTriangle">
                <a:avLst/>
              </a:prstGeom>
              <a:solidFill>
                <a:srgbClr val="5265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8" name="Google Shape;48;p7"/>
            <p:cNvGrpSpPr/>
            <p:nvPr/>
          </p:nvGrpSpPr>
          <p:grpSpPr>
            <a:xfrm>
              <a:off x="0" y="0"/>
              <a:ext cx="9144000" cy="452125"/>
              <a:chOff x="0" y="0"/>
              <a:chExt cx="9144000" cy="452125"/>
            </a:xfrm>
          </p:grpSpPr>
          <p:sp>
            <p:nvSpPr>
              <p:cNvPr id="49" name="Google Shape;49;p7"/>
              <p:cNvSpPr/>
              <p:nvPr/>
            </p:nvSpPr>
            <p:spPr>
              <a:xfrm>
                <a:off x="0" y="0"/>
                <a:ext cx="9144000" cy="295800"/>
              </a:xfrm>
              <a:prstGeom prst="rect">
                <a:avLst/>
              </a:prstGeom>
              <a:solidFill>
                <a:srgbClr val="B8B8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7"/>
              <p:cNvSpPr/>
              <p:nvPr/>
            </p:nvSpPr>
            <p:spPr>
              <a:xfrm rot="-2700000">
                <a:off x="559249" y="172501"/>
                <a:ext cx="231648" cy="231648"/>
              </a:xfrm>
              <a:prstGeom prst="rtTriangle">
                <a:avLst/>
              </a:prstGeom>
              <a:solidFill>
                <a:srgbClr val="B8B8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1" name="Google Shape;51;p7"/>
            <p:cNvSpPr/>
            <p:nvPr/>
          </p:nvSpPr>
          <p:spPr>
            <a:xfrm>
              <a:off x="8607175" y="700"/>
              <a:ext cx="538100" cy="295095"/>
            </a:xfrm>
            <a:custGeom>
              <a:rect b="b" l="l" r="r" t="t"/>
              <a:pathLst>
                <a:path extrusionOk="0" h="11893" w="21524">
                  <a:moveTo>
                    <a:pt x="21524" y="0"/>
                  </a:moveTo>
                  <a:lnTo>
                    <a:pt x="8026" y="0"/>
                  </a:lnTo>
                  <a:lnTo>
                    <a:pt x="0" y="11893"/>
                  </a:lnTo>
                  <a:lnTo>
                    <a:pt x="21524" y="11893"/>
                  </a:lnTo>
                  <a:close/>
                </a:path>
              </a:pathLst>
            </a:custGeom>
            <a:solidFill>
              <a:srgbClr val="52656B"/>
            </a:solidFill>
            <a:ln>
              <a:noFill/>
            </a:ln>
          </p:spPr>
        </p:sp>
        <p:sp>
          <p:nvSpPr>
            <p:cNvPr id="52" name="Google Shape;52;p7"/>
            <p:cNvSpPr txBox="1"/>
            <p:nvPr/>
          </p:nvSpPr>
          <p:spPr>
            <a:xfrm rot="-2102">
              <a:off x="76601" y="454"/>
              <a:ext cx="1471800" cy="466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s" sz="800">
                  <a:solidFill>
                    <a:schemeClr val="dk1"/>
                  </a:solidFill>
                  <a:latin typeface="Calibri"/>
                  <a:ea typeface="Calibri"/>
                  <a:cs typeface="Calibri"/>
                  <a:sym typeface="Calibri"/>
                </a:rPr>
                <a:t>WWW.YOURWEBSITE.COM</a:t>
              </a:r>
              <a:endParaRPr i="1" sz="800">
                <a:solidFill>
                  <a:schemeClr val="dk1"/>
                </a:solidFill>
                <a:latin typeface="Calibri"/>
                <a:ea typeface="Calibri"/>
                <a:cs typeface="Calibri"/>
                <a:sym typeface="Calibri"/>
              </a:endParaRPr>
            </a:p>
          </p:txBody>
        </p:sp>
        <p:sp>
          <p:nvSpPr>
            <p:cNvPr id="53" name="Google Shape;53;p7"/>
            <p:cNvSpPr txBox="1"/>
            <p:nvPr/>
          </p:nvSpPr>
          <p:spPr>
            <a:xfrm rot="-1752">
              <a:off x="8631714" y="4862"/>
              <a:ext cx="5886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FFFFFF"/>
                  </a:solidFill>
                  <a:latin typeface="Calibri"/>
                  <a:ea typeface="Calibri"/>
                  <a:cs typeface="Calibri"/>
                  <a:sym typeface="Calibri"/>
                </a:rPr>
                <a:t>Page #</a:t>
              </a:r>
              <a:endParaRPr i="1" sz="800">
                <a:solidFill>
                  <a:srgbClr val="FFFFFF"/>
                </a:solidFill>
                <a:latin typeface="Calibri"/>
                <a:ea typeface="Calibri"/>
                <a:cs typeface="Calibri"/>
                <a:sym typeface="Calibri"/>
              </a:endParaRPr>
            </a:p>
          </p:txBody>
        </p:sp>
      </p:grpSp>
      <p:sp>
        <p:nvSpPr>
          <p:cNvPr id="54" name="Google Shape;54;p7"/>
          <p:cNvSpPr/>
          <p:nvPr/>
        </p:nvSpPr>
        <p:spPr>
          <a:xfrm>
            <a:off x="0" y="3186050"/>
            <a:ext cx="9143700" cy="1957500"/>
          </a:xfrm>
          <a:prstGeom prst="rect">
            <a:avLst/>
          </a:prstGeom>
          <a:solidFill>
            <a:srgbClr val="000000">
              <a:alpha val="446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7"/>
          <p:cNvSpPr txBox="1"/>
          <p:nvPr/>
        </p:nvSpPr>
        <p:spPr>
          <a:xfrm>
            <a:off x="387951" y="3262250"/>
            <a:ext cx="9184200" cy="182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4800">
                <a:solidFill>
                  <a:srgbClr val="CDFF00"/>
                </a:solidFill>
                <a:latin typeface="Arial Black"/>
                <a:ea typeface="Arial Black"/>
                <a:cs typeface="Arial Black"/>
                <a:sym typeface="Arial Black"/>
              </a:rPr>
              <a:t>PRAESENT</a:t>
            </a:r>
            <a:endParaRPr b="1" sz="4800">
              <a:solidFill>
                <a:srgbClr val="CDFF00"/>
              </a:solidFill>
              <a:latin typeface="Arial Black"/>
              <a:ea typeface="Arial Black"/>
              <a:cs typeface="Arial Black"/>
              <a:sym typeface="Arial Black"/>
            </a:endParaRPr>
          </a:p>
          <a:p>
            <a:pPr indent="0" lvl="0" marL="0" rtl="0" algn="l">
              <a:spcBef>
                <a:spcPts val="0"/>
              </a:spcBef>
              <a:spcAft>
                <a:spcPts val="0"/>
              </a:spcAft>
              <a:buNone/>
            </a:pPr>
            <a:r>
              <a:rPr b="1" lang="es" sz="4500">
                <a:solidFill>
                  <a:srgbClr val="FFFFFF"/>
                </a:solidFill>
                <a:latin typeface="Arial Black"/>
                <a:ea typeface="Arial Black"/>
                <a:cs typeface="Arial Black"/>
                <a:sym typeface="Arial Black"/>
              </a:rPr>
              <a:t>CONSECTETUR RHONCUS</a:t>
            </a:r>
            <a:endParaRPr sz="4500">
              <a:solidFill>
                <a:srgbClr val="FFFFFF"/>
              </a:solidFill>
            </a:endParaRPr>
          </a:p>
        </p:txBody>
      </p:sp>
      <p:sp>
        <p:nvSpPr>
          <p:cNvPr id="56" name="Google Shape;56;p7"/>
          <p:cNvSpPr/>
          <p:nvPr/>
        </p:nvSpPr>
        <p:spPr>
          <a:xfrm>
            <a:off x="485875" y="631650"/>
            <a:ext cx="3998100" cy="1485300"/>
          </a:xfrm>
          <a:prstGeom prst="rect">
            <a:avLst/>
          </a:prstGeom>
          <a:solidFill>
            <a:srgbClr val="000000">
              <a:alpha val="446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7"/>
          <p:cNvSpPr txBox="1"/>
          <p:nvPr/>
        </p:nvSpPr>
        <p:spPr>
          <a:xfrm>
            <a:off x="526550" y="734675"/>
            <a:ext cx="3872700" cy="12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a:solidFill>
                  <a:srgbClr val="FFFFFF"/>
                </a:solidFill>
                <a:latin typeface="Calibri"/>
                <a:ea typeface="Calibri"/>
                <a:cs typeface="Calibri"/>
                <a:sym typeface="Calibri"/>
              </a:rPr>
              <a:t>Lorem ipsum dolor sit amet, consectetur adipiscing elit. Aenean id quam erat. Praesent consectetur rhoncus ultricies. </a:t>
            </a:r>
            <a:r>
              <a:rPr b="1" i="1" lang="es">
                <a:solidFill>
                  <a:srgbClr val="CDFF00"/>
                </a:solidFill>
                <a:latin typeface="Calibri"/>
                <a:ea typeface="Calibri"/>
                <a:cs typeface="Calibri"/>
                <a:sym typeface="Calibri"/>
              </a:rPr>
              <a:t>SED RHONCUS</a:t>
            </a:r>
            <a:r>
              <a:rPr b="1" lang="es">
                <a:solidFill>
                  <a:srgbClr val="FFFFFF"/>
                </a:solidFill>
                <a:latin typeface="Calibri"/>
                <a:ea typeface="Calibri"/>
                <a:cs typeface="Calibri"/>
                <a:sym typeface="Calibri"/>
              </a:rPr>
              <a:t> </a:t>
            </a:r>
            <a:r>
              <a:rPr lang="es">
                <a:solidFill>
                  <a:srgbClr val="FFFFFF"/>
                </a:solidFill>
                <a:latin typeface="Calibri"/>
                <a:ea typeface="Calibri"/>
                <a:cs typeface="Calibri"/>
                <a:sym typeface="Calibri"/>
              </a:rPr>
              <a:t>mi. Sed mattis sodales purus eu semper. Maecenas rhoncus, sapien </a:t>
            </a:r>
            <a:r>
              <a:rPr b="1" i="1" lang="es">
                <a:solidFill>
                  <a:srgbClr val="CDFF00"/>
                </a:solidFill>
                <a:latin typeface="Calibri"/>
                <a:ea typeface="Calibri"/>
                <a:cs typeface="Calibri"/>
                <a:sym typeface="Calibri"/>
              </a:rPr>
              <a:t>POSUERE CONVALLIS</a:t>
            </a:r>
            <a:r>
              <a:rPr lang="es">
                <a:solidFill>
                  <a:srgbClr val="FFFFFF"/>
                </a:solidFill>
                <a:latin typeface="Calibri"/>
                <a:ea typeface="Calibri"/>
                <a:cs typeface="Calibri"/>
                <a:sym typeface="Calibri"/>
              </a:rPr>
              <a:t> lacinia, felis eros efficitur velit, eu pharetra augue lacus id massa.</a:t>
            </a:r>
            <a:r>
              <a:rPr lang="es">
                <a:solidFill>
                  <a:srgbClr val="FFFFFF"/>
                </a:solidFill>
                <a:latin typeface="Calibri"/>
                <a:ea typeface="Calibri"/>
                <a:cs typeface="Calibri"/>
                <a:sym typeface="Calibri"/>
              </a:rPr>
              <a:t> </a:t>
            </a:r>
            <a:endParaRPr>
              <a:solidFill>
                <a:srgbClr val="FFFFFF"/>
              </a:solidFill>
              <a:latin typeface="Calibri"/>
              <a:ea typeface="Calibri"/>
              <a:cs typeface="Calibri"/>
              <a:sym typeface="Calibri"/>
            </a:endParaRPr>
          </a:p>
        </p:txBody>
      </p:sp>
      <p:sp>
        <p:nvSpPr>
          <p:cNvPr id="58" name="Google Shape;58;p7"/>
          <p:cNvSpPr txBox="1"/>
          <p:nvPr/>
        </p:nvSpPr>
        <p:spPr>
          <a:xfrm>
            <a:off x="1908850" y="1332725"/>
            <a:ext cx="3998100" cy="466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52656B"/>
        </a:solidFill>
      </p:bgPr>
    </p:bg>
    <p:spTree>
      <p:nvGrpSpPr>
        <p:cNvPr id="62" name="Shape 62"/>
        <p:cNvGrpSpPr/>
        <p:nvPr/>
      </p:nvGrpSpPr>
      <p:grpSpPr>
        <a:xfrm>
          <a:off x="0" y="0"/>
          <a:ext cx="0" cy="0"/>
          <a:chOff x="0" y="0"/>
          <a:chExt cx="0" cy="0"/>
        </a:xfrm>
      </p:grpSpPr>
      <p:pic>
        <p:nvPicPr>
          <p:cNvPr descr="268H.jpg" id="63" name="Google Shape;63;p8"/>
          <p:cNvPicPr preferRelativeResize="0"/>
          <p:nvPr/>
        </p:nvPicPr>
        <p:blipFill rotWithShape="1">
          <a:blip r:embed="rId3">
            <a:alphaModFix/>
          </a:blip>
          <a:srcRect b="0" l="0" r="0" t="15604"/>
          <a:stretch/>
        </p:blipFill>
        <p:spPr>
          <a:xfrm>
            <a:off x="0" y="0"/>
            <a:ext cx="9143700" cy="5143500"/>
          </a:xfrm>
          <a:prstGeom prst="rect">
            <a:avLst/>
          </a:prstGeom>
          <a:noFill/>
          <a:ln>
            <a:noFill/>
          </a:ln>
        </p:spPr>
      </p:pic>
      <p:grpSp>
        <p:nvGrpSpPr>
          <p:cNvPr id="64" name="Google Shape;64;p8"/>
          <p:cNvGrpSpPr/>
          <p:nvPr/>
        </p:nvGrpSpPr>
        <p:grpSpPr>
          <a:xfrm>
            <a:off x="0" y="0"/>
            <a:ext cx="9220314" cy="489012"/>
            <a:chOff x="0" y="0"/>
            <a:chExt cx="9220314" cy="489012"/>
          </a:xfrm>
        </p:grpSpPr>
        <p:grpSp>
          <p:nvGrpSpPr>
            <p:cNvPr id="65" name="Google Shape;65;p8"/>
            <p:cNvGrpSpPr/>
            <p:nvPr/>
          </p:nvGrpSpPr>
          <p:grpSpPr>
            <a:xfrm>
              <a:off x="0" y="36887"/>
              <a:ext cx="9144000" cy="452125"/>
              <a:chOff x="-152400" y="0"/>
              <a:chExt cx="9144000" cy="452125"/>
            </a:xfrm>
          </p:grpSpPr>
          <p:sp>
            <p:nvSpPr>
              <p:cNvPr id="66" name="Google Shape;66;p8"/>
              <p:cNvSpPr/>
              <p:nvPr/>
            </p:nvSpPr>
            <p:spPr>
              <a:xfrm>
                <a:off x="-152400" y="0"/>
                <a:ext cx="9144000" cy="295800"/>
              </a:xfrm>
              <a:prstGeom prst="rect">
                <a:avLst/>
              </a:prstGeom>
              <a:solidFill>
                <a:srgbClr val="5265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8"/>
              <p:cNvSpPr/>
              <p:nvPr/>
            </p:nvSpPr>
            <p:spPr>
              <a:xfrm rot="-2700000">
                <a:off x="430631" y="172501"/>
                <a:ext cx="231648" cy="231648"/>
              </a:xfrm>
              <a:prstGeom prst="rtTriangle">
                <a:avLst/>
              </a:prstGeom>
              <a:solidFill>
                <a:srgbClr val="5265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8" name="Google Shape;68;p8"/>
            <p:cNvGrpSpPr/>
            <p:nvPr/>
          </p:nvGrpSpPr>
          <p:grpSpPr>
            <a:xfrm>
              <a:off x="0" y="0"/>
              <a:ext cx="9144000" cy="452125"/>
              <a:chOff x="0" y="0"/>
              <a:chExt cx="9144000" cy="452125"/>
            </a:xfrm>
          </p:grpSpPr>
          <p:sp>
            <p:nvSpPr>
              <p:cNvPr id="69" name="Google Shape;69;p8"/>
              <p:cNvSpPr/>
              <p:nvPr/>
            </p:nvSpPr>
            <p:spPr>
              <a:xfrm>
                <a:off x="0" y="0"/>
                <a:ext cx="9144000" cy="295800"/>
              </a:xfrm>
              <a:prstGeom prst="rect">
                <a:avLst/>
              </a:prstGeom>
              <a:solidFill>
                <a:srgbClr val="B8B8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8"/>
              <p:cNvSpPr/>
              <p:nvPr/>
            </p:nvSpPr>
            <p:spPr>
              <a:xfrm rot="-2700000">
                <a:off x="559249" y="172501"/>
                <a:ext cx="231648" cy="231648"/>
              </a:xfrm>
              <a:prstGeom prst="rtTriangle">
                <a:avLst/>
              </a:prstGeom>
              <a:solidFill>
                <a:srgbClr val="B8B8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1" name="Google Shape;71;p8"/>
            <p:cNvSpPr/>
            <p:nvPr/>
          </p:nvSpPr>
          <p:spPr>
            <a:xfrm>
              <a:off x="8607175" y="700"/>
              <a:ext cx="538100" cy="295095"/>
            </a:xfrm>
            <a:custGeom>
              <a:rect b="b" l="l" r="r" t="t"/>
              <a:pathLst>
                <a:path extrusionOk="0" h="11893" w="21524">
                  <a:moveTo>
                    <a:pt x="21524" y="0"/>
                  </a:moveTo>
                  <a:lnTo>
                    <a:pt x="8026" y="0"/>
                  </a:lnTo>
                  <a:lnTo>
                    <a:pt x="0" y="11893"/>
                  </a:lnTo>
                  <a:lnTo>
                    <a:pt x="21524" y="11893"/>
                  </a:lnTo>
                  <a:close/>
                </a:path>
              </a:pathLst>
            </a:custGeom>
            <a:solidFill>
              <a:srgbClr val="52656B"/>
            </a:solidFill>
            <a:ln>
              <a:noFill/>
            </a:ln>
          </p:spPr>
        </p:sp>
        <p:sp>
          <p:nvSpPr>
            <p:cNvPr id="72" name="Google Shape;72;p8"/>
            <p:cNvSpPr txBox="1"/>
            <p:nvPr/>
          </p:nvSpPr>
          <p:spPr>
            <a:xfrm rot="-2102">
              <a:off x="76601" y="454"/>
              <a:ext cx="1471800" cy="466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s" sz="800">
                  <a:solidFill>
                    <a:schemeClr val="dk1"/>
                  </a:solidFill>
                  <a:latin typeface="Calibri"/>
                  <a:ea typeface="Calibri"/>
                  <a:cs typeface="Calibri"/>
                  <a:sym typeface="Calibri"/>
                </a:rPr>
                <a:t>WWW.YOURWEBSITE.COM</a:t>
              </a:r>
              <a:endParaRPr i="1" sz="800">
                <a:solidFill>
                  <a:schemeClr val="dk1"/>
                </a:solidFill>
                <a:latin typeface="Calibri"/>
                <a:ea typeface="Calibri"/>
                <a:cs typeface="Calibri"/>
                <a:sym typeface="Calibri"/>
              </a:endParaRPr>
            </a:p>
          </p:txBody>
        </p:sp>
        <p:sp>
          <p:nvSpPr>
            <p:cNvPr id="73" name="Google Shape;73;p8"/>
            <p:cNvSpPr txBox="1"/>
            <p:nvPr/>
          </p:nvSpPr>
          <p:spPr>
            <a:xfrm rot="-1752">
              <a:off x="8631714" y="4862"/>
              <a:ext cx="5886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FFFFFF"/>
                  </a:solidFill>
                  <a:latin typeface="Calibri"/>
                  <a:ea typeface="Calibri"/>
                  <a:cs typeface="Calibri"/>
                  <a:sym typeface="Calibri"/>
                </a:rPr>
                <a:t>Page #</a:t>
              </a:r>
              <a:endParaRPr i="1" sz="800">
                <a:solidFill>
                  <a:srgbClr val="FFFFFF"/>
                </a:solidFill>
                <a:latin typeface="Calibri"/>
                <a:ea typeface="Calibri"/>
                <a:cs typeface="Calibri"/>
                <a:sym typeface="Calibri"/>
              </a:endParaRPr>
            </a:p>
          </p:txBody>
        </p:sp>
      </p:grpSp>
      <p:sp>
        <p:nvSpPr>
          <p:cNvPr id="74" name="Google Shape;74;p8"/>
          <p:cNvSpPr/>
          <p:nvPr/>
        </p:nvSpPr>
        <p:spPr>
          <a:xfrm>
            <a:off x="0" y="3186050"/>
            <a:ext cx="9143700" cy="1957500"/>
          </a:xfrm>
          <a:prstGeom prst="rect">
            <a:avLst/>
          </a:prstGeom>
          <a:solidFill>
            <a:srgbClr val="000000">
              <a:alpha val="446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8"/>
          <p:cNvSpPr txBox="1"/>
          <p:nvPr/>
        </p:nvSpPr>
        <p:spPr>
          <a:xfrm>
            <a:off x="387951" y="3262250"/>
            <a:ext cx="9184200" cy="182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4800">
                <a:solidFill>
                  <a:srgbClr val="CDFF00"/>
                </a:solidFill>
                <a:latin typeface="Arial Black"/>
                <a:ea typeface="Arial Black"/>
                <a:cs typeface="Arial Black"/>
                <a:sym typeface="Arial Black"/>
              </a:rPr>
              <a:t>PRAESENT</a:t>
            </a:r>
            <a:endParaRPr b="1" sz="4800">
              <a:solidFill>
                <a:srgbClr val="CDFF00"/>
              </a:solidFill>
              <a:latin typeface="Arial Black"/>
              <a:ea typeface="Arial Black"/>
              <a:cs typeface="Arial Black"/>
              <a:sym typeface="Arial Black"/>
            </a:endParaRPr>
          </a:p>
          <a:p>
            <a:pPr indent="0" lvl="0" marL="0" rtl="0" algn="l">
              <a:spcBef>
                <a:spcPts val="0"/>
              </a:spcBef>
              <a:spcAft>
                <a:spcPts val="0"/>
              </a:spcAft>
              <a:buNone/>
            </a:pPr>
            <a:r>
              <a:rPr b="1" lang="es" sz="4500">
                <a:solidFill>
                  <a:srgbClr val="FFFFFF"/>
                </a:solidFill>
                <a:latin typeface="Arial Black"/>
                <a:ea typeface="Arial Black"/>
                <a:cs typeface="Arial Black"/>
                <a:sym typeface="Arial Black"/>
              </a:rPr>
              <a:t>CONSECTETUR RHONCUS</a:t>
            </a:r>
            <a:endParaRPr sz="4500">
              <a:solidFill>
                <a:srgbClr val="FFFFFF"/>
              </a:solidFill>
            </a:endParaRPr>
          </a:p>
        </p:txBody>
      </p:sp>
      <p:sp>
        <p:nvSpPr>
          <p:cNvPr id="76" name="Google Shape;76;p8"/>
          <p:cNvSpPr txBox="1"/>
          <p:nvPr/>
        </p:nvSpPr>
        <p:spPr>
          <a:xfrm>
            <a:off x="2797650" y="604200"/>
            <a:ext cx="3984300" cy="8817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Clr>
                <a:schemeClr val="dk1"/>
              </a:buClr>
              <a:buSzPts val="1100"/>
              <a:buFont typeface="Arial"/>
              <a:buNone/>
            </a:pPr>
            <a:r>
              <a:rPr b="1" i="1" lang="es" sz="2200">
                <a:solidFill>
                  <a:srgbClr val="CDFF00"/>
                </a:solidFill>
                <a:highlight>
                  <a:srgbClr val="52656B"/>
                </a:highlight>
                <a:latin typeface="Calibri"/>
                <a:ea typeface="Calibri"/>
                <a:cs typeface="Calibri"/>
                <a:sym typeface="Calibri"/>
              </a:rPr>
              <a:t>Lorem ipsum dolor sit amet, consectetur adipiscing elit.</a:t>
            </a:r>
            <a:r>
              <a:rPr b="1" i="1" lang="es" sz="2200">
                <a:solidFill>
                  <a:srgbClr val="52656B"/>
                </a:solidFill>
                <a:highlight>
                  <a:srgbClr val="FFFFFF"/>
                </a:highlight>
                <a:latin typeface="Calibri"/>
                <a:ea typeface="Calibri"/>
                <a:cs typeface="Calibri"/>
                <a:sym typeface="Calibri"/>
              </a:rPr>
              <a:t> </a:t>
            </a:r>
            <a:endParaRPr b="1" i="1" sz="2200">
              <a:solidFill>
                <a:srgbClr val="52656B"/>
              </a:solidFill>
              <a:highlight>
                <a:srgbClr val="FFFFFF"/>
              </a:highlight>
            </a:endParaRPr>
          </a:p>
        </p:txBody>
      </p:sp>
      <p:sp>
        <p:nvSpPr>
          <p:cNvPr id="77" name="Google Shape;77;p8"/>
          <p:cNvSpPr txBox="1"/>
          <p:nvPr/>
        </p:nvSpPr>
        <p:spPr>
          <a:xfrm>
            <a:off x="1749183" y="749640"/>
            <a:ext cx="1374300" cy="574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7000">
                <a:solidFill>
                  <a:srgbClr val="CDFF00"/>
                </a:solidFill>
                <a:latin typeface="Arial Black"/>
                <a:ea typeface="Arial Black"/>
                <a:cs typeface="Arial Black"/>
                <a:sym typeface="Arial Black"/>
              </a:rPr>
              <a:t>“</a:t>
            </a:r>
            <a:endParaRPr b="1" baseline="-25000" sz="7000">
              <a:solidFill>
                <a:srgbClr val="CDFF00"/>
              </a:solidFill>
              <a:latin typeface="Arial Black"/>
              <a:ea typeface="Arial Black"/>
              <a:cs typeface="Arial Black"/>
              <a:sym typeface="Arial Black"/>
            </a:endParaRPr>
          </a:p>
        </p:txBody>
      </p:sp>
      <p:sp>
        <p:nvSpPr>
          <p:cNvPr id="78" name="Google Shape;78;p8"/>
          <p:cNvSpPr txBox="1"/>
          <p:nvPr/>
        </p:nvSpPr>
        <p:spPr>
          <a:xfrm rot="10800000">
            <a:off x="5678884" y="825840"/>
            <a:ext cx="1374300" cy="574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7000">
                <a:solidFill>
                  <a:srgbClr val="CDFF00"/>
                </a:solidFill>
                <a:latin typeface="Arial Black"/>
                <a:ea typeface="Arial Black"/>
                <a:cs typeface="Arial Black"/>
                <a:sym typeface="Arial Black"/>
              </a:rPr>
              <a:t>“</a:t>
            </a:r>
            <a:endParaRPr b="1" baseline="-25000" sz="7000">
              <a:solidFill>
                <a:srgbClr val="CDFF00"/>
              </a:solidFill>
              <a:latin typeface="Arial Black"/>
              <a:ea typeface="Arial Black"/>
              <a:cs typeface="Arial Black"/>
              <a:sym typeface="Arial Black"/>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2" name="Shape 82"/>
        <p:cNvGrpSpPr/>
        <p:nvPr/>
      </p:nvGrpSpPr>
      <p:grpSpPr>
        <a:xfrm>
          <a:off x="0" y="0"/>
          <a:ext cx="0" cy="0"/>
          <a:chOff x="0" y="0"/>
          <a:chExt cx="0" cy="0"/>
        </a:xfrm>
      </p:grpSpPr>
      <p:pic>
        <p:nvPicPr>
          <p:cNvPr id="83" name="Google Shape;83;p9"/>
          <p:cNvPicPr preferRelativeResize="0"/>
          <p:nvPr/>
        </p:nvPicPr>
        <p:blipFill rotWithShape="1">
          <a:blip r:embed="rId3">
            <a:alphaModFix/>
          </a:blip>
          <a:srcRect b="3105" l="0" r="0" t="12498"/>
          <a:stretch/>
        </p:blipFill>
        <p:spPr>
          <a:xfrm>
            <a:off x="0" y="0"/>
            <a:ext cx="9144000" cy="5143500"/>
          </a:xfrm>
          <a:prstGeom prst="rect">
            <a:avLst/>
          </a:prstGeom>
          <a:noFill/>
          <a:ln>
            <a:noFill/>
          </a:ln>
        </p:spPr>
      </p:pic>
      <p:grpSp>
        <p:nvGrpSpPr>
          <p:cNvPr id="84" name="Google Shape;84;p9"/>
          <p:cNvGrpSpPr/>
          <p:nvPr/>
        </p:nvGrpSpPr>
        <p:grpSpPr>
          <a:xfrm>
            <a:off x="0" y="0"/>
            <a:ext cx="9220314" cy="489012"/>
            <a:chOff x="0" y="0"/>
            <a:chExt cx="9220314" cy="489012"/>
          </a:xfrm>
        </p:grpSpPr>
        <p:grpSp>
          <p:nvGrpSpPr>
            <p:cNvPr id="85" name="Google Shape;85;p9"/>
            <p:cNvGrpSpPr/>
            <p:nvPr/>
          </p:nvGrpSpPr>
          <p:grpSpPr>
            <a:xfrm>
              <a:off x="0" y="36887"/>
              <a:ext cx="9144000" cy="452125"/>
              <a:chOff x="-152400" y="0"/>
              <a:chExt cx="9144000" cy="452125"/>
            </a:xfrm>
          </p:grpSpPr>
          <p:sp>
            <p:nvSpPr>
              <p:cNvPr id="86" name="Google Shape;86;p9"/>
              <p:cNvSpPr/>
              <p:nvPr/>
            </p:nvSpPr>
            <p:spPr>
              <a:xfrm>
                <a:off x="-152400" y="0"/>
                <a:ext cx="9144000" cy="295800"/>
              </a:xfrm>
              <a:prstGeom prst="rect">
                <a:avLst/>
              </a:prstGeom>
              <a:solidFill>
                <a:srgbClr val="5265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9"/>
              <p:cNvSpPr/>
              <p:nvPr/>
            </p:nvSpPr>
            <p:spPr>
              <a:xfrm rot="-2700000">
                <a:off x="430631" y="172501"/>
                <a:ext cx="231648" cy="231648"/>
              </a:xfrm>
              <a:prstGeom prst="rtTriangle">
                <a:avLst/>
              </a:prstGeom>
              <a:solidFill>
                <a:srgbClr val="5265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8" name="Google Shape;88;p9"/>
            <p:cNvGrpSpPr/>
            <p:nvPr/>
          </p:nvGrpSpPr>
          <p:grpSpPr>
            <a:xfrm>
              <a:off x="0" y="0"/>
              <a:ext cx="9144000" cy="452125"/>
              <a:chOff x="0" y="0"/>
              <a:chExt cx="9144000" cy="452125"/>
            </a:xfrm>
          </p:grpSpPr>
          <p:sp>
            <p:nvSpPr>
              <p:cNvPr id="89" name="Google Shape;89;p9"/>
              <p:cNvSpPr/>
              <p:nvPr/>
            </p:nvSpPr>
            <p:spPr>
              <a:xfrm>
                <a:off x="0" y="0"/>
                <a:ext cx="9144000" cy="295800"/>
              </a:xfrm>
              <a:prstGeom prst="rect">
                <a:avLst/>
              </a:prstGeom>
              <a:solidFill>
                <a:srgbClr val="B8B8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9"/>
              <p:cNvSpPr/>
              <p:nvPr/>
            </p:nvSpPr>
            <p:spPr>
              <a:xfrm rot="-2700000">
                <a:off x="559249" y="172501"/>
                <a:ext cx="231648" cy="231648"/>
              </a:xfrm>
              <a:prstGeom prst="rtTriangle">
                <a:avLst/>
              </a:prstGeom>
              <a:solidFill>
                <a:srgbClr val="B8B8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1" name="Google Shape;91;p9"/>
            <p:cNvSpPr/>
            <p:nvPr/>
          </p:nvSpPr>
          <p:spPr>
            <a:xfrm>
              <a:off x="8607175" y="700"/>
              <a:ext cx="538100" cy="295095"/>
            </a:xfrm>
            <a:custGeom>
              <a:rect b="b" l="l" r="r" t="t"/>
              <a:pathLst>
                <a:path extrusionOk="0" h="11893" w="21524">
                  <a:moveTo>
                    <a:pt x="21524" y="0"/>
                  </a:moveTo>
                  <a:lnTo>
                    <a:pt x="8026" y="0"/>
                  </a:lnTo>
                  <a:lnTo>
                    <a:pt x="0" y="11893"/>
                  </a:lnTo>
                  <a:lnTo>
                    <a:pt x="21524" y="11893"/>
                  </a:lnTo>
                  <a:close/>
                </a:path>
              </a:pathLst>
            </a:custGeom>
            <a:solidFill>
              <a:srgbClr val="52656B"/>
            </a:solidFill>
            <a:ln>
              <a:noFill/>
            </a:ln>
          </p:spPr>
        </p:sp>
        <p:sp>
          <p:nvSpPr>
            <p:cNvPr id="92" name="Google Shape;92;p9"/>
            <p:cNvSpPr txBox="1"/>
            <p:nvPr/>
          </p:nvSpPr>
          <p:spPr>
            <a:xfrm rot="-2102">
              <a:off x="76601" y="454"/>
              <a:ext cx="1471800" cy="466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s" sz="800">
                  <a:solidFill>
                    <a:schemeClr val="dk1"/>
                  </a:solidFill>
                  <a:latin typeface="Calibri"/>
                  <a:ea typeface="Calibri"/>
                  <a:cs typeface="Calibri"/>
                  <a:sym typeface="Calibri"/>
                </a:rPr>
                <a:t>WWW.YOURWEBSITE.COM</a:t>
              </a:r>
              <a:endParaRPr i="1" sz="800">
                <a:solidFill>
                  <a:schemeClr val="dk1"/>
                </a:solidFill>
                <a:latin typeface="Calibri"/>
                <a:ea typeface="Calibri"/>
                <a:cs typeface="Calibri"/>
                <a:sym typeface="Calibri"/>
              </a:endParaRPr>
            </a:p>
          </p:txBody>
        </p:sp>
        <p:sp>
          <p:nvSpPr>
            <p:cNvPr id="93" name="Google Shape;93;p9"/>
            <p:cNvSpPr txBox="1"/>
            <p:nvPr/>
          </p:nvSpPr>
          <p:spPr>
            <a:xfrm rot="-1752">
              <a:off x="8631714" y="4862"/>
              <a:ext cx="5886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FFFFFF"/>
                  </a:solidFill>
                  <a:latin typeface="Calibri"/>
                  <a:ea typeface="Calibri"/>
                  <a:cs typeface="Calibri"/>
                  <a:sym typeface="Calibri"/>
                </a:rPr>
                <a:t>Page #</a:t>
              </a:r>
              <a:endParaRPr i="1" sz="800">
                <a:solidFill>
                  <a:srgbClr val="FFFFFF"/>
                </a:solidFill>
                <a:latin typeface="Calibri"/>
                <a:ea typeface="Calibri"/>
                <a:cs typeface="Calibri"/>
                <a:sym typeface="Calibri"/>
              </a:endParaRPr>
            </a:p>
          </p:txBody>
        </p:sp>
      </p:grpSp>
      <p:sp>
        <p:nvSpPr>
          <p:cNvPr id="94" name="Google Shape;94;p9"/>
          <p:cNvSpPr txBox="1"/>
          <p:nvPr/>
        </p:nvSpPr>
        <p:spPr>
          <a:xfrm>
            <a:off x="1702875" y="1382525"/>
            <a:ext cx="1505100" cy="171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1000">
                <a:solidFill>
                  <a:srgbClr val="FFFFFF"/>
                </a:solidFill>
                <a:latin typeface="Calibri"/>
                <a:ea typeface="Calibri"/>
                <a:cs typeface="Calibri"/>
                <a:sym typeface="Calibri"/>
              </a:rPr>
              <a:t>Suspendisse eu nibh</a:t>
            </a:r>
            <a:endParaRPr sz="1000">
              <a:solidFill>
                <a:srgbClr val="FFFFFF"/>
              </a:solidFill>
              <a:latin typeface="Calibri"/>
              <a:ea typeface="Calibri"/>
              <a:cs typeface="Calibri"/>
              <a:sym typeface="Calibri"/>
            </a:endParaRPr>
          </a:p>
          <a:p>
            <a:pPr indent="0" lvl="0" marL="0" rtl="0" algn="l">
              <a:spcBef>
                <a:spcPts val="0"/>
              </a:spcBef>
              <a:spcAft>
                <a:spcPts val="0"/>
              </a:spcAft>
              <a:buNone/>
            </a:pPr>
            <a:r>
              <a:rPr lang="es" sz="1000">
                <a:solidFill>
                  <a:srgbClr val="FFFFFF"/>
                </a:solidFill>
                <a:latin typeface="Calibri"/>
                <a:ea typeface="Calibri"/>
                <a:cs typeface="Calibri"/>
                <a:sym typeface="Calibri"/>
              </a:rPr>
              <a:t>Lorem ipsum dolor sit amet, consectetur adipiscing elit. Morbi egestas libero et lectus cursus scelerisque. Suspendisse eu nibh sed neque euismod molestie eu sed nisl.</a:t>
            </a:r>
            <a:endParaRPr sz="1000">
              <a:solidFill>
                <a:srgbClr val="FFFFFF"/>
              </a:solidFill>
              <a:latin typeface="Calibri"/>
              <a:ea typeface="Calibri"/>
              <a:cs typeface="Calibri"/>
              <a:sym typeface="Calibri"/>
            </a:endParaRPr>
          </a:p>
        </p:txBody>
      </p:sp>
      <p:sp>
        <p:nvSpPr>
          <p:cNvPr id="95" name="Google Shape;95;p9"/>
          <p:cNvSpPr txBox="1"/>
          <p:nvPr/>
        </p:nvSpPr>
        <p:spPr>
          <a:xfrm>
            <a:off x="197875" y="1382525"/>
            <a:ext cx="1505100" cy="171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1000">
                <a:solidFill>
                  <a:srgbClr val="FFFFFF"/>
                </a:solidFill>
                <a:latin typeface="Calibri"/>
                <a:ea typeface="Calibri"/>
                <a:cs typeface="Calibri"/>
                <a:sym typeface="Calibri"/>
              </a:rPr>
              <a:t>Suspendisse eu nibh</a:t>
            </a:r>
            <a:endParaRPr sz="1000">
              <a:solidFill>
                <a:srgbClr val="FFFFFF"/>
              </a:solidFill>
              <a:latin typeface="Calibri"/>
              <a:ea typeface="Calibri"/>
              <a:cs typeface="Calibri"/>
              <a:sym typeface="Calibri"/>
            </a:endParaRPr>
          </a:p>
          <a:p>
            <a:pPr indent="0" lvl="0" marL="0" rtl="0" algn="l">
              <a:spcBef>
                <a:spcPts val="0"/>
              </a:spcBef>
              <a:spcAft>
                <a:spcPts val="0"/>
              </a:spcAft>
              <a:buNone/>
            </a:pPr>
            <a:r>
              <a:rPr lang="es" sz="1000">
                <a:solidFill>
                  <a:srgbClr val="FFFFFF"/>
                </a:solidFill>
                <a:latin typeface="Calibri"/>
                <a:ea typeface="Calibri"/>
                <a:cs typeface="Calibri"/>
                <a:sym typeface="Calibri"/>
              </a:rPr>
              <a:t>Lorem ipsum dolor sit amet, consectetur adipiscing elit. Morbi egestas libero et lectus cursus scelerisque. Suspendisse eu nibh sed neque euismod molestie eu sed nisl.</a:t>
            </a:r>
            <a:endParaRPr sz="1000">
              <a:solidFill>
                <a:srgbClr val="FFFFFF"/>
              </a:solidFill>
              <a:latin typeface="Calibri"/>
              <a:ea typeface="Calibri"/>
              <a:cs typeface="Calibri"/>
              <a:sym typeface="Calibri"/>
            </a:endParaRPr>
          </a:p>
        </p:txBody>
      </p:sp>
      <p:sp>
        <p:nvSpPr>
          <p:cNvPr id="96" name="Google Shape;96;p9"/>
          <p:cNvSpPr txBox="1"/>
          <p:nvPr/>
        </p:nvSpPr>
        <p:spPr>
          <a:xfrm>
            <a:off x="197875" y="716750"/>
            <a:ext cx="4406400" cy="6219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s">
                <a:solidFill>
                  <a:srgbClr val="FFFFFF"/>
                </a:solidFill>
                <a:latin typeface="Calibri"/>
                <a:ea typeface="Calibri"/>
                <a:cs typeface="Calibri"/>
                <a:sym typeface="Calibri"/>
              </a:rPr>
              <a:t>Pellentesque porttitor ligula rutrum luctus varius.</a:t>
            </a:r>
            <a:endParaRPr>
              <a:solidFill>
                <a:srgbClr val="FFFFFF"/>
              </a:solidFill>
              <a:latin typeface="Calibri"/>
              <a:ea typeface="Calibri"/>
              <a:cs typeface="Calibri"/>
              <a:sym typeface="Calibri"/>
            </a:endParaRPr>
          </a:p>
        </p:txBody>
      </p:sp>
      <p:sp>
        <p:nvSpPr>
          <p:cNvPr id="97" name="Google Shape;97;p9"/>
          <p:cNvSpPr txBox="1"/>
          <p:nvPr/>
        </p:nvSpPr>
        <p:spPr>
          <a:xfrm>
            <a:off x="197876" y="466700"/>
            <a:ext cx="4946700" cy="6219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s" sz="3000">
                <a:solidFill>
                  <a:srgbClr val="CDFF00"/>
                </a:solidFill>
                <a:latin typeface="Calibri"/>
                <a:ea typeface="Calibri"/>
                <a:cs typeface="Calibri"/>
                <a:sym typeface="Calibri"/>
              </a:rPr>
              <a:t>Morbi egestas</a:t>
            </a:r>
            <a:endParaRPr b="1">
              <a:solidFill>
                <a:srgbClr val="CDFF00"/>
              </a:solidFill>
              <a:latin typeface="Calibri"/>
              <a:ea typeface="Calibri"/>
              <a:cs typeface="Calibri"/>
              <a:sym typeface="Calibri"/>
            </a:endParaRPr>
          </a:p>
        </p:txBody>
      </p:sp>
      <p:sp>
        <p:nvSpPr>
          <p:cNvPr id="98" name="Google Shape;98;p9"/>
          <p:cNvSpPr/>
          <p:nvPr/>
        </p:nvSpPr>
        <p:spPr>
          <a:xfrm>
            <a:off x="5827250" y="3808075"/>
            <a:ext cx="2914800" cy="1053600"/>
          </a:xfrm>
          <a:prstGeom prst="rect">
            <a:avLst/>
          </a:prstGeom>
          <a:solidFill>
            <a:srgbClr val="000000">
              <a:alpha val="446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9"/>
          <p:cNvSpPr txBox="1"/>
          <p:nvPr/>
        </p:nvSpPr>
        <p:spPr>
          <a:xfrm>
            <a:off x="5867925" y="3682500"/>
            <a:ext cx="2684100" cy="12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a:solidFill>
                  <a:srgbClr val="FFFFFF"/>
                </a:solidFill>
                <a:latin typeface="Calibri"/>
                <a:ea typeface="Calibri"/>
                <a:cs typeface="Calibri"/>
                <a:sym typeface="Calibri"/>
              </a:rPr>
              <a:t>Aenean id quam erat. Praesent consectetur rhoncus ultricies. </a:t>
            </a:r>
            <a:r>
              <a:rPr b="1" i="1" lang="es">
                <a:solidFill>
                  <a:srgbClr val="CDFF00"/>
                </a:solidFill>
                <a:latin typeface="Calibri"/>
                <a:ea typeface="Calibri"/>
                <a:cs typeface="Calibri"/>
                <a:sym typeface="Calibri"/>
              </a:rPr>
              <a:t>SED RHONCUS</a:t>
            </a:r>
            <a:r>
              <a:rPr b="1" lang="es">
                <a:solidFill>
                  <a:srgbClr val="FFFFFF"/>
                </a:solidFill>
                <a:latin typeface="Calibri"/>
                <a:ea typeface="Calibri"/>
                <a:cs typeface="Calibri"/>
                <a:sym typeface="Calibri"/>
              </a:rPr>
              <a:t> </a:t>
            </a:r>
            <a:r>
              <a:rPr lang="es">
                <a:solidFill>
                  <a:srgbClr val="FFFFFF"/>
                </a:solidFill>
                <a:latin typeface="Calibri"/>
                <a:ea typeface="Calibri"/>
                <a:cs typeface="Calibri"/>
                <a:sym typeface="Calibri"/>
              </a:rPr>
              <a:t>mi. Sed mattis sodales purus eu semper. </a:t>
            </a:r>
            <a:endParaRPr>
              <a:solidFill>
                <a:srgbClr val="FFFFFF"/>
              </a:solidFill>
              <a:latin typeface="Calibri"/>
              <a:ea typeface="Calibri"/>
              <a:cs typeface="Calibri"/>
              <a:sym typeface="Calibri"/>
            </a:endParaRPr>
          </a:p>
        </p:txBody>
      </p:sp>
      <p:sp>
        <p:nvSpPr>
          <p:cNvPr id="100" name="Google Shape;100;p9"/>
          <p:cNvSpPr txBox="1"/>
          <p:nvPr/>
        </p:nvSpPr>
        <p:spPr>
          <a:xfrm>
            <a:off x="3207875" y="3095825"/>
            <a:ext cx="1505100" cy="171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1000">
                <a:solidFill>
                  <a:srgbClr val="FFFFFF"/>
                </a:solidFill>
                <a:latin typeface="Calibri"/>
                <a:ea typeface="Calibri"/>
                <a:cs typeface="Calibri"/>
                <a:sym typeface="Calibri"/>
              </a:rPr>
              <a:t>Suspendisse eu nibh</a:t>
            </a:r>
            <a:endParaRPr sz="1000">
              <a:solidFill>
                <a:srgbClr val="FFFFFF"/>
              </a:solidFill>
              <a:latin typeface="Calibri"/>
              <a:ea typeface="Calibri"/>
              <a:cs typeface="Calibri"/>
              <a:sym typeface="Calibri"/>
            </a:endParaRPr>
          </a:p>
          <a:p>
            <a:pPr indent="0" lvl="0" marL="0" rtl="0" algn="l">
              <a:spcBef>
                <a:spcPts val="0"/>
              </a:spcBef>
              <a:spcAft>
                <a:spcPts val="0"/>
              </a:spcAft>
              <a:buNone/>
            </a:pPr>
            <a:r>
              <a:rPr lang="es" sz="1000">
                <a:solidFill>
                  <a:srgbClr val="FFFFFF"/>
                </a:solidFill>
                <a:latin typeface="Calibri"/>
                <a:ea typeface="Calibri"/>
                <a:cs typeface="Calibri"/>
                <a:sym typeface="Calibri"/>
              </a:rPr>
              <a:t>Lorem ipsum dolor sit amet, consectetur adipiscing elit. Morbi egestas libero et lectus cursus scelerisque. Suspendisse eu nibh sed neque euismod molestie eu sed nisl.</a:t>
            </a:r>
            <a:endParaRPr sz="1000">
              <a:solidFill>
                <a:srgbClr val="FFFFFF"/>
              </a:solidFill>
              <a:latin typeface="Calibri"/>
              <a:ea typeface="Calibri"/>
              <a:cs typeface="Calibri"/>
              <a:sym typeface="Calibri"/>
            </a:endParaRPr>
          </a:p>
        </p:txBody>
      </p:sp>
      <p:sp>
        <p:nvSpPr>
          <p:cNvPr id="101" name="Google Shape;101;p9"/>
          <p:cNvSpPr txBox="1"/>
          <p:nvPr/>
        </p:nvSpPr>
        <p:spPr>
          <a:xfrm>
            <a:off x="1702875" y="3095825"/>
            <a:ext cx="1505100" cy="171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1000">
                <a:solidFill>
                  <a:srgbClr val="FFFFFF"/>
                </a:solidFill>
                <a:latin typeface="Calibri"/>
                <a:ea typeface="Calibri"/>
                <a:cs typeface="Calibri"/>
                <a:sym typeface="Calibri"/>
              </a:rPr>
              <a:t>Suspendisse eu nibh</a:t>
            </a:r>
            <a:endParaRPr sz="1000">
              <a:solidFill>
                <a:srgbClr val="FFFFFF"/>
              </a:solidFill>
              <a:latin typeface="Calibri"/>
              <a:ea typeface="Calibri"/>
              <a:cs typeface="Calibri"/>
              <a:sym typeface="Calibri"/>
            </a:endParaRPr>
          </a:p>
          <a:p>
            <a:pPr indent="0" lvl="0" marL="0" rtl="0" algn="l">
              <a:spcBef>
                <a:spcPts val="0"/>
              </a:spcBef>
              <a:spcAft>
                <a:spcPts val="0"/>
              </a:spcAft>
              <a:buNone/>
            </a:pPr>
            <a:r>
              <a:rPr lang="es" sz="1000">
                <a:solidFill>
                  <a:srgbClr val="FFFFFF"/>
                </a:solidFill>
                <a:latin typeface="Calibri"/>
                <a:ea typeface="Calibri"/>
                <a:cs typeface="Calibri"/>
                <a:sym typeface="Calibri"/>
              </a:rPr>
              <a:t>Lorem ipsum dolor sit amet, consectetur adipiscing elit. Morbi egestas libero et lectus cursus scelerisque. Suspendisse eu nibh sed neque euismod molestie eu sed nisl.</a:t>
            </a:r>
            <a:endParaRPr sz="1000">
              <a:solidFill>
                <a:srgbClr val="FFFFFF"/>
              </a:solidFill>
              <a:latin typeface="Calibri"/>
              <a:ea typeface="Calibri"/>
              <a:cs typeface="Calibri"/>
              <a:sym typeface="Calibri"/>
            </a:endParaRPr>
          </a:p>
        </p:txBody>
      </p:sp>
      <p:sp>
        <p:nvSpPr>
          <p:cNvPr id="102" name="Google Shape;102;p9"/>
          <p:cNvSpPr txBox="1"/>
          <p:nvPr/>
        </p:nvSpPr>
        <p:spPr>
          <a:xfrm>
            <a:off x="197875" y="3095825"/>
            <a:ext cx="1505100" cy="171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1000">
                <a:solidFill>
                  <a:srgbClr val="FFFFFF"/>
                </a:solidFill>
                <a:latin typeface="Calibri"/>
                <a:ea typeface="Calibri"/>
                <a:cs typeface="Calibri"/>
                <a:sym typeface="Calibri"/>
              </a:rPr>
              <a:t>Suspendisse eu nibh</a:t>
            </a:r>
            <a:endParaRPr sz="1000">
              <a:solidFill>
                <a:srgbClr val="FFFFFF"/>
              </a:solidFill>
              <a:latin typeface="Calibri"/>
              <a:ea typeface="Calibri"/>
              <a:cs typeface="Calibri"/>
              <a:sym typeface="Calibri"/>
            </a:endParaRPr>
          </a:p>
          <a:p>
            <a:pPr indent="0" lvl="0" marL="0" rtl="0" algn="l">
              <a:spcBef>
                <a:spcPts val="0"/>
              </a:spcBef>
              <a:spcAft>
                <a:spcPts val="0"/>
              </a:spcAft>
              <a:buNone/>
            </a:pPr>
            <a:r>
              <a:rPr lang="es" sz="1000">
                <a:solidFill>
                  <a:srgbClr val="FFFFFF"/>
                </a:solidFill>
                <a:latin typeface="Calibri"/>
                <a:ea typeface="Calibri"/>
                <a:cs typeface="Calibri"/>
                <a:sym typeface="Calibri"/>
              </a:rPr>
              <a:t>Lorem ipsum dolor sit amet, consectetur adipiscing elit. Morbi egestas libero et lectus cursus scelerisque. Suspendisse eu nibh sed neque euismod molestie eu sed nisl.</a:t>
            </a:r>
            <a:endParaRPr sz="1000">
              <a:solidFill>
                <a:srgbClr val="FFFFFF"/>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6" name="Shape 106"/>
        <p:cNvGrpSpPr/>
        <p:nvPr/>
      </p:nvGrpSpPr>
      <p:grpSpPr>
        <a:xfrm>
          <a:off x="0" y="0"/>
          <a:ext cx="0" cy="0"/>
          <a:chOff x="0" y="0"/>
          <a:chExt cx="0" cy="0"/>
        </a:xfrm>
      </p:grpSpPr>
      <p:pic>
        <p:nvPicPr>
          <p:cNvPr id="107" name="Google Shape;107;p10"/>
          <p:cNvPicPr preferRelativeResize="0"/>
          <p:nvPr/>
        </p:nvPicPr>
        <p:blipFill rotWithShape="1">
          <a:blip r:embed="rId3">
            <a:alphaModFix/>
          </a:blip>
          <a:srcRect b="3105" l="0" r="0" t="12498"/>
          <a:stretch/>
        </p:blipFill>
        <p:spPr>
          <a:xfrm>
            <a:off x="0" y="0"/>
            <a:ext cx="9144000" cy="5143500"/>
          </a:xfrm>
          <a:prstGeom prst="rect">
            <a:avLst/>
          </a:prstGeom>
          <a:noFill/>
          <a:ln>
            <a:noFill/>
          </a:ln>
        </p:spPr>
      </p:pic>
      <p:sp>
        <p:nvSpPr>
          <p:cNvPr id="108" name="Google Shape;108;p10"/>
          <p:cNvSpPr/>
          <p:nvPr/>
        </p:nvSpPr>
        <p:spPr>
          <a:xfrm>
            <a:off x="1151788" y="3383134"/>
            <a:ext cx="1834500" cy="1376100"/>
          </a:xfrm>
          <a:prstGeom prst="parallelogram">
            <a:avLst>
              <a:gd fmla="val 25000"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10"/>
          <p:cNvSpPr/>
          <p:nvPr/>
        </p:nvSpPr>
        <p:spPr>
          <a:xfrm>
            <a:off x="2802963" y="3383134"/>
            <a:ext cx="1834500" cy="1376100"/>
          </a:xfrm>
          <a:prstGeom prst="parallelogram">
            <a:avLst>
              <a:gd fmla="val 25000"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10"/>
          <p:cNvSpPr/>
          <p:nvPr/>
        </p:nvSpPr>
        <p:spPr>
          <a:xfrm>
            <a:off x="4480338" y="3383134"/>
            <a:ext cx="1834500" cy="1376100"/>
          </a:xfrm>
          <a:prstGeom prst="parallelogram">
            <a:avLst>
              <a:gd fmla="val 25000"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10"/>
          <p:cNvSpPr/>
          <p:nvPr/>
        </p:nvSpPr>
        <p:spPr>
          <a:xfrm>
            <a:off x="6157713" y="3383134"/>
            <a:ext cx="1834500" cy="1376100"/>
          </a:xfrm>
          <a:prstGeom prst="parallelogram">
            <a:avLst>
              <a:gd fmla="val 25000"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10"/>
          <p:cNvSpPr/>
          <p:nvPr/>
        </p:nvSpPr>
        <p:spPr>
          <a:xfrm>
            <a:off x="0" y="3383134"/>
            <a:ext cx="1290800" cy="1376157"/>
          </a:xfrm>
          <a:custGeom>
            <a:rect b="b" l="l" r="r" t="t"/>
            <a:pathLst>
              <a:path extrusionOk="0" h="55563" w="51632">
                <a:moveTo>
                  <a:pt x="51632" y="0"/>
                </a:moveTo>
                <a:lnTo>
                  <a:pt x="0" y="0"/>
                </a:lnTo>
                <a:lnTo>
                  <a:pt x="0" y="55563"/>
                </a:lnTo>
                <a:lnTo>
                  <a:pt x="37479" y="55563"/>
                </a:lnTo>
                <a:close/>
              </a:path>
            </a:pathLst>
          </a:custGeom>
          <a:solidFill>
            <a:srgbClr val="CDFF00"/>
          </a:solidFill>
          <a:ln>
            <a:noFill/>
          </a:ln>
        </p:spPr>
      </p:sp>
      <p:sp>
        <p:nvSpPr>
          <p:cNvPr id="113" name="Google Shape;113;p10"/>
          <p:cNvSpPr/>
          <p:nvPr/>
        </p:nvSpPr>
        <p:spPr>
          <a:xfrm rot="10800000">
            <a:off x="7853200" y="3383134"/>
            <a:ext cx="1290800" cy="1376157"/>
          </a:xfrm>
          <a:custGeom>
            <a:rect b="b" l="l" r="r" t="t"/>
            <a:pathLst>
              <a:path extrusionOk="0" h="55563" w="51632">
                <a:moveTo>
                  <a:pt x="51632" y="0"/>
                </a:moveTo>
                <a:lnTo>
                  <a:pt x="0" y="0"/>
                </a:lnTo>
                <a:lnTo>
                  <a:pt x="0" y="55563"/>
                </a:lnTo>
                <a:lnTo>
                  <a:pt x="37479" y="55563"/>
                </a:lnTo>
                <a:close/>
              </a:path>
            </a:pathLst>
          </a:custGeom>
          <a:solidFill>
            <a:srgbClr val="CDFF00"/>
          </a:solidFill>
          <a:ln>
            <a:noFill/>
          </a:ln>
        </p:spPr>
      </p:sp>
      <p:grpSp>
        <p:nvGrpSpPr>
          <p:cNvPr id="114" name="Google Shape;114;p10"/>
          <p:cNvGrpSpPr/>
          <p:nvPr/>
        </p:nvGrpSpPr>
        <p:grpSpPr>
          <a:xfrm>
            <a:off x="0" y="0"/>
            <a:ext cx="9220314" cy="489012"/>
            <a:chOff x="0" y="0"/>
            <a:chExt cx="9220314" cy="489012"/>
          </a:xfrm>
        </p:grpSpPr>
        <p:grpSp>
          <p:nvGrpSpPr>
            <p:cNvPr id="115" name="Google Shape;115;p10"/>
            <p:cNvGrpSpPr/>
            <p:nvPr/>
          </p:nvGrpSpPr>
          <p:grpSpPr>
            <a:xfrm>
              <a:off x="0" y="36887"/>
              <a:ext cx="9144000" cy="452125"/>
              <a:chOff x="-152400" y="0"/>
              <a:chExt cx="9144000" cy="452125"/>
            </a:xfrm>
          </p:grpSpPr>
          <p:sp>
            <p:nvSpPr>
              <p:cNvPr id="116" name="Google Shape;116;p10"/>
              <p:cNvSpPr/>
              <p:nvPr/>
            </p:nvSpPr>
            <p:spPr>
              <a:xfrm>
                <a:off x="-152400" y="0"/>
                <a:ext cx="9144000" cy="295800"/>
              </a:xfrm>
              <a:prstGeom prst="rect">
                <a:avLst/>
              </a:prstGeom>
              <a:solidFill>
                <a:srgbClr val="5265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0"/>
              <p:cNvSpPr/>
              <p:nvPr/>
            </p:nvSpPr>
            <p:spPr>
              <a:xfrm rot="-2700000">
                <a:off x="430631" y="172501"/>
                <a:ext cx="231648" cy="231648"/>
              </a:xfrm>
              <a:prstGeom prst="rtTriangle">
                <a:avLst/>
              </a:prstGeom>
              <a:solidFill>
                <a:srgbClr val="5265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8" name="Google Shape;118;p10"/>
            <p:cNvGrpSpPr/>
            <p:nvPr/>
          </p:nvGrpSpPr>
          <p:grpSpPr>
            <a:xfrm>
              <a:off x="0" y="0"/>
              <a:ext cx="9144000" cy="452125"/>
              <a:chOff x="0" y="0"/>
              <a:chExt cx="9144000" cy="452125"/>
            </a:xfrm>
          </p:grpSpPr>
          <p:sp>
            <p:nvSpPr>
              <p:cNvPr id="119" name="Google Shape;119;p10"/>
              <p:cNvSpPr/>
              <p:nvPr/>
            </p:nvSpPr>
            <p:spPr>
              <a:xfrm>
                <a:off x="0" y="0"/>
                <a:ext cx="9144000" cy="295800"/>
              </a:xfrm>
              <a:prstGeom prst="rect">
                <a:avLst/>
              </a:prstGeom>
              <a:solidFill>
                <a:srgbClr val="B8B8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10"/>
              <p:cNvSpPr/>
              <p:nvPr/>
            </p:nvSpPr>
            <p:spPr>
              <a:xfrm rot="-2700000">
                <a:off x="559249" y="172501"/>
                <a:ext cx="231648" cy="231648"/>
              </a:xfrm>
              <a:prstGeom prst="rtTriangle">
                <a:avLst/>
              </a:prstGeom>
              <a:solidFill>
                <a:srgbClr val="B8B8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1" name="Google Shape;121;p10"/>
            <p:cNvSpPr/>
            <p:nvPr/>
          </p:nvSpPr>
          <p:spPr>
            <a:xfrm>
              <a:off x="8607175" y="700"/>
              <a:ext cx="538100" cy="295095"/>
            </a:xfrm>
            <a:custGeom>
              <a:rect b="b" l="l" r="r" t="t"/>
              <a:pathLst>
                <a:path extrusionOk="0" h="11893" w="21524">
                  <a:moveTo>
                    <a:pt x="21524" y="0"/>
                  </a:moveTo>
                  <a:lnTo>
                    <a:pt x="8026" y="0"/>
                  </a:lnTo>
                  <a:lnTo>
                    <a:pt x="0" y="11893"/>
                  </a:lnTo>
                  <a:lnTo>
                    <a:pt x="21524" y="11893"/>
                  </a:lnTo>
                  <a:close/>
                </a:path>
              </a:pathLst>
            </a:custGeom>
            <a:solidFill>
              <a:srgbClr val="52656B"/>
            </a:solidFill>
            <a:ln>
              <a:noFill/>
            </a:ln>
          </p:spPr>
        </p:sp>
        <p:sp>
          <p:nvSpPr>
            <p:cNvPr id="122" name="Google Shape;122;p10"/>
            <p:cNvSpPr txBox="1"/>
            <p:nvPr/>
          </p:nvSpPr>
          <p:spPr>
            <a:xfrm rot="-2102">
              <a:off x="76601" y="454"/>
              <a:ext cx="1471800" cy="466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s" sz="800">
                  <a:solidFill>
                    <a:schemeClr val="dk1"/>
                  </a:solidFill>
                  <a:latin typeface="Calibri"/>
                  <a:ea typeface="Calibri"/>
                  <a:cs typeface="Calibri"/>
                  <a:sym typeface="Calibri"/>
                </a:rPr>
                <a:t>WWW.YOURWEBSITE.COM</a:t>
              </a:r>
              <a:endParaRPr i="1" sz="800">
                <a:solidFill>
                  <a:schemeClr val="dk1"/>
                </a:solidFill>
                <a:latin typeface="Calibri"/>
                <a:ea typeface="Calibri"/>
                <a:cs typeface="Calibri"/>
                <a:sym typeface="Calibri"/>
              </a:endParaRPr>
            </a:p>
          </p:txBody>
        </p:sp>
        <p:sp>
          <p:nvSpPr>
            <p:cNvPr id="123" name="Google Shape;123;p10"/>
            <p:cNvSpPr txBox="1"/>
            <p:nvPr/>
          </p:nvSpPr>
          <p:spPr>
            <a:xfrm rot="-1752">
              <a:off x="8631714" y="4862"/>
              <a:ext cx="5886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FFFFFF"/>
                  </a:solidFill>
                  <a:latin typeface="Calibri"/>
                  <a:ea typeface="Calibri"/>
                  <a:cs typeface="Calibri"/>
                  <a:sym typeface="Calibri"/>
                </a:rPr>
                <a:t>Page #</a:t>
              </a:r>
              <a:endParaRPr i="1" sz="800">
                <a:solidFill>
                  <a:srgbClr val="FFFFFF"/>
                </a:solidFill>
                <a:latin typeface="Calibri"/>
                <a:ea typeface="Calibri"/>
                <a:cs typeface="Calibri"/>
                <a:sym typeface="Calibri"/>
              </a:endParaRPr>
            </a:p>
          </p:txBody>
        </p:sp>
      </p:grpSp>
      <p:sp>
        <p:nvSpPr>
          <p:cNvPr id="124" name="Google Shape;124;p10"/>
          <p:cNvSpPr txBox="1"/>
          <p:nvPr/>
        </p:nvSpPr>
        <p:spPr>
          <a:xfrm>
            <a:off x="197875" y="1382525"/>
            <a:ext cx="3635100" cy="171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1000">
                <a:solidFill>
                  <a:srgbClr val="FFFFFF"/>
                </a:solidFill>
                <a:latin typeface="Calibri"/>
                <a:ea typeface="Calibri"/>
                <a:cs typeface="Calibri"/>
                <a:sym typeface="Calibri"/>
              </a:rPr>
              <a:t>Suspendisse eu nibh</a:t>
            </a:r>
            <a:endParaRPr sz="1000">
              <a:solidFill>
                <a:srgbClr val="FFFFFF"/>
              </a:solidFill>
              <a:latin typeface="Calibri"/>
              <a:ea typeface="Calibri"/>
              <a:cs typeface="Calibri"/>
              <a:sym typeface="Calibri"/>
            </a:endParaRPr>
          </a:p>
          <a:p>
            <a:pPr indent="0" lvl="0" marL="0" rtl="0" algn="l">
              <a:spcBef>
                <a:spcPts val="0"/>
              </a:spcBef>
              <a:spcAft>
                <a:spcPts val="0"/>
              </a:spcAft>
              <a:buNone/>
            </a:pPr>
            <a:r>
              <a:rPr lang="es" sz="1000">
                <a:solidFill>
                  <a:srgbClr val="FFFFFF"/>
                </a:solidFill>
                <a:latin typeface="Calibri"/>
                <a:ea typeface="Calibri"/>
                <a:cs typeface="Calibri"/>
                <a:sym typeface="Calibri"/>
              </a:rPr>
              <a:t>Lorem ipsum dolor sit amet, consectetur adipiscing elit. Morbi egestas libero et lectus cursus scelerisque. Suspendisse eu nibh sed neque euismod molestie eu sed nisl.</a:t>
            </a:r>
            <a:endParaRPr sz="1000">
              <a:solidFill>
                <a:srgbClr val="FFFFFF"/>
              </a:solidFill>
              <a:latin typeface="Calibri"/>
              <a:ea typeface="Calibri"/>
              <a:cs typeface="Calibri"/>
              <a:sym typeface="Calibri"/>
            </a:endParaRPr>
          </a:p>
          <a:p>
            <a:pPr indent="0" lvl="0" marL="0" rtl="0" algn="l">
              <a:spcBef>
                <a:spcPts val="0"/>
              </a:spcBef>
              <a:spcAft>
                <a:spcPts val="0"/>
              </a:spcAft>
              <a:buNone/>
            </a:pPr>
            <a:r>
              <a:t/>
            </a:r>
            <a:endParaRPr sz="1000">
              <a:solidFill>
                <a:srgbClr val="FFFFFF"/>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s" sz="1000">
                <a:solidFill>
                  <a:srgbClr val="FFFFFF"/>
                </a:solidFill>
                <a:latin typeface="Calibri"/>
                <a:ea typeface="Calibri"/>
                <a:cs typeface="Calibri"/>
                <a:sym typeface="Calibri"/>
              </a:rPr>
              <a:t>Lorem ipsum dolor sit amet, consectetur adipiscing elit. Morbi egestas libero et lectus cursus scelerisque. Suspendisse eu nibh sed neque euismod molestie eu sed nisl.</a:t>
            </a:r>
            <a:endParaRPr sz="1000">
              <a:solidFill>
                <a:srgbClr val="FFFFFF"/>
              </a:solidFill>
              <a:latin typeface="Calibri"/>
              <a:ea typeface="Calibri"/>
              <a:cs typeface="Calibri"/>
              <a:sym typeface="Calibri"/>
            </a:endParaRPr>
          </a:p>
        </p:txBody>
      </p:sp>
      <p:sp>
        <p:nvSpPr>
          <p:cNvPr id="125" name="Google Shape;125;p10"/>
          <p:cNvSpPr txBox="1"/>
          <p:nvPr/>
        </p:nvSpPr>
        <p:spPr>
          <a:xfrm>
            <a:off x="197875" y="716750"/>
            <a:ext cx="4406400" cy="6219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s">
                <a:solidFill>
                  <a:srgbClr val="FFFFFF"/>
                </a:solidFill>
                <a:latin typeface="Calibri"/>
                <a:ea typeface="Calibri"/>
                <a:cs typeface="Calibri"/>
                <a:sym typeface="Calibri"/>
              </a:rPr>
              <a:t>Pellentesque porttitor ligula rutrum luctus varius.</a:t>
            </a:r>
            <a:endParaRPr>
              <a:solidFill>
                <a:srgbClr val="FFFFFF"/>
              </a:solidFill>
              <a:latin typeface="Calibri"/>
              <a:ea typeface="Calibri"/>
              <a:cs typeface="Calibri"/>
              <a:sym typeface="Calibri"/>
            </a:endParaRPr>
          </a:p>
        </p:txBody>
      </p:sp>
      <p:sp>
        <p:nvSpPr>
          <p:cNvPr id="126" name="Google Shape;126;p10"/>
          <p:cNvSpPr txBox="1"/>
          <p:nvPr/>
        </p:nvSpPr>
        <p:spPr>
          <a:xfrm>
            <a:off x="197876" y="466700"/>
            <a:ext cx="4946700" cy="6219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s" sz="3000">
                <a:solidFill>
                  <a:srgbClr val="CDFF00"/>
                </a:solidFill>
                <a:latin typeface="Calibri"/>
                <a:ea typeface="Calibri"/>
                <a:cs typeface="Calibri"/>
                <a:sym typeface="Calibri"/>
              </a:rPr>
              <a:t>Morbi egestas</a:t>
            </a:r>
            <a:endParaRPr b="1">
              <a:solidFill>
                <a:srgbClr val="CDFF00"/>
              </a:solidFill>
              <a:latin typeface="Calibri"/>
              <a:ea typeface="Calibri"/>
              <a:cs typeface="Calibri"/>
              <a:sym typeface="Calibri"/>
            </a:endParaRPr>
          </a:p>
        </p:txBody>
      </p:sp>
      <p:sp>
        <p:nvSpPr>
          <p:cNvPr id="127" name="Google Shape;127;p10"/>
          <p:cNvSpPr txBox="1"/>
          <p:nvPr/>
        </p:nvSpPr>
        <p:spPr>
          <a:xfrm>
            <a:off x="1392089" y="3470241"/>
            <a:ext cx="1834500" cy="440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i="1" lang="es" sz="1800">
                <a:solidFill>
                  <a:srgbClr val="FFFFFF"/>
                </a:solidFill>
                <a:latin typeface="Calibri"/>
                <a:ea typeface="Calibri"/>
                <a:cs typeface="Calibri"/>
                <a:sym typeface="Calibri"/>
              </a:rPr>
              <a:t>  Pellentesque</a:t>
            </a:r>
            <a:endParaRPr b="1" i="1" sz="1800">
              <a:solidFill>
                <a:srgbClr val="FFFFFF"/>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b="1" i="1" lang="es" sz="1800">
                <a:solidFill>
                  <a:srgbClr val="FFFFFF"/>
                </a:solidFill>
                <a:latin typeface="Calibri"/>
                <a:ea typeface="Calibri"/>
                <a:cs typeface="Calibri"/>
                <a:sym typeface="Calibri"/>
              </a:rPr>
              <a:t>porttitor</a:t>
            </a:r>
            <a:endParaRPr b="1" i="1" sz="1800"/>
          </a:p>
        </p:txBody>
      </p:sp>
      <p:sp>
        <p:nvSpPr>
          <p:cNvPr id="128" name="Google Shape;128;p10"/>
          <p:cNvSpPr txBox="1"/>
          <p:nvPr/>
        </p:nvSpPr>
        <p:spPr>
          <a:xfrm>
            <a:off x="1266056" y="4073038"/>
            <a:ext cx="1378200" cy="440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i="1" lang="es" sz="2500">
                <a:solidFill>
                  <a:srgbClr val="CDFF00"/>
                </a:solidFill>
                <a:latin typeface="Calibri"/>
                <a:ea typeface="Calibri"/>
                <a:cs typeface="Calibri"/>
                <a:sym typeface="Calibri"/>
              </a:rPr>
              <a:t>STEP 1</a:t>
            </a:r>
            <a:endParaRPr b="1" i="1" sz="2500">
              <a:solidFill>
                <a:srgbClr val="CDFF00"/>
              </a:solidFill>
            </a:endParaRPr>
          </a:p>
        </p:txBody>
      </p:sp>
      <p:sp>
        <p:nvSpPr>
          <p:cNvPr id="129" name="Google Shape;129;p10"/>
          <p:cNvSpPr txBox="1"/>
          <p:nvPr/>
        </p:nvSpPr>
        <p:spPr>
          <a:xfrm>
            <a:off x="3021893" y="3470241"/>
            <a:ext cx="1834500" cy="440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i="1" lang="es" sz="1800">
                <a:solidFill>
                  <a:srgbClr val="FFFFFF"/>
                </a:solidFill>
                <a:latin typeface="Calibri"/>
                <a:ea typeface="Calibri"/>
                <a:cs typeface="Calibri"/>
                <a:sym typeface="Calibri"/>
              </a:rPr>
              <a:t>  Pellentesque</a:t>
            </a:r>
            <a:endParaRPr b="1" i="1" sz="1800">
              <a:solidFill>
                <a:srgbClr val="FFFFFF"/>
              </a:solidFill>
              <a:latin typeface="Calibri"/>
              <a:ea typeface="Calibri"/>
              <a:cs typeface="Calibri"/>
              <a:sym typeface="Calibri"/>
            </a:endParaRPr>
          </a:p>
          <a:p>
            <a:pPr indent="0" lvl="0" marL="0" rtl="0" algn="l">
              <a:spcBef>
                <a:spcPts val="0"/>
              </a:spcBef>
              <a:spcAft>
                <a:spcPts val="0"/>
              </a:spcAft>
              <a:buNone/>
            </a:pPr>
            <a:r>
              <a:rPr b="1" i="1" lang="es" sz="1800">
                <a:solidFill>
                  <a:srgbClr val="FFFFFF"/>
                </a:solidFill>
                <a:latin typeface="Calibri"/>
                <a:ea typeface="Calibri"/>
                <a:cs typeface="Calibri"/>
                <a:sym typeface="Calibri"/>
              </a:rPr>
              <a:t>porttitor</a:t>
            </a:r>
            <a:endParaRPr b="1" i="1" sz="1800"/>
          </a:p>
        </p:txBody>
      </p:sp>
      <p:sp>
        <p:nvSpPr>
          <p:cNvPr id="130" name="Google Shape;130;p10"/>
          <p:cNvSpPr txBox="1"/>
          <p:nvPr/>
        </p:nvSpPr>
        <p:spPr>
          <a:xfrm>
            <a:off x="2895861" y="4073038"/>
            <a:ext cx="1378200" cy="440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i="1" lang="es" sz="2500">
                <a:solidFill>
                  <a:srgbClr val="CDFF00"/>
                </a:solidFill>
                <a:latin typeface="Calibri"/>
                <a:ea typeface="Calibri"/>
                <a:cs typeface="Calibri"/>
                <a:sym typeface="Calibri"/>
              </a:rPr>
              <a:t>STEP 2</a:t>
            </a:r>
            <a:endParaRPr b="1" i="1" sz="2500">
              <a:solidFill>
                <a:srgbClr val="CDFF00"/>
              </a:solidFill>
            </a:endParaRPr>
          </a:p>
        </p:txBody>
      </p:sp>
      <p:sp>
        <p:nvSpPr>
          <p:cNvPr id="131" name="Google Shape;131;p10"/>
          <p:cNvSpPr txBox="1"/>
          <p:nvPr/>
        </p:nvSpPr>
        <p:spPr>
          <a:xfrm>
            <a:off x="4730318" y="3470241"/>
            <a:ext cx="1834500" cy="440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i="1" lang="es" sz="1800">
                <a:solidFill>
                  <a:srgbClr val="FFFFFF"/>
                </a:solidFill>
                <a:latin typeface="Calibri"/>
                <a:ea typeface="Calibri"/>
                <a:cs typeface="Calibri"/>
                <a:sym typeface="Calibri"/>
              </a:rPr>
              <a:t>  Pellentesque</a:t>
            </a:r>
            <a:endParaRPr b="1" i="1" sz="1800">
              <a:solidFill>
                <a:srgbClr val="FFFFFF"/>
              </a:solidFill>
              <a:latin typeface="Calibri"/>
              <a:ea typeface="Calibri"/>
              <a:cs typeface="Calibri"/>
              <a:sym typeface="Calibri"/>
            </a:endParaRPr>
          </a:p>
          <a:p>
            <a:pPr indent="0" lvl="0" marL="0" rtl="0" algn="l">
              <a:spcBef>
                <a:spcPts val="0"/>
              </a:spcBef>
              <a:spcAft>
                <a:spcPts val="0"/>
              </a:spcAft>
              <a:buNone/>
            </a:pPr>
            <a:r>
              <a:rPr b="1" i="1" lang="es" sz="1800">
                <a:solidFill>
                  <a:srgbClr val="FFFFFF"/>
                </a:solidFill>
                <a:latin typeface="Calibri"/>
                <a:ea typeface="Calibri"/>
                <a:cs typeface="Calibri"/>
                <a:sym typeface="Calibri"/>
              </a:rPr>
              <a:t>porttitor</a:t>
            </a:r>
            <a:endParaRPr b="1" i="1" sz="1800"/>
          </a:p>
        </p:txBody>
      </p:sp>
      <p:sp>
        <p:nvSpPr>
          <p:cNvPr id="132" name="Google Shape;132;p10"/>
          <p:cNvSpPr txBox="1"/>
          <p:nvPr/>
        </p:nvSpPr>
        <p:spPr>
          <a:xfrm>
            <a:off x="4604286" y="4073038"/>
            <a:ext cx="1378200" cy="440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i="1" lang="es" sz="2500">
                <a:solidFill>
                  <a:srgbClr val="CDFF00"/>
                </a:solidFill>
                <a:latin typeface="Calibri"/>
                <a:ea typeface="Calibri"/>
                <a:cs typeface="Calibri"/>
                <a:sym typeface="Calibri"/>
              </a:rPr>
              <a:t>STEP 3</a:t>
            </a:r>
            <a:endParaRPr b="1" i="1" sz="2500">
              <a:solidFill>
                <a:srgbClr val="CDFF00"/>
              </a:solidFill>
            </a:endParaRPr>
          </a:p>
        </p:txBody>
      </p:sp>
      <p:sp>
        <p:nvSpPr>
          <p:cNvPr id="133" name="Google Shape;133;p10"/>
          <p:cNvSpPr txBox="1"/>
          <p:nvPr/>
        </p:nvSpPr>
        <p:spPr>
          <a:xfrm>
            <a:off x="6392384" y="3470241"/>
            <a:ext cx="1834500" cy="440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i="1" lang="es" sz="1800">
                <a:solidFill>
                  <a:srgbClr val="FFFFFF"/>
                </a:solidFill>
                <a:latin typeface="Calibri"/>
                <a:ea typeface="Calibri"/>
                <a:cs typeface="Calibri"/>
                <a:sym typeface="Calibri"/>
              </a:rPr>
              <a:t>  Pellentesque</a:t>
            </a:r>
            <a:endParaRPr b="1" i="1" sz="1800">
              <a:solidFill>
                <a:srgbClr val="FFFFFF"/>
              </a:solidFill>
              <a:latin typeface="Calibri"/>
              <a:ea typeface="Calibri"/>
              <a:cs typeface="Calibri"/>
              <a:sym typeface="Calibri"/>
            </a:endParaRPr>
          </a:p>
          <a:p>
            <a:pPr indent="0" lvl="0" marL="0" rtl="0" algn="l">
              <a:spcBef>
                <a:spcPts val="0"/>
              </a:spcBef>
              <a:spcAft>
                <a:spcPts val="0"/>
              </a:spcAft>
              <a:buNone/>
            </a:pPr>
            <a:r>
              <a:rPr b="1" i="1" lang="es" sz="1800">
                <a:solidFill>
                  <a:srgbClr val="FFFFFF"/>
                </a:solidFill>
                <a:latin typeface="Calibri"/>
                <a:ea typeface="Calibri"/>
                <a:cs typeface="Calibri"/>
                <a:sym typeface="Calibri"/>
              </a:rPr>
              <a:t>porttitor</a:t>
            </a:r>
            <a:endParaRPr b="1" i="1" sz="1800"/>
          </a:p>
        </p:txBody>
      </p:sp>
      <p:sp>
        <p:nvSpPr>
          <p:cNvPr id="134" name="Google Shape;134;p10"/>
          <p:cNvSpPr txBox="1"/>
          <p:nvPr/>
        </p:nvSpPr>
        <p:spPr>
          <a:xfrm>
            <a:off x="6266352" y="4073038"/>
            <a:ext cx="1378200" cy="440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i="1" lang="es" sz="2500">
                <a:solidFill>
                  <a:srgbClr val="CDFF00"/>
                </a:solidFill>
                <a:latin typeface="Calibri"/>
                <a:ea typeface="Calibri"/>
                <a:cs typeface="Calibri"/>
                <a:sym typeface="Calibri"/>
              </a:rPr>
              <a:t>STEP 4</a:t>
            </a:r>
            <a:endParaRPr b="1" i="1" sz="2500">
              <a:solidFill>
                <a:srgbClr val="CDFF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8" name="Shape 138"/>
        <p:cNvGrpSpPr/>
        <p:nvPr/>
      </p:nvGrpSpPr>
      <p:grpSpPr>
        <a:xfrm>
          <a:off x="0" y="0"/>
          <a:ext cx="0" cy="0"/>
          <a:chOff x="0" y="0"/>
          <a:chExt cx="0" cy="0"/>
        </a:xfrm>
      </p:grpSpPr>
      <p:sp>
        <p:nvSpPr>
          <p:cNvPr id="139" name="Google Shape;139;p11"/>
          <p:cNvSpPr/>
          <p:nvPr/>
        </p:nvSpPr>
        <p:spPr>
          <a:xfrm>
            <a:off x="5425250" y="327600"/>
            <a:ext cx="3718800" cy="4815900"/>
          </a:xfrm>
          <a:prstGeom prst="rect">
            <a:avLst/>
          </a:prstGeom>
          <a:solidFill>
            <a:srgbClr val="5265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299H.jpg" id="140" name="Google Shape;140;p11"/>
          <p:cNvPicPr preferRelativeResize="0"/>
          <p:nvPr/>
        </p:nvPicPr>
        <p:blipFill rotWithShape="1">
          <a:blip r:embed="rId3">
            <a:alphaModFix/>
          </a:blip>
          <a:srcRect b="0" l="22797" r="0" t="0"/>
          <a:stretch/>
        </p:blipFill>
        <p:spPr>
          <a:xfrm>
            <a:off x="5425250" y="327600"/>
            <a:ext cx="3718800" cy="3210700"/>
          </a:xfrm>
          <a:prstGeom prst="rect">
            <a:avLst/>
          </a:prstGeom>
          <a:noFill/>
          <a:ln>
            <a:noFill/>
          </a:ln>
        </p:spPr>
      </p:pic>
      <p:grpSp>
        <p:nvGrpSpPr>
          <p:cNvPr id="141" name="Google Shape;141;p11"/>
          <p:cNvGrpSpPr/>
          <p:nvPr/>
        </p:nvGrpSpPr>
        <p:grpSpPr>
          <a:xfrm>
            <a:off x="0" y="0"/>
            <a:ext cx="9220314" cy="489012"/>
            <a:chOff x="0" y="0"/>
            <a:chExt cx="9220314" cy="489012"/>
          </a:xfrm>
        </p:grpSpPr>
        <p:grpSp>
          <p:nvGrpSpPr>
            <p:cNvPr id="142" name="Google Shape;142;p11"/>
            <p:cNvGrpSpPr/>
            <p:nvPr/>
          </p:nvGrpSpPr>
          <p:grpSpPr>
            <a:xfrm>
              <a:off x="0" y="36887"/>
              <a:ext cx="9144000" cy="452125"/>
              <a:chOff x="-152400" y="0"/>
              <a:chExt cx="9144000" cy="452125"/>
            </a:xfrm>
          </p:grpSpPr>
          <p:sp>
            <p:nvSpPr>
              <p:cNvPr id="143" name="Google Shape;143;p11"/>
              <p:cNvSpPr/>
              <p:nvPr/>
            </p:nvSpPr>
            <p:spPr>
              <a:xfrm>
                <a:off x="-152400" y="0"/>
                <a:ext cx="9144000" cy="295800"/>
              </a:xfrm>
              <a:prstGeom prst="rect">
                <a:avLst/>
              </a:prstGeom>
              <a:solidFill>
                <a:srgbClr val="5265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11"/>
              <p:cNvSpPr/>
              <p:nvPr/>
            </p:nvSpPr>
            <p:spPr>
              <a:xfrm rot="-2700000">
                <a:off x="430631" y="172501"/>
                <a:ext cx="231648" cy="231648"/>
              </a:xfrm>
              <a:prstGeom prst="rtTriangle">
                <a:avLst/>
              </a:prstGeom>
              <a:solidFill>
                <a:srgbClr val="5265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5" name="Google Shape;145;p11"/>
            <p:cNvGrpSpPr/>
            <p:nvPr/>
          </p:nvGrpSpPr>
          <p:grpSpPr>
            <a:xfrm>
              <a:off x="0" y="0"/>
              <a:ext cx="9144000" cy="452125"/>
              <a:chOff x="0" y="0"/>
              <a:chExt cx="9144000" cy="452125"/>
            </a:xfrm>
          </p:grpSpPr>
          <p:sp>
            <p:nvSpPr>
              <p:cNvPr id="146" name="Google Shape;146;p11"/>
              <p:cNvSpPr/>
              <p:nvPr/>
            </p:nvSpPr>
            <p:spPr>
              <a:xfrm>
                <a:off x="0" y="0"/>
                <a:ext cx="9144000" cy="295800"/>
              </a:xfrm>
              <a:prstGeom prst="rect">
                <a:avLst/>
              </a:prstGeom>
              <a:solidFill>
                <a:srgbClr val="B8B8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11"/>
              <p:cNvSpPr/>
              <p:nvPr/>
            </p:nvSpPr>
            <p:spPr>
              <a:xfrm rot="-2700000">
                <a:off x="559249" y="172501"/>
                <a:ext cx="231648" cy="231648"/>
              </a:xfrm>
              <a:prstGeom prst="rtTriangle">
                <a:avLst/>
              </a:prstGeom>
              <a:solidFill>
                <a:srgbClr val="B8B8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8" name="Google Shape;148;p11"/>
            <p:cNvSpPr/>
            <p:nvPr/>
          </p:nvSpPr>
          <p:spPr>
            <a:xfrm>
              <a:off x="8607175" y="700"/>
              <a:ext cx="538100" cy="295095"/>
            </a:xfrm>
            <a:custGeom>
              <a:rect b="b" l="l" r="r" t="t"/>
              <a:pathLst>
                <a:path extrusionOk="0" h="11893" w="21524">
                  <a:moveTo>
                    <a:pt x="21524" y="0"/>
                  </a:moveTo>
                  <a:lnTo>
                    <a:pt x="8026" y="0"/>
                  </a:lnTo>
                  <a:lnTo>
                    <a:pt x="0" y="11893"/>
                  </a:lnTo>
                  <a:lnTo>
                    <a:pt x="21524" y="11893"/>
                  </a:lnTo>
                  <a:close/>
                </a:path>
              </a:pathLst>
            </a:custGeom>
            <a:solidFill>
              <a:srgbClr val="52656B"/>
            </a:solidFill>
            <a:ln>
              <a:noFill/>
            </a:ln>
          </p:spPr>
        </p:sp>
        <p:sp>
          <p:nvSpPr>
            <p:cNvPr id="149" name="Google Shape;149;p11"/>
            <p:cNvSpPr txBox="1"/>
            <p:nvPr/>
          </p:nvSpPr>
          <p:spPr>
            <a:xfrm rot="-2102">
              <a:off x="76601" y="454"/>
              <a:ext cx="1471800" cy="466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s" sz="800">
                  <a:solidFill>
                    <a:schemeClr val="dk1"/>
                  </a:solidFill>
                  <a:latin typeface="Calibri"/>
                  <a:ea typeface="Calibri"/>
                  <a:cs typeface="Calibri"/>
                  <a:sym typeface="Calibri"/>
                </a:rPr>
                <a:t>WWW.YOURWEBSITE.COM</a:t>
              </a:r>
              <a:endParaRPr i="1" sz="800">
                <a:solidFill>
                  <a:schemeClr val="dk1"/>
                </a:solidFill>
                <a:latin typeface="Calibri"/>
                <a:ea typeface="Calibri"/>
                <a:cs typeface="Calibri"/>
                <a:sym typeface="Calibri"/>
              </a:endParaRPr>
            </a:p>
          </p:txBody>
        </p:sp>
        <p:sp>
          <p:nvSpPr>
            <p:cNvPr id="150" name="Google Shape;150;p11"/>
            <p:cNvSpPr txBox="1"/>
            <p:nvPr/>
          </p:nvSpPr>
          <p:spPr>
            <a:xfrm rot="-1752">
              <a:off x="8631714" y="4862"/>
              <a:ext cx="5886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FFFFFF"/>
                  </a:solidFill>
                  <a:latin typeface="Calibri"/>
                  <a:ea typeface="Calibri"/>
                  <a:cs typeface="Calibri"/>
                  <a:sym typeface="Calibri"/>
                </a:rPr>
                <a:t>Page #</a:t>
              </a:r>
              <a:endParaRPr i="1" sz="800">
                <a:solidFill>
                  <a:srgbClr val="FFFFFF"/>
                </a:solidFill>
                <a:latin typeface="Calibri"/>
                <a:ea typeface="Calibri"/>
                <a:cs typeface="Calibri"/>
                <a:sym typeface="Calibri"/>
              </a:endParaRPr>
            </a:p>
          </p:txBody>
        </p:sp>
      </p:grpSp>
      <p:sp>
        <p:nvSpPr>
          <p:cNvPr id="151" name="Google Shape;151;p11"/>
          <p:cNvSpPr txBox="1"/>
          <p:nvPr/>
        </p:nvSpPr>
        <p:spPr>
          <a:xfrm>
            <a:off x="201830" y="700825"/>
            <a:ext cx="57840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3800">
                <a:solidFill>
                  <a:srgbClr val="52656B"/>
                </a:solidFill>
                <a:latin typeface="Calibri"/>
                <a:ea typeface="Calibri"/>
                <a:cs typeface="Calibri"/>
                <a:sym typeface="Calibri"/>
              </a:rPr>
              <a:t>Donec aliquet et ligula</a:t>
            </a:r>
            <a:endParaRPr b="1" sz="3800">
              <a:solidFill>
                <a:srgbClr val="52656B"/>
              </a:solidFill>
              <a:latin typeface="Calibri"/>
              <a:ea typeface="Calibri"/>
              <a:cs typeface="Calibri"/>
              <a:sym typeface="Calibri"/>
            </a:endParaRPr>
          </a:p>
        </p:txBody>
      </p:sp>
      <p:sp>
        <p:nvSpPr>
          <p:cNvPr id="152" name="Google Shape;152;p11"/>
          <p:cNvSpPr txBox="1"/>
          <p:nvPr/>
        </p:nvSpPr>
        <p:spPr>
          <a:xfrm>
            <a:off x="222243" y="1273525"/>
            <a:ext cx="3106200" cy="24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s" sz="1600">
                <a:solidFill>
                  <a:srgbClr val="52656B"/>
                </a:solidFill>
                <a:latin typeface="Calibri"/>
                <a:ea typeface="Calibri"/>
                <a:cs typeface="Calibri"/>
                <a:sym typeface="Calibri"/>
              </a:rPr>
              <a:t>Praesent morbi pharetra</a:t>
            </a:r>
            <a:endParaRPr sz="1600">
              <a:solidFill>
                <a:srgbClr val="52656B"/>
              </a:solidFill>
              <a:latin typeface="Calibri"/>
              <a:ea typeface="Calibri"/>
              <a:cs typeface="Calibri"/>
              <a:sym typeface="Calibri"/>
            </a:endParaRPr>
          </a:p>
        </p:txBody>
      </p:sp>
      <p:sp>
        <p:nvSpPr>
          <p:cNvPr id="153" name="Google Shape;153;p11"/>
          <p:cNvSpPr txBox="1"/>
          <p:nvPr/>
        </p:nvSpPr>
        <p:spPr>
          <a:xfrm>
            <a:off x="251026" y="1814852"/>
            <a:ext cx="4584600" cy="2739900"/>
          </a:xfrm>
          <a:prstGeom prst="rect">
            <a:avLst/>
          </a:prstGeom>
          <a:noFill/>
          <a:ln>
            <a:noFill/>
          </a:ln>
        </p:spPr>
        <p:txBody>
          <a:bodyPr anchorCtr="0" anchor="t" bIns="91425" lIns="91425" spcFirstLastPara="1" rIns="91425" wrap="square" tIns="91425">
            <a:noAutofit/>
          </a:bodyPr>
          <a:lstStyle/>
          <a:p>
            <a:pPr indent="0" lvl="0" marL="0" rtl="0" algn="just">
              <a:lnSpc>
                <a:spcPct val="120000"/>
              </a:lnSpc>
              <a:spcBef>
                <a:spcPts val="0"/>
              </a:spcBef>
              <a:spcAft>
                <a:spcPts val="0"/>
              </a:spcAft>
              <a:buNone/>
            </a:pPr>
            <a:r>
              <a:rPr lang="es" sz="1000">
                <a:solidFill>
                  <a:srgbClr val="52656B"/>
                </a:solidFill>
                <a:latin typeface="Calibri"/>
                <a:ea typeface="Calibri"/>
                <a:cs typeface="Calibri"/>
                <a:sym typeface="Calibri"/>
              </a:rPr>
              <a:t>Lorem ipsum dolor sit amet, consectetur adipiscing elit. Aenean nec cursus arcu, fringilla porttitor est. Vestibulum quis erat non velit mollis pretium ut non erat. Praesent metus quam, porta non nunc a, semper sagittis risus. Etiam sagittis maximus interdum. c vitae eleifend. Donec nibh enim, volutpat sit amet interdum non, eleifend in neque. Sed vel tincidunt metus, a volutpat orci.</a:t>
            </a:r>
            <a:endParaRPr sz="1000">
              <a:solidFill>
                <a:srgbClr val="52656B"/>
              </a:solidFill>
              <a:latin typeface="Calibri"/>
              <a:ea typeface="Calibri"/>
              <a:cs typeface="Calibri"/>
              <a:sym typeface="Calibri"/>
            </a:endParaRPr>
          </a:p>
          <a:p>
            <a:pPr indent="0" lvl="0" marL="0" rtl="0" algn="just">
              <a:lnSpc>
                <a:spcPct val="120000"/>
              </a:lnSpc>
              <a:spcBef>
                <a:spcPts val="1100"/>
              </a:spcBef>
              <a:spcAft>
                <a:spcPts val="0"/>
              </a:spcAft>
              <a:buNone/>
            </a:pPr>
            <a:r>
              <a:rPr lang="es" sz="1000">
                <a:solidFill>
                  <a:srgbClr val="52656B"/>
                </a:solidFill>
                <a:latin typeface="Calibri"/>
                <a:ea typeface="Calibri"/>
                <a:cs typeface="Calibri"/>
                <a:sym typeface="Calibri"/>
              </a:rPr>
              <a:t>Vestibulum ante ipsum primis in faucibus orci luctus et ultrices posuere cubilia Curae; Morbi pharetra nibh eu est posuere gravida ut vel felis. Praesent mollis dui quis eros varius, auctor maximus tortor congue. </a:t>
            </a:r>
            <a:endParaRPr sz="1000">
              <a:solidFill>
                <a:srgbClr val="52656B"/>
              </a:solidFill>
              <a:latin typeface="Calibri"/>
              <a:ea typeface="Calibri"/>
              <a:cs typeface="Calibri"/>
              <a:sym typeface="Calibri"/>
            </a:endParaRPr>
          </a:p>
          <a:p>
            <a:pPr indent="0" lvl="0" marL="0" rtl="0" algn="just">
              <a:lnSpc>
                <a:spcPct val="120000"/>
              </a:lnSpc>
              <a:spcBef>
                <a:spcPts val="1100"/>
              </a:spcBef>
              <a:spcAft>
                <a:spcPts val="1100"/>
              </a:spcAft>
              <a:buClr>
                <a:srgbClr val="000000"/>
              </a:buClr>
              <a:buSzPts val="1100"/>
              <a:buFont typeface="Arial"/>
              <a:buNone/>
            </a:pPr>
            <a:r>
              <a:rPr lang="es" sz="1000">
                <a:solidFill>
                  <a:srgbClr val="52656B"/>
                </a:solidFill>
                <a:latin typeface="Calibri"/>
                <a:ea typeface="Calibri"/>
                <a:cs typeface="Calibri"/>
                <a:sym typeface="Calibri"/>
              </a:rPr>
              <a:t>Donec nibh enim, volutpat sit amet interdum non, eleifend in neque. Sed vel tincidunt metus, a volutpat orci. Vestibulum ante ipsum primis in faucibus orci luctus et ultrices posuere cubilia Curae; Morbi pharetra nibh eu est posuere gravida ut vel felis. Praesent mollis dui quis eros varius, auctor maximus tortor congue. </a:t>
            </a:r>
            <a:endParaRPr sz="1000">
              <a:solidFill>
                <a:srgbClr val="52656B"/>
              </a:solidFill>
              <a:latin typeface="Calibri"/>
              <a:ea typeface="Calibri"/>
              <a:cs typeface="Calibri"/>
              <a:sym typeface="Calibri"/>
            </a:endParaRPr>
          </a:p>
        </p:txBody>
      </p:sp>
      <p:sp>
        <p:nvSpPr>
          <p:cNvPr id="154" name="Google Shape;154;p11"/>
          <p:cNvSpPr/>
          <p:nvPr/>
        </p:nvSpPr>
        <p:spPr>
          <a:xfrm>
            <a:off x="5425250" y="3538200"/>
            <a:ext cx="3718800" cy="1605300"/>
          </a:xfrm>
          <a:prstGeom prst="rect">
            <a:avLst/>
          </a:prstGeom>
          <a:solidFill>
            <a:srgbClr val="B8B8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324H.jpg" id="155" name="Google Shape;155;p11"/>
          <p:cNvPicPr preferRelativeResize="0"/>
          <p:nvPr/>
        </p:nvPicPr>
        <p:blipFill rotWithShape="1">
          <a:blip r:embed="rId4">
            <a:alphaModFix/>
          </a:blip>
          <a:srcRect b="0" l="0" r="0" t="35296"/>
          <a:stretch/>
        </p:blipFill>
        <p:spPr>
          <a:xfrm>
            <a:off x="5425250" y="3538200"/>
            <a:ext cx="3718800" cy="1605301"/>
          </a:xfrm>
          <a:prstGeom prst="rect">
            <a:avLst/>
          </a:prstGeom>
          <a:noFill/>
          <a:ln>
            <a:noFill/>
          </a:ln>
        </p:spPr>
      </p:pic>
      <p:sp>
        <p:nvSpPr>
          <p:cNvPr id="156" name="Google Shape;156;p11"/>
          <p:cNvSpPr/>
          <p:nvPr/>
        </p:nvSpPr>
        <p:spPr>
          <a:xfrm rot="5400000">
            <a:off x="7261649" y="1701750"/>
            <a:ext cx="45900" cy="3718800"/>
          </a:xfrm>
          <a:prstGeom prst="rect">
            <a:avLst/>
          </a:prstGeom>
          <a:solidFill>
            <a:srgbClr val="B8B8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11"/>
          <p:cNvSpPr/>
          <p:nvPr/>
        </p:nvSpPr>
        <p:spPr>
          <a:xfrm rot="5400000">
            <a:off x="7261649" y="1747606"/>
            <a:ext cx="45900" cy="37188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1" name="Shape 161"/>
        <p:cNvGrpSpPr/>
        <p:nvPr/>
      </p:nvGrpSpPr>
      <p:grpSpPr>
        <a:xfrm>
          <a:off x="0" y="0"/>
          <a:ext cx="0" cy="0"/>
          <a:chOff x="0" y="0"/>
          <a:chExt cx="0" cy="0"/>
        </a:xfrm>
      </p:grpSpPr>
      <p:sp>
        <p:nvSpPr>
          <p:cNvPr id="162" name="Google Shape;162;p12"/>
          <p:cNvSpPr/>
          <p:nvPr/>
        </p:nvSpPr>
        <p:spPr>
          <a:xfrm>
            <a:off x="5333513" y="327600"/>
            <a:ext cx="45900" cy="4815900"/>
          </a:xfrm>
          <a:prstGeom prst="rect">
            <a:avLst/>
          </a:prstGeom>
          <a:solidFill>
            <a:srgbClr val="B8B8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12"/>
          <p:cNvSpPr/>
          <p:nvPr/>
        </p:nvSpPr>
        <p:spPr>
          <a:xfrm>
            <a:off x="5425250" y="327600"/>
            <a:ext cx="3718800" cy="4815900"/>
          </a:xfrm>
          <a:prstGeom prst="rect">
            <a:avLst/>
          </a:prstGeom>
          <a:solidFill>
            <a:srgbClr val="5265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4" name="Google Shape;164;p12"/>
          <p:cNvPicPr preferRelativeResize="0"/>
          <p:nvPr/>
        </p:nvPicPr>
        <p:blipFill rotWithShape="1">
          <a:blip r:embed="rId3">
            <a:alphaModFix/>
          </a:blip>
          <a:srcRect b="0" l="34994" r="13536" t="0"/>
          <a:stretch/>
        </p:blipFill>
        <p:spPr>
          <a:xfrm>
            <a:off x="5425200" y="327600"/>
            <a:ext cx="3718800" cy="4815899"/>
          </a:xfrm>
          <a:prstGeom prst="rect">
            <a:avLst/>
          </a:prstGeom>
          <a:noFill/>
          <a:ln>
            <a:noFill/>
          </a:ln>
        </p:spPr>
      </p:pic>
      <p:grpSp>
        <p:nvGrpSpPr>
          <p:cNvPr id="165" name="Google Shape;165;p12"/>
          <p:cNvGrpSpPr/>
          <p:nvPr/>
        </p:nvGrpSpPr>
        <p:grpSpPr>
          <a:xfrm>
            <a:off x="0" y="0"/>
            <a:ext cx="9220314" cy="489012"/>
            <a:chOff x="0" y="0"/>
            <a:chExt cx="9220314" cy="489012"/>
          </a:xfrm>
        </p:grpSpPr>
        <p:grpSp>
          <p:nvGrpSpPr>
            <p:cNvPr id="166" name="Google Shape;166;p12"/>
            <p:cNvGrpSpPr/>
            <p:nvPr/>
          </p:nvGrpSpPr>
          <p:grpSpPr>
            <a:xfrm>
              <a:off x="0" y="36887"/>
              <a:ext cx="9144000" cy="452125"/>
              <a:chOff x="-152400" y="0"/>
              <a:chExt cx="9144000" cy="452125"/>
            </a:xfrm>
          </p:grpSpPr>
          <p:sp>
            <p:nvSpPr>
              <p:cNvPr id="167" name="Google Shape;167;p12"/>
              <p:cNvSpPr/>
              <p:nvPr/>
            </p:nvSpPr>
            <p:spPr>
              <a:xfrm>
                <a:off x="-152400" y="0"/>
                <a:ext cx="9144000" cy="295800"/>
              </a:xfrm>
              <a:prstGeom prst="rect">
                <a:avLst/>
              </a:prstGeom>
              <a:solidFill>
                <a:srgbClr val="5265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12"/>
              <p:cNvSpPr/>
              <p:nvPr/>
            </p:nvSpPr>
            <p:spPr>
              <a:xfrm rot="-2700000">
                <a:off x="430631" y="172501"/>
                <a:ext cx="231648" cy="231648"/>
              </a:xfrm>
              <a:prstGeom prst="rtTriangle">
                <a:avLst/>
              </a:prstGeom>
              <a:solidFill>
                <a:srgbClr val="5265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9" name="Google Shape;169;p12"/>
            <p:cNvGrpSpPr/>
            <p:nvPr/>
          </p:nvGrpSpPr>
          <p:grpSpPr>
            <a:xfrm>
              <a:off x="0" y="0"/>
              <a:ext cx="9144000" cy="452125"/>
              <a:chOff x="0" y="0"/>
              <a:chExt cx="9144000" cy="452125"/>
            </a:xfrm>
          </p:grpSpPr>
          <p:sp>
            <p:nvSpPr>
              <p:cNvPr id="170" name="Google Shape;170;p12"/>
              <p:cNvSpPr/>
              <p:nvPr/>
            </p:nvSpPr>
            <p:spPr>
              <a:xfrm>
                <a:off x="0" y="0"/>
                <a:ext cx="9144000" cy="295800"/>
              </a:xfrm>
              <a:prstGeom prst="rect">
                <a:avLst/>
              </a:prstGeom>
              <a:solidFill>
                <a:srgbClr val="B8B8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12"/>
              <p:cNvSpPr/>
              <p:nvPr/>
            </p:nvSpPr>
            <p:spPr>
              <a:xfrm rot="-2700000">
                <a:off x="559249" y="172501"/>
                <a:ext cx="231648" cy="231648"/>
              </a:xfrm>
              <a:prstGeom prst="rtTriangle">
                <a:avLst/>
              </a:prstGeom>
              <a:solidFill>
                <a:srgbClr val="B8B8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72" name="Google Shape;172;p12"/>
            <p:cNvSpPr/>
            <p:nvPr/>
          </p:nvSpPr>
          <p:spPr>
            <a:xfrm>
              <a:off x="8607175" y="700"/>
              <a:ext cx="538100" cy="295095"/>
            </a:xfrm>
            <a:custGeom>
              <a:rect b="b" l="l" r="r" t="t"/>
              <a:pathLst>
                <a:path extrusionOk="0" h="11893" w="21524">
                  <a:moveTo>
                    <a:pt x="21524" y="0"/>
                  </a:moveTo>
                  <a:lnTo>
                    <a:pt x="8026" y="0"/>
                  </a:lnTo>
                  <a:lnTo>
                    <a:pt x="0" y="11893"/>
                  </a:lnTo>
                  <a:lnTo>
                    <a:pt x="21524" y="11893"/>
                  </a:lnTo>
                  <a:close/>
                </a:path>
              </a:pathLst>
            </a:custGeom>
            <a:solidFill>
              <a:srgbClr val="52656B"/>
            </a:solidFill>
            <a:ln>
              <a:noFill/>
            </a:ln>
          </p:spPr>
        </p:sp>
        <p:sp>
          <p:nvSpPr>
            <p:cNvPr id="173" name="Google Shape;173;p12"/>
            <p:cNvSpPr txBox="1"/>
            <p:nvPr/>
          </p:nvSpPr>
          <p:spPr>
            <a:xfrm rot="-2102">
              <a:off x="76601" y="454"/>
              <a:ext cx="1471800" cy="466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s" sz="800">
                  <a:solidFill>
                    <a:schemeClr val="dk1"/>
                  </a:solidFill>
                  <a:latin typeface="Calibri"/>
                  <a:ea typeface="Calibri"/>
                  <a:cs typeface="Calibri"/>
                  <a:sym typeface="Calibri"/>
                </a:rPr>
                <a:t>WWW.YOURWEBSITE.COM</a:t>
              </a:r>
              <a:endParaRPr i="1" sz="800">
                <a:solidFill>
                  <a:schemeClr val="dk1"/>
                </a:solidFill>
                <a:latin typeface="Calibri"/>
                <a:ea typeface="Calibri"/>
                <a:cs typeface="Calibri"/>
                <a:sym typeface="Calibri"/>
              </a:endParaRPr>
            </a:p>
          </p:txBody>
        </p:sp>
        <p:sp>
          <p:nvSpPr>
            <p:cNvPr id="174" name="Google Shape;174;p12"/>
            <p:cNvSpPr txBox="1"/>
            <p:nvPr/>
          </p:nvSpPr>
          <p:spPr>
            <a:xfrm rot="-1752">
              <a:off x="8631714" y="4862"/>
              <a:ext cx="5886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FFFFFF"/>
                  </a:solidFill>
                  <a:latin typeface="Calibri"/>
                  <a:ea typeface="Calibri"/>
                  <a:cs typeface="Calibri"/>
                  <a:sym typeface="Calibri"/>
                </a:rPr>
                <a:t>Page #</a:t>
              </a:r>
              <a:endParaRPr i="1" sz="800">
                <a:solidFill>
                  <a:srgbClr val="FFFFFF"/>
                </a:solidFill>
                <a:latin typeface="Calibri"/>
                <a:ea typeface="Calibri"/>
                <a:cs typeface="Calibri"/>
                <a:sym typeface="Calibri"/>
              </a:endParaRPr>
            </a:p>
          </p:txBody>
        </p:sp>
      </p:grpSp>
      <p:sp>
        <p:nvSpPr>
          <p:cNvPr id="175" name="Google Shape;175;p12"/>
          <p:cNvSpPr txBox="1"/>
          <p:nvPr/>
        </p:nvSpPr>
        <p:spPr>
          <a:xfrm>
            <a:off x="3207875" y="1382525"/>
            <a:ext cx="1505100" cy="171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1000">
                <a:solidFill>
                  <a:srgbClr val="B8B89F"/>
                </a:solidFill>
                <a:latin typeface="Calibri"/>
                <a:ea typeface="Calibri"/>
                <a:cs typeface="Calibri"/>
                <a:sym typeface="Calibri"/>
              </a:rPr>
              <a:t>Suspendisse eu nibh</a:t>
            </a:r>
            <a:endParaRPr sz="1000">
              <a:solidFill>
                <a:srgbClr val="B8B89F"/>
              </a:solidFill>
              <a:latin typeface="Calibri"/>
              <a:ea typeface="Calibri"/>
              <a:cs typeface="Calibri"/>
              <a:sym typeface="Calibri"/>
            </a:endParaRPr>
          </a:p>
          <a:p>
            <a:pPr indent="0" lvl="0" marL="0" rtl="0" algn="l">
              <a:spcBef>
                <a:spcPts val="0"/>
              </a:spcBef>
              <a:spcAft>
                <a:spcPts val="0"/>
              </a:spcAft>
              <a:buNone/>
            </a:pPr>
            <a:r>
              <a:rPr lang="es" sz="1000">
                <a:solidFill>
                  <a:srgbClr val="52656B"/>
                </a:solidFill>
                <a:latin typeface="Calibri"/>
                <a:ea typeface="Calibri"/>
                <a:cs typeface="Calibri"/>
                <a:sym typeface="Calibri"/>
              </a:rPr>
              <a:t>Lorem ipsum dolor sit amet, consectetur adipiscing elit. Morbi egestas libero et lectus cursus scelerisque. Suspendisse eu nibh sed neque euismod molestie eu sed nisl.</a:t>
            </a:r>
            <a:endParaRPr sz="1000">
              <a:solidFill>
                <a:srgbClr val="52656B"/>
              </a:solidFill>
              <a:latin typeface="Calibri"/>
              <a:ea typeface="Calibri"/>
              <a:cs typeface="Calibri"/>
              <a:sym typeface="Calibri"/>
            </a:endParaRPr>
          </a:p>
        </p:txBody>
      </p:sp>
      <p:sp>
        <p:nvSpPr>
          <p:cNvPr id="176" name="Google Shape;176;p12"/>
          <p:cNvSpPr txBox="1"/>
          <p:nvPr/>
        </p:nvSpPr>
        <p:spPr>
          <a:xfrm>
            <a:off x="1702875" y="1382525"/>
            <a:ext cx="1505100" cy="171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1000">
                <a:solidFill>
                  <a:srgbClr val="B8B89F"/>
                </a:solidFill>
                <a:latin typeface="Calibri"/>
                <a:ea typeface="Calibri"/>
                <a:cs typeface="Calibri"/>
                <a:sym typeface="Calibri"/>
              </a:rPr>
              <a:t>Suspendisse eu nibh</a:t>
            </a:r>
            <a:endParaRPr sz="1000">
              <a:solidFill>
                <a:srgbClr val="B8B89F"/>
              </a:solidFill>
              <a:latin typeface="Calibri"/>
              <a:ea typeface="Calibri"/>
              <a:cs typeface="Calibri"/>
              <a:sym typeface="Calibri"/>
            </a:endParaRPr>
          </a:p>
          <a:p>
            <a:pPr indent="0" lvl="0" marL="0" rtl="0" algn="l">
              <a:spcBef>
                <a:spcPts val="0"/>
              </a:spcBef>
              <a:spcAft>
                <a:spcPts val="0"/>
              </a:spcAft>
              <a:buNone/>
            </a:pPr>
            <a:r>
              <a:rPr lang="es" sz="1000">
                <a:solidFill>
                  <a:srgbClr val="52656B"/>
                </a:solidFill>
                <a:latin typeface="Calibri"/>
                <a:ea typeface="Calibri"/>
                <a:cs typeface="Calibri"/>
                <a:sym typeface="Calibri"/>
              </a:rPr>
              <a:t>Lorem ipsum dolor sit amet, consectetur adipiscing elit. Morbi egestas libero et lectus cursus scelerisque. Suspendisse eu nibh sed neque euismod molestie eu sed nisl.</a:t>
            </a:r>
            <a:endParaRPr sz="1000">
              <a:solidFill>
                <a:srgbClr val="52656B"/>
              </a:solidFill>
              <a:latin typeface="Calibri"/>
              <a:ea typeface="Calibri"/>
              <a:cs typeface="Calibri"/>
              <a:sym typeface="Calibri"/>
            </a:endParaRPr>
          </a:p>
        </p:txBody>
      </p:sp>
      <p:sp>
        <p:nvSpPr>
          <p:cNvPr id="177" name="Google Shape;177;p12"/>
          <p:cNvSpPr txBox="1"/>
          <p:nvPr/>
        </p:nvSpPr>
        <p:spPr>
          <a:xfrm>
            <a:off x="197875" y="1382525"/>
            <a:ext cx="1505100" cy="171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1000">
                <a:solidFill>
                  <a:srgbClr val="B8B89F"/>
                </a:solidFill>
                <a:latin typeface="Calibri"/>
                <a:ea typeface="Calibri"/>
                <a:cs typeface="Calibri"/>
                <a:sym typeface="Calibri"/>
              </a:rPr>
              <a:t>Suspendisse eu nibh</a:t>
            </a:r>
            <a:endParaRPr sz="1000">
              <a:solidFill>
                <a:srgbClr val="B8B89F"/>
              </a:solidFill>
              <a:latin typeface="Calibri"/>
              <a:ea typeface="Calibri"/>
              <a:cs typeface="Calibri"/>
              <a:sym typeface="Calibri"/>
            </a:endParaRPr>
          </a:p>
          <a:p>
            <a:pPr indent="0" lvl="0" marL="0" rtl="0" algn="l">
              <a:spcBef>
                <a:spcPts val="0"/>
              </a:spcBef>
              <a:spcAft>
                <a:spcPts val="0"/>
              </a:spcAft>
              <a:buNone/>
            </a:pPr>
            <a:r>
              <a:rPr lang="es" sz="1000">
                <a:solidFill>
                  <a:srgbClr val="52656B"/>
                </a:solidFill>
                <a:latin typeface="Calibri"/>
                <a:ea typeface="Calibri"/>
                <a:cs typeface="Calibri"/>
                <a:sym typeface="Calibri"/>
              </a:rPr>
              <a:t>Lorem ipsum dolor sit amet, consectetur adipiscing elit. Morbi egestas libero et lectus cursus scelerisque. Suspendisse eu nibh sed neque euismod molestie eu sed nisl.</a:t>
            </a:r>
            <a:endParaRPr sz="1000">
              <a:solidFill>
                <a:srgbClr val="52656B"/>
              </a:solidFill>
              <a:latin typeface="Calibri"/>
              <a:ea typeface="Calibri"/>
              <a:cs typeface="Calibri"/>
              <a:sym typeface="Calibri"/>
            </a:endParaRPr>
          </a:p>
        </p:txBody>
      </p:sp>
      <p:sp>
        <p:nvSpPr>
          <p:cNvPr id="178" name="Google Shape;178;p12"/>
          <p:cNvSpPr txBox="1"/>
          <p:nvPr/>
        </p:nvSpPr>
        <p:spPr>
          <a:xfrm>
            <a:off x="197875" y="716750"/>
            <a:ext cx="4406400" cy="6219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s">
                <a:solidFill>
                  <a:srgbClr val="52656B"/>
                </a:solidFill>
                <a:latin typeface="Calibri"/>
                <a:ea typeface="Calibri"/>
                <a:cs typeface="Calibri"/>
                <a:sym typeface="Calibri"/>
              </a:rPr>
              <a:t>Pellentesque porttitor ligula rutrum luctus varius.</a:t>
            </a:r>
            <a:endParaRPr>
              <a:solidFill>
                <a:srgbClr val="52656B"/>
              </a:solidFill>
              <a:latin typeface="Calibri"/>
              <a:ea typeface="Calibri"/>
              <a:cs typeface="Calibri"/>
              <a:sym typeface="Calibri"/>
            </a:endParaRPr>
          </a:p>
        </p:txBody>
      </p:sp>
      <p:sp>
        <p:nvSpPr>
          <p:cNvPr id="179" name="Google Shape;179;p12"/>
          <p:cNvSpPr txBox="1"/>
          <p:nvPr/>
        </p:nvSpPr>
        <p:spPr>
          <a:xfrm>
            <a:off x="197876" y="466700"/>
            <a:ext cx="4946700" cy="6219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s" sz="3000">
                <a:solidFill>
                  <a:srgbClr val="B8B89F"/>
                </a:solidFill>
                <a:latin typeface="Calibri"/>
                <a:ea typeface="Calibri"/>
                <a:cs typeface="Calibri"/>
                <a:sym typeface="Calibri"/>
              </a:rPr>
              <a:t>Morbi egestas</a:t>
            </a:r>
            <a:endParaRPr b="1">
              <a:solidFill>
                <a:srgbClr val="B8B89F"/>
              </a:solidFill>
              <a:latin typeface="Calibri"/>
              <a:ea typeface="Calibri"/>
              <a:cs typeface="Calibri"/>
              <a:sym typeface="Calibri"/>
            </a:endParaRPr>
          </a:p>
        </p:txBody>
      </p:sp>
      <p:sp>
        <p:nvSpPr>
          <p:cNvPr id="180" name="Google Shape;180;p12"/>
          <p:cNvSpPr/>
          <p:nvPr/>
        </p:nvSpPr>
        <p:spPr>
          <a:xfrm>
            <a:off x="5827250" y="3808075"/>
            <a:ext cx="2914800" cy="1053600"/>
          </a:xfrm>
          <a:prstGeom prst="rect">
            <a:avLst/>
          </a:prstGeom>
          <a:solidFill>
            <a:srgbClr val="000000">
              <a:alpha val="446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12"/>
          <p:cNvSpPr txBox="1"/>
          <p:nvPr/>
        </p:nvSpPr>
        <p:spPr>
          <a:xfrm>
            <a:off x="5867925" y="3682500"/>
            <a:ext cx="2684100" cy="12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a:solidFill>
                  <a:srgbClr val="FFFFFF"/>
                </a:solidFill>
                <a:latin typeface="Calibri"/>
                <a:ea typeface="Calibri"/>
                <a:cs typeface="Calibri"/>
                <a:sym typeface="Calibri"/>
              </a:rPr>
              <a:t>Aenean id quam erat. Praesent consectetur rhoncus ultricies. </a:t>
            </a:r>
            <a:r>
              <a:rPr b="1" i="1" lang="es">
                <a:solidFill>
                  <a:srgbClr val="CDFF00"/>
                </a:solidFill>
                <a:latin typeface="Calibri"/>
                <a:ea typeface="Calibri"/>
                <a:cs typeface="Calibri"/>
                <a:sym typeface="Calibri"/>
              </a:rPr>
              <a:t>SED RHONCUS</a:t>
            </a:r>
            <a:r>
              <a:rPr b="1" lang="es">
                <a:solidFill>
                  <a:srgbClr val="FFFFFF"/>
                </a:solidFill>
                <a:latin typeface="Calibri"/>
                <a:ea typeface="Calibri"/>
                <a:cs typeface="Calibri"/>
                <a:sym typeface="Calibri"/>
              </a:rPr>
              <a:t> </a:t>
            </a:r>
            <a:r>
              <a:rPr lang="es">
                <a:solidFill>
                  <a:srgbClr val="FFFFFF"/>
                </a:solidFill>
                <a:latin typeface="Calibri"/>
                <a:ea typeface="Calibri"/>
                <a:cs typeface="Calibri"/>
                <a:sym typeface="Calibri"/>
              </a:rPr>
              <a:t>mi. Sed mattis sodales purus eu semper. </a:t>
            </a:r>
            <a:endParaRPr>
              <a:solidFill>
                <a:srgbClr val="FFFFFF"/>
              </a:solidFill>
              <a:latin typeface="Calibri"/>
              <a:ea typeface="Calibri"/>
              <a:cs typeface="Calibri"/>
              <a:sym typeface="Calibri"/>
            </a:endParaRPr>
          </a:p>
        </p:txBody>
      </p:sp>
      <p:sp>
        <p:nvSpPr>
          <p:cNvPr id="182" name="Google Shape;182;p12"/>
          <p:cNvSpPr txBox="1"/>
          <p:nvPr/>
        </p:nvSpPr>
        <p:spPr>
          <a:xfrm>
            <a:off x="3207875" y="3095825"/>
            <a:ext cx="1505100" cy="171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1000">
                <a:solidFill>
                  <a:srgbClr val="B8B89F"/>
                </a:solidFill>
                <a:latin typeface="Calibri"/>
                <a:ea typeface="Calibri"/>
                <a:cs typeface="Calibri"/>
                <a:sym typeface="Calibri"/>
              </a:rPr>
              <a:t>Suspendisse eu nibh</a:t>
            </a:r>
            <a:endParaRPr sz="1000">
              <a:solidFill>
                <a:srgbClr val="B8B89F"/>
              </a:solidFill>
              <a:latin typeface="Calibri"/>
              <a:ea typeface="Calibri"/>
              <a:cs typeface="Calibri"/>
              <a:sym typeface="Calibri"/>
            </a:endParaRPr>
          </a:p>
          <a:p>
            <a:pPr indent="0" lvl="0" marL="0" rtl="0" algn="l">
              <a:spcBef>
                <a:spcPts val="0"/>
              </a:spcBef>
              <a:spcAft>
                <a:spcPts val="0"/>
              </a:spcAft>
              <a:buNone/>
            </a:pPr>
            <a:r>
              <a:rPr lang="es" sz="1000">
                <a:solidFill>
                  <a:srgbClr val="52656B"/>
                </a:solidFill>
                <a:latin typeface="Calibri"/>
                <a:ea typeface="Calibri"/>
                <a:cs typeface="Calibri"/>
                <a:sym typeface="Calibri"/>
              </a:rPr>
              <a:t>Lorem ipsum dolor sit amet, consectetur adipiscing elit. Morbi egestas libero et lectus cursus scelerisque. Suspendisse eu nibh sed neque euismod molestie eu sed nisl.</a:t>
            </a:r>
            <a:endParaRPr sz="1000">
              <a:solidFill>
                <a:srgbClr val="52656B"/>
              </a:solidFill>
              <a:latin typeface="Calibri"/>
              <a:ea typeface="Calibri"/>
              <a:cs typeface="Calibri"/>
              <a:sym typeface="Calibri"/>
            </a:endParaRPr>
          </a:p>
        </p:txBody>
      </p:sp>
      <p:sp>
        <p:nvSpPr>
          <p:cNvPr id="183" name="Google Shape;183;p12"/>
          <p:cNvSpPr txBox="1"/>
          <p:nvPr/>
        </p:nvSpPr>
        <p:spPr>
          <a:xfrm>
            <a:off x="1702875" y="3095825"/>
            <a:ext cx="1505100" cy="171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1000">
                <a:solidFill>
                  <a:srgbClr val="B8B89F"/>
                </a:solidFill>
                <a:latin typeface="Calibri"/>
                <a:ea typeface="Calibri"/>
                <a:cs typeface="Calibri"/>
                <a:sym typeface="Calibri"/>
              </a:rPr>
              <a:t>Suspendisse eu nibh</a:t>
            </a:r>
            <a:endParaRPr sz="1000">
              <a:solidFill>
                <a:srgbClr val="B8B89F"/>
              </a:solidFill>
              <a:latin typeface="Calibri"/>
              <a:ea typeface="Calibri"/>
              <a:cs typeface="Calibri"/>
              <a:sym typeface="Calibri"/>
            </a:endParaRPr>
          </a:p>
          <a:p>
            <a:pPr indent="0" lvl="0" marL="0" rtl="0" algn="l">
              <a:spcBef>
                <a:spcPts val="0"/>
              </a:spcBef>
              <a:spcAft>
                <a:spcPts val="0"/>
              </a:spcAft>
              <a:buNone/>
            </a:pPr>
            <a:r>
              <a:rPr lang="es" sz="1000">
                <a:solidFill>
                  <a:srgbClr val="52656B"/>
                </a:solidFill>
                <a:latin typeface="Calibri"/>
                <a:ea typeface="Calibri"/>
                <a:cs typeface="Calibri"/>
                <a:sym typeface="Calibri"/>
              </a:rPr>
              <a:t>Lorem ipsum dolor sit amet, consectetur adipiscing elit. Morbi egestas libero et lectus cursus scelerisque. Suspendisse eu nibh sed neque euismod molestie eu sed nisl.</a:t>
            </a:r>
            <a:endParaRPr sz="1000">
              <a:solidFill>
                <a:srgbClr val="52656B"/>
              </a:solidFill>
              <a:latin typeface="Calibri"/>
              <a:ea typeface="Calibri"/>
              <a:cs typeface="Calibri"/>
              <a:sym typeface="Calibri"/>
            </a:endParaRPr>
          </a:p>
        </p:txBody>
      </p:sp>
      <p:sp>
        <p:nvSpPr>
          <p:cNvPr id="184" name="Google Shape;184;p12"/>
          <p:cNvSpPr txBox="1"/>
          <p:nvPr/>
        </p:nvSpPr>
        <p:spPr>
          <a:xfrm>
            <a:off x="197875" y="3095825"/>
            <a:ext cx="1505100" cy="171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1000">
                <a:solidFill>
                  <a:srgbClr val="B8B89F"/>
                </a:solidFill>
                <a:latin typeface="Calibri"/>
                <a:ea typeface="Calibri"/>
                <a:cs typeface="Calibri"/>
                <a:sym typeface="Calibri"/>
              </a:rPr>
              <a:t>Suspendisse eu nibh</a:t>
            </a:r>
            <a:endParaRPr sz="1000">
              <a:solidFill>
                <a:srgbClr val="B8B89F"/>
              </a:solidFill>
              <a:latin typeface="Calibri"/>
              <a:ea typeface="Calibri"/>
              <a:cs typeface="Calibri"/>
              <a:sym typeface="Calibri"/>
            </a:endParaRPr>
          </a:p>
          <a:p>
            <a:pPr indent="0" lvl="0" marL="0" rtl="0" algn="l">
              <a:spcBef>
                <a:spcPts val="0"/>
              </a:spcBef>
              <a:spcAft>
                <a:spcPts val="0"/>
              </a:spcAft>
              <a:buNone/>
            </a:pPr>
            <a:r>
              <a:rPr lang="es" sz="1000">
                <a:solidFill>
                  <a:srgbClr val="52656B"/>
                </a:solidFill>
                <a:latin typeface="Calibri"/>
                <a:ea typeface="Calibri"/>
                <a:cs typeface="Calibri"/>
                <a:sym typeface="Calibri"/>
              </a:rPr>
              <a:t>Lorem ipsum dolor sit amet, consectetur adipiscing elit. Morbi egestas libero et lectus cursus scelerisque. Suspendisse eu nibh sed neque euismod molestie eu sed nisl.</a:t>
            </a:r>
            <a:endParaRPr sz="1000">
              <a:solidFill>
                <a:srgbClr val="52656B"/>
              </a:solidFill>
              <a:latin typeface="Calibri"/>
              <a:ea typeface="Calibri"/>
              <a:cs typeface="Calibri"/>
              <a:sym typeface="Calibri"/>
            </a:endParaRPr>
          </a:p>
        </p:txBody>
      </p:sp>
      <p:sp>
        <p:nvSpPr>
          <p:cNvPr id="185" name="Google Shape;185;p12"/>
          <p:cNvSpPr/>
          <p:nvPr/>
        </p:nvSpPr>
        <p:spPr>
          <a:xfrm>
            <a:off x="5379375" y="327600"/>
            <a:ext cx="45900" cy="48159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9" name="Shape 189"/>
        <p:cNvGrpSpPr/>
        <p:nvPr/>
      </p:nvGrpSpPr>
      <p:grpSpPr>
        <a:xfrm>
          <a:off x="0" y="0"/>
          <a:ext cx="0" cy="0"/>
          <a:chOff x="0" y="0"/>
          <a:chExt cx="0" cy="0"/>
        </a:xfrm>
      </p:grpSpPr>
      <p:grpSp>
        <p:nvGrpSpPr>
          <p:cNvPr id="190" name="Google Shape;190;p13"/>
          <p:cNvGrpSpPr/>
          <p:nvPr/>
        </p:nvGrpSpPr>
        <p:grpSpPr>
          <a:xfrm>
            <a:off x="0" y="0"/>
            <a:ext cx="9220314" cy="489012"/>
            <a:chOff x="0" y="0"/>
            <a:chExt cx="9220314" cy="489012"/>
          </a:xfrm>
        </p:grpSpPr>
        <p:grpSp>
          <p:nvGrpSpPr>
            <p:cNvPr id="191" name="Google Shape;191;p13"/>
            <p:cNvGrpSpPr/>
            <p:nvPr/>
          </p:nvGrpSpPr>
          <p:grpSpPr>
            <a:xfrm>
              <a:off x="0" y="36887"/>
              <a:ext cx="9144000" cy="452125"/>
              <a:chOff x="-152400" y="0"/>
              <a:chExt cx="9144000" cy="452125"/>
            </a:xfrm>
          </p:grpSpPr>
          <p:sp>
            <p:nvSpPr>
              <p:cNvPr id="192" name="Google Shape;192;p13"/>
              <p:cNvSpPr/>
              <p:nvPr/>
            </p:nvSpPr>
            <p:spPr>
              <a:xfrm>
                <a:off x="-152400" y="0"/>
                <a:ext cx="9144000" cy="295800"/>
              </a:xfrm>
              <a:prstGeom prst="rect">
                <a:avLst/>
              </a:prstGeom>
              <a:solidFill>
                <a:srgbClr val="5265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13"/>
              <p:cNvSpPr/>
              <p:nvPr/>
            </p:nvSpPr>
            <p:spPr>
              <a:xfrm rot="-2700000">
                <a:off x="430631" y="172501"/>
                <a:ext cx="231648" cy="231648"/>
              </a:xfrm>
              <a:prstGeom prst="rtTriangle">
                <a:avLst/>
              </a:prstGeom>
              <a:solidFill>
                <a:srgbClr val="5265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4" name="Google Shape;194;p13"/>
            <p:cNvGrpSpPr/>
            <p:nvPr/>
          </p:nvGrpSpPr>
          <p:grpSpPr>
            <a:xfrm>
              <a:off x="0" y="0"/>
              <a:ext cx="9144000" cy="452125"/>
              <a:chOff x="0" y="0"/>
              <a:chExt cx="9144000" cy="452125"/>
            </a:xfrm>
          </p:grpSpPr>
          <p:sp>
            <p:nvSpPr>
              <p:cNvPr id="195" name="Google Shape;195;p13"/>
              <p:cNvSpPr/>
              <p:nvPr/>
            </p:nvSpPr>
            <p:spPr>
              <a:xfrm>
                <a:off x="0" y="0"/>
                <a:ext cx="9144000" cy="295800"/>
              </a:xfrm>
              <a:prstGeom prst="rect">
                <a:avLst/>
              </a:prstGeom>
              <a:solidFill>
                <a:srgbClr val="B8B8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13"/>
              <p:cNvSpPr/>
              <p:nvPr/>
            </p:nvSpPr>
            <p:spPr>
              <a:xfrm rot="-2700000">
                <a:off x="559249" y="172501"/>
                <a:ext cx="231648" cy="231648"/>
              </a:xfrm>
              <a:prstGeom prst="rtTriangle">
                <a:avLst/>
              </a:prstGeom>
              <a:solidFill>
                <a:srgbClr val="B8B89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97" name="Google Shape;197;p13"/>
            <p:cNvSpPr/>
            <p:nvPr/>
          </p:nvSpPr>
          <p:spPr>
            <a:xfrm>
              <a:off x="8607175" y="700"/>
              <a:ext cx="538100" cy="295095"/>
            </a:xfrm>
            <a:custGeom>
              <a:rect b="b" l="l" r="r" t="t"/>
              <a:pathLst>
                <a:path extrusionOk="0" h="11893" w="21524">
                  <a:moveTo>
                    <a:pt x="21524" y="0"/>
                  </a:moveTo>
                  <a:lnTo>
                    <a:pt x="8026" y="0"/>
                  </a:lnTo>
                  <a:lnTo>
                    <a:pt x="0" y="11893"/>
                  </a:lnTo>
                  <a:lnTo>
                    <a:pt x="21524" y="11893"/>
                  </a:lnTo>
                  <a:close/>
                </a:path>
              </a:pathLst>
            </a:custGeom>
            <a:solidFill>
              <a:srgbClr val="52656B"/>
            </a:solidFill>
            <a:ln>
              <a:noFill/>
            </a:ln>
          </p:spPr>
        </p:sp>
        <p:sp>
          <p:nvSpPr>
            <p:cNvPr id="198" name="Google Shape;198;p13"/>
            <p:cNvSpPr txBox="1"/>
            <p:nvPr/>
          </p:nvSpPr>
          <p:spPr>
            <a:xfrm rot="-2102">
              <a:off x="76601" y="454"/>
              <a:ext cx="1471800" cy="466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s" sz="800">
                  <a:solidFill>
                    <a:schemeClr val="dk1"/>
                  </a:solidFill>
                  <a:latin typeface="Calibri"/>
                  <a:ea typeface="Calibri"/>
                  <a:cs typeface="Calibri"/>
                  <a:sym typeface="Calibri"/>
                </a:rPr>
                <a:t>WWW.YOURWEBSITE.COM</a:t>
              </a:r>
              <a:endParaRPr i="1" sz="800">
                <a:solidFill>
                  <a:schemeClr val="dk1"/>
                </a:solidFill>
                <a:latin typeface="Calibri"/>
                <a:ea typeface="Calibri"/>
                <a:cs typeface="Calibri"/>
                <a:sym typeface="Calibri"/>
              </a:endParaRPr>
            </a:p>
          </p:txBody>
        </p:sp>
        <p:sp>
          <p:nvSpPr>
            <p:cNvPr id="199" name="Google Shape;199;p13"/>
            <p:cNvSpPr txBox="1"/>
            <p:nvPr/>
          </p:nvSpPr>
          <p:spPr>
            <a:xfrm rot="-1752">
              <a:off x="8631714" y="4862"/>
              <a:ext cx="5886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sz="800">
                  <a:solidFill>
                    <a:srgbClr val="FFFFFF"/>
                  </a:solidFill>
                  <a:latin typeface="Calibri"/>
                  <a:ea typeface="Calibri"/>
                  <a:cs typeface="Calibri"/>
                  <a:sym typeface="Calibri"/>
                </a:rPr>
                <a:t>Page #</a:t>
              </a:r>
              <a:endParaRPr i="1" sz="800">
                <a:solidFill>
                  <a:srgbClr val="FFFFFF"/>
                </a:solidFill>
                <a:latin typeface="Calibri"/>
                <a:ea typeface="Calibri"/>
                <a:cs typeface="Calibri"/>
                <a:sym typeface="Calibri"/>
              </a:endParaRPr>
            </a:p>
          </p:txBody>
        </p:sp>
      </p:grpSp>
      <p:sp>
        <p:nvSpPr>
          <p:cNvPr id="200" name="Google Shape;200;p13"/>
          <p:cNvSpPr txBox="1"/>
          <p:nvPr/>
        </p:nvSpPr>
        <p:spPr>
          <a:xfrm>
            <a:off x="818700" y="1964725"/>
            <a:ext cx="2235000" cy="314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B8B89F"/>
                </a:solidFill>
                <a:latin typeface="Calibri"/>
                <a:ea typeface="Calibri"/>
                <a:cs typeface="Calibri"/>
                <a:sym typeface="Calibri"/>
              </a:rPr>
              <a:t>AENEAN IN MAGNA</a:t>
            </a:r>
            <a:endParaRPr b="1">
              <a:solidFill>
                <a:srgbClr val="B8B89F"/>
              </a:solidFill>
              <a:latin typeface="Calibri"/>
              <a:ea typeface="Calibri"/>
              <a:cs typeface="Calibri"/>
              <a:sym typeface="Calibri"/>
            </a:endParaRPr>
          </a:p>
        </p:txBody>
      </p:sp>
      <p:sp>
        <p:nvSpPr>
          <p:cNvPr id="201" name="Google Shape;201;p13"/>
          <p:cNvSpPr txBox="1"/>
          <p:nvPr/>
        </p:nvSpPr>
        <p:spPr>
          <a:xfrm>
            <a:off x="655650" y="2196074"/>
            <a:ext cx="2561100" cy="459900"/>
          </a:xfrm>
          <a:prstGeom prst="rect">
            <a:avLst/>
          </a:prstGeom>
          <a:noFill/>
          <a:ln>
            <a:noFill/>
          </a:ln>
        </p:spPr>
        <p:txBody>
          <a:bodyPr anchorCtr="0" anchor="t" bIns="91425" lIns="91425" spcFirstLastPara="1" rIns="91425" wrap="square" tIns="91425">
            <a:noAutofit/>
          </a:bodyPr>
          <a:lstStyle/>
          <a:p>
            <a:pPr indent="0" lvl="0" marL="0" rtl="0" algn="ctr">
              <a:lnSpc>
                <a:spcPct val="121000"/>
              </a:lnSpc>
              <a:spcBef>
                <a:spcPts val="0"/>
              </a:spcBef>
              <a:spcAft>
                <a:spcPts val="0"/>
              </a:spcAft>
              <a:buNone/>
            </a:pPr>
            <a:r>
              <a:rPr lang="es" sz="1000">
                <a:solidFill>
                  <a:srgbClr val="52656B"/>
                </a:solidFill>
                <a:latin typeface="Calibri"/>
                <a:ea typeface="Calibri"/>
                <a:cs typeface="Calibri"/>
                <a:sym typeface="Calibri"/>
              </a:rPr>
              <a:t>Nullam nisl odio, mattis vel magna quis, bibendum ornare erat. Nullam ut ex </a:t>
            </a:r>
            <a:endParaRPr sz="1000">
              <a:solidFill>
                <a:srgbClr val="52656B"/>
              </a:solidFill>
              <a:latin typeface="Calibri"/>
              <a:ea typeface="Calibri"/>
              <a:cs typeface="Calibri"/>
              <a:sym typeface="Calibri"/>
            </a:endParaRPr>
          </a:p>
        </p:txBody>
      </p:sp>
      <p:sp>
        <p:nvSpPr>
          <p:cNvPr id="202" name="Google Shape;202;p13"/>
          <p:cNvSpPr txBox="1"/>
          <p:nvPr/>
        </p:nvSpPr>
        <p:spPr>
          <a:xfrm>
            <a:off x="3454500" y="1964725"/>
            <a:ext cx="2235000" cy="314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B8B89F"/>
                </a:solidFill>
                <a:latin typeface="Calibri"/>
                <a:ea typeface="Calibri"/>
                <a:cs typeface="Calibri"/>
                <a:sym typeface="Calibri"/>
              </a:rPr>
              <a:t>AENEAN IN MAGNA</a:t>
            </a:r>
            <a:endParaRPr b="1">
              <a:solidFill>
                <a:srgbClr val="B8B89F"/>
              </a:solidFill>
              <a:latin typeface="Calibri"/>
              <a:ea typeface="Calibri"/>
              <a:cs typeface="Calibri"/>
              <a:sym typeface="Calibri"/>
            </a:endParaRPr>
          </a:p>
        </p:txBody>
      </p:sp>
      <p:sp>
        <p:nvSpPr>
          <p:cNvPr id="203" name="Google Shape;203;p13"/>
          <p:cNvSpPr txBox="1"/>
          <p:nvPr/>
        </p:nvSpPr>
        <p:spPr>
          <a:xfrm>
            <a:off x="3291450" y="2196073"/>
            <a:ext cx="2561100" cy="720300"/>
          </a:xfrm>
          <a:prstGeom prst="rect">
            <a:avLst/>
          </a:prstGeom>
          <a:noFill/>
          <a:ln>
            <a:noFill/>
          </a:ln>
        </p:spPr>
        <p:txBody>
          <a:bodyPr anchorCtr="0" anchor="t" bIns="91425" lIns="91425" spcFirstLastPara="1" rIns="91425" wrap="square" tIns="91425">
            <a:noAutofit/>
          </a:bodyPr>
          <a:lstStyle/>
          <a:p>
            <a:pPr indent="0" lvl="0" marL="0" rtl="0" algn="ctr">
              <a:lnSpc>
                <a:spcPct val="121000"/>
              </a:lnSpc>
              <a:spcBef>
                <a:spcPts val="0"/>
              </a:spcBef>
              <a:spcAft>
                <a:spcPts val="0"/>
              </a:spcAft>
              <a:buNone/>
            </a:pPr>
            <a:r>
              <a:rPr lang="es" sz="1000">
                <a:solidFill>
                  <a:srgbClr val="52656B"/>
                </a:solidFill>
                <a:latin typeface="Calibri"/>
                <a:ea typeface="Calibri"/>
                <a:cs typeface="Calibri"/>
                <a:sym typeface="Calibri"/>
              </a:rPr>
              <a:t>Nullam nisl odio, mattis vel magna quis, bibendum ornare erat. Nullam ut ex </a:t>
            </a:r>
            <a:endParaRPr sz="1000">
              <a:solidFill>
                <a:srgbClr val="52656B"/>
              </a:solidFill>
              <a:latin typeface="Calibri"/>
              <a:ea typeface="Calibri"/>
              <a:cs typeface="Calibri"/>
              <a:sym typeface="Calibri"/>
            </a:endParaRPr>
          </a:p>
        </p:txBody>
      </p:sp>
      <p:sp>
        <p:nvSpPr>
          <p:cNvPr id="204" name="Google Shape;204;p13"/>
          <p:cNvSpPr txBox="1"/>
          <p:nvPr/>
        </p:nvSpPr>
        <p:spPr>
          <a:xfrm>
            <a:off x="6253350" y="1964725"/>
            <a:ext cx="2235000" cy="314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B8B89F"/>
                </a:solidFill>
                <a:latin typeface="Calibri"/>
                <a:ea typeface="Calibri"/>
                <a:cs typeface="Calibri"/>
                <a:sym typeface="Calibri"/>
              </a:rPr>
              <a:t>AENEAN IN MAGNA</a:t>
            </a:r>
            <a:endParaRPr b="1">
              <a:solidFill>
                <a:srgbClr val="B8B89F"/>
              </a:solidFill>
              <a:latin typeface="Calibri"/>
              <a:ea typeface="Calibri"/>
              <a:cs typeface="Calibri"/>
              <a:sym typeface="Calibri"/>
            </a:endParaRPr>
          </a:p>
        </p:txBody>
      </p:sp>
      <p:sp>
        <p:nvSpPr>
          <p:cNvPr id="205" name="Google Shape;205;p13"/>
          <p:cNvSpPr txBox="1"/>
          <p:nvPr/>
        </p:nvSpPr>
        <p:spPr>
          <a:xfrm>
            <a:off x="6090300" y="2196073"/>
            <a:ext cx="2561100" cy="720300"/>
          </a:xfrm>
          <a:prstGeom prst="rect">
            <a:avLst/>
          </a:prstGeom>
          <a:noFill/>
          <a:ln>
            <a:noFill/>
          </a:ln>
        </p:spPr>
        <p:txBody>
          <a:bodyPr anchorCtr="0" anchor="t" bIns="91425" lIns="91425" spcFirstLastPara="1" rIns="91425" wrap="square" tIns="91425">
            <a:noAutofit/>
          </a:bodyPr>
          <a:lstStyle/>
          <a:p>
            <a:pPr indent="0" lvl="0" marL="0" rtl="0" algn="ctr">
              <a:lnSpc>
                <a:spcPct val="121000"/>
              </a:lnSpc>
              <a:spcBef>
                <a:spcPts val="0"/>
              </a:spcBef>
              <a:spcAft>
                <a:spcPts val="0"/>
              </a:spcAft>
              <a:buNone/>
            </a:pPr>
            <a:r>
              <a:rPr lang="es" sz="1000">
                <a:solidFill>
                  <a:srgbClr val="52656B"/>
                </a:solidFill>
                <a:latin typeface="Calibri"/>
                <a:ea typeface="Calibri"/>
                <a:cs typeface="Calibri"/>
                <a:sym typeface="Calibri"/>
              </a:rPr>
              <a:t>Nullam nisl odio, mattis vel magna quis, bibendum ornare erat. Nullam ut ex </a:t>
            </a:r>
            <a:endParaRPr sz="1000">
              <a:solidFill>
                <a:srgbClr val="52656B"/>
              </a:solidFill>
              <a:latin typeface="Calibri"/>
              <a:ea typeface="Calibri"/>
              <a:cs typeface="Calibri"/>
              <a:sym typeface="Calibri"/>
            </a:endParaRPr>
          </a:p>
        </p:txBody>
      </p:sp>
      <p:pic>
        <p:nvPicPr>
          <p:cNvPr id="206" name="Google Shape;206;p13"/>
          <p:cNvPicPr preferRelativeResize="0"/>
          <p:nvPr/>
        </p:nvPicPr>
        <p:blipFill>
          <a:blip r:embed="rId3">
            <a:alphaModFix/>
          </a:blip>
          <a:stretch>
            <a:fillRect/>
          </a:stretch>
        </p:blipFill>
        <p:spPr>
          <a:xfrm>
            <a:off x="6812463" y="600513"/>
            <a:ext cx="1116774" cy="1116774"/>
          </a:xfrm>
          <a:prstGeom prst="rect">
            <a:avLst/>
          </a:prstGeom>
          <a:noFill/>
          <a:ln>
            <a:noFill/>
          </a:ln>
        </p:spPr>
      </p:pic>
      <p:pic>
        <p:nvPicPr>
          <p:cNvPr id="207" name="Google Shape;207;p13"/>
          <p:cNvPicPr preferRelativeResize="0"/>
          <p:nvPr/>
        </p:nvPicPr>
        <p:blipFill>
          <a:blip r:embed="rId4">
            <a:alphaModFix/>
          </a:blip>
          <a:stretch>
            <a:fillRect/>
          </a:stretch>
        </p:blipFill>
        <p:spPr>
          <a:xfrm>
            <a:off x="4051775" y="600513"/>
            <a:ext cx="1116774" cy="1116774"/>
          </a:xfrm>
          <a:prstGeom prst="rect">
            <a:avLst/>
          </a:prstGeom>
          <a:noFill/>
          <a:ln>
            <a:noFill/>
          </a:ln>
        </p:spPr>
      </p:pic>
      <p:pic>
        <p:nvPicPr>
          <p:cNvPr id="208" name="Google Shape;208;p13"/>
          <p:cNvPicPr preferRelativeResize="0"/>
          <p:nvPr/>
        </p:nvPicPr>
        <p:blipFill>
          <a:blip r:embed="rId5">
            <a:alphaModFix/>
          </a:blip>
          <a:stretch>
            <a:fillRect/>
          </a:stretch>
        </p:blipFill>
        <p:spPr>
          <a:xfrm>
            <a:off x="1377813" y="600513"/>
            <a:ext cx="1116774" cy="1116774"/>
          </a:xfrm>
          <a:prstGeom prst="rect">
            <a:avLst/>
          </a:prstGeom>
          <a:noFill/>
          <a:ln>
            <a:noFill/>
          </a:ln>
        </p:spPr>
      </p:pic>
      <p:sp>
        <p:nvSpPr>
          <p:cNvPr id="209" name="Google Shape;209;p13"/>
          <p:cNvSpPr txBox="1"/>
          <p:nvPr/>
        </p:nvSpPr>
        <p:spPr>
          <a:xfrm>
            <a:off x="818700" y="4252425"/>
            <a:ext cx="2235000" cy="314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B8B89F"/>
                </a:solidFill>
                <a:latin typeface="Calibri"/>
                <a:ea typeface="Calibri"/>
                <a:cs typeface="Calibri"/>
                <a:sym typeface="Calibri"/>
              </a:rPr>
              <a:t>AENEAN IN MAGNA</a:t>
            </a:r>
            <a:endParaRPr b="1">
              <a:solidFill>
                <a:srgbClr val="B8B89F"/>
              </a:solidFill>
              <a:latin typeface="Calibri"/>
              <a:ea typeface="Calibri"/>
              <a:cs typeface="Calibri"/>
              <a:sym typeface="Calibri"/>
            </a:endParaRPr>
          </a:p>
        </p:txBody>
      </p:sp>
      <p:sp>
        <p:nvSpPr>
          <p:cNvPr id="210" name="Google Shape;210;p13"/>
          <p:cNvSpPr txBox="1"/>
          <p:nvPr/>
        </p:nvSpPr>
        <p:spPr>
          <a:xfrm>
            <a:off x="655650" y="4483774"/>
            <a:ext cx="2561100" cy="459900"/>
          </a:xfrm>
          <a:prstGeom prst="rect">
            <a:avLst/>
          </a:prstGeom>
          <a:noFill/>
          <a:ln>
            <a:noFill/>
          </a:ln>
        </p:spPr>
        <p:txBody>
          <a:bodyPr anchorCtr="0" anchor="t" bIns="91425" lIns="91425" spcFirstLastPara="1" rIns="91425" wrap="square" tIns="91425">
            <a:noAutofit/>
          </a:bodyPr>
          <a:lstStyle/>
          <a:p>
            <a:pPr indent="0" lvl="0" marL="0" rtl="0" algn="ctr">
              <a:lnSpc>
                <a:spcPct val="121000"/>
              </a:lnSpc>
              <a:spcBef>
                <a:spcPts val="0"/>
              </a:spcBef>
              <a:spcAft>
                <a:spcPts val="0"/>
              </a:spcAft>
              <a:buNone/>
            </a:pPr>
            <a:r>
              <a:rPr lang="es" sz="1000">
                <a:solidFill>
                  <a:srgbClr val="52656B"/>
                </a:solidFill>
                <a:latin typeface="Calibri"/>
                <a:ea typeface="Calibri"/>
                <a:cs typeface="Calibri"/>
                <a:sym typeface="Calibri"/>
              </a:rPr>
              <a:t>Nullam nisl odio, mattis vel magna quis, bibendum ornare erat. Nullam ut ex </a:t>
            </a:r>
            <a:endParaRPr sz="1000">
              <a:solidFill>
                <a:srgbClr val="52656B"/>
              </a:solidFill>
              <a:latin typeface="Calibri"/>
              <a:ea typeface="Calibri"/>
              <a:cs typeface="Calibri"/>
              <a:sym typeface="Calibri"/>
            </a:endParaRPr>
          </a:p>
        </p:txBody>
      </p:sp>
      <p:sp>
        <p:nvSpPr>
          <p:cNvPr id="211" name="Google Shape;211;p13"/>
          <p:cNvSpPr txBox="1"/>
          <p:nvPr/>
        </p:nvSpPr>
        <p:spPr>
          <a:xfrm>
            <a:off x="3454500" y="4252425"/>
            <a:ext cx="2235000" cy="314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B8B89F"/>
                </a:solidFill>
                <a:latin typeface="Calibri"/>
                <a:ea typeface="Calibri"/>
                <a:cs typeface="Calibri"/>
                <a:sym typeface="Calibri"/>
              </a:rPr>
              <a:t>AENEAN IN MAGNA</a:t>
            </a:r>
            <a:endParaRPr b="1">
              <a:solidFill>
                <a:srgbClr val="B8B89F"/>
              </a:solidFill>
              <a:latin typeface="Calibri"/>
              <a:ea typeface="Calibri"/>
              <a:cs typeface="Calibri"/>
              <a:sym typeface="Calibri"/>
            </a:endParaRPr>
          </a:p>
        </p:txBody>
      </p:sp>
      <p:sp>
        <p:nvSpPr>
          <p:cNvPr id="212" name="Google Shape;212;p13"/>
          <p:cNvSpPr txBox="1"/>
          <p:nvPr/>
        </p:nvSpPr>
        <p:spPr>
          <a:xfrm>
            <a:off x="3291450" y="4483773"/>
            <a:ext cx="2561100" cy="720300"/>
          </a:xfrm>
          <a:prstGeom prst="rect">
            <a:avLst/>
          </a:prstGeom>
          <a:noFill/>
          <a:ln>
            <a:noFill/>
          </a:ln>
        </p:spPr>
        <p:txBody>
          <a:bodyPr anchorCtr="0" anchor="t" bIns="91425" lIns="91425" spcFirstLastPara="1" rIns="91425" wrap="square" tIns="91425">
            <a:noAutofit/>
          </a:bodyPr>
          <a:lstStyle/>
          <a:p>
            <a:pPr indent="0" lvl="0" marL="0" rtl="0" algn="ctr">
              <a:lnSpc>
                <a:spcPct val="121000"/>
              </a:lnSpc>
              <a:spcBef>
                <a:spcPts val="0"/>
              </a:spcBef>
              <a:spcAft>
                <a:spcPts val="0"/>
              </a:spcAft>
              <a:buNone/>
            </a:pPr>
            <a:r>
              <a:rPr lang="es" sz="1000">
                <a:solidFill>
                  <a:srgbClr val="52656B"/>
                </a:solidFill>
                <a:latin typeface="Calibri"/>
                <a:ea typeface="Calibri"/>
                <a:cs typeface="Calibri"/>
                <a:sym typeface="Calibri"/>
              </a:rPr>
              <a:t>Nullam nisl odio, mattis vel magna quis, bibendum ornare erat. Nullam ut ex </a:t>
            </a:r>
            <a:endParaRPr sz="1000">
              <a:solidFill>
                <a:srgbClr val="52656B"/>
              </a:solidFill>
              <a:latin typeface="Calibri"/>
              <a:ea typeface="Calibri"/>
              <a:cs typeface="Calibri"/>
              <a:sym typeface="Calibri"/>
            </a:endParaRPr>
          </a:p>
        </p:txBody>
      </p:sp>
      <p:sp>
        <p:nvSpPr>
          <p:cNvPr id="213" name="Google Shape;213;p13"/>
          <p:cNvSpPr txBox="1"/>
          <p:nvPr/>
        </p:nvSpPr>
        <p:spPr>
          <a:xfrm>
            <a:off x="6253350" y="4252425"/>
            <a:ext cx="2235000" cy="314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B8B89F"/>
                </a:solidFill>
                <a:latin typeface="Calibri"/>
                <a:ea typeface="Calibri"/>
                <a:cs typeface="Calibri"/>
                <a:sym typeface="Calibri"/>
              </a:rPr>
              <a:t>AENEAN IN MAGNA</a:t>
            </a:r>
            <a:endParaRPr b="1">
              <a:solidFill>
                <a:srgbClr val="B8B89F"/>
              </a:solidFill>
              <a:latin typeface="Calibri"/>
              <a:ea typeface="Calibri"/>
              <a:cs typeface="Calibri"/>
              <a:sym typeface="Calibri"/>
            </a:endParaRPr>
          </a:p>
        </p:txBody>
      </p:sp>
      <p:sp>
        <p:nvSpPr>
          <p:cNvPr id="214" name="Google Shape;214;p13"/>
          <p:cNvSpPr txBox="1"/>
          <p:nvPr/>
        </p:nvSpPr>
        <p:spPr>
          <a:xfrm>
            <a:off x="6090300" y="4483773"/>
            <a:ext cx="2561100" cy="720300"/>
          </a:xfrm>
          <a:prstGeom prst="rect">
            <a:avLst/>
          </a:prstGeom>
          <a:noFill/>
          <a:ln>
            <a:noFill/>
          </a:ln>
        </p:spPr>
        <p:txBody>
          <a:bodyPr anchorCtr="0" anchor="t" bIns="91425" lIns="91425" spcFirstLastPara="1" rIns="91425" wrap="square" tIns="91425">
            <a:noAutofit/>
          </a:bodyPr>
          <a:lstStyle/>
          <a:p>
            <a:pPr indent="0" lvl="0" marL="0" rtl="0" algn="ctr">
              <a:lnSpc>
                <a:spcPct val="121000"/>
              </a:lnSpc>
              <a:spcBef>
                <a:spcPts val="0"/>
              </a:spcBef>
              <a:spcAft>
                <a:spcPts val="0"/>
              </a:spcAft>
              <a:buNone/>
            </a:pPr>
            <a:r>
              <a:rPr lang="es" sz="1000">
                <a:solidFill>
                  <a:srgbClr val="52656B"/>
                </a:solidFill>
                <a:latin typeface="Calibri"/>
                <a:ea typeface="Calibri"/>
                <a:cs typeface="Calibri"/>
                <a:sym typeface="Calibri"/>
              </a:rPr>
              <a:t>Nullam nisl odio, mattis vel magna quis, bibendum ornare erat. Nullam ut ex </a:t>
            </a:r>
            <a:endParaRPr sz="1000">
              <a:solidFill>
                <a:srgbClr val="52656B"/>
              </a:solidFill>
              <a:latin typeface="Calibri"/>
              <a:ea typeface="Calibri"/>
              <a:cs typeface="Calibri"/>
              <a:sym typeface="Calibri"/>
            </a:endParaRPr>
          </a:p>
        </p:txBody>
      </p:sp>
      <p:pic>
        <p:nvPicPr>
          <p:cNvPr id="215" name="Google Shape;215;p13"/>
          <p:cNvPicPr preferRelativeResize="0"/>
          <p:nvPr/>
        </p:nvPicPr>
        <p:blipFill>
          <a:blip r:embed="rId6">
            <a:alphaModFix/>
          </a:blip>
          <a:stretch>
            <a:fillRect/>
          </a:stretch>
        </p:blipFill>
        <p:spPr>
          <a:xfrm>
            <a:off x="4013613" y="3026013"/>
            <a:ext cx="1116774" cy="1116774"/>
          </a:xfrm>
          <a:prstGeom prst="rect">
            <a:avLst/>
          </a:prstGeom>
          <a:noFill/>
          <a:ln>
            <a:noFill/>
          </a:ln>
        </p:spPr>
      </p:pic>
      <p:pic>
        <p:nvPicPr>
          <p:cNvPr id="216" name="Google Shape;216;p13"/>
          <p:cNvPicPr preferRelativeResize="0"/>
          <p:nvPr/>
        </p:nvPicPr>
        <p:blipFill>
          <a:blip r:embed="rId7">
            <a:alphaModFix/>
          </a:blip>
          <a:stretch>
            <a:fillRect/>
          </a:stretch>
        </p:blipFill>
        <p:spPr>
          <a:xfrm>
            <a:off x="6812463" y="3026013"/>
            <a:ext cx="1116774" cy="1116774"/>
          </a:xfrm>
          <a:prstGeom prst="rect">
            <a:avLst/>
          </a:prstGeom>
          <a:noFill/>
          <a:ln>
            <a:noFill/>
          </a:ln>
        </p:spPr>
      </p:pic>
      <p:pic>
        <p:nvPicPr>
          <p:cNvPr id="217" name="Google Shape;217;p13"/>
          <p:cNvPicPr preferRelativeResize="0"/>
          <p:nvPr/>
        </p:nvPicPr>
        <p:blipFill>
          <a:blip r:embed="rId8">
            <a:alphaModFix/>
          </a:blip>
          <a:stretch>
            <a:fillRect/>
          </a:stretch>
        </p:blipFill>
        <p:spPr>
          <a:xfrm>
            <a:off x="1377813" y="3011488"/>
            <a:ext cx="1116774" cy="111677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