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257" r:id="rId3"/>
    <p:sldId id="448" r:id="rId4"/>
    <p:sldId id="389" r:id="rId5"/>
    <p:sldId id="390" r:id="rId6"/>
    <p:sldId id="391" r:id="rId7"/>
    <p:sldId id="392" r:id="rId8"/>
    <p:sldId id="393" r:id="rId9"/>
    <p:sldId id="394" r:id="rId10"/>
    <p:sldId id="395" r:id="rId11"/>
    <p:sldId id="396" r:id="rId12"/>
    <p:sldId id="397" r:id="rId13"/>
    <p:sldId id="398" r:id="rId14"/>
    <p:sldId id="399" r:id="rId15"/>
    <p:sldId id="400" r:id="rId16"/>
    <p:sldId id="401" r:id="rId17"/>
    <p:sldId id="402" r:id="rId18"/>
    <p:sldId id="292" r:id="rId19"/>
    <p:sldId id="287" r:id="rId20"/>
    <p:sldId id="288" r:id="rId21"/>
    <p:sldId id="289" r:id="rId22"/>
    <p:sldId id="442" r:id="rId23"/>
    <p:sldId id="291" r:id="rId24"/>
    <p:sldId id="294" r:id="rId25"/>
    <p:sldId id="293" r:id="rId26"/>
    <p:sldId id="466" r:id="rId27"/>
    <p:sldId id="295" r:id="rId28"/>
    <p:sldId id="447" r:id="rId29"/>
  </p:sldIdLst>
  <p:sldSz cx="12192000" cy="6858000"/>
  <p:notesSz cx="6858000" cy="9144000"/>
  <p:embeddedFontLst>
    <p:embeddedFont>
      <p:font typeface="Alkatra SemiBold" panose="03080902040302020200" pitchFamily="66" charset="0"/>
      <p:bold r:id="rId32"/>
    </p:embeddedFont>
    <p:embeddedFont>
      <p:font typeface="Rubik Light" pitchFamily="2" charset="-79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0000"/>
    <a:srgbClr val="FDB308"/>
    <a:srgbClr val="522316"/>
    <a:srgbClr val="D06B57"/>
    <a:srgbClr val="E8BBA6"/>
    <a:srgbClr val="D4A93E"/>
    <a:srgbClr val="26BD8D"/>
    <a:srgbClr val="084ECB"/>
    <a:srgbClr val="FF5C74"/>
    <a:srgbClr val="FAC9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 varScale="1">
        <p:scale>
          <a:sx n="90" d="100"/>
          <a:sy n="90" d="100"/>
        </p:scale>
        <p:origin x="7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2023-05-31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hyperlink" Target="http://www.pptmon.com/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hyperlink" Target="https://pptm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5" Type="http://schemas.openxmlformats.org/officeDocument/2006/relationships/image" Target="../media/image12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hyperlink" Target="http://pptmon.com/" TargetMode="External"/><Relationship Id="rId14" Type="http://schemas.openxmlformats.org/officeDocument/2006/relationships/image" Target="../media/image11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9.png"/><Relationship Id="rId4" Type="http://schemas.openxmlformats.org/officeDocument/2006/relationships/image" Target="../media/image10.svg"/><Relationship Id="rId9" Type="http://schemas.openxmlformats.org/officeDocument/2006/relationships/image" Target="../media/image18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4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11.png"/><Relationship Id="rId5" Type="http://schemas.openxmlformats.org/officeDocument/2006/relationships/image" Target="../media/image9.png"/><Relationship Id="rId10" Type="http://schemas.openxmlformats.org/officeDocument/2006/relationships/image" Target="../media/image8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10.svg"/><Relationship Id="rId9" Type="http://schemas.openxmlformats.org/officeDocument/2006/relationships/image" Target="../media/image16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10.svg"/><Relationship Id="rId9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12.png"/><Relationship Id="rId5" Type="http://schemas.openxmlformats.org/officeDocument/2006/relationships/image" Target="../media/image10.svg"/><Relationship Id="rId10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openxmlformats.org/officeDocument/2006/relationships/image" Target="../media/image19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10.svg"/><Relationship Id="rId9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3" Type="http://schemas.openxmlformats.org/officeDocument/2006/relationships/image" Target="../media/image17.png"/><Relationship Id="rId7" Type="http://schemas.openxmlformats.org/officeDocument/2006/relationships/image" Target="../media/image10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hyperlink" Target="http://pptmon.com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hyperlink" Target="http://www.pptmon.com/" TargetMode="Externa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3.png"/><Relationship Id="rId7" Type="http://schemas.openxmlformats.org/officeDocument/2006/relationships/image" Target="../media/image9.png"/><Relationship Id="rId12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7.png"/><Relationship Id="rId9" Type="http://schemas.openxmlformats.org/officeDocument/2006/relationships/hyperlink" Target="https://pptmon.com/" TargetMode="Externa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hyperlink" Target="http://pptmon.com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hyperlink" Target="http://www.pptmon.com/" TargetMode="Externa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9.png"/><Relationship Id="rId4" Type="http://schemas.openxmlformats.org/officeDocument/2006/relationships/image" Target="../media/image10.svg"/><Relationship Id="rId9" Type="http://schemas.openxmlformats.org/officeDocument/2006/relationships/image" Target="../media/image18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hyperlink" Target="http://pptmon.com/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11" Type="http://schemas.openxmlformats.org/officeDocument/2006/relationships/hyperlink" Target="http://www.pptmon.com/" TargetMode="External"/><Relationship Id="rId5" Type="http://schemas.openxmlformats.org/officeDocument/2006/relationships/image" Target="../media/image13.png"/><Relationship Id="rId10" Type="http://schemas.openxmlformats.org/officeDocument/2006/relationships/hyperlink" Target="https://pptmon.com/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10.svg"/><Relationship Id="rId14" Type="http://schemas.openxmlformats.org/officeDocument/2006/relationships/image" Target="../media/image12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10.svg"/><Relationship Id="rId9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10.svg"/><Relationship Id="rId9" Type="http://schemas.openxmlformats.org/officeDocument/2006/relationships/image" Target="../media/image16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12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pptmon.com/" TargetMode="Externa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0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0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hyperlink" Target="http://pptmon.com/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11" Type="http://schemas.openxmlformats.org/officeDocument/2006/relationships/hyperlink" Target="http://www.pptmon.com/" TargetMode="External"/><Relationship Id="rId5" Type="http://schemas.openxmlformats.org/officeDocument/2006/relationships/image" Target="../media/image15.png"/><Relationship Id="rId10" Type="http://schemas.openxmlformats.org/officeDocument/2006/relationships/hyperlink" Target="https://pptmon.com/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10.svg"/><Relationship Id="rId1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hyperlink" Target="http://pptmon.com/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11" Type="http://schemas.openxmlformats.org/officeDocument/2006/relationships/hyperlink" Target="http://www.pptmon.com/" TargetMode="External"/><Relationship Id="rId5" Type="http://schemas.openxmlformats.org/officeDocument/2006/relationships/image" Target="../media/image17.png"/><Relationship Id="rId15" Type="http://schemas.openxmlformats.org/officeDocument/2006/relationships/image" Target="../media/image12.png"/><Relationship Id="rId10" Type="http://schemas.openxmlformats.org/officeDocument/2006/relationships/hyperlink" Target="https://pptmon.com/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10.svg"/><Relationship Id="rId1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6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11.png"/><Relationship Id="rId5" Type="http://schemas.openxmlformats.org/officeDocument/2006/relationships/image" Target="../media/image9.png"/><Relationship Id="rId10" Type="http://schemas.openxmlformats.org/officeDocument/2006/relationships/image" Target="../media/image8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9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image" Target="../media/image11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7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image" Target="../media/image11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3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11.png"/><Relationship Id="rId5" Type="http://schemas.openxmlformats.org/officeDocument/2006/relationships/image" Target="../media/image9.png"/><Relationship Id="rId10" Type="http://schemas.openxmlformats.org/officeDocument/2006/relationships/image" Target="../media/image8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image" Target="../media/image11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그림 46">
            <a:extLst>
              <a:ext uri="{FF2B5EF4-FFF2-40B4-BE49-F238E27FC236}">
                <a16:creationId xmlns:a16="http://schemas.microsoft.com/office/drawing/2014/main" id="{4B68AA04-8EC8-4847-B8BB-487487D103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86" y="4586113"/>
            <a:ext cx="4244481" cy="1915651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30318AAF-9010-4C56-8062-D69F37BE5F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446" y="4381399"/>
            <a:ext cx="4244481" cy="2242536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7712A697-D9D9-4571-991C-22D3CCB60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802" y="4419836"/>
            <a:ext cx="8010396" cy="243816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AE2DD7B9-CC7C-4E7B-968A-DA0D6E533B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89" t="8195"/>
          <a:stretch/>
        </p:blipFill>
        <p:spPr>
          <a:xfrm>
            <a:off x="0" y="-1"/>
            <a:ext cx="2504314" cy="629602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4F546A55-6F80-4EBC-AD53-5098B87B57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9"/>
          <a:stretch/>
        </p:blipFill>
        <p:spPr>
          <a:xfrm>
            <a:off x="9413274" y="0"/>
            <a:ext cx="2778726" cy="68580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8909523-FCE8-4AC7-8DA0-2DD182FDEA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63540"/>
            <a:ext cx="12192000" cy="139446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DF0A029-FEC9-4558-B1C2-1989980B68D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57800"/>
            <a:ext cx="12192000" cy="1600200"/>
          </a:xfrm>
          <a:prstGeom prst="rect">
            <a:avLst/>
          </a:prstGeom>
        </p:spPr>
      </p:pic>
      <p:pic>
        <p:nvPicPr>
          <p:cNvPr id="44" name="Graphic 3">
            <a:hlinkClick r:id="rId9"/>
            <a:extLst>
              <a:ext uri="{FF2B5EF4-FFF2-40B4-BE49-F238E27FC236}">
                <a16:creationId xmlns:a16="http://schemas.microsoft.com/office/drawing/2014/main" id="{2152F31A-B42B-4CA9-B0AB-44E67EF3BC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45" name="TextBox 44">
            <a:hlinkClick r:id="rId12"/>
            <a:extLst>
              <a:ext uri="{FF2B5EF4-FFF2-40B4-BE49-F238E27FC236}">
                <a16:creationId xmlns:a16="http://schemas.microsoft.com/office/drawing/2014/main" id="{EE89CB20-0E5D-4E39-8E72-BB9BF4895405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EEB3CBD-5FC1-4D24-B0F8-F3CC58881B25}"/>
              </a:ext>
            </a:extLst>
          </p:cNvPr>
          <p:cNvSpPr/>
          <p:nvPr userDrawn="1"/>
        </p:nvSpPr>
        <p:spPr>
          <a:xfrm>
            <a:off x="2844803" y="997789"/>
            <a:ext cx="6502396" cy="4862423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rgbClr val="250000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6A7C1B2-D3F4-4B9C-B7F3-FC2C309D42D8}"/>
              </a:ext>
            </a:extLst>
          </p:cNvPr>
          <p:cNvSpPr/>
          <p:nvPr userDrawn="1"/>
        </p:nvSpPr>
        <p:spPr>
          <a:xfrm>
            <a:off x="2844802" y="5092700"/>
            <a:ext cx="6502396" cy="767512"/>
          </a:xfrm>
          <a:prstGeom prst="rect">
            <a:avLst/>
          </a:prstGeom>
          <a:solidFill>
            <a:srgbClr val="250000"/>
          </a:solidFill>
          <a:ln w="3175" cap="flat">
            <a:solidFill>
              <a:srgbClr val="250000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9" name="그림 48">
            <a:extLst>
              <a:ext uri="{FF2B5EF4-FFF2-40B4-BE49-F238E27FC236}">
                <a16:creationId xmlns:a16="http://schemas.microsoft.com/office/drawing/2014/main" id="{B44BFBCA-9FC0-40C9-A91B-744F02B84A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8" t="54248" r="27256"/>
          <a:stretch/>
        </p:blipFill>
        <p:spPr>
          <a:xfrm>
            <a:off x="0" y="0"/>
            <a:ext cx="8463064" cy="1230658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3CDCF494-8F19-47AD-8BD1-CC911B0E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10" r="3329"/>
          <a:stretch/>
        </p:blipFill>
        <p:spPr>
          <a:xfrm>
            <a:off x="405851" y="-1"/>
            <a:ext cx="11786149" cy="168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직사각형 72">
            <a:extLst>
              <a:ext uri="{FF2B5EF4-FFF2-40B4-BE49-F238E27FC236}">
                <a16:creationId xmlns:a16="http://schemas.microsoft.com/office/drawing/2014/main" id="{89C01C86-9BB8-46E7-8700-82F19B33906A}"/>
              </a:ext>
            </a:extLst>
          </p:cNvPr>
          <p:cNvSpPr/>
          <p:nvPr userDrawn="1"/>
        </p:nvSpPr>
        <p:spPr>
          <a:xfrm>
            <a:off x="449400" y="1477638"/>
            <a:ext cx="11293200" cy="493036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C6F221B2-A732-47AC-905A-7901FDE35FA9}"/>
              </a:ext>
            </a:extLst>
          </p:cNvPr>
          <p:cNvSpPr/>
          <p:nvPr userDrawn="1"/>
        </p:nvSpPr>
        <p:spPr>
          <a:xfrm>
            <a:off x="449400" y="450000"/>
            <a:ext cx="11293200" cy="82893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17" name="그림 개체 틀 12">
            <a:extLst>
              <a:ext uri="{FF2B5EF4-FFF2-40B4-BE49-F238E27FC236}">
                <a16:creationId xmlns:a16="http://schemas.microsoft.com/office/drawing/2014/main" id="{833E1412-445D-467E-B714-72084EB889F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595096" y="3198990"/>
            <a:ext cx="1185426" cy="11854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12">
            <a:extLst>
              <a:ext uri="{FF2B5EF4-FFF2-40B4-BE49-F238E27FC236}">
                <a16:creationId xmlns:a16="http://schemas.microsoft.com/office/drawing/2014/main" id="{F8FA2D06-13ED-4857-BB42-176638FCE0D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200183" y="3198990"/>
            <a:ext cx="1185426" cy="11854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12">
            <a:extLst>
              <a:ext uri="{FF2B5EF4-FFF2-40B4-BE49-F238E27FC236}">
                <a16:creationId xmlns:a16="http://schemas.microsoft.com/office/drawing/2014/main" id="{E2173A3C-6DA7-44C4-8247-B567097B7C3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806391" y="3198990"/>
            <a:ext cx="1185426" cy="11854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0" name="그림 개체 틀 12">
            <a:extLst>
              <a:ext uri="{FF2B5EF4-FFF2-40B4-BE49-F238E27FC236}">
                <a16:creationId xmlns:a16="http://schemas.microsoft.com/office/drawing/2014/main" id="{621794D9-1A68-4909-94C3-7F6890AB40AE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411478" y="3198990"/>
            <a:ext cx="1185426" cy="11854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3" name="Graphic 3">
            <a:hlinkClick r:id="rId2"/>
            <a:extLst>
              <a:ext uri="{FF2B5EF4-FFF2-40B4-BE49-F238E27FC236}">
                <a16:creationId xmlns:a16="http://schemas.microsoft.com/office/drawing/2014/main" id="{1909A59E-4F11-4B70-9F3B-1EE8F4253A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14" name="TextBox 13">
            <a:hlinkClick r:id="rId5"/>
            <a:extLst>
              <a:ext uri="{FF2B5EF4-FFF2-40B4-BE49-F238E27FC236}">
                <a16:creationId xmlns:a16="http://schemas.microsoft.com/office/drawing/2014/main" id="{CD52A636-A51A-4EE9-A45B-268A491CC3D6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A845913-B1F3-4C95-8F70-CBF6DAA7A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26"/>
          <a:stretch/>
        </p:blipFill>
        <p:spPr>
          <a:xfrm>
            <a:off x="0" y="5766490"/>
            <a:ext cx="12192000" cy="109151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A46BCF18-E2F1-4C7C-9CA2-B861217637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2" b="21726"/>
          <a:stretch/>
        </p:blipFill>
        <p:spPr>
          <a:xfrm flipH="1">
            <a:off x="2114350" y="5766490"/>
            <a:ext cx="10077650" cy="1091510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2D3190A8-A00C-4F7E-8A22-59E07227FCA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567" y="4537730"/>
            <a:ext cx="1054433" cy="2320269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2D985F6E-BBF6-4EE8-916E-C3A1D84D054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7730"/>
            <a:ext cx="1038965" cy="2320269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A8AEB10D-D6B7-410A-B6E7-519EE2552DD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19" y="5580700"/>
            <a:ext cx="810131" cy="1277300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CB9DDBC8-3AF3-46E4-97B2-560FBA150F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69" r="37127"/>
          <a:stretch/>
        </p:blipFill>
        <p:spPr>
          <a:xfrm>
            <a:off x="0" y="-2"/>
            <a:ext cx="7665396" cy="985333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CB37213B-9649-4C84-A8D0-FE37776BD2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27" t="65355"/>
          <a:stretch/>
        </p:blipFill>
        <p:spPr>
          <a:xfrm>
            <a:off x="4526602" y="0"/>
            <a:ext cx="7665397" cy="8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9966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4D1E1BBC-B04D-448D-9F1F-E722D650B9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85"/>
          <a:stretch/>
        </p:blipFill>
        <p:spPr>
          <a:xfrm>
            <a:off x="10790115" y="4055977"/>
            <a:ext cx="1401886" cy="2802023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D6D72504-7442-4B90-BB22-3222159337C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93558"/>
            <a:ext cx="984498" cy="4064442"/>
          </a:xfrm>
          <a:prstGeom prst="rect">
            <a:avLst/>
          </a:prstGeom>
        </p:spPr>
      </p:pic>
      <p:sp>
        <p:nvSpPr>
          <p:cNvPr id="73" name="직사각형 72">
            <a:extLst>
              <a:ext uri="{FF2B5EF4-FFF2-40B4-BE49-F238E27FC236}">
                <a16:creationId xmlns:a16="http://schemas.microsoft.com/office/drawing/2014/main" id="{89C01C86-9BB8-46E7-8700-82F19B33906A}"/>
              </a:ext>
            </a:extLst>
          </p:cNvPr>
          <p:cNvSpPr/>
          <p:nvPr userDrawn="1"/>
        </p:nvSpPr>
        <p:spPr>
          <a:xfrm>
            <a:off x="449400" y="1477638"/>
            <a:ext cx="11293200" cy="493036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C6F221B2-A732-47AC-905A-7901FDE35FA9}"/>
              </a:ext>
            </a:extLst>
          </p:cNvPr>
          <p:cNvSpPr/>
          <p:nvPr userDrawn="1"/>
        </p:nvSpPr>
        <p:spPr>
          <a:xfrm>
            <a:off x="449400" y="450000"/>
            <a:ext cx="11293200" cy="82893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9" name="Graphic 3">
            <a:hlinkClick r:id="rId4"/>
            <a:extLst>
              <a:ext uri="{FF2B5EF4-FFF2-40B4-BE49-F238E27FC236}">
                <a16:creationId xmlns:a16="http://schemas.microsoft.com/office/drawing/2014/main" id="{B58D417B-15D8-4839-B528-AD5849B22D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7"/>
            <a:extLst>
              <a:ext uri="{FF2B5EF4-FFF2-40B4-BE49-F238E27FC236}">
                <a16:creationId xmlns:a16="http://schemas.microsoft.com/office/drawing/2014/main" id="{92A9DF08-EBD0-4767-B077-E3A84D29FE5E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F71FA62C-73C2-4C23-83BB-2D1D90808D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" b="32803"/>
          <a:stretch/>
        </p:blipFill>
        <p:spPr>
          <a:xfrm flipH="1">
            <a:off x="0" y="5929658"/>
            <a:ext cx="12192000" cy="928342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D4B991A8-7351-47DF-9891-D74C47784B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75"/>
          <a:stretch/>
        </p:blipFill>
        <p:spPr>
          <a:xfrm>
            <a:off x="0" y="5759880"/>
            <a:ext cx="12192000" cy="109812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F10108F-FB4F-4CF0-9746-45CDA38F1D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9" t="623" r="41945" b="32803"/>
          <a:stretch/>
        </p:blipFill>
        <p:spPr>
          <a:xfrm>
            <a:off x="0" y="5929658"/>
            <a:ext cx="6433240" cy="928342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3B6EA3D9-2F53-4A2E-B357-2627092CDB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6" t="56516" r="33498"/>
          <a:stretch/>
        </p:blipFill>
        <p:spPr>
          <a:xfrm rot="5400000">
            <a:off x="9204439" y="1817902"/>
            <a:ext cx="4805464" cy="1169659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CB68323A-3C88-40DE-96F6-F4BEB6F4C6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0" t="43522" r="37880"/>
          <a:stretch/>
        </p:blipFill>
        <p:spPr>
          <a:xfrm rot="16200000">
            <a:off x="-1986542" y="1986541"/>
            <a:ext cx="5380362" cy="140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0040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C75DEA83-41B1-46F7-BAB8-0D8FBEC502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F14406D5-6CC5-4A1D-8306-7E5DDDD33C61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24D1ADAE-E15A-42C7-BAAA-80BDC089C0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26"/>
          <a:stretch/>
        </p:blipFill>
        <p:spPr>
          <a:xfrm flipH="1">
            <a:off x="0" y="5766490"/>
            <a:ext cx="12192000" cy="109151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4712A475-3A52-48A6-9492-F6B97C1060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2" b="21726"/>
          <a:stretch/>
        </p:blipFill>
        <p:spPr>
          <a:xfrm>
            <a:off x="0" y="5766490"/>
            <a:ext cx="10077650" cy="109151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B697CEB6-C3B3-4085-AF94-3E71B83BAC5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10252748" y="304603"/>
            <a:ext cx="2243853" cy="163465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47A85BC6-0902-4F50-B6DB-F5FD858E70F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7645" y="87646"/>
            <a:ext cx="2373742" cy="2198450"/>
          </a:xfrm>
          <a:prstGeom prst="rect">
            <a:avLst/>
          </a:prstGeom>
        </p:spPr>
      </p:pic>
      <p:sp>
        <p:nvSpPr>
          <p:cNvPr id="73" name="직사각형 72">
            <a:extLst>
              <a:ext uri="{FF2B5EF4-FFF2-40B4-BE49-F238E27FC236}">
                <a16:creationId xmlns:a16="http://schemas.microsoft.com/office/drawing/2014/main" id="{89C01C86-9BB8-46E7-8700-82F19B33906A}"/>
              </a:ext>
            </a:extLst>
          </p:cNvPr>
          <p:cNvSpPr/>
          <p:nvPr userDrawn="1"/>
        </p:nvSpPr>
        <p:spPr>
          <a:xfrm>
            <a:off x="449400" y="1477638"/>
            <a:ext cx="11293200" cy="493036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C6F221B2-A732-47AC-905A-7901FDE35FA9}"/>
              </a:ext>
            </a:extLst>
          </p:cNvPr>
          <p:cNvSpPr/>
          <p:nvPr userDrawn="1"/>
        </p:nvSpPr>
        <p:spPr>
          <a:xfrm>
            <a:off x="449400" y="450000"/>
            <a:ext cx="11293200" cy="82893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8331AAC9-87BA-49BD-93C3-DAF86B263E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57" r="37500"/>
          <a:stretch/>
        </p:blipFill>
        <p:spPr>
          <a:xfrm>
            <a:off x="0" y="0"/>
            <a:ext cx="7620000" cy="94262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A9D7172C-964C-45F1-9672-7BEC6D9D1F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0" t="70121"/>
          <a:stretch/>
        </p:blipFill>
        <p:spPr>
          <a:xfrm>
            <a:off x="4572000" y="0"/>
            <a:ext cx="7620000" cy="7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2492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직사각형 72">
            <a:extLst>
              <a:ext uri="{FF2B5EF4-FFF2-40B4-BE49-F238E27FC236}">
                <a16:creationId xmlns:a16="http://schemas.microsoft.com/office/drawing/2014/main" id="{89C01C86-9BB8-46E7-8700-82F19B33906A}"/>
              </a:ext>
            </a:extLst>
          </p:cNvPr>
          <p:cNvSpPr/>
          <p:nvPr userDrawn="1"/>
        </p:nvSpPr>
        <p:spPr>
          <a:xfrm>
            <a:off x="449400" y="1477638"/>
            <a:ext cx="11293200" cy="493036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C6F221B2-A732-47AC-905A-7901FDE35FA9}"/>
              </a:ext>
            </a:extLst>
          </p:cNvPr>
          <p:cNvSpPr/>
          <p:nvPr userDrawn="1"/>
        </p:nvSpPr>
        <p:spPr>
          <a:xfrm>
            <a:off x="449400" y="450000"/>
            <a:ext cx="11293200" cy="82893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854A7262-7958-4DBF-9F3B-C9D395850B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14" name="TextBox 13">
            <a:hlinkClick r:id="rId5"/>
            <a:extLst>
              <a:ext uri="{FF2B5EF4-FFF2-40B4-BE49-F238E27FC236}">
                <a16:creationId xmlns:a16="http://schemas.microsoft.com/office/drawing/2014/main" id="{9B6DADA5-6D20-4314-A702-31D1A62AB9E3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3E870C4C-60E1-4222-B27E-15E29C9212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" b="32803"/>
          <a:stretch/>
        </p:blipFill>
        <p:spPr>
          <a:xfrm>
            <a:off x="0" y="5929658"/>
            <a:ext cx="12192000" cy="92834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FD37B045-BE6E-4769-B941-4F22DD40C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75"/>
          <a:stretch/>
        </p:blipFill>
        <p:spPr>
          <a:xfrm flipH="1">
            <a:off x="0" y="5759880"/>
            <a:ext cx="12192000" cy="109812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40482FD7-FA30-4ECB-9F92-556E596AA1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9" t="623" r="41945" b="32803"/>
          <a:stretch/>
        </p:blipFill>
        <p:spPr>
          <a:xfrm flipH="1">
            <a:off x="5758760" y="5929658"/>
            <a:ext cx="6433240" cy="92834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1D963181-BDA5-4BEE-90A2-1B8BDE042FF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54877"/>
            <a:ext cx="1745729" cy="3103123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AA49F042-EE75-4C38-965F-6197CCF2522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6656" y="3754876"/>
            <a:ext cx="1975344" cy="3103123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2F5C067A-D142-4D01-8E70-EAEC6F99C1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72" t="48760" r="28670"/>
          <a:stretch/>
        </p:blipFill>
        <p:spPr>
          <a:xfrm>
            <a:off x="0" y="-1"/>
            <a:ext cx="3774332" cy="137828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131BBE48-FD59-4C57-840F-3AA1827FB8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16" t="58758" r="20584"/>
          <a:stretch/>
        </p:blipFill>
        <p:spPr>
          <a:xfrm>
            <a:off x="6096000" y="-1"/>
            <a:ext cx="6096000" cy="102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1870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6962516D-2D20-419E-81AA-DEFEBE8391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7638"/>
            <a:ext cx="1194243" cy="4930361"/>
          </a:xfrm>
          <a:prstGeom prst="rect">
            <a:avLst/>
          </a:prstGeom>
        </p:spPr>
      </p:pic>
      <p:sp>
        <p:nvSpPr>
          <p:cNvPr id="73" name="직사각형 72">
            <a:extLst>
              <a:ext uri="{FF2B5EF4-FFF2-40B4-BE49-F238E27FC236}">
                <a16:creationId xmlns:a16="http://schemas.microsoft.com/office/drawing/2014/main" id="{89C01C86-9BB8-46E7-8700-82F19B33906A}"/>
              </a:ext>
            </a:extLst>
          </p:cNvPr>
          <p:cNvSpPr/>
          <p:nvPr userDrawn="1"/>
        </p:nvSpPr>
        <p:spPr>
          <a:xfrm>
            <a:off x="449400" y="1477638"/>
            <a:ext cx="11293200" cy="493036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C6F221B2-A732-47AC-905A-7901FDE35FA9}"/>
              </a:ext>
            </a:extLst>
          </p:cNvPr>
          <p:cNvSpPr/>
          <p:nvPr userDrawn="1"/>
        </p:nvSpPr>
        <p:spPr>
          <a:xfrm>
            <a:off x="449400" y="450000"/>
            <a:ext cx="11293200" cy="82893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10" name="Graphic 3">
            <a:hlinkClick r:id="rId3"/>
            <a:extLst>
              <a:ext uri="{FF2B5EF4-FFF2-40B4-BE49-F238E27FC236}">
                <a16:creationId xmlns:a16="http://schemas.microsoft.com/office/drawing/2014/main" id="{FD89DB66-B4E2-410E-9630-FE34B8899B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6"/>
            <a:extLst>
              <a:ext uri="{FF2B5EF4-FFF2-40B4-BE49-F238E27FC236}">
                <a16:creationId xmlns:a16="http://schemas.microsoft.com/office/drawing/2014/main" id="{07956317-33DB-4C73-91E0-2B6440232B30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4C12D09-E5DF-487B-9955-6AA803079A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15410"/>
          <a:stretch/>
        </p:blipFill>
        <p:spPr>
          <a:xfrm flipH="1">
            <a:off x="0" y="5504389"/>
            <a:ext cx="6096000" cy="135361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8BC5C460-6EE9-4E34-9FA0-2038F9400D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10" r="148" b="15410"/>
          <a:stretch/>
        </p:blipFill>
        <p:spPr>
          <a:xfrm flipH="1">
            <a:off x="5664200" y="5504389"/>
            <a:ext cx="6527800" cy="1353611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5DE36F5E-EECB-442C-8A00-48B377F2348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869" y="5580700"/>
            <a:ext cx="810131" cy="127730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AED91616-B5A9-4E61-8AE9-A5F6921393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79" t="48822" r="28777"/>
          <a:stretch/>
        </p:blipFill>
        <p:spPr>
          <a:xfrm flipH="1">
            <a:off x="6919609" y="0"/>
            <a:ext cx="5272391" cy="1376599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72060871-E878-41EC-8E58-3E5572C62F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2" t="46025" r="26703"/>
          <a:stretch/>
        </p:blipFill>
        <p:spPr>
          <a:xfrm flipH="1">
            <a:off x="0" y="0"/>
            <a:ext cx="6420809" cy="1344930"/>
          </a:xfrm>
          <a:prstGeom prst="rect">
            <a:avLst/>
          </a:prstGeom>
        </p:spPr>
      </p:pic>
      <p:sp>
        <p:nvSpPr>
          <p:cNvPr id="19" name="그림 개체 틀 2">
            <a:extLst>
              <a:ext uri="{FF2B5EF4-FFF2-40B4-BE49-F238E27FC236}">
                <a16:creationId xmlns:a16="http://schemas.microsoft.com/office/drawing/2014/main" id="{A137B598-AD05-4BCC-9D87-0D5E62FACFB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474341" y="2073036"/>
            <a:ext cx="3737430" cy="373956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6057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>
            <a:extLst>
              <a:ext uri="{FF2B5EF4-FFF2-40B4-BE49-F238E27FC236}">
                <a16:creationId xmlns:a16="http://schemas.microsoft.com/office/drawing/2014/main" id="{C94290BA-85E6-4F3A-AE72-40635B24F98D}"/>
              </a:ext>
            </a:extLst>
          </p:cNvPr>
          <p:cNvSpPr/>
          <p:nvPr userDrawn="1"/>
        </p:nvSpPr>
        <p:spPr>
          <a:xfrm>
            <a:off x="0" y="963820"/>
            <a:ext cx="12192000" cy="4930361"/>
          </a:xfrm>
          <a:prstGeom prst="rect">
            <a:avLst/>
          </a:prstGeom>
          <a:solidFill>
            <a:schemeClr val="bg1">
              <a:alpha val="70000"/>
            </a:schemeClr>
          </a:solidFill>
          <a:ln w="12838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6E94504-C751-46E6-BFC8-DFFDAB677551}"/>
              </a:ext>
            </a:extLst>
          </p:cNvPr>
          <p:cNvSpPr/>
          <p:nvPr userDrawn="1"/>
        </p:nvSpPr>
        <p:spPr>
          <a:xfrm>
            <a:off x="6564014" y="963820"/>
            <a:ext cx="4932000" cy="4930361"/>
          </a:xfrm>
          <a:prstGeom prst="rect">
            <a:avLst/>
          </a:prstGeom>
          <a:solidFill>
            <a:schemeClr val="bg1">
              <a:alpha val="67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9" name="그림 개체 틀 12">
            <a:extLst>
              <a:ext uri="{FF2B5EF4-FFF2-40B4-BE49-F238E27FC236}">
                <a16:creationId xmlns:a16="http://schemas.microsoft.com/office/drawing/2014/main" id="{2BCF10D8-74FB-4C32-8D72-2A679F05D7C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958887" y="1357875"/>
            <a:ext cx="4142254" cy="41422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Graphic 3">
            <a:hlinkClick r:id="rId2"/>
            <a:extLst>
              <a:ext uri="{FF2B5EF4-FFF2-40B4-BE49-F238E27FC236}">
                <a16:creationId xmlns:a16="http://schemas.microsoft.com/office/drawing/2014/main" id="{CD07983E-48EA-4692-8ACA-72CCB0357E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69A59D45-AD18-4CF9-93B9-AC7ED2B89170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8DBA6EC4-ED12-47C1-9F2A-17816BE5733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05946" y="4432570"/>
            <a:ext cx="1086054" cy="242543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4ACD228D-EC40-4174-82EE-1C6230A50E1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6998"/>
            <a:ext cx="1472101" cy="232100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C9B3E688-E8B2-4B07-B4E5-6603E8EC4AE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57800"/>
            <a:ext cx="12192000" cy="160020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4AEEB56B-94EC-45D0-94F8-391ECC8229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4" t="67862" r="36224"/>
          <a:stretch/>
        </p:blipFill>
        <p:spPr>
          <a:xfrm flipH="1">
            <a:off x="5888477" y="0"/>
            <a:ext cx="6303524" cy="86446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80E4EAF0-1E7E-44E9-A40E-9A7DAF7979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6" t="50000" r="25851"/>
          <a:stretch/>
        </p:blipFill>
        <p:spPr>
          <a:xfrm flipH="1">
            <a:off x="0" y="-1"/>
            <a:ext cx="6608324" cy="124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0991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98983E9D-4592-46BD-906D-0FCE65CE75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963085" cy="605060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80448006-85C6-4F2B-A796-8C747DC1F1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3710" y="3429000"/>
            <a:ext cx="1558290" cy="342900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739D24AF-7B60-4623-B5FD-1219883ECC0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63540"/>
            <a:ext cx="12192000" cy="1394460"/>
          </a:xfrm>
          <a:prstGeom prst="rect">
            <a:avLst/>
          </a:prstGeom>
        </p:spPr>
      </p:pic>
      <p:sp>
        <p:nvSpPr>
          <p:cNvPr id="73" name="직사각형 72">
            <a:extLst>
              <a:ext uri="{FF2B5EF4-FFF2-40B4-BE49-F238E27FC236}">
                <a16:creationId xmlns:a16="http://schemas.microsoft.com/office/drawing/2014/main" id="{89C01C86-9BB8-46E7-8700-82F19B33906A}"/>
              </a:ext>
            </a:extLst>
          </p:cNvPr>
          <p:cNvSpPr/>
          <p:nvPr userDrawn="1"/>
        </p:nvSpPr>
        <p:spPr>
          <a:xfrm>
            <a:off x="449400" y="450000"/>
            <a:ext cx="11293200" cy="5957999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5CAB1750-6EAB-4B82-A257-CCC9E18D9BB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9335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3E42AB37-3A1D-4DA6-86E0-84A69859608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1" y="19335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1" name="Graphic 3">
            <a:hlinkClick r:id="rId5"/>
            <a:extLst>
              <a:ext uri="{FF2B5EF4-FFF2-40B4-BE49-F238E27FC236}">
                <a16:creationId xmlns:a16="http://schemas.microsoft.com/office/drawing/2014/main" id="{634566A3-6A34-41CD-9644-C442D05897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8"/>
            <a:extLst>
              <a:ext uri="{FF2B5EF4-FFF2-40B4-BE49-F238E27FC236}">
                <a16:creationId xmlns:a16="http://schemas.microsoft.com/office/drawing/2014/main" id="{8AFBDB64-9F61-49E0-A253-D930DDF906F6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053DCEC-687B-476E-B5BD-FC14B9DFF1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237" r="43633"/>
          <a:stretch/>
        </p:blipFill>
        <p:spPr>
          <a:xfrm flipH="1">
            <a:off x="5319764" y="0"/>
            <a:ext cx="6872236" cy="719896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034787A4-FBCA-4B1F-93B0-A7A810A600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93" r="9894"/>
          <a:stretch/>
        </p:blipFill>
        <p:spPr>
          <a:xfrm flipH="1">
            <a:off x="0" y="-1"/>
            <a:ext cx="10985770" cy="123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1466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그림 28">
            <a:extLst>
              <a:ext uri="{FF2B5EF4-FFF2-40B4-BE49-F238E27FC236}">
                <a16:creationId xmlns:a16="http://schemas.microsoft.com/office/drawing/2014/main" id="{D0F6DF08-C870-481A-8EC2-603040A528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 flipH="1">
            <a:off x="10740990" y="2282500"/>
            <a:ext cx="1451011" cy="4575500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E24D8D25-588E-43AE-8950-8D00B65025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50"/>
          <a:stretch/>
        </p:blipFill>
        <p:spPr>
          <a:xfrm flipH="1">
            <a:off x="-1" y="2136403"/>
            <a:ext cx="1903732" cy="4721597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C8A309CB-FCEA-46DF-A93D-321802C6E0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" b="17707"/>
          <a:stretch/>
        </p:blipFill>
        <p:spPr>
          <a:xfrm flipH="1">
            <a:off x="0" y="5719158"/>
            <a:ext cx="12192000" cy="1138842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812829E5-EA0F-4E14-8C37-E4C102FBCF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00"/>
          <a:stretch/>
        </p:blipFill>
        <p:spPr>
          <a:xfrm>
            <a:off x="0" y="5483437"/>
            <a:ext cx="12192000" cy="1374564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9FCDBCE9-3309-4013-B4A7-4CA28CED821A}"/>
              </a:ext>
            </a:extLst>
          </p:cNvPr>
          <p:cNvSpPr>
            <a:spLocks noChangeAspect="1"/>
          </p:cNvSpPr>
          <p:nvPr userDrawn="1"/>
        </p:nvSpPr>
        <p:spPr>
          <a:xfrm>
            <a:off x="1469351" y="1993619"/>
            <a:ext cx="2196000" cy="4224385"/>
          </a:xfrm>
          <a:prstGeom prst="rect">
            <a:avLst/>
          </a:prstGeom>
          <a:solidFill>
            <a:schemeClr val="bg1">
              <a:alpha val="70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134FE3B-B8BC-4DE4-978D-5CC5F346B51D}"/>
              </a:ext>
            </a:extLst>
          </p:cNvPr>
          <p:cNvSpPr>
            <a:spLocks noChangeAspect="1"/>
          </p:cNvSpPr>
          <p:nvPr userDrawn="1"/>
        </p:nvSpPr>
        <p:spPr>
          <a:xfrm>
            <a:off x="3821784" y="1993619"/>
            <a:ext cx="2196000" cy="4224385"/>
          </a:xfrm>
          <a:prstGeom prst="rect">
            <a:avLst/>
          </a:prstGeom>
          <a:solidFill>
            <a:schemeClr val="bg1">
              <a:alpha val="70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E8A4FFB-DCE0-4EBE-9D39-50419E66677C}"/>
              </a:ext>
            </a:extLst>
          </p:cNvPr>
          <p:cNvSpPr>
            <a:spLocks noChangeAspect="1"/>
          </p:cNvSpPr>
          <p:nvPr userDrawn="1"/>
        </p:nvSpPr>
        <p:spPr>
          <a:xfrm>
            <a:off x="6174217" y="1993619"/>
            <a:ext cx="2196000" cy="4224385"/>
          </a:xfrm>
          <a:prstGeom prst="rect">
            <a:avLst/>
          </a:prstGeom>
          <a:solidFill>
            <a:schemeClr val="bg1">
              <a:alpha val="70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BD9E793-364D-437B-BD0A-413E26D60D3F}"/>
              </a:ext>
            </a:extLst>
          </p:cNvPr>
          <p:cNvSpPr>
            <a:spLocks noChangeAspect="1"/>
          </p:cNvSpPr>
          <p:nvPr userDrawn="1"/>
        </p:nvSpPr>
        <p:spPr>
          <a:xfrm>
            <a:off x="8526650" y="1993619"/>
            <a:ext cx="2196000" cy="4224385"/>
          </a:xfrm>
          <a:prstGeom prst="rect">
            <a:avLst/>
          </a:prstGeom>
          <a:solidFill>
            <a:schemeClr val="bg1">
              <a:alpha val="70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89C01C86-9BB8-46E7-8700-82F19B33906A}"/>
              </a:ext>
            </a:extLst>
          </p:cNvPr>
          <p:cNvSpPr>
            <a:spLocks noChangeAspect="1"/>
          </p:cNvSpPr>
          <p:nvPr userDrawn="1"/>
        </p:nvSpPr>
        <p:spPr>
          <a:xfrm>
            <a:off x="1469351" y="1993619"/>
            <a:ext cx="2196000" cy="2196000"/>
          </a:xfrm>
          <a:prstGeom prst="rect">
            <a:avLst/>
          </a:prstGeom>
          <a:solidFill>
            <a:schemeClr val="bg1"/>
          </a:solidFill>
          <a:ln w="3175" cap="flat">
            <a:solidFill>
              <a:schemeClr val="tx1"/>
            </a:solidFill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FB7A257-AD16-412B-ADA2-E78A80A8ADB6}"/>
              </a:ext>
            </a:extLst>
          </p:cNvPr>
          <p:cNvSpPr>
            <a:spLocks noChangeAspect="1"/>
          </p:cNvSpPr>
          <p:nvPr userDrawn="1"/>
        </p:nvSpPr>
        <p:spPr>
          <a:xfrm>
            <a:off x="3821784" y="1993619"/>
            <a:ext cx="2196000" cy="2196000"/>
          </a:xfrm>
          <a:prstGeom prst="rect">
            <a:avLst/>
          </a:prstGeom>
          <a:solidFill>
            <a:schemeClr val="bg1"/>
          </a:solidFill>
          <a:ln w="3175" cap="flat">
            <a:solidFill>
              <a:schemeClr val="tx1"/>
            </a:solidFill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9984B97-8AA0-4B58-8EAA-1FE4646BB745}"/>
              </a:ext>
            </a:extLst>
          </p:cNvPr>
          <p:cNvSpPr>
            <a:spLocks noChangeAspect="1"/>
          </p:cNvSpPr>
          <p:nvPr userDrawn="1"/>
        </p:nvSpPr>
        <p:spPr>
          <a:xfrm>
            <a:off x="6174217" y="1993619"/>
            <a:ext cx="2196000" cy="2196000"/>
          </a:xfrm>
          <a:prstGeom prst="rect">
            <a:avLst/>
          </a:prstGeom>
          <a:solidFill>
            <a:schemeClr val="bg1"/>
          </a:solidFill>
          <a:ln w="3175" cap="flat">
            <a:solidFill>
              <a:schemeClr val="tx1"/>
            </a:solidFill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E6A3AB5-472F-4E8D-B0EC-7EAAB5F9A485}"/>
              </a:ext>
            </a:extLst>
          </p:cNvPr>
          <p:cNvSpPr>
            <a:spLocks noChangeAspect="1"/>
          </p:cNvSpPr>
          <p:nvPr userDrawn="1"/>
        </p:nvSpPr>
        <p:spPr>
          <a:xfrm>
            <a:off x="8526650" y="1993619"/>
            <a:ext cx="2196000" cy="2196000"/>
          </a:xfrm>
          <a:prstGeom prst="rect">
            <a:avLst/>
          </a:prstGeom>
          <a:solidFill>
            <a:schemeClr val="bg1"/>
          </a:solidFill>
          <a:ln w="3175" cap="flat">
            <a:solidFill>
              <a:schemeClr val="tx1"/>
            </a:solidFill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C6F221B2-A732-47AC-905A-7901FDE35FA9}"/>
              </a:ext>
            </a:extLst>
          </p:cNvPr>
          <p:cNvSpPr/>
          <p:nvPr userDrawn="1"/>
        </p:nvSpPr>
        <p:spPr>
          <a:xfrm>
            <a:off x="1469350" y="645014"/>
            <a:ext cx="9253300" cy="82893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8" name="그림 개체 틀 12">
            <a:extLst>
              <a:ext uri="{FF2B5EF4-FFF2-40B4-BE49-F238E27FC236}">
                <a16:creationId xmlns:a16="http://schemas.microsoft.com/office/drawing/2014/main" id="{7F769692-7B6E-4931-9CDC-1CBA8C657B0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93808" y="2118077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12">
            <a:extLst>
              <a:ext uri="{FF2B5EF4-FFF2-40B4-BE49-F238E27FC236}">
                <a16:creationId xmlns:a16="http://schemas.microsoft.com/office/drawing/2014/main" id="{EA514078-0FFB-48B1-B523-8E2AB8E36CD2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946241" y="2118077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12">
            <a:extLst>
              <a:ext uri="{FF2B5EF4-FFF2-40B4-BE49-F238E27FC236}">
                <a16:creationId xmlns:a16="http://schemas.microsoft.com/office/drawing/2014/main" id="{2EA750FB-5562-4302-872B-4634BE132B92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298674" y="2118077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2">
            <a:extLst>
              <a:ext uri="{FF2B5EF4-FFF2-40B4-BE49-F238E27FC236}">
                <a16:creationId xmlns:a16="http://schemas.microsoft.com/office/drawing/2014/main" id="{51093170-FED0-4780-9567-9CEBCD12772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651106" y="2118077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7" name="Graphic 3">
            <a:hlinkClick r:id="rId6"/>
            <a:extLst>
              <a:ext uri="{FF2B5EF4-FFF2-40B4-BE49-F238E27FC236}">
                <a16:creationId xmlns:a16="http://schemas.microsoft.com/office/drawing/2014/main" id="{50B2A551-E2CB-4430-81DE-B8BA478A1C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28" name="TextBox 27">
            <a:hlinkClick r:id="rId9"/>
            <a:extLst>
              <a:ext uri="{FF2B5EF4-FFF2-40B4-BE49-F238E27FC236}">
                <a16:creationId xmlns:a16="http://schemas.microsoft.com/office/drawing/2014/main" id="{C7F36EE3-3601-4B57-8AE4-982428C3E119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06610E37-3437-4C70-BC88-40D9224D18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5" r="30015" b="16707"/>
          <a:stretch/>
        </p:blipFill>
        <p:spPr>
          <a:xfrm rot="5400000" flipH="1">
            <a:off x="-2308773" y="2308769"/>
            <a:ext cx="6858002" cy="2240460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F076B06A-7199-4978-84AD-BC72E8D0D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6" r="30015" b="20003"/>
          <a:stretch/>
        </p:blipFill>
        <p:spPr>
          <a:xfrm rot="5400000" flipH="1" flipV="1">
            <a:off x="7750499" y="2448168"/>
            <a:ext cx="6889670" cy="199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0163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2479B949-C6F8-44DD-9532-7906751331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9583" y="4471784"/>
            <a:ext cx="1342417" cy="238621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9F8DABE1-8783-4786-8EF0-EF132CC9D0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471784"/>
            <a:ext cx="1518984" cy="238621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64EEC574-A305-4989-83E5-C5DE4398CC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0"/>
          <a:stretch/>
        </p:blipFill>
        <p:spPr>
          <a:xfrm>
            <a:off x="0" y="5504389"/>
            <a:ext cx="12192000" cy="1353611"/>
          </a:xfrm>
          <a:prstGeom prst="rect">
            <a:avLst/>
          </a:prstGeom>
        </p:spPr>
      </p:pic>
      <p:sp>
        <p:nvSpPr>
          <p:cNvPr id="73" name="직사각형 72">
            <a:extLst>
              <a:ext uri="{FF2B5EF4-FFF2-40B4-BE49-F238E27FC236}">
                <a16:creationId xmlns:a16="http://schemas.microsoft.com/office/drawing/2014/main" id="{89C01C86-9BB8-46E7-8700-82F19B33906A}"/>
              </a:ext>
            </a:extLst>
          </p:cNvPr>
          <p:cNvSpPr/>
          <p:nvPr userDrawn="1"/>
        </p:nvSpPr>
        <p:spPr>
          <a:xfrm>
            <a:off x="449400" y="2211143"/>
            <a:ext cx="11293200" cy="3854758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C6F221B2-A732-47AC-905A-7901FDE35FA9}"/>
              </a:ext>
            </a:extLst>
          </p:cNvPr>
          <p:cNvSpPr/>
          <p:nvPr userDrawn="1"/>
        </p:nvSpPr>
        <p:spPr>
          <a:xfrm>
            <a:off x="449400" y="792099"/>
            <a:ext cx="11293200" cy="82893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D11E3EAB-88DD-4D10-98E2-1D3B74A5167D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6675525" y="2716530"/>
            <a:ext cx="4542519" cy="28439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0" name="Graphic 3">
            <a:hlinkClick r:id="rId5"/>
            <a:extLst>
              <a:ext uri="{FF2B5EF4-FFF2-40B4-BE49-F238E27FC236}">
                <a16:creationId xmlns:a16="http://schemas.microsoft.com/office/drawing/2014/main" id="{4E052888-3EB7-41B7-92ED-99A1C82E21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14" name="TextBox 13">
            <a:hlinkClick r:id="rId8"/>
            <a:extLst>
              <a:ext uri="{FF2B5EF4-FFF2-40B4-BE49-F238E27FC236}">
                <a16:creationId xmlns:a16="http://schemas.microsoft.com/office/drawing/2014/main" id="{1839774A-5887-431C-8365-2EC60D3C6AC1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3BAA2696-C36E-4183-B5F8-34F03B0BDC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5" t="66222" r="41181"/>
          <a:stretch/>
        </p:blipFill>
        <p:spPr>
          <a:xfrm>
            <a:off x="0" y="-2"/>
            <a:ext cx="5635557" cy="90857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2D9BF50D-FFD9-41B1-BF19-272396E8D3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9" r="3686" b="22838"/>
          <a:stretch/>
        </p:blipFill>
        <p:spPr>
          <a:xfrm flipH="1">
            <a:off x="1968384" y="4935324"/>
            <a:ext cx="10223616" cy="192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9520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C459803C-269F-4AA7-8C3B-9129ADA55F25}"/>
              </a:ext>
            </a:extLst>
          </p:cNvPr>
          <p:cNvSpPr/>
          <p:nvPr userDrawn="1"/>
        </p:nvSpPr>
        <p:spPr>
          <a:xfrm>
            <a:off x="4723398" y="1477638"/>
            <a:ext cx="2745205" cy="493036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7E74F76-CAA5-417E-944C-73540B7CB08A}"/>
              </a:ext>
            </a:extLst>
          </p:cNvPr>
          <p:cNvSpPr/>
          <p:nvPr userDrawn="1"/>
        </p:nvSpPr>
        <p:spPr>
          <a:xfrm>
            <a:off x="8341895" y="1477638"/>
            <a:ext cx="2745205" cy="493036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89C01C86-9BB8-46E7-8700-82F19B33906A}"/>
              </a:ext>
            </a:extLst>
          </p:cNvPr>
          <p:cNvSpPr/>
          <p:nvPr userDrawn="1"/>
        </p:nvSpPr>
        <p:spPr>
          <a:xfrm>
            <a:off x="1104900" y="1477638"/>
            <a:ext cx="2745205" cy="493036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C6F221B2-A732-47AC-905A-7901FDE35FA9}"/>
              </a:ext>
            </a:extLst>
          </p:cNvPr>
          <p:cNvSpPr/>
          <p:nvPr userDrawn="1"/>
        </p:nvSpPr>
        <p:spPr>
          <a:xfrm>
            <a:off x="1104900" y="450000"/>
            <a:ext cx="9982200" cy="82893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1F582B84-E502-4454-8C31-86E5BBAA76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54790" y="1816658"/>
            <a:ext cx="2245424" cy="224542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0DB3A0D5-4922-498B-8F5E-A243D0BC9BB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73288" y="1816658"/>
            <a:ext cx="2245424" cy="224542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A2533740-F0EE-48B0-8F29-4C71167121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591785" y="1816658"/>
            <a:ext cx="2245424" cy="224542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B9369482-AFA2-417E-A7AF-C799442BAD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4114DB8C-CE3B-4688-BC1F-F4DC0A33C3A6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D7F7FEC9-3884-428C-AB81-50AEF7D910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26"/>
          <a:stretch/>
        </p:blipFill>
        <p:spPr>
          <a:xfrm flipH="1">
            <a:off x="0" y="5766490"/>
            <a:ext cx="12192000" cy="109151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A3FBAC8B-8F72-48D0-B3E9-7E18600EFD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2" b="21726"/>
          <a:stretch/>
        </p:blipFill>
        <p:spPr>
          <a:xfrm>
            <a:off x="0" y="5766490"/>
            <a:ext cx="10077650" cy="109151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799B21D3-D561-4AB4-AB23-51198E69484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537730"/>
            <a:ext cx="1054433" cy="2320269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B9EE8519-D572-44D0-8CEA-4AD513B37F7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53035" y="4537730"/>
            <a:ext cx="1038965" cy="2320269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798C6AF7-05BE-44B8-A290-FBACB0F939A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46750" y="5580700"/>
            <a:ext cx="810131" cy="127730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43765578-9CB3-4658-918E-072F27265B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69" r="37127"/>
          <a:stretch/>
        </p:blipFill>
        <p:spPr>
          <a:xfrm flipH="1">
            <a:off x="4526603" y="-2"/>
            <a:ext cx="7665396" cy="985333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9C155AB4-264D-4AEB-A204-5F5F1EB15C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27" t="65355"/>
          <a:stretch/>
        </p:blipFill>
        <p:spPr>
          <a:xfrm flipH="1">
            <a:off x="0" y="0"/>
            <a:ext cx="7665397" cy="8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9554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그림 30">
            <a:extLst>
              <a:ext uri="{FF2B5EF4-FFF2-40B4-BE49-F238E27FC236}">
                <a16:creationId xmlns:a16="http://schemas.microsoft.com/office/drawing/2014/main" id="{5CA90AF0-01C9-4E54-A26D-5CF5305DCA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212" y="4946744"/>
            <a:ext cx="3445436" cy="1555020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22734CBD-F2F1-4743-875F-58289F0E3E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08281"/>
            <a:ext cx="3445436" cy="1820367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B4EE69E5-79A2-4D5C-A54D-C7315205D9D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34866" y="4801012"/>
            <a:ext cx="6502398" cy="1979167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D616C2D-9E90-4705-8841-90C64346F0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69"/>
          <a:stretch/>
        </p:blipFill>
        <p:spPr>
          <a:xfrm>
            <a:off x="9347198" y="894032"/>
            <a:ext cx="2844802" cy="596396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4B4E3F6-4CB3-4080-8920-A4F6B591735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61160" cy="6858000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8B62A8B0-DBB4-4A5A-9485-8C91CBA0FAC1}"/>
              </a:ext>
            </a:extLst>
          </p:cNvPr>
          <p:cNvSpPr/>
          <p:nvPr userDrawn="1"/>
        </p:nvSpPr>
        <p:spPr>
          <a:xfrm>
            <a:off x="2844802" y="1447800"/>
            <a:ext cx="6502398" cy="3962402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12" name="Graphic 3">
            <a:hlinkClick r:id="rId7"/>
            <a:extLst>
              <a:ext uri="{FF2B5EF4-FFF2-40B4-BE49-F238E27FC236}">
                <a16:creationId xmlns:a16="http://schemas.microsoft.com/office/drawing/2014/main" id="{F88AD5DF-933E-4A8C-9C17-3DE2E2777D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10"/>
            <a:extLst>
              <a:ext uri="{FF2B5EF4-FFF2-40B4-BE49-F238E27FC236}">
                <a16:creationId xmlns:a16="http://schemas.microsoft.com/office/drawing/2014/main" id="{2EB03DEA-91D2-43AD-87D3-2F049A0BB457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683B8E37-9C04-4AD6-9938-D530CF896B5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57800"/>
            <a:ext cx="12192000" cy="1600200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6ACAEBD6-6113-4D4D-9942-1EA897A756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8" t="54248" r="27256"/>
          <a:stretch/>
        </p:blipFill>
        <p:spPr>
          <a:xfrm flipH="1">
            <a:off x="3728936" y="0"/>
            <a:ext cx="8463064" cy="1230658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7E68B823-3C50-4B0C-AD59-CDCA0AA5EE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10" r="3329"/>
          <a:stretch/>
        </p:blipFill>
        <p:spPr>
          <a:xfrm flipH="1">
            <a:off x="0" y="-1"/>
            <a:ext cx="11786149" cy="168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33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BA409D48-99BF-4626-A0E7-D613763318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73FCE128-0D29-45EA-8DCD-83F043BEF4FB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그림 개체 틀 11">
            <a:extLst>
              <a:ext uri="{FF2B5EF4-FFF2-40B4-BE49-F238E27FC236}">
                <a16:creationId xmlns:a16="http://schemas.microsoft.com/office/drawing/2014/main" id="{6B8D7367-4804-4589-9563-8C8BFE243D4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245773" y="723085"/>
            <a:ext cx="2563220" cy="5415776"/>
          </a:xfrm>
          <a:prstGeom prst="roundRect">
            <a:avLst>
              <a:gd name="adj" fmla="val 1126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3B05B340-1E30-4A20-A139-7F3F677A36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85"/>
          <a:stretch/>
        </p:blipFill>
        <p:spPr>
          <a:xfrm flipH="1">
            <a:off x="0" y="4055977"/>
            <a:ext cx="1401886" cy="2802023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13BB92A6-817B-479F-A6F8-2C2859B95F6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07503" y="2793558"/>
            <a:ext cx="984498" cy="4064442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43F5823D-0479-44A8-A5C8-63F36631EF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" b="32803"/>
          <a:stretch/>
        </p:blipFill>
        <p:spPr>
          <a:xfrm>
            <a:off x="1" y="5929658"/>
            <a:ext cx="12192000" cy="92834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98A3E7B4-FD27-4844-BD9D-F002E79600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75"/>
          <a:stretch/>
        </p:blipFill>
        <p:spPr>
          <a:xfrm flipH="1">
            <a:off x="1" y="5759880"/>
            <a:ext cx="12192000" cy="109812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F5533C2A-93F1-4B6C-B890-2F7DA3A728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9" t="623" r="41945" b="32803"/>
          <a:stretch/>
        </p:blipFill>
        <p:spPr>
          <a:xfrm flipH="1">
            <a:off x="5758761" y="5929658"/>
            <a:ext cx="6433240" cy="92834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D69138C4-D12A-4AFE-9613-4D7B575695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6" t="56516" r="33498"/>
          <a:stretch/>
        </p:blipFill>
        <p:spPr>
          <a:xfrm rot="5400000">
            <a:off x="9204439" y="1817902"/>
            <a:ext cx="4805464" cy="1169659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C3B7F946-733D-4E03-9A5B-F5B2721146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0" t="43522" r="37880"/>
          <a:stretch/>
        </p:blipFill>
        <p:spPr>
          <a:xfrm rot="16200000">
            <a:off x="-1986542" y="1986541"/>
            <a:ext cx="5380362" cy="140728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4861CBB3-BE09-4706-9381-F749FE7DD3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69" r="37127"/>
          <a:stretch/>
        </p:blipFill>
        <p:spPr>
          <a:xfrm flipH="1">
            <a:off x="4526603" y="-2"/>
            <a:ext cx="7665396" cy="985333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313FB5E4-8C73-4564-95A1-5861E13639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27" t="65355"/>
          <a:stretch/>
        </p:blipFill>
        <p:spPr>
          <a:xfrm flipH="1">
            <a:off x="0" y="0"/>
            <a:ext cx="7665397" cy="8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4267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2CD36E68-1AAA-4555-8EEF-7CFAEBD21D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4C3D156A-4BCE-48B6-B900-460FF178EDA4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5">
            <a:extLst>
              <a:ext uri="{FF2B5EF4-FFF2-40B4-BE49-F238E27FC236}">
                <a16:creationId xmlns:a16="http://schemas.microsoft.com/office/drawing/2014/main" id="{DF7464C4-8335-4CCA-A1F8-930A954EB91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45091" y="945615"/>
            <a:ext cx="6633748" cy="4966769"/>
          </a:xfrm>
          <a:prstGeom prst="roundRect">
            <a:avLst>
              <a:gd name="adj" fmla="val 174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B1E2DE42-5FA2-44AB-9889-41FF09B8C6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26"/>
          <a:stretch/>
        </p:blipFill>
        <p:spPr>
          <a:xfrm>
            <a:off x="0" y="5766490"/>
            <a:ext cx="12192000" cy="109151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696D54E0-400A-4650-8454-E53816923A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2" b="21726"/>
          <a:stretch/>
        </p:blipFill>
        <p:spPr>
          <a:xfrm flipH="1">
            <a:off x="2114350" y="5766490"/>
            <a:ext cx="10077650" cy="109151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E9CE9DD3-CF43-4B88-850F-FBDC842CC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-304601" y="304603"/>
            <a:ext cx="2243853" cy="163465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1898D46-8402-41D6-A465-4D037A8AED6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9905903" y="87646"/>
            <a:ext cx="2373742" cy="219845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792BFCD8-5F4F-4424-90FA-9ABF31C64E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6" t="56516" r="33498"/>
          <a:stretch/>
        </p:blipFill>
        <p:spPr>
          <a:xfrm rot="16200000" flipH="1">
            <a:off x="-1817904" y="1817902"/>
            <a:ext cx="4805464" cy="1169659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E983977B-999A-4C03-A415-1EBB839122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0" t="43522" r="37880"/>
          <a:stretch/>
        </p:blipFill>
        <p:spPr>
          <a:xfrm rot="5400000" flipH="1">
            <a:off x="8798179" y="1986541"/>
            <a:ext cx="5380362" cy="140728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6ADCB7B3-7EAB-4C36-B344-BBF831CCFB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69" r="37127"/>
          <a:stretch/>
        </p:blipFill>
        <p:spPr>
          <a:xfrm>
            <a:off x="0" y="-2"/>
            <a:ext cx="7665396" cy="985333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81A524E1-9335-417F-BE60-48796EAA0B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27" t="65355"/>
          <a:stretch/>
        </p:blipFill>
        <p:spPr>
          <a:xfrm>
            <a:off x="4526602" y="0"/>
            <a:ext cx="7665397" cy="8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6651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C43A296B-157C-4374-B8CD-5618F2806C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" b="32803"/>
          <a:stretch/>
        </p:blipFill>
        <p:spPr>
          <a:xfrm flipH="1">
            <a:off x="0" y="5929658"/>
            <a:ext cx="12192000" cy="92834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AB5C67F1-ECA8-467D-8C60-7599546A9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75"/>
          <a:stretch/>
        </p:blipFill>
        <p:spPr>
          <a:xfrm>
            <a:off x="0" y="5759880"/>
            <a:ext cx="12192000" cy="109812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65A9A909-77F3-484C-9DE0-195CC36469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9" t="623" r="41945" b="32803"/>
          <a:stretch/>
        </p:blipFill>
        <p:spPr>
          <a:xfrm>
            <a:off x="0" y="5929658"/>
            <a:ext cx="6433240" cy="92834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C9D77176-FC48-4A37-9CBA-A65B69EF13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46271" y="3754877"/>
            <a:ext cx="1745729" cy="3103123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9ADCBFCB-F173-4C19-8181-8E4C6089022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754876"/>
            <a:ext cx="1975344" cy="3103123"/>
          </a:xfrm>
          <a:prstGeom prst="rect">
            <a:avLst/>
          </a:prstGeom>
        </p:spPr>
      </p:pic>
      <p:pic>
        <p:nvPicPr>
          <p:cNvPr id="9" name="Graphic 3">
            <a:hlinkClick r:id="rId6"/>
            <a:extLst>
              <a:ext uri="{FF2B5EF4-FFF2-40B4-BE49-F238E27FC236}">
                <a16:creationId xmlns:a16="http://schemas.microsoft.com/office/drawing/2014/main" id="{146E63FE-3500-4A16-9FD7-B0C003319F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9"/>
            <a:extLst>
              <a:ext uri="{FF2B5EF4-FFF2-40B4-BE49-F238E27FC236}">
                <a16:creationId xmlns:a16="http://schemas.microsoft.com/office/drawing/2014/main" id="{AF9E185F-F0E7-46FD-88BE-9A1A8D28F331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그림 개체 틀 8">
            <a:extLst>
              <a:ext uri="{FF2B5EF4-FFF2-40B4-BE49-F238E27FC236}">
                <a16:creationId xmlns:a16="http://schemas.microsoft.com/office/drawing/2014/main" id="{C26F4861-AF7B-42D3-BDC0-F0864BAE280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033830" y="895348"/>
            <a:ext cx="7067557" cy="4608515"/>
          </a:xfrm>
          <a:prstGeom prst="roundRect">
            <a:avLst>
              <a:gd name="adj" fmla="val 68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835B2D77-E7B9-481D-A376-269787057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6" t="56516" r="33498"/>
          <a:stretch/>
        </p:blipFill>
        <p:spPr>
          <a:xfrm rot="5400000">
            <a:off x="9204439" y="1817902"/>
            <a:ext cx="4805464" cy="1169659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2BD850B2-46F3-42C2-B5CD-94B7FD6012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0" t="43522" r="37880"/>
          <a:stretch/>
        </p:blipFill>
        <p:spPr>
          <a:xfrm rot="16200000">
            <a:off x="-1986542" y="1986541"/>
            <a:ext cx="5380362" cy="140728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E7BDAB58-320F-4CA1-B5C8-7D1CA38247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69" r="37127"/>
          <a:stretch/>
        </p:blipFill>
        <p:spPr>
          <a:xfrm flipH="1">
            <a:off x="4526603" y="-2"/>
            <a:ext cx="7665396" cy="985333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EFD5385F-46DA-4D05-BAB1-9CFC9611FB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27" t="65355"/>
          <a:stretch/>
        </p:blipFill>
        <p:spPr>
          <a:xfrm flipH="1">
            <a:off x="0" y="0"/>
            <a:ext cx="7665397" cy="8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640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30302316-B209-4939-8AD9-3109DC083C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id="{5264EC7E-1CAC-49F4-9212-0AB28D94287A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7302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00F76ED1-9F78-4E98-ACAD-FFAEB2EEF3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id="{1C16E4D3-F13D-4668-9FCA-0B2C4F04E032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>
            <a:extLst>
              <a:ext uri="{FF2B5EF4-FFF2-40B4-BE49-F238E27FC236}">
                <a16:creationId xmlns:a16="http://schemas.microsoft.com/office/drawing/2014/main" id="{45B00E09-93CE-45B2-9154-37CFA38797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946744"/>
            <a:ext cx="3445436" cy="155502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E152AD34-DB70-4B98-807E-7BD410DB9C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38212" y="5008281"/>
            <a:ext cx="3445436" cy="1820367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68BD510E-F788-43BA-9AFE-17D375BF1A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384" y="4801012"/>
            <a:ext cx="6502398" cy="197916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F39A516-F855-462C-A50C-E8F6AD0E0D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579779" cy="260787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894022AF-757C-497A-82AD-7A2B943F159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199" y="0"/>
            <a:ext cx="4115801" cy="3811865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29A42C61-7C38-46AD-B0BC-1EEBA7575D8B}"/>
              </a:ext>
            </a:extLst>
          </p:cNvPr>
          <p:cNvSpPr/>
          <p:nvPr userDrawn="1"/>
        </p:nvSpPr>
        <p:spPr>
          <a:xfrm>
            <a:off x="2844802" y="1447800"/>
            <a:ext cx="6502398" cy="3962402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9" name="Graphic 3">
            <a:hlinkClick r:id="rId7"/>
            <a:extLst>
              <a:ext uri="{FF2B5EF4-FFF2-40B4-BE49-F238E27FC236}">
                <a16:creationId xmlns:a16="http://schemas.microsoft.com/office/drawing/2014/main" id="{B7695681-78DE-4CDE-90B1-2C2005C8F5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10"/>
            <a:extLst>
              <a:ext uri="{FF2B5EF4-FFF2-40B4-BE49-F238E27FC236}">
                <a16:creationId xmlns:a16="http://schemas.microsoft.com/office/drawing/2014/main" id="{90E13D5E-54B0-4865-B045-25AB0988677C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B6FFD014-1856-4B0D-9860-2D665E5E755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463540"/>
            <a:ext cx="12192000" cy="139446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ECD73E68-AD3A-4864-9D42-2A7CD57D92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" t="14990"/>
          <a:stretch/>
        </p:blipFill>
        <p:spPr>
          <a:xfrm>
            <a:off x="0" y="0"/>
            <a:ext cx="12093583" cy="2286648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39ACE7F6-EF1B-442A-AFC1-A39587CD5B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91" t="59099" r="15488"/>
          <a:stretch/>
        </p:blipFill>
        <p:spPr>
          <a:xfrm>
            <a:off x="5020612" y="0"/>
            <a:ext cx="7171388" cy="101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7888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>
            <a:extLst>
              <a:ext uri="{FF2B5EF4-FFF2-40B4-BE49-F238E27FC236}">
                <a16:creationId xmlns:a16="http://schemas.microsoft.com/office/drawing/2014/main" id="{EAF88CF8-0F78-40B5-979E-D6287E4F6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38212" y="4946744"/>
            <a:ext cx="3445436" cy="155502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D3DFA77F-8049-4814-985C-DD3F1455B3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008281"/>
            <a:ext cx="3445436" cy="1820367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A14BC5A0-5AB5-49AA-9D6C-932914C9AF6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688" y="5061128"/>
            <a:ext cx="5711725" cy="173850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5ACB78BD-546C-4C79-A883-581D48FA4F7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791" y="1303506"/>
            <a:ext cx="2524209" cy="5554494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DA167D17-896A-4896-B735-6034DF8CAC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3506"/>
            <a:ext cx="2487179" cy="5554494"/>
          </a:xfrm>
          <a:prstGeom prst="rect">
            <a:avLst/>
          </a:prstGeom>
        </p:spPr>
      </p:pic>
      <p:sp>
        <p:nvSpPr>
          <p:cNvPr id="47" name="직사각형 46">
            <a:extLst>
              <a:ext uri="{FF2B5EF4-FFF2-40B4-BE49-F238E27FC236}">
                <a16:creationId xmlns:a16="http://schemas.microsoft.com/office/drawing/2014/main" id="{82525720-D00A-4204-A2B4-0DB61D63E617}"/>
              </a:ext>
            </a:extLst>
          </p:cNvPr>
          <p:cNvSpPr/>
          <p:nvPr userDrawn="1"/>
        </p:nvSpPr>
        <p:spPr>
          <a:xfrm>
            <a:off x="2844802" y="1447800"/>
            <a:ext cx="6502398" cy="3962402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11" name="Graphic 3">
            <a:hlinkClick r:id="rId7"/>
            <a:extLst>
              <a:ext uri="{FF2B5EF4-FFF2-40B4-BE49-F238E27FC236}">
                <a16:creationId xmlns:a16="http://schemas.microsoft.com/office/drawing/2014/main" id="{E3C4DCAA-6622-4AAC-994A-DADA25559A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10"/>
            <a:extLst>
              <a:ext uri="{FF2B5EF4-FFF2-40B4-BE49-F238E27FC236}">
                <a16:creationId xmlns:a16="http://schemas.microsoft.com/office/drawing/2014/main" id="{71D31A5D-3B03-45BE-9479-D47426137096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296600A9-3717-4ACA-9172-F36CFB72A07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463540"/>
            <a:ext cx="12192000" cy="139446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7D35DE33-0380-48FF-BE8E-48B184EB9C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57800"/>
            <a:ext cx="12192000" cy="160020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316744F0-5B2F-4A91-8703-0B78AD117D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" t="14990"/>
          <a:stretch/>
        </p:blipFill>
        <p:spPr>
          <a:xfrm flipH="1">
            <a:off x="98417" y="0"/>
            <a:ext cx="12093583" cy="2286648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7D5A995-5AF0-40DD-BF2D-D69B0B4212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91" t="59099" r="15488"/>
          <a:stretch/>
        </p:blipFill>
        <p:spPr>
          <a:xfrm flipH="1">
            <a:off x="0" y="0"/>
            <a:ext cx="7171388" cy="101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1865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림 19">
            <a:extLst>
              <a:ext uri="{FF2B5EF4-FFF2-40B4-BE49-F238E27FC236}">
                <a16:creationId xmlns:a16="http://schemas.microsoft.com/office/drawing/2014/main" id="{935D6A40-4D59-4EE7-917D-E7456671B6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684834" cy="1955905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469053F5-A1CD-45D0-94D1-85701A000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751" y="0"/>
            <a:ext cx="2840249" cy="2630508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498BA624-2276-4312-AF38-595FF3290877}"/>
              </a:ext>
            </a:extLst>
          </p:cNvPr>
          <p:cNvSpPr/>
          <p:nvPr userDrawn="1"/>
        </p:nvSpPr>
        <p:spPr>
          <a:xfrm>
            <a:off x="1054100" y="889827"/>
            <a:ext cx="10083800" cy="5078348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8" name="Graphic 3">
            <a:hlinkClick r:id="rId4"/>
            <a:extLst>
              <a:ext uri="{FF2B5EF4-FFF2-40B4-BE49-F238E27FC236}">
                <a16:creationId xmlns:a16="http://schemas.microsoft.com/office/drawing/2014/main" id="{B7E3A7EF-78CE-4332-8076-54BD209546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7"/>
            <a:extLst>
              <a:ext uri="{FF2B5EF4-FFF2-40B4-BE49-F238E27FC236}">
                <a16:creationId xmlns:a16="http://schemas.microsoft.com/office/drawing/2014/main" id="{4DCCD26C-9E03-4F2B-9810-0F27DA0CBFEC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C40BF45F-DA67-4CF7-9B70-E6E83A5F3BB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463540"/>
            <a:ext cx="12192000" cy="139446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38E8394E-3B7A-42AD-BB84-DC34C8F02FD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57800"/>
            <a:ext cx="12192000" cy="1600200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5DE60007-A196-4FE1-BC34-6088AECDE3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79" t="48822" r="28777"/>
          <a:stretch/>
        </p:blipFill>
        <p:spPr>
          <a:xfrm>
            <a:off x="0" y="0"/>
            <a:ext cx="5272391" cy="1376599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B677276B-3E3F-45DE-BE8E-015FEACA6F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2" t="46025" r="26703"/>
          <a:stretch/>
        </p:blipFill>
        <p:spPr>
          <a:xfrm>
            <a:off x="5771191" y="0"/>
            <a:ext cx="6420809" cy="1344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6617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림 22">
            <a:extLst>
              <a:ext uri="{FF2B5EF4-FFF2-40B4-BE49-F238E27FC236}">
                <a16:creationId xmlns:a16="http://schemas.microsoft.com/office/drawing/2014/main" id="{EFD9AA92-1311-4BAC-B1E7-FD142549AE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32570"/>
            <a:ext cx="1086054" cy="242543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83F5D1B3-A64F-46F4-819F-775940105F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19899" y="4536998"/>
            <a:ext cx="1472101" cy="2321002"/>
          </a:xfrm>
          <a:prstGeom prst="rect">
            <a:avLst/>
          </a:prstGeom>
        </p:spPr>
      </p:pic>
      <p:sp>
        <p:nvSpPr>
          <p:cNvPr id="73" name="직사각형 72">
            <a:extLst>
              <a:ext uri="{FF2B5EF4-FFF2-40B4-BE49-F238E27FC236}">
                <a16:creationId xmlns:a16="http://schemas.microsoft.com/office/drawing/2014/main" id="{89C01C86-9BB8-46E7-8700-82F19B33906A}"/>
              </a:ext>
            </a:extLst>
          </p:cNvPr>
          <p:cNvSpPr/>
          <p:nvPr userDrawn="1"/>
        </p:nvSpPr>
        <p:spPr>
          <a:xfrm>
            <a:off x="449400" y="1477638"/>
            <a:ext cx="11293200" cy="493036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C6F221B2-A732-47AC-905A-7901FDE35FA9}"/>
              </a:ext>
            </a:extLst>
          </p:cNvPr>
          <p:cNvSpPr/>
          <p:nvPr userDrawn="1"/>
        </p:nvSpPr>
        <p:spPr>
          <a:xfrm>
            <a:off x="449400" y="450000"/>
            <a:ext cx="11293200" cy="82893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9" name="Graphic 3">
            <a:hlinkClick r:id="rId4"/>
            <a:extLst>
              <a:ext uri="{FF2B5EF4-FFF2-40B4-BE49-F238E27FC236}">
                <a16:creationId xmlns:a16="http://schemas.microsoft.com/office/drawing/2014/main" id="{56880F1A-C843-4084-BA80-2F244B767C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7"/>
            <a:extLst>
              <a:ext uri="{FF2B5EF4-FFF2-40B4-BE49-F238E27FC236}">
                <a16:creationId xmlns:a16="http://schemas.microsoft.com/office/drawing/2014/main" id="{E76613CB-8E71-4F20-B9E1-19B15D66B3F4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DBEA0F9B-51A9-44DA-ABAE-3535559E650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57800"/>
            <a:ext cx="12192000" cy="1600200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428EFA7B-F30A-423C-8B40-FCC3681D01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4" t="67862" r="36224"/>
          <a:stretch/>
        </p:blipFill>
        <p:spPr>
          <a:xfrm>
            <a:off x="0" y="0"/>
            <a:ext cx="6303524" cy="864465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8F207092-FC89-4BFF-B932-AA0D479548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6" t="50000" r="25851"/>
          <a:stretch/>
        </p:blipFill>
        <p:spPr>
          <a:xfrm>
            <a:off x="5583677" y="-1"/>
            <a:ext cx="6608324" cy="124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430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>
            <a:extLst>
              <a:ext uri="{FF2B5EF4-FFF2-40B4-BE49-F238E27FC236}">
                <a16:creationId xmlns:a16="http://schemas.microsoft.com/office/drawing/2014/main" id="{1588EE2F-46AB-4F1E-A07D-FC887220F2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8914" y="0"/>
            <a:ext cx="1963085" cy="605060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308EAD50-6E62-4ACA-916A-B3D5A23BA3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429000"/>
            <a:ext cx="1558290" cy="3429000"/>
          </a:xfrm>
          <a:prstGeom prst="rect">
            <a:avLst/>
          </a:prstGeom>
        </p:spPr>
      </p:pic>
      <p:sp>
        <p:nvSpPr>
          <p:cNvPr id="73" name="직사각형 72">
            <a:extLst>
              <a:ext uri="{FF2B5EF4-FFF2-40B4-BE49-F238E27FC236}">
                <a16:creationId xmlns:a16="http://schemas.microsoft.com/office/drawing/2014/main" id="{89C01C86-9BB8-46E7-8700-82F19B33906A}"/>
              </a:ext>
            </a:extLst>
          </p:cNvPr>
          <p:cNvSpPr/>
          <p:nvPr userDrawn="1"/>
        </p:nvSpPr>
        <p:spPr>
          <a:xfrm>
            <a:off x="449400" y="1477638"/>
            <a:ext cx="11293200" cy="493036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C6F221B2-A732-47AC-905A-7901FDE35FA9}"/>
              </a:ext>
            </a:extLst>
          </p:cNvPr>
          <p:cNvSpPr/>
          <p:nvPr userDrawn="1"/>
        </p:nvSpPr>
        <p:spPr>
          <a:xfrm>
            <a:off x="449400" y="450000"/>
            <a:ext cx="11293200" cy="82893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8" name="Graphic 3">
            <a:hlinkClick r:id="rId4"/>
            <a:extLst>
              <a:ext uri="{FF2B5EF4-FFF2-40B4-BE49-F238E27FC236}">
                <a16:creationId xmlns:a16="http://schemas.microsoft.com/office/drawing/2014/main" id="{5622185E-F0AE-4D9A-B396-1F3E929F63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7"/>
            <a:extLst>
              <a:ext uri="{FF2B5EF4-FFF2-40B4-BE49-F238E27FC236}">
                <a16:creationId xmlns:a16="http://schemas.microsoft.com/office/drawing/2014/main" id="{A3AA61A4-0C37-44E6-93E6-2C6FD1C9BF66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41FACC3D-5C6C-44BE-8B64-E731F74C3A8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463540"/>
            <a:ext cx="12192000" cy="139446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2FCC6485-B49A-48C2-91AA-D84A2848D3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237" r="43633"/>
          <a:stretch/>
        </p:blipFill>
        <p:spPr>
          <a:xfrm>
            <a:off x="0" y="0"/>
            <a:ext cx="6872236" cy="719896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64FA8BDD-D656-499D-838F-47B3644C4D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93" r="9894"/>
          <a:stretch/>
        </p:blipFill>
        <p:spPr>
          <a:xfrm>
            <a:off x="1206230" y="-1"/>
            <a:ext cx="10985770" cy="123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6352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>
            <a:extLst>
              <a:ext uri="{FF2B5EF4-FFF2-40B4-BE49-F238E27FC236}">
                <a16:creationId xmlns:a16="http://schemas.microsoft.com/office/drawing/2014/main" id="{FFBDBD04-F7E5-4A62-B454-131AD987C6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-1" y="2282500"/>
            <a:ext cx="1451011" cy="457550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7FCBBBF-AEFD-477A-90B1-57DBFD35DB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50"/>
          <a:stretch/>
        </p:blipFill>
        <p:spPr>
          <a:xfrm>
            <a:off x="10288269" y="2136403"/>
            <a:ext cx="1903732" cy="4721597"/>
          </a:xfrm>
          <a:prstGeom prst="rect">
            <a:avLst/>
          </a:prstGeom>
        </p:spPr>
      </p:pic>
      <p:sp>
        <p:nvSpPr>
          <p:cNvPr id="73" name="직사각형 72">
            <a:extLst>
              <a:ext uri="{FF2B5EF4-FFF2-40B4-BE49-F238E27FC236}">
                <a16:creationId xmlns:a16="http://schemas.microsoft.com/office/drawing/2014/main" id="{89C01C86-9BB8-46E7-8700-82F19B33906A}"/>
              </a:ext>
            </a:extLst>
          </p:cNvPr>
          <p:cNvSpPr/>
          <p:nvPr userDrawn="1"/>
        </p:nvSpPr>
        <p:spPr>
          <a:xfrm>
            <a:off x="449400" y="1477638"/>
            <a:ext cx="11293200" cy="493036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C6F221B2-A732-47AC-905A-7901FDE35FA9}"/>
              </a:ext>
            </a:extLst>
          </p:cNvPr>
          <p:cNvSpPr/>
          <p:nvPr userDrawn="1"/>
        </p:nvSpPr>
        <p:spPr>
          <a:xfrm>
            <a:off x="449400" y="450000"/>
            <a:ext cx="11293200" cy="82893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10" name="Graphic 3">
            <a:hlinkClick r:id="rId4"/>
            <a:extLst>
              <a:ext uri="{FF2B5EF4-FFF2-40B4-BE49-F238E27FC236}">
                <a16:creationId xmlns:a16="http://schemas.microsoft.com/office/drawing/2014/main" id="{E103D4E3-C974-4C98-828B-87387EA1A5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7"/>
            <a:extLst>
              <a:ext uri="{FF2B5EF4-FFF2-40B4-BE49-F238E27FC236}">
                <a16:creationId xmlns:a16="http://schemas.microsoft.com/office/drawing/2014/main" id="{140AF4F7-181A-496A-91E8-2E3B20EEB8D3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1949ADE1-25EA-41D5-8664-DF310FF26A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" b="17707"/>
          <a:stretch/>
        </p:blipFill>
        <p:spPr>
          <a:xfrm>
            <a:off x="0" y="5719158"/>
            <a:ext cx="12192000" cy="113884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6708BFDE-6915-44D6-9411-12F7D9D932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00"/>
          <a:stretch/>
        </p:blipFill>
        <p:spPr>
          <a:xfrm flipH="1">
            <a:off x="0" y="5483437"/>
            <a:ext cx="12192000" cy="1374564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48945FE4-05D1-4A4E-960A-E1A420AF13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5" r="30015" b="16707"/>
          <a:stretch/>
        </p:blipFill>
        <p:spPr>
          <a:xfrm rot="16200000">
            <a:off x="7642769" y="2308769"/>
            <a:ext cx="6858002" cy="2240460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F5084AD5-CD45-4298-A7E6-82528C03C2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6" r="30015" b="20003"/>
          <a:stretch/>
        </p:blipFill>
        <p:spPr>
          <a:xfrm rot="16200000" flipV="1">
            <a:off x="-2448171" y="2448168"/>
            <a:ext cx="6889670" cy="199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01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88AA305D-C89C-49A7-9750-823A62AFC2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71784"/>
            <a:ext cx="1342417" cy="238621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4DF507F7-2E4E-4935-9ACA-3394AE4F34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016" y="4471784"/>
            <a:ext cx="1518984" cy="2386215"/>
          </a:xfrm>
          <a:prstGeom prst="rect">
            <a:avLst/>
          </a:prstGeom>
        </p:spPr>
      </p:pic>
      <p:sp>
        <p:nvSpPr>
          <p:cNvPr id="73" name="직사각형 72">
            <a:extLst>
              <a:ext uri="{FF2B5EF4-FFF2-40B4-BE49-F238E27FC236}">
                <a16:creationId xmlns:a16="http://schemas.microsoft.com/office/drawing/2014/main" id="{89C01C86-9BB8-46E7-8700-82F19B33906A}"/>
              </a:ext>
            </a:extLst>
          </p:cNvPr>
          <p:cNvSpPr/>
          <p:nvPr userDrawn="1"/>
        </p:nvSpPr>
        <p:spPr>
          <a:xfrm>
            <a:off x="449400" y="1477638"/>
            <a:ext cx="11293200" cy="493036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C6F221B2-A732-47AC-905A-7901FDE35FA9}"/>
              </a:ext>
            </a:extLst>
          </p:cNvPr>
          <p:cNvSpPr/>
          <p:nvPr userDrawn="1"/>
        </p:nvSpPr>
        <p:spPr>
          <a:xfrm>
            <a:off x="449400" y="450000"/>
            <a:ext cx="11293200" cy="828931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13" name="Graphic 3">
            <a:hlinkClick r:id="rId4"/>
            <a:extLst>
              <a:ext uri="{FF2B5EF4-FFF2-40B4-BE49-F238E27FC236}">
                <a16:creationId xmlns:a16="http://schemas.microsoft.com/office/drawing/2014/main" id="{50F4F626-16E8-4306-88F7-F4E40CBAF0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5771192" y="6889669"/>
            <a:ext cx="2239204" cy="246221"/>
          </a:xfrm>
          <a:prstGeom prst="rect">
            <a:avLst/>
          </a:prstGeom>
        </p:spPr>
      </p:pic>
      <p:sp>
        <p:nvSpPr>
          <p:cNvPr id="14" name="TextBox 13">
            <a:hlinkClick r:id="rId7"/>
            <a:extLst>
              <a:ext uri="{FF2B5EF4-FFF2-40B4-BE49-F238E27FC236}">
                <a16:creationId xmlns:a16="http://schemas.microsoft.com/office/drawing/2014/main" id="{810E53F4-819C-433F-B51C-6C7F86610356}"/>
              </a:ext>
            </a:extLst>
          </p:cNvPr>
          <p:cNvSpPr txBox="1"/>
          <p:nvPr userDrawn="1"/>
        </p:nvSpPr>
        <p:spPr>
          <a:xfrm>
            <a:off x="4181605" y="694539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E0523F5A-98BD-4F56-B3A0-3F2F472205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0"/>
          <a:stretch/>
        </p:blipFill>
        <p:spPr>
          <a:xfrm flipH="1">
            <a:off x="0" y="5504389"/>
            <a:ext cx="12192000" cy="1353611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8EC28CD1-9BE4-43AE-B173-93E21C7E78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5" t="66222" r="41181"/>
          <a:stretch/>
        </p:blipFill>
        <p:spPr>
          <a:xfrm flipH="1">
            <a:off x="6556443" y="-2"/>
            <a:ext cx="5635557" cy="908575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AA76D7EA-94DA-443C-80EE-29E548036E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9" r="3686" b="22838"/>
          <a:stretch/>
        </p:blipFill>
        <p:spPr>
          <a:xfrm>
            <a:off x="0" y="4935324"/>
            <a:ext cx="10223616" cy="192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58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703" r:id="rId2"/>
    <p:sldLayoutId id="2147483704" r:id="rId3"/>
    <p:sldLayoutId id="2147483705" r:id="rId4"/>
    <p:sldLayoutId id="2147483706" r:id="rId5"/>
    <p:sldLayoutId id="2147483688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694" r:id="rId23"/>
    <p:sldLayoutId id="2147483664" r:id="rId2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8.svg"/><Relationship Id="rId21" Type="http://schemas.openxmlformats.org/officeDocument/2006/relationships/image" Target="../media/image62.svg"/><Relationship Id="rId42" Type="http://schemas.openxmlformats.org/officeDocument/2006/relationships/image" Target="../media/image83.png"/><Relationship Id="rId47" Type="http://schemas.openxmlformats.org/officeDocument/2006/relationships/image" Target="../media/image88.svg"/><Relationship Id="rId63" Type="http://schemas.openxmlformats.org/officeDocument/2006/relationships/image" Target="../media/image104.svg"/><Relationship Id="rId68" Type="http://schemas.openxmlformats.org/officeDocument/2006/relationships/image" Target="../media/image109.png"/><Relationship Id="rId84" Type="http://schemas.openxmlformats.org/officeDocument/2006/relationships/image" Target="../media/image125.png"/><Relationship Id="rId89" Type="http://schemas.openxmlformats.org/officeDocument/2006/relationships/image" Target="../media/image130.svg"/><Relationship Id="rId112" Type="http://schemas.openxmlformats.org/officeDocument/2006/relationships/image" Target="../media/image153.png"/><Relationship Id="rId133" Type="http://schemas.openxmlformats.org/officeDocument/2006/relationships/image" Target="../media/image174.svg"/><Relationship Id="rId138" Type="http://schemas.openxmlformats.org/officeDocument/2006/relationships/image" Target="../media/image179.png"/><Relationship Id="rId154" Type="http://schemas.openxmlformats.org/officeDocument/2006/relationships/image" Target="../media/image195.png"/><Relationship Id="rId159" Type="http://schemas.openxmlformats.org/officeDocument/2006/relationships/image" Target="../media/image200.svg"/><Relationship Id="rId175" Type="http://schemas.openxmlformats.org/officeDocument/2006/relationships/image" Target="../media/image216.svg"/><Relationship Id="rId170" Type="http://schemas.openxmlformats.org/officeDocument/2006/relationships/image" Target="../media/image211.png"/><Relationship Id="rId191" Type="http://schemas.openxmlformats.org/officeDocument/2006/relationships/image" Target="../media/image232.svg"/><Relationship Id="rId16" Type="http://schemas.openxmlformats.org/officeDocument/2006/relationships/image" Target="../media/image57.png"/><Relationship Id="rId107" Type="http://schemas.openxmlformats.org/officeDocument/2006/relationships/image" Target="../media/image148.svg"/><Relationship Id="rId11" Type="http://schemas.openxmlformats.org/officeDocument/2006/relationships/image" Target="../media/image52.svg"/><Relationship Id="rId32" Type="http://schemas.openxmlformats.org/officeDocument/2006/relationships/image" Target="../media/image73.png"/><Relationship Id="rId37" Type="http://schemas.openxmlformats.org/officeDocument/2006/relationships/image" Target="../media/image78.svg"/><Relationship Id="rId53" Type="http://schemas.openxmlformats.org/officeDocument/2006/relationships/image" Target="../media/image94.svg"/><Relationship Id="rId58" Type="http://schemas.openxmlformats.org/officeDocument/2006/relationships/image" Target="../media/image99.png"/><Relationship Id="rId74" Type="http://schemas.openxmlformats.org/officeDocument/2006/relationships/image" Target="../media/image115.png"/><Relationship Id="rId79" Type="http://schemas.openxmlformats.org/officeDocument/2006/relationships/image" Target="../media/image120.svg"/><Relationship Id="rId102" Type="http://schemas.openxmlformats.org/officeDocument/2006/relationships/image" Target="../media/image143.png"/><Relationship Id="rId123" Type="http://schemas.openxmlformats.org/officeDocument/2006/relationships/image" Target="../media/image164.svg"/><Relationship Id="rId128" Type="http://schemas.openxmlformats.org/officeDocument/2006/relationships/image" Target="../media/image169.png"/><Relationship Id="rId144" Type="http://schemas.openxmlformats.org/officeDocument/2006/relationships/image" Target="../media/image185.png"/><Relationship Id="rId149" Type="http://schemas.openxmlformats.org/officeDocument/2006/relationships/image" Target="../media/image190.svg"/><Relationship Id="rId5" Type="http://schemas.openxmlformats.org/officeDocument/2006/relationships/image" Target="../media/image46.svg"/><Relationship Id="rId90" Type="http://schemas.openxmlformats.org/officeDocument/2006/relationships/image" Target="../media/image131.png"/><Relationship Id="rId95" Type="http://schemas.openxmlformats.org/officeDocument/2006/relationships/image" Target="../media/image136.svg"/><Relationship Id="rId160" Type="http://schemas.openxmlformats.org/officeDocument/2006/relationships/image" Target="../media/image201.png"/><Relationship Id="rId165" Type="http://schemas.openxmlformats.org/officeDocument/2006/relationships/image" Target="../media/image206.svg"/><Relationship Id="rId181" Type="http://schemas.openxmlformats.org/officeDocument/2006/relationships/image" Target="../media/image222.svg"/><Relationship Id="rId186" Type="http://schemas.openxmlformats.org/officeDocument/2006/relationships/image" Target="../media/image227.png"/><Relationship Id="rId22" Type="http://schemas.openxmlformats.org/officeDocument/2006/relationships/image" Target="../media/image63.png"/><Relationship Id="rId27" Type="http://schemas.openxmlformats.org/officeDocument/2006/relationships/image" Target="../media/image68.svg"/><Relationship Id="rId43" Type="http://schemas.openxmlformats.org/officeDocument/2006/relationships/image" Target="../media/image84.svg"/><Relationship Id="rId48" Type="http://schemas.openxmlformats.org/officeDocument/2006/relationships/image" Target="../media/image89.png"/><Relationship Id="rId64" Type="http://schemas.openxmlformats.org/officeDocument/2006/relationships/image" Target="../media/image105.png"/><Relationship Id="rId69" Type="http://schemas.openxmlformats.org/officeDocument/2006/relationships/image" Target="../media/image110.svg"/><Relationship Id="rId113" Type="http://schemas.openxmlformats.org/officeDocument/2006/relationships/image" Target="../media/image154.svg"/><Relationship Id="rId118" Type="http://schemas.openxmlformats.org/officeDocument/2006/relationships/image" Target="../media/image159.png"/><Relationship Id="rId134" Type="http://schemas.openxmlformats.org/officeDocument/2006/relationships/image" Target="../media/image175.png"/><Relationship Id="rId139" Type="http://schemas.openxmlformats.org/officeDocument/2006/relationships/image" Target="../media/image180.svg"/><Relationship Id="rId80" Type="http://schemas.openxmlformats.org/officeDocument/2006/relationships/image" Target="../media/image121.png"/><Relationship Id="rId85" Type="http://schemas.openxmlformats.org/officeDocument/2006/relationships/image" Target="../media/image126.svg"/><Relationship Id="rId150" Type="http://schemas.openxmlformats.org/officeDocument/2006/relationships/image" Target="../media/image191.png"/><Relationship Id="rId155" Type="http://schemas.openxmlformats.org/officeDocument/2006/relationships/image" Target="../media/image196.svg"/><Relationship Id="rId171" Type="http://schemas.openxmlformats.org/officeDocument/2006/relationships/image" Target="../media/image212.svg"/><Relationship Id="rId176" Type="http://schemas.openxmlformats.org/officeDocument/2006/relationships/image" Target="../media/image217.png"/><Relationship Id="rId192" Type="http://schemas.openxmlformats.org/officeDocument/2006/relationships/image" Target="../media/image233.png"/><Relationship Id="rId12" Type="http://schemas.openxmlformats.org/officeDocument/2006/relationships/image" Target="../media/image53.png"/><Relationship Id="rId17" Type="http://schemas.openxmlformats.org/officeDocument/2006/relationships/image" Target="../media/image58.svg"/><Relationship Id="rId33" Type="http://schemas.openxmlformats.org/officeDocument/2006/relationships/image" Target="../media/image74.svg"/><Relationship Id="rId38" Type="http://schemas.openxmlformats.org/officeDocument/2006/relationships/image" Target="../media/image79.png"/><Relationship Id="rId59" Type="http://schemas.openxmlformats.org/officeDocument/2006/relationships/image" Target="../media/image100.svg"/><Relationship Id="rId103" Type="http://schemas.openxmlformats.org/officeDocument/2006/relationships/image" Target="../media/image144.svg"/><Relationship Id="rId108" Type="http://schemas.openxmlformats.org/officeDocument/2006/relationships/image" Target="../media/image149.png"/><Relationship Id="rId124" Type="http://schemas.openxmlformats.org/officeDocument/2006/relationships/image" Target="../media/image165.png"/><Relationship Id="rId129" Type="http://schemas.openxmlformats.org/officeDocument/2006/relationships/image" Target="../media/image170.svg"/><Relationship Id="rId54" Type="http://schemas.openxmlformats.org/officeDocument/2006/relationships/image" Target="../media/image95.png"/><Relationship Id="rId70" Type="http://schemas.openxmlformats.org/officeDocument/2006/relationships/image" Target="../media/image111.png"/><Relationship Id="rId75" Type="http://schemas.openxmlformats.org/officeDocument/2006/relationships/image" Target="../media/image116.svg"/><Relationship Id="rId91" Type="http://schemas.openxmlformats.org/officeDocument/2006/relationships/image" Target="../media/image132.svg"/><Relationship Id="rId96" Type="http://schemas.openxmlformats.org/officeDocument/2006/relationships/image" Target="../media/image137.png"/><Relationship Id="rId140" Type="http://schemas.openxmlformats.org/officeDocument/2006/relationships/image" Target="../media/image181.png"/><Relationship Id="rId145" Type="http://schemas.openxmlformats.org/officeDocument/2006/relationships/image" Target="../media/image186.svg"/><Relationship Id="rId161" Type="http://schemas.openxmlformats.org/officeDocument/2006/relationships/image" Target="../media/image202.svg"/><Relationship Id="rId166" Type="http://schemas.openxmlformats.org/officeDocument/2006/relationships/image" Target="../media/image207.png"/><Relationship Id="rId182" Type="http://schemas.openxmlformats.org/officeDocument/2006/relationships/image" Target="../media/image223.png"/><Relationship Id="rId187" Type="http://schemas.openxmlformats.org/officeDocument/2006/relationships/image" Target="../media/image228.sv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7.png"/><Relationship Id="rId23" Type="http://schemas.openxmlformats.org/officeDocument/2006/relationships/image" Target="../media/image64.svg"/><Relationship Id="rId28" Type="http://schemas.openxmlformats.org/officeDocument/2006/relationships/image" Target="../media/image69.png"/><Relationship Id="rId49" Type="http://schemas.openxmlformats.org/officeDocument/2006/relationships/image" Target="../media/image90.svg"/><Relationship Id="rId114" Type="http://schemas.openxmlformats.org/officeDocument/2006/relationships/image" Target="../media/image155.png"/><Relationship Id="rId119" Type="http://schemas.openxmlformats.org/officeDocument/2006/relationships/image" Target="../media/image160.svg"/><Relationship Id="rId44" Type="http://schemas.openxmlformats.org/officeDocument/2006/relationships/image" Target="../media/image85.png"/><Relationship Id="rId60" Type="http://schemas.openxmlformats.org/officeDocument/2006/relationships/image" Target="../media/image101.png"/><Relationship Id="rId65" Type="http://schemas.openxmlformats.org/officeDocument/2006/relationships/image" Target="../media/image106.svg"/><Relationship Id="rId81" Type="http://schemas.openxmlformats.org/officeDocument/2006/relationships/image" Target="../media/image122.svg"/><Relationship Id="rId86" Type="http://schemas.openxmlformats.org/officeDocument/2006/relationships/image" Target="../media/image127.png"/><Relationship Id="rId130" Type="http://schemas.openxmlformats.org/officeDocument/2006/relationships/image" Target="../media/image171.png"/><Relationship Id="rId135" Type="http://schemas.openxmlformats.org/officeDocument/2006/relationships/image" Target="../media/image176.svg"/><Relationship Id="rId151" Type="http://schemas.openxmlformats.org/officeDocument/2006/relationships/image" Target="../media/image192.svg"/><Relationship Id="rId156" Type="http://schemas.openxmlformats.org/officeDocument/2006/relationships/image" Target="../media/image197.png"/><Relationship Id="rId177" Type="http://schemas.openxmlformats.org/officeDocument/2006/relationships/image" Target="../media/image218.svg"/><Relationship Id="rId172" Type="http://schemas.openxmlformats.org/officeDocument/2006/relationships/image" Target="../media/image213.png"/><Relationship Id="rId193" Type="http://schemas.openxmlformats.org/officeDocument/2006/relationships/image" Target="../media/image234.svg"/><Relationship Id="rId13" Type="http://schemas.openxmlformats.org/officeDocument/2006/relationships/image" Target="../media/image54.svg"/><Relationship Id="rId18" Type="http://schemas.openxmlformats.org/officeDocument/2006/relationships/image" Target="../media/image59.png"/><Relationship Id="rId39" Type="http://schemas.openxmlformats.org/officeDocument/2006/relationships/image" Target="../media/image80.svg"/><Relationship Id="rId109" Type="http://schemas.openxmlformats.org/officeDocument/2006/relationships/image" Target="../media/image150.svg"/><Relationship Id="rId34" Type="http://schemas.openxmlformats.org/officeDocument/2006/relationships/image" Target="../media/image75.png"/><Relationship Id="rId50" Type="http://schemas.openxmlformats.org/officeDocument/2006/relationships/image" Target="../media/image91.png"/><Relationship Id="rId55" Type="http://schemas.openxmlformats.org/officeDocument/2006/relationships/image" Target="../media/image96.svg"/><Relationship Id="rId76" Type="http://schemas.openxmlformats.org/officeDocument/2006/relationships/image" Target="../media/image117.png"/><Relationship Id="rId97" Type="http://schemas.openxmlformats.org/officeDocument/2006/relationships/image" Target="../media/image138.svg"/><Relationship Id="rId104" Type="http://schemas.openxmlformats.org/officeDocument/2006/relationships/image" Target="../media/image145.png"/><Relationship Id="rId120" Type="http://schemas.openxmlformats.org/officeDocument/2006/relationships/image" Target="../media/image161.png"/><Relationship Id="rId125" Type="http://schemas.openxmlformats.org/officeDocument/2006/relationships/image" Target="../media/image166.svg"/><Relationship Id="rId141" Type="http://schemas.openxmlformats.org/officeDocument/2006/relationships/image" Target="../media/image182.svg"/><Relationship Id="rId146" Type="http://schemas.openxmlformats.org/officeDocument/2006/relationships/image" Target="../media/image187.png"/><Relationship Id="rId167" Type="http://schemas.openxmlformats.org/officeDocument/2006/relationships/image" Target="../media/image208.svg"/><Relationship Id="rId188" Type="http://schemas.openxmlformats.org/officeDocument/2006/relationships/image" Target="../media/image229.png"/><Relationship Id="rId7" Type="http://schemas.openxmlformats.org/officeDocument/2006/relationships/image" Target="../media/image48.svg"/><Relationship Id="rId71" Type="http://schemas.openxmlformats.org/officeDocument/2006/relationships/image" Target="../media/image112.svg"/><Relationship Id="rId92" Type="http://schemas.openxmlformats.org/officeDocument/2006/relationships/image" Target="../media/image133.png"/><Relationship Id="rId162" Type="http://schemas.openxmlformats.org/officeDocument/2006/relationships/image" Target="../media/image203.png"/><Relationship Id="rId183" Type="http://schemas.openxmlformats.org/officeDocument/2006/relationships/image" Target="../media/image224.svg"/><Relationship Id="rId2" Type="http://schemas.openxmlformats.org/officeDocument/2006/relationships/image" Target="../media/image43.png"/><Relationship Id="rId29" Type="http://schemas.openxmlformats.org/officeDocument/2006/relationships/image" Target="../media/image70.svg"/><Relationship Id="rId24" Type="http://schemas.openxmlformats.org/officeDocument/2006/relationships/image" Target="../media/image65.png"/><Relationship Id="rId40" Type="http://schemas.openxmlformats.org/officeDocument/2006/relationships/image" Target="../media/image81.png"/><Relationship Id="rId45" Type="http://schemas.openxmlformats.org/officeDocument/2006/relationships/image" Target="../media/image86.svg"/><Relationship Id="rId66" Type="http://schemas.openxmlformats.org/officeDocument/2006/relationships/image" Target="../media/image107.png"/><Relationship Id="rId87" Type="http://schemas.openxmlformats.org/officeDocument/2006/relationships/image" Target="../media/image128.svg"/><Relationship Id="rId110" Type="http://schemas.openxmlformats.org/officeDocument/2006/relationships/image" Target="../media/image151.png"/><Relationship Id="rId115" Type="http://schemas.openxmlformats.org/officeDocument/2006/relationships/image" Target="../media/image156.svg"/><Relationship Id="rId131" Type="http://schemas.openxmlformats.org/officeDocument/2006/relationships/image" Target="../media/image172.svg"/><Relationship Id="rId136" Type="http://schemas.openxmlformats.org/officeDocument/2006/relationships/image" Target="../media/image177.png"/><Relationship Id="rId157" Type="http://schemas.openxmlformats.org/officeDocument/2006/relationships/image" Target="../media/image198.svg"/><Relationship Id="rId178" Type="http://schemas.openxmlformats.org/officeDocument/2006/relationships/image" Target="../media/image219.png"/><Relationship Id="rId61" Type="http://schemas.openxmlformats.org/officeDocument/2006/relationships/image" Target="../media/image102.svg"/><Relationship Id="rId82" Type="http://schemas.openxmlformats.org/officeDocument/2006/relationships/image" Target="../media/image123.png"/><Relationship Id="rId152" Type="http://schemas.openxmlformats.org/officeDocument/2006/relationships/image" Target="../media/image193.png"/><Relationship Id="rId173" Type="http://schemas.openxmlformats.org/officeDocument/2006/relationships/image" Target="../media/image214.svg"/><Relationship Id="rId19" Type="http://schemas.openxmlformats.org/officeDocument/2006/relationships/image" Target="../media/image60.svg"/><Relationship Id="rId14" Type="http://schemas.openxmlformats.org/officeDocument/2006/relationships/image" Target="../media/image55.png"/><Relationship Id="rId30" Type="http://schemas.openxmlformats.org/officeDocument/2006/relationships/image" Target="../media/image71.png"/><Relationship Id="rId35" Type="http://schemas.openxmlformats.org/officeDocument/2006/relationships/image" Target="../media/image76.svg"/><Relationship Id="rId56" Type="http://schemas.openxmlformats.org/officeDocument/2006/relationships/image" Target="../media/image97.png"/><Relationship Id="rId77" Type="http://schemas.openxmlformats.org/officeDocument/2006/relationships/image" Target="../media/image118.svg"/><Relationship Id="rId100" Type="http://schemas.openxmlformats.org/officeDocument/2006/relationships/image" Target="../media/image141.png"/><Relationship Id="rId105" Type="http://schemas.openxmlformats.org/officeDocument/2006/relationships/image" Target="../media/image146.svg"/><Relationship Id="rId126" Type="http://schemas.openxmlformats.org/officeDocument/2006/relationships/image" Target="../media/image167.png"/><Relationship Id="rId147" Type="http://schemas.openxmlformats.org/officeDocument/2006/relationships/image" Target="../media/image188.svg"/><Relationship Id="rId168" Type="http://schemas.openxmlformats.org/officeDocument/2006/relationships/image" Target="../media/image209.png"/><Relationship Id="rId8" Type="http://schemas.openxmlformats.org/officeDocument/2006/relationships/image" Target="../media/image49.png"/><Relationship Id="rId51" Type="http://schemas.openxmlformats.org/officeDocument/2006/relationships/image" Target="../media/image92.svg"/><Relationship Id="rId72" Type="http://schemas.openxmlformats.org/officeDocument/2006/relationships/image" Target="../media/image113.png"/><Relationship Id="rId93" Type="http://schemas.openxmlformats.org/officeDocument/2006/relationships/image" Target="../media/image134.svg"/><Relationship Id="rId98" Type="http://schemas.openxmlformats.org/officeDocument/2006/relationships/image" Target="../media/image139.png"/><Relationship Id="rId121" Type="http://schemas.openxmlformats.org/officeDocument/2006/relationships/image" Target="../media/image162.svg"/><Relationship Id="rId142" Type="http://schemas.openxmlformats.org/officeDocument/2006/relationships/image" Target="../media/image183.png"/><Relationship Id="rId163" Type="http://schemas.openxmlformats.org/officeDocument/2006/relationships/image" Target="../media/image204.svg"/><Relationship Id="rId184" Type="http://schemas.openxmlformats.org/officeDocument/2006/relationships/image" Target="../media/image225.png"/><Relationship Id="rId189" Type="http://schemas.openxmlformats.org/officeDocument/2006/relationships/image" Target="../media/image230.svg"/><Relationship Id="rId3" Type="http://schemas.openxmlformats.org/officeDocument/2006/relationships/image" Target="../media/image44.svg"/><Relationship Id="rId25" Type="http://schemas.openxmlformats.org/officeDocument/2006/relationships/image" Target="../media/image66.svg"/><Relationship Id="rId46" Type="http://schemas.openxmlformats.org/officeDocument/2006/relationships/image" Target="../media/image87.png"/><Relationship Id="rId67" Type="http://schemas.openxmlformats.org/officeDocument/2006/relationships/image" Target="../media/image108.svg"/><Relationship Id="rId116" Type="http://schemas.openxmlformats.org/officeDocument/2006/relationships/image" Target="../media/image157.png"/><Relationship Id="rId137" Type="http://schemas.openxmlformats.org/officeDocument/2006/relationships/image" Target="../media/image178.svg"/><Relationship Id="rId158" Type="http://schemas.openxmlformats.org/officeDocument/2006/relationships/image" Target="../media/image199.png"/><Relationship Id="rId20" Type="http://schemas.openxmlformats.org/officeDocument/2006/relationships/image" Target="../media/image61.png"/><Relationship Id="rId41" Type="http://schemas.openxmlformats.org/officeDocument/2006/relationships/image" Target="../media/image82.svg"/><Relationship Id="rId62" Type="http://schemas.openxmlformats.org/officeDocument/2006/relationships/image" Target="../media/image103.png"/><Relationship Id="rId83" Type="http://schemas.openxmlformats.org/officeDocument/2006/relationships/image" Target="../media/image124.svg"/><Relationship Id="rId88" Type="http://schemas.openxmlformats.org/officeDocument/2006/relationships/image" Target="../media/image129.png"/><Relationship Id="rId111" Type="http://schemas.openxmlformats.org/officeDocument/2006/relationships/image" Target="../media/image152.svg"/><Relationship Id="rId132" Type="http://schemas.openxmlformats.org/officeDocument/2006/relationships/image" Target="../media/image173.png"/><Relationship Id="rId153" Type="http://schemas.openxmlformats.org/officeDocument/2006/relationships/image" Target="../media/image194.svg"/><Relationship Id="rId174" Type="http://schemas.openxmlformats.org/officeDocument/2006/relationships/image" Target="../media/image215.png"/><Relationship Id="rId179" Type="http://schemas.openxmlformats.org/officeDocument/2006/relationships/image" Target="../media/image220.svg"/><Relationship Id="rId190" Type="http://schemas.openxmlformats.org/officeDocument/2006/relationships/image" Target="../media/image231.png"/><Relationship Id="rId15" Type="http://schemas.openxmlformats.org/officeDocument/2006/relationships/image" Target="../media/image56.svg"/><Relationship Id="rId36" Type="http://schemas.openxmlformats.org/officeDocument/2006/relationships/image" Target="../media/image77.png"/><Relationship Id="rId57" Type="http://schemas.openxmlformats.org/officeDocument/2006/relationships/image" Target="../media/image98.svg"/><Relationship Id="rId106" Type="http://schemas.openxmlformats.org/officeDocument/2006/relationships/image" Target="../media/image147.png"/><Relationship Id="rId127" Type="http://schemas.openxmlformats.org/officeDocument/2006/relationships/image" Target="../media/image168.svg"/><Relationship Id="rId10" Type="http://schemas.openxmlformats.org/officeDocument/2006/relationships/image" Target="../media/image51.png"/><Relationship Id="rId31" Type="http://schemas.openxmlformats.org/officeDocument/2006/relationships/image" Target="../media/image72.svg"/><Relationship Id="rId52" Type="http://schemas.openxmlformats.org/officeDocument/2006/relationships/image" Target="../media/image93.png"/><Relationship Id="rId73" Type="http://schemas.openxmlformats.org/officeDocument/2006/relationships/image" Target="../media/image114.svg"/><Relationship Id="rId78" Type="http://schemas.openxmlformats.org/officeDocument/2006/relationships/image" Target="../media/image119.png"/><Relationship Id="rId94" Type="http://schemas.openxmlformats.org/officeDocument/2006/relationships/image" Target="../media/image135.png"/><Relationship Id="rId99" Type="http://schemas.openxmlformats.org/officeDocument/2006/relationships/image" Target="../media/image140.svg"/><Relationship Id="rId101" Type="http://schemas.openxmlformats.org/officeDocument/2006/relationships/image" Target="../media/image142.svg"/><Relationship Id="rId122" Type="http://schemas.openxmlformats.org/officeDocument/2006/relationships/image" Target="../media/image163.png"/><Relationship Id="rId143" Type="http://schemas.openxmlformats.org/officeDocument/2006/relationships/image" Target="../media/image184.svg"/><Relationship Id="rId148" Type="http://schemas.openxmlformats.org/officeDocument/2006/relationships/image" Target="../media/image189.png"/><Relationship Id="rId164" Type="http://schemas.openxmlformats.org/officeDocument/2006/relationships/image" Target="../media/image205.png"/><Relationship Id="rId169" Type="http://schemas.openxmlformats.org/officeDocument/2006/relationships/image" Target="../media/image210.svg"/><Relationship Id="rId185" Type="http://schemas.openxmlformats.org/officeDocument/2006/relationships/image" Target="../media/image226.svg"/><Relationship Id="rId4" Type="http://schemas.openxmlformats.org/officeDocument/2006/relationships/image" Target="../media/image45.png"/><Relationship Id="rId9" Type="http://schemas.openxmlformats.org/officeDocument/2006/relationships/image" Target="../media/image50.svg"/><Relationship Id="rId180" Type="http://schemas.openxmlformats.org/officeDocument/2006/relationships/image" Target="../media/image221.png"/><Relationship Id="rId26" Type="http://schemas.openxmlformats.org/officeDocument/2006/relationships/image" Target="../media/image67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43.svg"/><Relationship Id="rId21" Type="http://schemas.openxmlformats.org/officeDocument/2006/relationships/image" Target="../media/image248.svg"/><Relationship Id="rId42" Type="http://schemas.openxmlformats.org/officeDocument/2006/relationships/image" Target="../media/image269.png"/><Relationship Id="rId47" Type="http://schemas.openxmlformats.org/officeDocument/2006/relationships/image" Target="../media/image274.svg"/><Relationship Id="rId63" Type="http://schemas.openxmlformats.org/officeDocument/2006/relationships/image" Target="../media/image290.svg"/><Relationship Id="rId68" Type="http://schemas.openxmlformats.org/officeDocument/2006/relationships/image" Target="../media/image295.png"/><Relationship Id="rId84" Type="http://schemas.openxmlformats.org/officeDocument/2006/relationships/image" Target="../media/image311.png"/><Relationship Id="rId89" Type="http://schemas.openxmlformats.org/officeDocument/2006/relationships/image" Target="../media/image316.svg"/><Relationship Id="rId112" Type="http://schemas.openxmlformats.org/officeDocument/2006/relationships/image" Target="../media/image339.png"/><Relationship Id="rId133" Type="http://schemas.openxmlformats.org/officeDocument/2006/relationships/image" Target="../media/image359.svg"/><Relationship Id="rId138" Type="http://schemas.openxmlformats.org/officeDocument/2006/relationships/image" Target="../media/image364.png"/><Relationship Id="rId154" Type="http://schemas.openxmlformats.org/officeDocument/2006/relationships/image" Target="../media/image378.png"/><Relationship Id="rId159" Type="http://schemas.openxmlformats.org/officeDocument/2006/relationships/image" Target="../media/image383.svg"/><Relationship Id="rId175" Type="http://schemas.openxmlformats.org/officeDocument/2006/relationships/image" Target="../media/image399.svg"/><Relationship Id="rId170" Type="http://schemas.openxmlformats.org/officeDocument/2006/relationships/image" Target="../media/image394.png"/><Relationship Id="rId191" Type="http://schemas.openxmlformats.org/officeDocument/2006/relationships/image" Target="../media/image415.svg"/><Relationship Id="rId16" Type="http://schemas.openxmlformats.org/officeDocument/2006/relationships/image" Target="../media/image25.png"/><Relationship Id="rId107" Type="http://schemas.openxmlformats.org/officeDocument/2006/relationships/image" Target="../media/image334.svg"/><Relationship Id="rId11" Type="http://schemas.openxmlformats.org/officeDocument/2006/relationships/image" Target="../media/image240.svg"/><Relationship Id="rId32" Type="http://schemas.openxmlformats.org/officeDocument/2006/relationships/image" Target="../media/image259.png"/><Relationship Id="rId37" Type="http://schemas.openxmlformats.org/officeDocument/2006/relationships/image" Target="../media/image264.svg"/><Relationship Id="rId53" Type="http://schemas.openxmlformats.org/officeDocument/2006/relationships/image" Target="../media/image280.svg"/><Relationship Id="rId58" Type="http://schemas.openxmlformats.org/officeDocument/2006/relationships/image" Target="../media/image285.png"/><Relationship Id="rId74" Type="http://schemas.openxmlformats.org/officeDocument/2006/relationships/image" Target="../media/image301.png"/><Relationship Id="rId79" Type="http://schemas.openxmlformats.org/officeDocument/2006/relationships/image" Target="../media/image306.svg"/><Relationship Id="rId102" Type="http://schemas.openxmlformats.org/officeDocument/2006/relationships/image" Target="../media/image329.png"/><Relationship Id="rId123" Type="http://schemas.openxmlformats.org/officeDocument/2006/relationships/image" Target="../media/image349.svg"/><Relationship Id="rId128" Type="http://schemas.openxmlformats.org/officeDocument/2006/relationships/image" Target="../media/image354.png"/><Relationship Id="rId144" Type="http://schemas.openxmlformats.org/officeDocument/2006/relationships/image" Target="../media/image370.png"/><Relationship Id="rId149" Type="http://schemas.openxmlformats.org/officeDocument/2006/relationships/image" Target="../media/image375.svg"/><Relationship Id="rId5" Type="http://schemas.openxmlformats.org/officeDocument/2006/relationships/image" Target="../media/image22.svg"/><Relationship Id="rId90" Type="http://schemas.openxmlformats.org/officeDocument/2006/relationships/image" Target="../media/image317.png"/><Relationship Id="rId95" Type="http://schemas.openxmlformats.org/officeDocument/2006/relationships/image" Target="../media/image322.svg"/><Relationship Id="rId160" Type="http://schemas.openxmlformats.org/officeDocument/2006/relationships/image" Target="../media/image384.png"/><Relationship Id="rId165" Type="http://schemas.openxmlformats.org/officeDocument/2006/relationships/image" Target="../media/image389.svg"/><Relationship Id="rId181" Type="http://schemas.openxmlformats.org/officeDocument/2006/relationships/image" Target="../media/image405.svg"/><Relationship Id="rId186" Type="http://schemas.openxmlformats.org/officeDocument/2006/relationships/image" Target="../media/image410.png"/><Relationship Id="rId22" Type="http://schemas.openxmlformats.org/officeDocument/2006/relationships/image" Target="../media/image249.png"/><Relationship Id="rId27" Type="http://schemas.openxmlformats.org/officeDocument/2006/relationships/image" Target="../media/image254.svg"/><Relationship Id="rId43" Type="http://schemas.openxmlformats.org/officeDocument/2006/relationships/image" Target="../media/image270.svg"/><Relationship Id="rId48" Type="http://schemas.openxmlformats.org/officeDocument/2006/relationships/image" Target="../media/image275.png"/><Relationship Id="rId64" Type="http://schemas.openxmlformats.org/officeDocument/2006/relationships/image" Target="../media/image291.png"/><Relationship Id="rId69" Type="http://schemas.openxmlformats.org/officeDocument/2006/relationships/image" Target="../media/image296.svg"/><Relationship Id="rId113" Type="http://schemas.openxmlformats.org/officeDocument/2006/relationships/image" Target="../media/image340.svg"/><Relationship Id="rId118" Type="http://schemas.openxmlformats.org/officeDocument/2006/relationships/image" Target="../media/image344.png"/><Relationship Id="rId134" Type="http://schemas.openxmlformats.org/officeDocument/2006/relationships/image" Target="../media/image360.png"/><Relationship Id="rId139" Type="http://schemas.openxmlformats.org/officeDocument/2006/relationships/image" Target="../media/image365.svg"/><Relationship Id="rId80" Type="http://schemas.openxmlformats.org/officeDocument/2006/relationships/image" Target="../media/image307.png"/><Relationship Id="rId85" Type="http://schemas.openxmlformats.org/officeDocument/2006/relationships/image" Target="../media/image312.svg"/><Relationship Id="rId150" Type="http://schemas.openxmlformats.org/officeDocument/2006/relationships/image" Target="../media/image376.png"/><Relationship Id="rId155" Type="http://schemas.openxmlformats.org/officeDocument/2006/relationships/image" Target="../media/image379.svg"/><Relationship Id="rId171" Type="http://schemas.openxmlformats.org/officeDocument/2006/relationships/image" Target="../media/image395.svg"/><Relationship Id="rId176" Type="http://schemas.openxmlformats.org/officeDocument/2006/relationships/image" Target="../media/image400.png"/><Relationship Id="rId192" Type="http://schemas.openxmlformats.org/officeDocument/2006/relationships/image" Target="../media/image416.png"/><Relationship Id="rId12" Type="http://schemas.openxmlformats.org/officeDocument/2006/relationships/image" Target="../media/image241.png"/><Relationship Id="rId17" Type="http://schemas.openxmlformats.org/officeDocument/2006/relationships/image" Target="../media/image26.svg"/><Relationship Id="rId33" Type="http://schemas.openxmlformats.org/officeDocument/2006/relationships/image" Target="../media/image260.svg"/><Relationship Id="rId38" Type="http://schemas.openxmlformats.org/officeDocument/2006/relationships/image" Target="../media/image265.png"/><Relationship Id="rId59" Type="http://schemas.openxmlformats.org/officeDocument/2006/relationships/image" Target="../media/image286.svg"/><Relationship Id="rId103" Type="http://schemas.openxmlformats.org/officeDocument/2006/relationships/image" Target="../media/image330.svg"/><Relationship Id="rId108" Type="http://schemas.openxmlformats.org/officeDocument/2006/relationships/image" Target="../media/image335.png"/><Relationship Id="rId124" Type="http://schemas.openxmlformats.org/officeDocument/2006/relationships/image" Target="../media/image350.png"/><Relationship Id="rId129" Type="http://schemas.openxmlformats.org/officeDocument/2006/relationships/image" Target="../media/image355.svg"/><Relationship Id="rId54" Type="http://schemas.openxmlformats.org/officeDocument/2006/relationships/image" Target="../media/image281.png"/><Relationship Id="rId70" Type="http://schemas.openxmlformats.org/officeDocument/2006/relationships/image" Target="../media/image297.png"/><Relationship Id="rId75" Type="http://schemas.openxmlformats.org/officeDocument/2006/relationships/image" Target="../media/image302.svg"/><Relationship Id="rId91" Type="http://schemas.openxmlformats.org/officeDocument/2006/relationships/image" Target="../media/image318.svg"/><Relationship Id="rId96" Type="http://schemas.openxmlformats.org/officeDocument/2006/relationships/image" Target="../media/image323.png"/><Relationship Id="rId140" Type="http://schemas.openxmlformats.org/officeDocument/2006/relationships/image" Target="../media/image366.png"/><Relationship Id="rId145" Type="http://schemas.openxmlformats.org/officeDocument/2006/relationships/image" Target="../media/image371.svg"/><Relationship Id="rId161" Type="http://schemas.openxmlformats.org/officeDocument/2006/relationships/image" Target="../media/image385.svg"/><Relationship Id="rId166" Type="http://schemas.openxmlformats.org/officeDocument/2006/relationships/image" Target="../media/image390.png"/><Relationship Id="rId182" Type="http://schemas.openxmlformats.org/officeDocument/2006/relationships/image" Target="../media/image406.png"/><Relationship Id="rId187" Type="http://schemas.openxmlformats.org/officeDocument/2006/relationships/image" Target="../media/image411.sv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3.png"/><Relationship Id="rId23" Type="http://schemas.openxmlformats.org/officeDocument/2006/relationships/image" Target="../media/image250.svg"/><Relationship Id="rId28" Type="http://schemas.openxmlformats.org/officeDocument/2006/relationships/image" Target="../media/image255.png"/><Relationship Id="rId49" Type="http://schemas.openxmlformats.org/officeDocument/2006/relationships/image" Target="../media/image276.svg"/><Relationship Id="rId114" Type="http://schemas.openxmlformats.org/officeDocument/2006/relationships/image" Target="../media/image341.png"/><Relationship Id="rId119" Type="http://schemas.openxmlformats.org/officeDocument/2006/relationships/image" Target="../media/image345.svg"/><Relationship Id="rId44" Type="http://schemas.openxmlformats.org/officeDocument/2006/relationships/image" Target="../media/image271.png"/><Relationship Id="rId60" Type="http://schemas.openxmlformats.org/officeDocument/2006/relationships/image" Target="../media/image287.png"/><Relationship Id="rId65" Type="http://schemas.openxmlformats.org/officeDocument/2006/relationships/image" Target="../media/image292.svg"/><Relationship Id="rId81" Type="http://schemas.openxmlformats.org/officeDocument/2006/relationships/image" Target="../media/image308.svg"/><Relationship Id="rId86" Type="http://schemas.openxmlformats.org/officeDocument/2006/relationships/image" Target="../media/image313.png"/><Relationship Id="rId130" Type="http://schemas.openxmlformats.org/officeDocument/2006/relationships/image" Target="../media/image356.png"/><Relationship Id="rId135" Type="http://schemas.openxmlformats.org/officeDocument/2006/relationships/image" Target="../media/image361.svg"/><Relationship Id="rId151" Type="http://schemas.openxmlformats.org/officeDocument/2006/relationships/image" Target="../media/image377.svg"/><Relationship Id="rId156" Type="http://schemas.openxmlformats.org/officeDocument/2006/relationships/image" Target="../media/image380.png"/><Relationship Id="rId177" Type="http://schemas.openxmlformats.org/officeDocument/2006/relationships/image" Target="../media/image401.svg"/><Relationship Id="rId172" Type="http://schemas.openxmlformats.org/officeDocument/2006/relationships/image" Target="../media/image396.png"/><Relationship Id="rId193" Type="http://schemas.openxmlformats.org/officeDocument/2006/relationships/image" Target="../media/image417.svg"/><Relationship Id="rId13" Type="http://schemas.openxmlformats.org/officeDocument/2006/relationships/image" Target="../media/image242.svg"/><Relationship Id="rId18" Type="http://schemas.openxmlformats.org/officeDocument/2006/relationships/image" Target="../media/image245.png"/><Relationship Id="rId39" Type="http://schemas.openxmlformats.org/officeDocument/2006/relationships/image" Target="../media/image266.svg"/><Relationship Id="rId109" Type="http://schemas.openxmlformats.org/officeDocument/2006/relationships/image" Target="../media/image336.svg"/><Relationship Id="rId34" Type="http://schemas.openxmlformats.org/officeDocument/2006/relationships/image" Target="../media/image261.png"/><Relationship Id="rId50" Type="http://schemas.openxmlformats.org/officeDocument/2006/relationships/image" Target="../media/image277.png"/><Relationship Id="rId55" Type="http://schemas.openxmlformats.org/officeDocument/2006/relationships/image" Target="../media/image282.svg"/><Relationship Id="rId76" Type="http://schemas.openxmlformats.org/officeDocument/2006/relationships/image" Target="../media/image303.png"/><Relationship Id="rId97" Type="http://schemas.openxmlformats.org/officeDocument/2006/relationships/image" Target="../media/image324.svg"/><Relationship Id="rId104" Type="http://schemas.openxmlformats.org/officeDocument/2006/relationships/image" Target="../media/image331.png"/><Relationship Id="rId120" Type="http://schemas.openxmlformats.org/officeDocument/2006/relationships/image" Target="../media/image346.png"/><Relationship Id="rId125" Type="http://schemas.openxmlformats.org/officeDocument/2006/relationships/image" Target="../media/image351.svg"/><Relationship Id="rId141" Type="http://schemas.openxmlformats.org/officeDocument/2006/relationships/image" Target="../media/image367.svg"/><Relationship Id="rId146" Type="http://schemas.openxmlformats.org/officeDocument/2006/relationships/image" Target="../media/image372.png"/><Relationship Id="rId167" Type="http://schemas.openxmlformats.org/officeDocument/2006/relationships/image" Target="../media/image391.svg"/><Relationship Id="rId188" Type="http://schemas.openxmlformats.org/officeDocument/2006/relationships/image" Target="../media/image412.png"/><Relationship Id="rId7" Type="http://schemas.openxmlformats.org/officeDocument/2006/relationships/image" Target="../media/image24.svg"/><Relationship Id="rId71" Type="http://schemas.openxmlformats.org/officeDocument/2006/relationships/image" Target="../media/image298.svg"/><Relationship Id="rId92" Type="http://schemas.openxmlformats.org/officeDocument/2006/relationships/image" Target="../media/image319.png"/><Relationship Id="rId162" Type="http://schemas.openxmlformats.org/officeDocument/2006/relationships/image" Target="../media/image386.png"/><Relationship Id="rId183" Type="http://schemas.openxmlformats.org/officeDocument/2006/relationships/image" Target="../media/image407.svg"/><Relationship Id="rId2" Type="http://schemas.openxmlformats.org/officeDocument/2006/relationships/image" Target="../media/image235.png"/><Relationship Id="rId29" Type="http://schemas.openxmlformats.org/officeDocument/2006/relationships/image" Target="../media/image256.svg"/><Relationship Id="rId24" Type="http://schemas.openxmlformats.org/officeDocument/2006/relationships/image" Target="../media/image251.png"/><Relationship Id="rId40" Type="http://schemas.openxmlformats.org/officeDocument/2006/relationships/image" Target="../media/image267.png"/><Relationship Id="rId45" Type="http://schemas.openxmlformats.org/officeDocument/2006/relationships/image" Target="../media/image272.svg"/><Relationship Id="rId66" Type="http://schemas.openxmlformats.org/officeDocument/2006/relationships/image" Target="../media/image293.png"/><Relationship Id="rId87" Type="http://schemas.openxmlformats.org/officeDocument/2006/relationships/image" Target="../media/image314.svg"/><Relationship Id="rId110" Type="http://schemas.openxmlformats.org/officeDocument/2006/relationships/image" Target="../media/image337.png"/><Relationship Id="rId115" Type="http://schemas.openxmlformats.org/officeDocument/2006/relationships/image" Target="../media/image342.svg"/><Relationship Id="rId131" Type="http://schemas.openxmlformats.org/officeDocument/2006/relationships/image" Target="../media/image357.svg"/><Relationship Id="rId136" Type="http://schemas.openxmlformats.org/officeDocument/2006/relationships/image" Target="../media/image362.png"/><Relationship Id="rId157" Type="http://schemas.openxmlformats.org/officeDocument/2006/relationships/image" Target="../media/image381.svg"/><Relationship Id="rId178" Type="http://schemas.openxmlformats.org/officeDocument/2006/relationships/image" Target="../media/image402.png"/><Relationship Id="rId61" Type="http://schemas.openxmlformats.org/officeDocument/2006/relationships/image" Target="../media/image288.svg"/><Relationship Id="rId82" Type="http://schemas.openxmlformats.org/officeDocument/2006/relationships/image" Target="../media/image309.png"/><Relationship Id="rId152" Type="http://schemas.openxmlformats.org/officeDocument/2006/relationships/image" Target="../media/image27.png"/><Relationship Id="rId173" Type="http://schemas.openxmlformats.org/officeDocument/2006/relationships/image" Target="../media/image397.svg"/><Relationship Id="rId19" Type="http://schemas.openxmlformats.org/officeDocument/2006/relationships/image" Target="../media/image246.svg"/><Relationship Id="rId14" Type="http://schemas.openxmlformats.org/officeDocument/2006/relationships/image" Target="../media/image243.png"/><Relationship Id="rId30" Type="http://schemas.openxmlformats.org/officeDocument/2006/relationships/image" Target="../media/image257.png"/><Relationship Id="rId35" Type="http://schemas.openxmlformats.org/officeDocument/2006/relationships/image" Target="../media/image262.svg"/><Relationship Id="rId56" Type="http://schemas.openxmlformats.org/officeDocument/2006/relationships/image" Target="../media/image283.png"/><Relationship Id="rId77" Type="http://schemas.openxmlformats.org/officeDocument/2006/relationships/image" Target="../media/image304.svg"/><Relationship Id="rId100" Type="http://schemas.openxmlformats.org/officeDocument/2006/relationships/image" Target="../media/image327.png"/><Relationship Id="rId105" Type="http://schemas.openxmlformats.org/officeDocument/2006/relationships/image" Target="../media/image332.svg"/><Relationship Id="rId126" Type="http://schemas.openxmlformats.org/officeDocument/2006/relationships/image" Target="../media/image352.png"/><Relationship Id="rId147" Type="http://schemas.openxmlformats.org/officeDocument/2006/relationships/image" Target="../media/image373.svg"/><Relationship Id="rId168" Type="http://schemas.openxmlformats.org/officeDocument/2006/relationships/image" Target="../media/image392.png"/><Relationship Id="rId8" Type="http://schemas.openxmlformats.org/officeDocument/2006/relationships/image" Target="../media/image237.png"/><Relationship Id="rId51" Type="http://schemas.openxmlformats.org/officeDocument/2006/relationships/image" Target="../media/image278.svg"/><Relationship Id="rId72" Type="http://schemas.openxmlformats.org/officeDocument/2006/relationships/image" Target="../media/image299.png"/><Relationship Id="rId93" Type="http://schemas.openxmlformats.org/officeDocument/2006/relationships/image" Target="../media/image320.svg"/><Relationship Id="rId98" Type="http://schemas.openxmlformats.org/officeDocument/2006/relationships/image" Target="../media/image325.png"/><Relationship Id="rId121" Type="http://schemas.openxmlformats.org/officeDocument/2006/relationships/image" Target="../media/image347.svg"/><Relationship Id="rId142" Type="http://schemas.openxmlformats.org/officeDocument/2006/relationships/image" Target="../media/image368.png"/><Relationship Id="rId163" Type="http://schemas.openxmlformats.org/officeDocument/2006/relationships/image" Target="../media/image387.svg"/><Relationship Id="rId184" Type="http://schemas.openxmlformats.org/officeDocument/2006/relationships/image" Target="../media/image408.png"/><Relationship Id="rId189" Type="http://schemas.openxmlformats.org/officeDocument/2006/relationships/image" Target="../media/image413.svg"/><Relationship Id="rId3" Type="http://schemas.openxmlformats.org/officeDocument/2006/relationships/image" Target="../media/image236.svg"/><Relationship Id="rId25" Type="http://schemas.openxmlformats.org/officeDocument/2006/relationships/image" Target="../media/image252.svg"/><Relationship Id="rId46" Type="http://schemas.openxmlformats.org/officeDocument/2006/relationships/image" Target="../media/image273.png"/><Relationship Id="rId67" Type="http://schemas.openxmlformats.org/officeDocument/2006/relationships/image" Target="../media/image294.svg"/><Relationship Id="rId116" Type="http://schemas.openxmlformats.org/officeDocument/2006/relationships/image" Target="../media/image181.png"/><Relationship Id="rId137" Type="http://schemas.openxmlformats.org/officeDocument/2006/relationships/image" Target="../media/image363.svg"/><Relationship Id="rId158" Type="http://schemas.openxmlformats.org/officeDocument/2006/relationships/image" Target="../media/image382.png"/><Relationship Id="rId20" Type="http://schemas.openxmlformats.org/officeDocument/2006/relationships/image" Target="../media/image247.png"/><Relationship Id="rId41" Type="http://schemas.openxmlformats.org/officeDocument/2006/relationships/image" Target="../media/image268.svg"/><Relationship Id="rId62" Type="http://schemas.openxmlformats.org/officeDocument/2006/relationships/image" Target="../media/image289.png"/><Relationship Id="rId83" Type="http://schemas.openxmlformats.org/officeDocument/2006/relationships/image" Target="../media/image310.svg"/><Relationship Id="rId88" Type="http://schemas.openxmlformats.org/officeDocument/2006/relationships/image" Target="../media/image315.png"/><Relationship Id="rId111" Type="http://schemas.openxmlformats.org/officeDocument/2006/relationships/image" Target="../media/image338.svg"/><Relationship Id="rId132" Type="http://schemas.openxmlformats.org/officeDocument/2006/relationships/image" Target="../media/image358.png"/><Relationship Id="rId153" Type="http://schemas.openxmlformats.org/officeDocument/2006/relationships/image" Target="../media/image28.svg"/><Relationship Id="rId174" Type="http://schemas.openxmlformats.org/officeDocument/2006/relationships/image" Target="../media/image398.png"/><Relationship Id="rId179" Type="http://schemas.openxmlformats.org/officeDocument/2006/relationships/image" Target="../media/image403.svg"/><Relationship Id="rId190" Type="http://schemas.openxmlformats.org/officeDocument/2006/relationships/image" Target="../media/image414.png"/><Relationship Id="rId15" Type="http://schemas.openxmlformats.org/officeDocument/2006/relationships/image" Target="../media/image244.svg"/><Relationship Id="rId36" Type="http://schemas.openxmlformats.org/officeDocument/2006/relationships/image" Target="../media/image263.png"/><Relationship Id="rId57" Type="http://schemas.openxmlformats.org/officeDocument/2006/relationships/image" Target="../media/image284.svg"/><Relationship Id="rId106" Type="http://schemas.openxmlformats.org/officeDocument/2006/relationships/image" Target="../media/image333.png"/><Relationship Id="rId127" Type="http://schemas.openxmlformats.org/officeDocument/2006/relationships/image" Target="../media/image353.svg"/><Relationship Id="rId10" Type="http://schemas.openxmlformats.org/officeDocument/2006/relationships/image" Target="../media/image239.png"/><Relationship Id="rId31" Type="http://schemas.openxmlformats.org/officeDocument/2006/relationships/image" Target="../media/image258.svg"/><Relationship Id="rId52" Type="http://schemas.openxmlformats.org/officeDocument/2006/relationships/image" Target="../media/image279.png"/><Relationship Id="rId73" Type="http://schemas.openxmlformats.org/officeDocument/2006/relationships/image" Target="../media/image300.svg"/><Relationship Id="rId78" Type="http://schemas.openxmlformats.org/officeDocument/2006/relationships/image" Target="../media/image305.png"/><Relationship Id="rId94" Type="http://schemas.openxmlformats.org/officeDocument/2006/relationships/image" Target="../media/image321.png"/><Relationship Id="rId99" Type="http://schemas.openxmlformats.org/officeDocument/2006/relationships/image" Target="../media/image326.svg"/><Relationship Id="rId101" Type="http://schemas.openxmlformats.org/officeDocument/2006/relationships/image" Target="../media/image328.svg"/><Relationship Id="rId122" Type="http://schemas.openxmlformats.org/officeDocument/2006/relationships/image" Target="../media/image348.png"/><Relationship Id="rId143" Type="http://schemas.openxmlformats.org/officeDocument/2006/relationships/image" Target="../media/image369.svg"/><Relationship Id="rId148" Type="http://schemas.openxmlformats.org/officeDocument/2006/relationships/image" Target="../media/image374.png"/><Relationship Id="rId164" Type="http://schemas.openxmlformats.org/officeDocument/2006/relationships/image" Target="../media/image388.png"/><Relationship Id="rId169" Type="http://schemas.openxmlformats.org/officeDocument/2006/relationships/image" Target="../media/image393.svg"/><Relationship Id="rId185" Type="http://schemas.openxmlformats.org/officeDocument/2006/relationships/image" Target="../media/image409.svg"/><Relationship Id="rId4" Type="http://schemas.openxmlformats.org/officeDocument/2006/relationships/image" Target="../media/image21.png"/><Relationship Id="rId9" Type="http://schemas.openxmlformats.org/officeDocument/2006/relationships/image" Target="../media/image238.svg"/><Relationship Id="rId180" Type="http://schemas.openxmlformats.org/officeDocument/2006/relationships/image" Target="../media/image404.png"/><Relationship Id="rId26" Type="http://schemas.openxmlformats.org/officeDocument/2006/relationships/image" Target="../media/image25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10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Alkatra" TargetMode="External"/><Relationship Id="rId2" Type="http://schemas.openxmlformats.org/officeDocument/2006/relationships/image" Target="../media/image418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s://fonts.google.com/specimen/Rubik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Relationship Id="rId9" Type="http://schemas.openxmlformats.org/officeDocument/2006/relationships/image" Target="../media/image28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312CFBE-5C92-4D9C-AFBD-89EC8D0089E8}"/>
              </a:ext>
            </a:extLst>
          </p:cNvPr>
          <p:cNvSpPr txBox="1"/>
          <p:nvPr/>
        </p:nvSpPr>
        <p:spPr>
          <a:xfrm>
            <a:off x="3721100" y="1765005"/>
            <a:ext cx="4749800" cy="193899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6000" dirty="0">
                <a:solidFill>
                  <a:srgbClr val="250000"/>
                </a:solidFill>
                <a:latin typeface="+mj-lt"/>
                <a:cs typeface="Arial" panose="020B0604020202020204" pitchFamily="34" charset="0"/>
              </a:rPr>
              <a:t>Summer Beach Party</a:t>
            </a:r>
            <a:endParaRPr lang="ko-KR" altLang="en-US" sz="6000" dirty="0">
              <a:solidFill>
                <a:srgbClr val="25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C4CC3F-44F0-44D3-BCF8-63DD3AC2C8A6}"/>
              </a:ext>
            </a:extLst>
          </p:cNvPr>
          <p:cNvSpPr txBox="1"/>
          <p:nvPr/>
        </p:nvSpPr>
        <p:spPr>
          <a:xfrm>
            <a:off x="3721100" y="3703997"/>
            <a:ext cx="4749800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50000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rgbClr val="250000"/>
              </a:solidFill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C5FEA1-B20B-4AEB-AA34-1726A9879EBA}"/>
              </a:ext>
            </a:extLst>
          </p:cNvPr>
          <p:cNvSpPr txBox="1"/>
          <p:nvPr/>
        </p:nvSpPr>
        <p:spPr>
          <a:xfrm>
            <a:off x="2844802" y="5255439"/>
            <a:ext cx="6502396" cy="442035"/>
          </a:xfrm>
          <a:prstGeom prst="rect">
            <a:avLst/>
          </a:prstGeom>
          <a:noFill/>
          <a:ln>
            <a:noFill/>
          </a:ln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Your Name  /  00. 00. 20xx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7ECF3F5-D741-461D-8829-C6F6DC8E05A6}"/>
              </a:ext>
            </a:extLst>
          </p:cNvPr>
          <p:cNvSpPr txBox="1"/>
          <p:nvPr/>
        </p:nvSpPr>
        <p:spPr>
          <a:xfrm>
            <a:off x="1679036" y="572078"/>
            <a:ext cx="8833928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50000"/>
                </a:solidFill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3200" dirty="0">
              <a:solidFill>
                <a:srgbClr val="25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82ADE6E3-0803-444A-82EC-AB217D014C7B}"/>
              </a:ext>
            </a:extLst>
          </p:cNvPr>
          <p:cNvSpPr/>
          <p:nvPr/>
        </p:nvSpPr>
        <p:spPr>
          <a:xfrm>
            <a:off x="1072123" y="3797819"/>
            <a:ext cx="2232492" cy="1111250"/>
          </a:xfrm>
          <a:custGeom>
            <a:avLst/>
            <a:gdLst>
              <a:gd name="connsiteX0" fmla="*/ 0 w 2232492"/>
              <a:gd name="connsiteY0" fmla="*/ 0 h 1111250"/>
              <a:gd name="connsiteX1" fmla="*/ 2232492 w 2232492"/>
              <a:gd name="connsiteY1" fmla="*/ 0 h 1111250"/>
              <a:gd name="connsiteX2" fmla="*/ 2210363 w 2232492"/>
              <a:gd name="connsiteY2" fmla="*/ 219520 h 1111250"/>
              <a:gd name="connsiteX3" fmla="*/ 1116246 w 2232492"/>
              <a:gd name="connsiteY3" fmla="*/ 1111250 h 1111250"/>
              <a:gd name="connsiteX4" fmla="*/ 22130 w 2232492"/>
              <a:gd name="connsiteY4" fmla="*/ 219520 h 111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2492" h="1111250">
                <a:moveTo>
                  <a:pt x="0" y="0"/>
                </a:moveTo>
                <a:lnTo>
                  <a:pt x="2232492" y="0"/>
                </a:lnTo>
                <a:lnTo>
                  <a:pt x="2210363" y="219520"/>
                </a:lnTo>
                <a:cubicBezTo>
                  <a:pt x="2106225" y="728429"/>
                  <a:pt x="1655942" y="1111250"/>
                  <a:pt x="1116246" y="1111250"/>
                </a:cubicBezTo>
                <a:cubicBezTo>
                  <a:pt x="576551" y="1111250"/>
                  <a:pt x="126268" y="728429"/>
                  <a:pt x="22130" y="219520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000" dirty="0" err="1">
              <a:solidFill>
                <a:srgbClr val="250000"/>
              </a:solidFill>
            </a:endParaRPr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B6D89E33-9FEC-4851-8ED0-38E40BB2ECB1}"/>
              </a:ext>
            </a:extLst>
          </p:cNvPr>
          <p:cNvSpPr/>
          <p:nvPr/>
        </p:nvSpPr>
        <p:spPr>
          <a:xfrm>
            <a:off x="3676650" y="2675457"/>
            <a:ext cx="2233612" cy="1122362"/>
          </a:xfrm>
          <a:custGeom>
            <a:avLst/>
            <a:gdLst>
              <a:gd name="connsiteX0" fmla="*/ 1116806 w 2233612"/>
              <a:gd name="connsiteY0" fmla="*/ 0 h 1122362"/>
              <a:gd name="connsiteX1" fmla="*/ 2233612 w 2233612"/>
              <a:gd name="connsiteY1" fmla="*/ 1116806 h 1122362"/>
              <a:gd name="connsiteX2" fmla="*/ 2233052 w 2233612"/>
              <a:gd name="connsiteY2" fmla="*/ 1122362 h 1122362"/>
              <a:gd name="connsiteX3" fmla="*/ 560 w 2233612"/>
              <a:gd name="connsiteY3" fmla="*/ 1122362 h 1122362"/>
              <a:gd name="connsiteX4" fmla="*/ 0 w 2233612"/>
              <a:gd name="connsiteY4" fmla="*/ 1116806 h 1122362"/>
              <a:gd name="connsiteX5" fmla="*/ 1116806 w 2233612"/>
              <a:gd name="connsiteY5" fmla="*/ 0 h 1122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33612" h="1122362">
                <a:moveTo>
                  <a:pt x="1116806" y="0"/>
                </a:moveTo>
                <a:cubicBezTo>
                  <a:pt x="1733601" y="0"/>
                  <a:pt x="2233612" y="500011"/>
                  <a:pt x="2233612" y="1116806"/>
                </a:cubicBezTo>
                <a:lnTo>
                  <a:pt x="2233052" y="1122362"/>
                </a:lnTo>
                <a:lnTo>
                  <a:pt x="560" y="1122362"/>
                </a:lnTo>
                <a:lnTo>
                  <a:pt x="0" y="1116806"/>
                </a:lnTo>
                <a:cubicBezTo>
                  <a:pt x="0" y="500011"/>
                  <a:pt x="500011" y="0"/>
                  <a:pt x="1116806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000" dirty="0" err="1">
              <a:solidFill>
                <a:srgbClr val="250000"/>
              </a:solidFill>
            </a:endParaRPr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01216A04-5DF5-4001-B78A-D0500EF8A3CE}"/>
              </a:ext>
            </a:extLst>
          </p:cNvPr>
          <p:cNvSpPr/>
          <p:nvPr/>
        </p:nvSpPr>
        <p:spPr>
          <a:xfrm>
            <a:off x="6282299" y="3797819"/>
            <a:ext cx="2232491" cy="1111250"/>
          </a:xfrm>
          <a:custGeom>
            <a:avLst/>
            <a:gdLst>
              <a:gd name="connsiteX0" fmla="*/ 0 w 2232491"/>
              <a:gd name="connsiteY0" fmla="*/ 0 h 1111250"/>
              <a:gd name="connsiteX1" fmla="*/ 2232491 w 2232491"/>
              <a:gd name="connsiteY1" fmla="*/ 0 h 1111250"/>
              <a:gd name="connsiteX2" fmla="*/ 2210361 w 2232491"/>
              <a:gd name="connsiteY2" fmla="*/ 219520 h 1111250"/>
              <a:gd name="connsiteX3" fmla="*/ 1116245 w 2232491"/>
              <a:gd name="connsiteY3" fmla="*/ 1111250 h 1111250"/>
              <a:gd name="connsiteX4" fmla="*/ 22129 w 2232491"/>
              <a:gd name="connsiteY4" fmla="*/ 219520 h 111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2491" h="1111250">
                <a:moveTo>
                  <a:pt x="0" y="0"/>
                </a:moveTo>
                <a:lnTo>
                  <a:pt x="2232491" y="0"/>
                </a:lnTo>
                <a:lnTo>
                  <a:pt x="2210361" y="219520"/>
                </a:lnTo>
                <a:cubicBezTo>
                  <a:pt x="2106224" y="728429"/>
                  <a:pt x="1655941" y="1111250"/>
                  <a:pt x="1116245" y="1111250"/>
                </a:cubicBezTo>
                <a:cubicBezTo>
                  <a:pt x="576550" y="1111250"/>
                  <a:pt x="126267" y="728429"/>
                  <a:pt x="22129" y="219520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000" dirty="0" err="1">
              <a:solidFill>
                <a:srgbClr val="250000"/>
              </a:solidFill>
            </a:endParaRPr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B67A9F05-D44B-4D88-AA4D-1122CD8C3C2E}"/>
              </a:ext>
            </a:extLst>
          </p:cNvPr>
          <p:cNvSpPr/>
          <p:nvPr/>
        </p:nvSpPr>
        <p:spPr>
          <a:xfrm>
            <a:off x="8886825" y="2675457"/>
            <a:ext cx="2233612" cy="1122362"/>
          </a:xfrm>
          <a:custGeom>
            <a:avLst/>
            <a:gdLst>
              <a:gd name="connsiteX0" fmla="*/ 1116806 w 2233612"/>
              <a:gd name="connsiteY0" fmla="*/ 0 h 1122362"/>
              <a:gd name="connsiteX1" fmla="*/ 2233612 w 2233612"/>
              <a:gd name="connsiteY1" fmla="*/ 1116806 h 1122362"/>
              <a:gd name="connsiteX2" fmla="*/ 2233052 w 2233612"/>
              <a:gd name="connsiteY2" fmla="*/ 1122362 h 1122362"/>
              <a:gd name="connsiteX3" fmla="*/ 560 w 2233612"/>
              <a:gd name="connsiteY3" fmla="*/ 1122362 h 1122362"/>
              <a:gd name="connsiteX4" fmla="*/ 0 w 2233612"/>
              <a:gd name="connsiteY4" fmla="*/ 1116806 h 1122362"/>
              <a:gd name="connsiteX5" fmla="*/ 1116806 w 2233612"/>
              <a:gd name="connsiteY5" fmla="*/ 0 h 1122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33612" h="1122362">
                <a:moveTo>
                  <a:pt x="1116806" y="0"/>
                </a:moveTo>
                <a:cubicBezTo>
                  <a:pt x="1733601" y="0"/>
                  <a:pt x="2233612" y="500011"/>
                  <a:pt x="2233612" y="1116806"/>
                </a:cubicBezTo>
                <a:lnTo>
                  <a:pt x="2233052" y="1122362"/>
                </a:lnTo>
                <a:lnTo>
                  <a:pt x="560" y="1122362"/>
                </a:lnTo>
                <a:lnTo>
                  <a:pt x="0" y="1116806"/>
                </a:lnTo>
                <a:cubicBezTo>
                  <a:pt x="0" y="500011"/>
                  <a:pt x="500011" y="0"/>
                  <a:pt x="1116806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000" dirty="0" err="1">
              <a:solidFill>
                <a:srgbClr val="25000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F107F52-D51B-4EEC-8740-7B3527BFBC0E}"/>
              </a:ext>
            </a:extLst>
          </p:cNvPr>
          <p:cNvSpPr txBox="1"/>
          <p:nvPr/>
        </p:nvSpPr>
        <p:spPr>
          <a:xfrm>
            <a:off x="1076198" y="2361594"/>
            <a:ext cx="22284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50000"/>
                </a:solidFill>
              </a:rPr>
              <a:t>amet</a:t>
            </a:r>
            <a:r>
              <a:rPr lang="en-US" altLang="ko-KR" sz="1400" dirty="0">
                <a:solidFill>
                  <a:srgbClr val="250000"/>
                </a:solidFill>
              </a:rPr>
              <a:t>, </a:t>
            </a:r>
            <a:r>
              <a:rPr lang="en-US" altLang="ko-KR" sz="14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adipiscing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elit</a:t>
            </a:r>
            <a:endParaRPr lang="en-US" altLang="ko-KR" sz="1400" dirty="0">
              <a:solidFill>
                <a:srgbClr val="250000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A0C1E529-98F0-48D1-AA1F-2CAF8007609E}"/>
              </a:ext>
            </a:extLst>
          </p:cNvPr>
          <p:cNvSpPr/>
          <p:nvPr/>
        </p:nvSpPr>
        <p:spPr>
          <a:xfrm>
            <a:off x="1076196" y="2036832"/>
            <a:ext cx="222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250000"/>
                </a:solidFill>
                <a:latin typeface="+mj-lt"/>
              </a:rPr>
              <a:t>Lorem ipsum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95F69DC-F7E5-404D-994B-8D4385D9042F}"/>
              </a:ext>
            </a:extLst>
          </p:cNvPr>
          <p:cNvSpPr txBox="1"/>
          <p:nvPr/>
        </p:nvSpPr>
        <p:spPr>
          <a:xfrm>
            <a:off x="6286373" y="2361594"/>
            <a:ext cx="22284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50000"/>
                </a:solidFill>
              </a:rPr>
              <a:t>amet</a:t>
            </a:r>
            <a:r>
              <a:rPr lang="en-US" altLang="ko-KR" sz="1400" dirty="0">
                <a:solidFill>
                  <a:srgbClr val="250000"/>
                </a:solidFill>
              </a:rPr>
              <a:t>, </a:t>
            </a:r>
            <a:r>
              <a:rPr lang="en-US" altLang="ko-KR" sz="14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adipiscing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elit</a:t>
            </a:r>
            <a:endParaRPr lang="en-US" altLang="ko-KR" sz="1400" dirty="0">
              <a:solidFill>
                <a:srgbClr val="250000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CD2C9CA3-08D7-4CAC-921A-35DA98D40489}"/>
              </a:ext>
            </a:extLst>
          </p:cNvPr>
          <p:cNvSpPr/>
          <p:nvPr/>
        </p:nvSpPr>
        <p:spPr>
          <a:xfrm>
            <a:off x="6286371" y="2036832"/>
            <a:ext cx="222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250000"/>
                </a:solidFill>
                <a:latin typeface="+mj-lt"/>
              </a:rPr>
              <a:t>Lorem ipsum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976092F-9B6A-4913-85D4-38637C564C61}"/>
              </a:ext>
            </a:extLst>
          </p:cNvPr>
          <p:cNvSpPr txBox="1"/>
          <p:nvPr/>
        </p:nvSpPr>
        <p:spPr>
          <a:xfrm>
            <a:off x="8886827" y="4895277"/>
            <a:ext cx="22284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50000"/>
                </a:solidFill>
              </a:rPr>
              <a:t>amet</a:t>
            </a:r>
            <a:r>
              <a:rPr lang="en-US" altLang="ko-KR" sz="1400" dirty="0">
                <a:solidFill>
                  <a:srgbClr val="250000"/>
                </a:solidFill>
              </a:rPr>
              <a:t>, </a:t>
            </a:r>
            <a:r>
              <a:rPr lang="en-US" altLang="ko-KR" sz="14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adipiscing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elit</a:t>
            </a:r>
            <a:endParaRPr lang="en-US" altLang="ko-KR" sz="1400" dirty="0">
              <a:solidFill>
                <a:srgbClr val="250000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3FDC2735-8955-4332-98F2-A70992F38B2A}"/>
              </a:ext>
            </a:extLst>
          </p:cNvPr>
          <p:cNvSpPr/>
          <p:nvPr/>
        </p:nvSpPr>
        <p:spPr>
          <a:xfrm>
            <a:off x="8886825" y="4570515"/>
            <a:ext cx="222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250000"/>
                </a:solidFill>
                <a:latin typeface="+mj-lt"/>
              </a:rPr>
              <a:t>Lorem ipsum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B8BDE26-E064-455F-9785-EAD29770E676}"/>
              </a:ext>
            </a:extLst>
          </p:cNvPr>
          <p:cNvSpPr txBox="1"/>
          <p:nvPr/>
        </p:nvSpPr>
        <p:spPr>
          <a:xfrm>
            <a:off x="3681285" y="4895277"/>
            <a:ext cx="22284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50000"/>
                </a:solidFill>
              </a:rPr>
              <a:t>amet</a:t>
            </a:r>
            <a:r>
              <a:rPr lang="en-US" altLang="ko-KR" sz="1400" dirty="0">
                <a:solidFill>
                  <a:srgbClr val="250000"/>
                </a:solidFill>
              </a:rPr>
              <a:t>, </a:t>
            </a:r>
            <a:r>
              <a:rPr lang="en-US" altLang="ko-KR" sz="14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adipiscing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elit</a:t>
            </a:r>
            <a:endParaRPr lang="en-US" altLang="ko-KR" sz="1400" dirty="0">
              <a:solidFill>
                <a:srgbClr val="250000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E8884D7B-E50F-4494-9055-23165D8C5EF3}"/>
              </a:ext>
            </a:extLst>
          </p:cNvPr>
          <p:cNvSpPr/>
          <p:nvPr/>
        </p:nvSpPr>
        <p:spPr>
          <a:xfrm>
            <a:off x="3681283" y="4570515"/>
            <a:ext cx="222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250000"/>
                </a:solidFill>
                <a:latin typeface="+mj-lt"/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8E9508C-E73F-40FC-B088-8418203BE5B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47" name="그림 개체 틀 46">
            <a:extLst>
              <a:ext uri="{FF2B5EF4-FFF2-40B4-BE49-F238E27FC236}">
                <a16:creationId xmlns:a16="http://schemas.microsoft.com/office/drawing/2014/main" id="{3D3827EE-F660-44FF-8A0B-FFBA7058DB0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  <p:sp>
        <p:nvSpPr>
          <p:cNvPr id="48" name="그림 개체 틀 47">
            <a:extLst>
              <a:ext uri="{FF2B5EF4-FFF2-40B4-BE49-F238E27FC236}">
                <a16:creationId xmlns:a16="http://schemas.microsoft.com/office/drawing/2014/main" id="{C523FA7C-1E51-4B96-A694-5E382BBF187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</p:sp>
      <p:sp>
        <p:nvSpPr>
          <p:cNvPr id="49" name="그림 개체 틀 48">
            <a:extLst>
              <a:ext uri="{FF2B5EF4-FFF2-40B4-BE49-F238E27FC236}">
                <a16:creationId xmlns:a16="http://schemas.microsoft.com/office/drawing/2014/main" id="{2BF7CF2C-17DC-4E09-BC5F-3B130BC9421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</p:sp>
    </p:spTree>
    <p:extLst>
      <p:ext uri="{BB962C8B-B14F-4D97-AF65-F5344CB8AC3E}">
        <p14:creationId xmlns:p14="http://schemas.microsoft.com/office/powerpoint/2010/main" val="2820130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F29AE6B-35CF-464F-85F4-B8C5F968987D}"/>
              </a:ext>
            </a:extLst>
          </p:cNvPr>
          <p:cNvSpPr txBox="1"/>
          <p:nvPr/>
        </p:nvSpPr>
        <p:spPr>
          <a:xfrm>
            <a:off x="1505980" y="4917775"/>
            <a:ext cx="2122744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50000"/>
                </a:solidFill>
              </a:rPr>
              <a:t>amet</a:t>
            </a:r>
            <a:r>
              <a:rPr lang="en-US" altLang="ko-KR" sz="1600" dirty="0">
                <a:solidFill>
                  <a:srgbClr val="250000"/>
                </a:solidFill>
              </a:rPr>
              <a:t>, </a:t>
            </a:r>
            <a:r>
              <a:rPr lang="en-US" altLang="ko-KR" sz="16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adipisicing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elit</a:t>
            </a:r>
            <a:endParaRPr lang="ko-KR" altLang="en-US" sz="1600" dirty="0">
              <a:solidFill>
                <a:srgbClr val="250000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7812F12-CDD2-4860-BB99-C1147AE6B7C8}"/>
              </a:ext>
            </a:extLst>
          </p:cNvPr>
          <p:cNvSpPr/>
          <p:nvPr/>
        </p:nvSpPr>
        <p:spPr>
          <a:xfrm>
            <a:off x="1505979" y="4494933"/>
            <a:ext cx="212274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50000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08C33C-298C-412B-AAD7-BD10B481AF36}"/>
              </a:ext>
            </a:extLst>
          </p:cNvPr>
          <p:cNvSpPr txBox="1"/>
          <p:nvPr/>
        </p:nvSpPr>
        <p:spPr>
          <a:xfrm>
            <a:off x="3858412" y="4917775"/>
            <a:ext cx="2122744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50000"/>
                </a:solidFill>
              </a:rPr>
              <a:t>amet</a:t>
            </a:r>
            <a:r>
              <a:rPr lang="en-US" altLang="ko-KR" sz="1600" dirty="0">
                <a:solidFill>
                  <a:srgbClr val="250000"/>
                </a:solidFill>
              </a:rPr>
              <a:t>, </a:t>
            </a:r>
            <a:r>
              <a:rPr lang="en-US" altLang="ko-KR" sz="16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adipisicing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elit</a:t>
            </a:r>
            <a:endParaRPr lang="ko-KR" altLang="en-US" sz="1600" dirty="0">
              <a:solidFill>
                <a:srgbClr val="250000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78645BB-E631-44A0-9A13-F622569EBBD7}"/>
              </a:ext>
            </a:extLst>
          </p:cNvPr>
          <p:cNvSpPr/>
          <p:nvPr/>
        </p:nvSpPr>
        <p:spPr>
          <a:xfrm>
            <a:off x="3858411" y="4494933"/>
            <a:ext cx="212274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50000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096C1F-3295-49CB-9569-000B3E19DBFC}"/>
              </a:ext>
            </a:extLst>
          </p:cNvPr>
          <p:cNvSpPr txBox="1"/>
          <p:nvPr/>
        </p:nvSpPr>
        <p:spPr>
          <a:xfrm>
            <a:off x="6210844" y="4917775"/>
            <a:ext cx="2122744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50000"/>
                </a:solidFill>
              </a:rPr>
              <a:t>amet</a:t>
            </a:r>
            <a:r>
              <a:rPr lang="en-US" altLang="ko-KR" sz="1600" dirty="0">
                <a:solidFill>
                  <a:srgbClr val="250000"/>
                </a:solidFill>
              </a:rPr>
              <a:t>, </a:t>
            </a:r>
            <a:r>
              <a:rPr lang="en-US" altLang="ko-KR" sz="16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adipisicing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elit</a:t>
            </a:r>
            <a:endParaRPr lang="ko-KR" altLang="en-US" sz="1600" dirty="0">
              <a:solidFill>
                <a:srgbClr val="250000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004328D-364B-4701-8FBF-0649F35FB1BF}"/>
              </a:ext>
            </a:extLst>
          </p:cNvPr>
          <p:cNvSpPr/>
          <p:nvPr/>
        </p:nvSpPr>
        <p:spPr>
          <a:xfrm>
            <a:off x="6210843" y="4494933"/>
            <a:ext cx="212274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50000"/>
                </a:solidFill>
                <a:latin typeface="+mj-lt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1C5F6B-02FE-4839-AD2B-5D1559FA7D3D}"/>
              </a:ext>
            </a:extLst>
          </p:cNvPr>
          <p:cNvSpPr txBox="1"/>
          <p:nvPr/>
        </p:nvSpPr>
        <p:spPr>
          <a:xfrm>
            <a:off x="8563277" y="4917775"/>
            <a:ext cx="2122744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50000"/>
                </a:solidFill>
              </a:rPr>
              <a:t>amet</a:t>
            </a:r>
            <a:r>
              <a:rPr lang="en-US" altLang="ko-KR" sz="1600" dirty="0">
                <a:solidFill>
                  <a:srgbClr val="250000"/>
                </a:solidFill>
              </a:rPr>
              <a:t>, </a:t>
            </a:r>
            <a:r>
              <a:rPr lang="en-US" altLang="ko-KR" sz="16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adipisicing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elit</a:t>
            </a:r>
            <a:endParaRPr lang="ko-KR" altLang="en-US" sz="1600" dirty="0">
              <a:solidFill>
                <a:srgbClr val="250000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46ACF74-B709-49A6-97B4-40A0DE5B4C46}"/>
              </a:ext>
            </a:extLst>
          </p:cNvPr>
          <p:cNvSpPr/>
          <p:nvPr/>
        </p:nvSpPr>
        <p:spPr>
          <a:xfrm>
            <a:off x="8563276" y="4494933"/>
            <a:ext cx="212274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50000"/>
                </a:solidFill>
                <a:latin typeface="+mj-lt"/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8F320F8-23B6-47D8-9AA2-A1C129336C4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1D87E03-2B4C-481B-8698-B11D832D405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2342DBD-9B0B-4C02-AFDD-A9A14915247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E91C9A9-64EC-462F-894B-C98D1111B1B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F502C9-11D4-41D5-A972-5EB80BEE4A26}"/>
              </a:ext>
            </a:extLst>
          </p:cNvPr>
          <p:cNvSpPr txBox="1"/>
          <p:nvPr/>
        </p:nvSpPr>
        <p:spPr>
          <a:xfrm>
            <a:off x="1679036" y="764583"/>
            <a:ext cx="8833928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50000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solidFill>
                <a:srgbClr val="25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925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1D5692E9-9E2A-4647-A71D-60D7F8935F85}"/>
              </a:ext>
            </a:extLst>
          </p:cNvPr>
          <p:cNvSpPr txBox="1"/>
          <p:nvPr/>
        </p:nvSpPr>
        <p:spPr>
          <a:xfrm>
            <a:off x="1679036" y="572078"/>
            <a:ext cx="8833928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50000"/>
                </a:solidFill>
                <a:latin typeface="+mj-lt"/>
                <a:cs typeface="Arial" panose="020B0604020202020204" pitchFamily="34" charset="0"/>
              </a:rPr>
              <a:t>Make Your Title Here</a:t>
            </a:r>
            <a:endParaRPr lang="ko-KR" altLang="en-US" sz="3200" dirty="0">
              <a:solidFill>
                <a:srgbClr val="25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735E0C58-D70C-4F89-9531-7AB8DC5EF50B}"/>
              </a:ext>
            </a:extLst>
          </p:cNvPr>
          <p:cNvSpPr/>
          <p:nvPr/>
        </p:nvSpPr>
        <p:spPr>
          <a:xfrm>
            <a:off x="883389" y="2862445"/>
            <a:ext cx="2436200" cy="3013529"/>
          </a:xfrm>
          <a:prstGeom prst="rect">
            <a:avLst/>
          </a:prstGeom>
          <a:gradFill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6350">
            <a:solidFill>
              <a:srgbClr val="25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E4E105E-2D76-49B4-9BB4-9276B12E3C52}"/>
              </a:ext>
            </a:extLst>
          </p:cNvPr>
          <p:cNvSpPr txBox="1"/>
          <p:nvPr/>
        </p:nvSpPr>
        <p:spPr>
          <a:xfrm>
            <a:off x="1056413" y="4996917"/>
            <a:ext cx="2090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50000"/>
                </a:solidFill>
              </a:rPr>
              <a:t>amet</a:t>
            </a:r>
            <a:r>
              <a:rPr lang="en-US" altLang="ko-KR" sz="1200" dirty="0">
                <a:solidFill>
                  <a:srgbClr val="250000"/>
                </a:solidFill>
              </a:rPr>
              <a:t> </a:t>
            </a:r>
            <a:r>
              <a:rPr lang="en-US" altLang="ko-KR" sz="12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200" dirty="0">
                <a:solidFill>
                  <a:srgbClr val="250000"/>
                </a:solidFill>
              </a:rPr>
              <a:t> </a:t>
            </a:r>
            <a:r>
              <a:rPr lang="en-US" altLang="ko-KR" sz="1200" dirty="0" err="1">
                <a:solidFill>
                  <a:srgbClr val="250000"/>
                </a:solidFill>
              </a:rPr>
              <a:t>adipiscing</a:t>
            </a:r>
            <a:r>
              <a:rPr lang="en-US" altLang="ko-KR" sz="1200" dirty="0">
                <a:solidFill>
                  <a:srgbClr val="250000"/>
                </a:solidFill>
              </a:rPr>
              <a:t> </a:t>
            </a:r>
            <a:r>
              <a:rPr lang="en-US" altLang="ko-KR" sz="1200" dirty="0" err="1">
                <a:solidFill>
                  <a:srgbClr val="250000"/>
                </a:solidFill>
              </a:rPr>
              <a:t>elit</a:t>
            </a:r>
            <a:endParaRPr lang="en-US" altLang="ko-KR" sz="1200" dirty="0">
              <a:solidFill>
                <a:srgbClr val="250000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407DBA74-C4D4-487C-9F13-D92AB53B2846}"/>
              </a:ext>
            </a:extLst>
          </p:cNvPr>
          <p:cNvSpPr/>
          <p:nvPr/>
        </p:nvSpPr>
        <p:spPr>
          <a:xfrm>
            <a:off x="3546396" y="1821046"/>
            <a:ext cx="2436200" cy="4054929"/>
          </a:xfrm>
          <a:prstGeom prst="rect">
            <a:avLst/>
          </a:prstGeom>
          <a:solidFill>
            <a:srgbClr val="250000"/>
          </a:solidFill>
          <a:ln w="3175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608EFAC-CF93-4BEF-AAE9-17A4C041BC31}"/>
              </a:ext>
            </a:extLst>
          </p:cNvPr>
          <p:cNvSpPr txBox="1"/>
          <p:nvPr/>
        </p:nvSpPr>
        <p:spPr>
          <a:xfrm>
            <a:off x="3719420" y="4012457"/>
            <a:ext cx="2090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1.7M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8893311-C5D4-47A4-B235-035C4B369938}"/>
              </a:ext>
            </a:extLst>
          </p:cNvPr>
          <p:cNvSpPr txBox="1"/>
          <p:nvPr/>
        </p:nvSpPr>
        <p:spPr>
          <a:xfrm>
            <a:off x="3719420" y="4726152"/>
            <a:ext cx="20901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7B60FAB-4184-4630-9685-690467A6B76A}"/>
              </a:ext>
            </a:extLst>
          </p:cNvPr>
          <p:cNvSpPr txBox="1"/>
          <p:nvPr/>
        </p:nvSpPr>
        <p:spPr>
          <a:xfrm>
            <a:off x="1056413" y="4408886"/>
            <a:ext cx="209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50000"/>
                </a:solidFill>
                <a:latin typeface="+mj-lt"/>
              </a:rPr>
              <a:t>300K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CF57D6E5-DFCE-4A47-BBBA-4A4F3103B0B2}"/>
              </a:ext>
            </a:extLst>
          </p:cNvPr>
          <p:cNvSpPr/>
          <p:nvPr/>
        </p:nvSpPr>
        <p:spPr>
          <a:xfrm>
            <a:off x="6209403" y="2862445"/>
            <a:ext cx="2436200" cy="3013529"/>
          </a:xfrm>
          <a:prstGeom prst="rect">
            <a:avLst/>
          </a:prstGeom>
          <a:gradFill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6350">
            <a:solidFill>
              <a:srgbClr val="25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26CFA1F-111A-4680-A9C2-75A4DEBED077}"/>
              </a:ext>
            </a:extLst>
          </p:cNvPr>
          <p:cNvSpPr txBox="1"/>
          <p:nvPr/>
        </p:nvSpPr>
        <p:spPr>
          <a:xfrm>
            <a:off x="6382427" y="4996917"/>
            <a:ext cx="2090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50000"/>
                </a:solidFill>
              </a:rPr>
              <a:t>amet</a:t>
            </a:r>
            <a:r>
              <a:rPr lang="en-US" altLang="ko-KR" sz="1200" dirty="0">
                <a:solidFill>
                  <a:srgbClr val="250000"/>
                </a:solidFill>
              </a:rPr>
              <a:t> </a:t>
            </a:r>
            <a:r>
              <a:rPr lang="en-US" altLang="ko-KR" sz="12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200" dirty="0">
                <a:solidFill>
                  <a:srgbClr val="250000"/>
                </a:solidFill>
              </a:rPr>
              <a:t> </a:t>
            </a:r>
            <a:r>
              <a:rPr lang="en-US" altLang="ko-KR" sz="1200" dirty="0" err="1">
                <a:solidFill>
                  <a:srgbClr val="250000"/>
                </a:solidFill>
              </a:rPr>
              <a:t>adipiscing</a:t>
            </a:r>
            <a:r>
              <a:rPr lang="en-US" altLang="ko-KR" sz="1200" dirty="0">
                <a:solidFill>
                  <a:srgbClr val="250000"/>
                </a:solidFill>
              </a:rPr>
              <a:t> </a:t>
            </a:r>
            <a:r>
              <a:rPr lang="en-US" altLang="ko-KR" sz="1200" dirty="0" err="1">
                <a:solidFill>
                  <a:srgbClr val="250000"/>
                </a:solidFill>
              </a:rPr>
              <a:t>elit</a:t>
            </a:r>
            <a:endParaRPr lang="en-US" altLang="ko-KR" sz="1200" dirty="0">
              <a:solidFill>
                <a:srgbClr val="25000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6C59776-EB14-4494-BD14-282469195BC9}"/>
              </a:ext>
            </a:extLst>
          </p:cNvPr>
          <p:cNvSpPr txBox="1"/>
          <p:nvPr/>
        </p:nvSpPr>
        <p:spPr>
          <a:xfrm>
            <a:off x="6382427" y="4408886"/>
            <a:ext cx="209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50000"/>
                </a:solidFill>
                <a:latin typeface="+mj-lt"/>
              </a:rPr>
              <a:t>720K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5F5FC204-8687-4B6E-85B0-7B7ACC8F7089}"/>
              </a:ext>
            </a:extLst>
          </p:cNvPr>
          <p:cNvSpPr/>
          <p:nvPr/>
        </p:nvSpPr>
        <p:spPr>
          <a:xfrm>
            <a:off x="8872411" y="2862445"/>
            <a:ext cx="2436200" cy="3013529"/>
          </a:xfrm>
          <a:prstGeom prst="rect">
            <a:avLst/>
          </a:prstGeom>
          <a:gradFill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6350">
            <a:solidFill>
              <a:srgbClr val="25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0964205-1C58-44E8-9C66-242E9C626CDE}"/>
              </a:ext>
            </a:extLst>
          </p:cNvPr>
          <p:cNvSpPr txBox="1"/>
          <p:nvPr/>
        </p:nvSpPr>
        <p:spPr>
          <a:xfrm>
            <a:off x="9045435" y="4996917"/>
            <a:ext cx="2090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50000"/>
                </a:solidFill>
              </a:rPr>
              <a:t>amet</a:t>
            </a:r>
            <a:r>
              <a:rPr lang="en-US" altLang="ko-KR" sz="1200" dirty="0">
                <a:solidFill>
                  <a:srgbClr val="250000"/>
                </a:solidFill>
              </a:rPr>
              <a:t> </a:t>
            </a:r>
            <a:r>
              <a:rPr lang="en-US" altLang="ko-KR" sz="12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200" dirty="0">
                <a:solidFill>
                  <a:srgbClr val="250000"/>
                </a:solidFill>
              </a:rPr>
              <a:t> </a:t>
            </a:r>
            <a:r>
              <a:rPr lang="en-US" altLang="ko-KR" sz="1200" dirty="0" err="1">
                <a:solidFill>
                  <a:srgbClr val="250000"/>
                </a:solidFill>
              </a:rPr>
              <a:t>adipiscing</a:t>
            </a:r>
            <a:r>
              <a:rPr lang="en-US" altLang="ko-KR" sz="1200" dirty="0">
                <a:solidFill>
                  <a:srgbClr val="250000"/>
                </a:solidFill>
              </a:rPr>
              <a:t> </a:t>
            </a:r>
            <a:r>
              <a:rPr lang="en-US" altLang="ko-KR" sz="1200" dirty="0" err="1">
                <a:solidFill>
                  <a:srgbClr val="250000"/>
                </a:solidFill>
              </a:rPr>
              <a:t>elit</a:t>
            </a:r>
            <a:endParaRPr lang="en-US" altLang="ko-KR" sz="1200" dirty="0">
              <a:solidFill>
                <a:srgbClr val="250000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580242E-6621-4E54-82D8-84FE9968C02C}"/>
              </a:ext>
            </a:extLst>
          </p:cNvPr>
          <p:cNvSpPr txBox="1"/>
          <p:nvPr/>
        </p:nvSpPr>
        <p:spPr>
          <a:xfrm>
            <a:off x="9045435" y="4408886"/>
            <a:ext cx="209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50000"/>
                </a:solidFill>
                <a:latin typeface="+mj-lt"/>
              </a:rPr>
              <a:t>500K</a:t>
            </a:r>
          </a:p>
        </p:txBody>
      </p:sp>
      <p:pic>
        <p:nvPicPr>
          <p:cNvPr id="54" name="그래픽 53">
            <a:extLst>
              <a:ext uri="{FF2B5EF4-FFF2-40B4-BE49-F238E27FC236}">
                <a16:creationId xmlns:a16="http://schemas.microsoft.com/office/drawing/2014/main" id="{40F79F4C-C273-4279-B19F-E750E16754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0234" y="3164071"/>
            <a:ext cx="571500" cy="571500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DC51B121-AD73-4C59-B574-9E351316B7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56630" y="3164071"/>
            <a:ext cx="571500" cy="571500"/>
          </a:xfrm>
          <a:prstGeom prst="rect">
            <a:avLst/>
          </a:prstGeom>
        </p:spPr>
      </p:pic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FEAFD608-ED22-4B38-849B-F00FEBD8FBDD}"/>
              </a:ext>
            </a:extLst>
          </p:cNvPr>
          <p:cNvSpPr/>
          <p:nvPr/>
        </p:nvSpPr>
        <p:spPr>
          <a:xfrm>
            <a:off x="3854041" y="2141195"/>
            <a:ext cx="638558" cy="447103"/>
          </a:xfrm>
          <a:custGeom>
            <a:avLst/>
            <a:gdLst>
              <a:gd name="connsiteX0" fmla="*/ 255842 w 638558"/>
              <a:gd name="connsiteY0" fmla="*/ 127826 h 447103"/>
              <a:gd name="connsiteX1" fmla="*/ 255842 w 638558"/>
              <a:gd name="connsiteY1" fmla="*/ 319278 h 447103"/>
              <a:gd name="connsiteX2" fmla="*/ 422053 w 638558"/>
              <a:gd name="connsiteY2" fmla="*/ 223552 h 447103"/>
              <a:gd name="connsiteX3" fmla="*/ 319278 w 638558"/>
              <a:gd name="connsiteY3" fmla="*/ 0 h 447103"/>
              <a:gd name="connsiteX4" fmla="*/ 569023 w 638558"/>
              <a:gd name="connsiteY4" fmla="*/ 13621 h 447103"/>
              <a:gd name="connsiteX5" fmla="*/ 625316 w 638558"/>
              <a:gd name="connsiteY5" fmla="*/ 69913 h 447103"/>
              <a:gd name="connsiteX6" fmla="*/ 638556 w 638558"/>
              <a:gd name="connsiteY6" fmla="*/ 224123 h 447103"/>
              <a:gd name="connsiteX7" fmla="*/ 625411 w 638558"/>
              <a:gd name="connsiteY7" fmla="*/ 377666 h 447103"/>
              <a:gd name="connsiteX8" fmla="*/ 569119 w 638558"/>
              <a:gd name="connsiteY8" fmla="*/ 433959 h 447103"/>
              <a:gd name="connsiteX9" fmla="*/ 319278 w 638558"/>
              <a:gd name="connsiteY9" fmla="*/ 447103 h 447103"/>
              <a:gd name="connsiteX10" fmla="*/ 69437 w 638558"/>
              <a:gd name="connsiteY10" fmla="*/ 433387 h 447103"/>
              <a:gd name="connsiteX11" fmla="*/ 13144 w 638558"/>
              <a:gd name="connsiteY11" fmla="*/ 377095 h 447103"/>
              <a:gd name="connsiteX12" fmla="*/ 0 w 638558"/>
              <a:gd name="connsiteY12" fmla="*/ 223552 h 447103"/>
              <a:gd name="connsiteX13" fmla="*/ 13144 w 638558"/>
              <a:gd name="connsiteY13" fmla="*/ 69913 h 447103"/>
              <a:gd name="connsiteX14" fmla="*/ 69437 w 638558"/>
              <a:gd name="connsiteY14" fmla="*/ 13144 h 447103"/>
              <a:gd name="connsiteX15" fmla="*/ 319278 w 638558"/>
              <a:gd name="connsiteY15" fmla="*/ 0 h 447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38558" h="447103">
                <a:moveTo>
                  <a:pt x="255842" y="127826"/>
                </a:moveTo>
                <a:lnTo>
                  <a:pt x="255842" y="319278"/>
                </a:lnTo>
                <a:lnTo>
                  <a:pt x="422053" y="223552"/>
                </a:lnTo>
                <a:close/>
                <a:moveTo>
                  <a:pt x="319278" y="0"/>
                </a:moveTo>
                <a:cubicBezTo>
                  <a:pt x="319278" y="0"/>
                  <a:pt x="519112" y="0"/>
                  <a:pt x="569023" y="13621"/>
                </a:cubicBezTo>
                <a:cubicBezTo>
                  <a:pt x="596360" y="20955"/>
                  <a:pt x="617982" y="42576"/>
                  <a:pt x="625316" y="69913"/>
                </a:cubicBezTo>
                <a:cubicBezTo>
                  <a:pt x="639032" y="119920"/>
                  <a:pt x="638556" y="224123"/>
                  <a:pt x="638556" y="224123"/>
                </a:cubicBezTo>
                <a:cubicBezTo>
                  <a:pt x="638556" y="224123"/>
                  <a:pt x="638556" y="327660"/>
                  <a:pt x="625411" y="377666"/>
                </a:cubicBezTo>
                <a:cubicBezTo>
                  <a:pt x="618077" y="405003"/>
                  <a:pt x="596455" y="426625"/>
                  <a:pt x="569119" y="433959"/>
                </a:cubicBezTo>
                <a:cubicBezTo>
                  <a:pt x="519112" y="447103"/>
                  <a:pt x="319278" y="447103"/>
                  <a:pt x="319278" y="447103"/>
                </a:cubicBezTo>
                <a:cubicBezTo>
                  <a:pt x="319278" y="447103"/>
                  <a:pt x="119920" y="447103"/>
                  <a:pt x="69437" y="433387"/>
                </a:cubicBezTo>
                <a:cubicBezTo>
                  <a:pt x="42100" y="426053"/>
                  <a:pt x="20479" y="404431"/>
                  <a:pt x="13144" y="377095"/>
                </a:cubicBezTo>
                <a:cubicBezTo>
                  <a:pt x="0" y="327660"/>
                  <a:pt x="0" y="223552"/>
                  <a:pt x="0" y="223552"/>
                </a:cubicBezTo>
                <a:cubicBezTo>
                  <a:pt x="0" y="223552"/>
                  <a:pt x="0" y="119920"/>
                  <a:pt x="13144" y="69913"/>
                </a:cubicBezTo>
                <a:cubicBezTo>
                  <a:pt x="20479" y="42576"/>
                  <a:pt x="42576" y="20479"/>
                  <a:pt x="69437" y="13144"/>
                </a:cubicBezTo>
                <a:cubicBezTo>
                  <a:pt x="119348" y="0"/>
                  <a:pt x="319278" y="0"/>
                  <a:pt x="31927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250000"/>
              </a:solidFill>
            </a:endParaRPr>
          </a:p>
        </p:txBody>
      </p:sp>
      <p:sp>
        <p:nvSpPr>
          <p:cNvPr id="57" name="자유형: 도형 56">
            <a:extLst>
              <a:ext uri="{FF2B5EF4-FFF2-40B4-BE49-F238E27FC236}">
                <a16:creationId xmlns:a16="http://schemas.microsoft.com/office/drawing/2014/main" id="{AC25FCEA-E928-49BF-B0DF-401FEDF69074}"/>
              </a:ext>
            </a:extLst>
          </p:cNvPr>
          <p:cNvSpPr/>
          <p:nvPr/>
        </p:nvSpPr>
        <p:spPr>
          <a:xfrm>
            <a:off x="9129449" y="3164071"/>
            <a:ext cx="571500" cy="571500"/>
          </a:xfrm>
          <a:custGeom>
            <a:avLst/>
            <a:gdLst>
              <a:gd name="connsiteX0" fmla="*/ 31528 w 571500"/>
              <a:gd name="connsiteY0" fmla="*/ 0 h 571500"/>
              <a:gd name="connsiteX1" fmla="*/ 539972 w 571500"/>
              <a:gd name="connsiteY1" fmla="*/ 0 h 571500"/>
              <a:gd name="connsiteX2" fmla="*/ 571500 w 571500"/>
              <a:gd name="connsiteY2" fmla="*/ 31528 h 571500"/>
              <a:gd name="connsiteX3" fmla="*/ 571500 w 571500"/>
              <a:gd name="connsiteY3" fmla="*/ 539972 h 571500"/>
              <a:gd name="connsiteX4" fmla="*/ 539972 w 571500"/>
              <a:gd name="connsiteY4" fmla="*/ 571500 h 571500"/>
              <a:gd name="connsiteX5" fmla="*/ 395098 w 571500"/>
              <a:gd name="connsiteY5" fmla="*/ 571500 h 571500"/>
              <a:gd name="connsiteX6" fmla="*/ 395098 w 571500"/>
              <a:gd name="connsiteY6" fmla="*/ 351568 h 571500"/>
              <a:gd name="connsiteX7" fmla="*/ 470059 w 571500"/>
              <a:gd name="connsiteY7" fmla="*/ 351568 h 571500"/>
              <a:gd name="connsiteX8" fmla="*/ 481299 w 571500"/>
              <a:gd name="connsiteY8" fmla="*/ 264509 h 571500"/>
              <a:gd name="connsiteX9" fmla="*/ 395098 w 571500"/>
              <a:gd name="connsiteY9" fmla="*/ 264509 h 571500"/>
              <a:gd name="connsiteX10" fmla="*/ 395098 w 571500"/>
              <a:gd name="connsiteY10" fmla="*/ 209455 h 571500"/>
              <a:gd name="connsiteX11" fmla="*/ 437865 w 571500"/>
              <a:gd name="connsiteY11" fmla="*/ 167449 h 571500"/>
              <a:gd name="connsiteX12" fmla="*/ 483299 w 571500"/>
              <a:gd name="connsiteY12" fmla="*/ 167449 h 571500"/>
              <a:gd name="connsiteX13" fmla="*/ 483299 w 571500"/>
              <a:gd name="connsiteY13" fmla="*/ 90297 h 571500"/>
              <a:gd name="connsiteX14" fmla="*/ 416719 w 571500"/>
              <a:gd name="connsiteY14" fmla="*/ 86868 h 571500"/>
              <a:gd name="connsiteX15" fmla="*/ 305753 w 571500"/>
              <a:gd name="connsiteY15" fmla="*/ 200882 h 571500"/>
              <a:gd name="connsiteX16" fmla="*/ 305753 w 571500"/>
              <a:gd name="connsiteY16" fmla="*/ 264509 h 571500"/>
              <a:gd name="connsiteX17" fmla="*/ 230982 w 571500"/>
              <a:gd name="connsiteY17" fmla="*/ 264509 h 571500"/>
              <a:gd name="connsiteX18" fmla="*/ 230982 w 571500"/>
              <a:gd name="connsiteY18" fmla="*/ 351568 h 571500"/>
              <a:gd name="connsiteX19" fmla="*/ 305753 w 571500"/>
              <a:gd name="connsiteY19" fmla="*/ 351568 h 571500"/>
              <a:gd name="connsiteX20" fmla="*/ 305753 w 571500"/>
              <a:gd name="connsiteY20" fmla="*/ 571500 h 571500"/>
              <a:gd name="connsiteX21" fmla="*/ 31528 w 571500"/>
              <a:gd name="connsiteY21" fmla="*/ 571500 h 571500"/>
              <a:gd name="connsiteX22" fmla="*/ 0 w 571500"/>
              <a:gd name="connsiteY22" fmla="*/ 539972 h 571500"/>
              <a:gd name="connsiteX23" fmla="*/ 0 w 571500"/>
              <a:gd name="connsiteY23" fmla="*/ 31528 h 571500"/>
              <a:gd name="connsiteX24" fmla="*/ 31528 w 571500"/>
              <a:gd name="connsiteY24" fmla="*/ 0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71500" h="571500">
                <a:moveTo>
                  <a:pt x="31528" y="0"/>
                </a:moveTo>
                <a:lnTo>
                  <a:pt x="539972" y="0"/>
                </a:lnTo>
                <a:cubicBezTo>
                  <a:pt x="557403" y="0"/>
                  <a:pt x="571500" y="14097"/>
                  <a:pt x="571500" y="31528"/>
                </a:cubicBezTo>
                <a:lnTo>
                  <a:pt x="571500" y="539972"/>
                </a:lnTo>
                <a:cubicBezTo>
                  <a:pt x="571500" y="557403"/>
                  <a:pt x="557403" y="571500"/>
                  <a:pt x="539972" y="571500"/>
                </a:cubicBezTo>
                <a:lnTo>
                  <a:pt x="395098" y="571500"/>
                </a:lnTo>
                <a:lnTo>
                  <a:pt x="395098" y="351568"/>
                </a:lnTo>
                <a:lnTo>
                  <a:pt x="470059" y="351568"/>
                </a:lnTo>
                <a:lnTo>
                  <a:pt x="481299" y="264509"/>
                </a:lnTo>
                <a:lnTo>
                  <a:pt x="395098" y="264509"/>
                </a:lnTo>
                <a:lnTo>
                  <a:pt x="395098" y="209455"/>
                </a:lnTo>
                <a:cubicBezTo>
                  <a:pt x="395098" y="184499"/>
                  <a:pt x="402051" y="167449"/>
                  <a:pt x="437865" y="167449"/>
                </a:cubicBezTo>
                <a:lnTo>
                  <a:pt x="483299" y="167449"/>
                </a:lnTo>
                <a:lnTo>
                  <a:pt x="483299" y="90297"/>
                </a:lnTo>
                <a:cubicBezTo>
                  <a:pt x="475393" y="89249"/>
                  <a:pt x="448247" y="86868"/>
                  <a:pt x="416719" y="86868"/>
                </a:cubicBezTo>
                <a:cubicBezTo>
                  <a:pt x="350902" y="86868"/>
                  <a:pt x="305753" y="127063"/>
                  <a:pt x="305753" y="200882"/>
                </a:cubicBezTo>
                <a:lnTo>
                  <a:pt x="305753" y="264509"/>
                </a:lnTo>
                <a:lnTo>
                  <a:pt x="230982" y="264509"/>
                </a:lnTo>
                <a:lnTo>
                  <a:pt x="230982" y="351568"/>
                </a:lnTo>
                <a:lnTo>
                  <a:pt x="305753" y="351568"/>
                </a:lnTo>
                <a:lnTo>
                  <a:pt x="305753" y="571500"/>
                </a:lnTo>
                <a:lnTo>
                  <a:pt x="31528" y="571500"/>
                </a:lnTo>
                <a:cubicBezTo>
                  <a:pt x="14097" y="571500"/>
                  <a:pt x="0" y="557403"/>
                  <a:pt x="0" y="539972"/>
                </a:cubicBezTo>
                <a:lnTo>
                  <a:pt x="0" y="31528"/>
                </a:lnTo>
                <a:cubicBezTo>
                  <a:pt x="0" y="14097"/>
                  <a:pt x="14097" y="0"/>
                  <a:pt x="3152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25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242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Box 72">
            <a:extLst>
              <a:ext uri="{FF2B5EF4-FFF2-40B4-BE49-F238E27FC236}">
                <a16:creationId xmlns:a16="http://schemas.microsoft.com/office/drawing/2014/main" id="{16EF1F55-46CE-4E50-9874-C42999D9356A}"/>
              </a:ext>
            </a:extLst>
          </p:cNvPr>
          <p:cNvSpPr txBox="1"/>
          <p:nvPr/>
        </p:nvSpPr>
        <p:spPr>
          <a:xfrm>
            <a:off x="3784912" y="2698971"/>
            <a:ext cx="6692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250000"/>
                </a:solidFill>
              </a:rPr>
              <a:t>Lorem ipsum dolor sit </a:t>
            </a:r>
            <a:r>
              <a:rPr lang="en-US" altLang="ko-KR" dirty="0" err="1">
                <a:solidFill>
                  <a:srgbClr val="250000"/>
                </a:solidFill>
              </a:rPr>
              <a:t>amet</a:t>
            </a:r>
            <a:r>
              <a:rPr lang="en-US" altLang="ko-KR" dirty="0">
                <a:solidFill>
                  <a:srgbClr val="250000"/>
                </a:solidFill>
              </a:rPr>
              <a:t>, </a:t>
            </a:r>
            <a:r>
              <a:rPr lang="en-US" altLang="ko-KR" dirty="0" err="1">
                <a:solidFill>
                  <a:srgbClr val="250000"/>
                </a:solidFill>
              </a:rPr>
              <a:t>consectetur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adipiscing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elit</a:t>
            </a:r>
            <a:r>
              <a:rPr lang="en-US" altLang="ko-KR" dirty="0">
                <a:solidFill>
                  <a:srgbClr val="250000"/>
                </a:solidFill>
              </a:rPr>
              <a:t>, sed do </a:t>
            </a:r>
            <a:r>
              <a:rPr lang="en-US" altLang="ko-KR" dirty="0" err="1">
                <a:solidFill>
                  <a:srgbClr val="250000"/>
                </a:solidFill>
              </a:rPr>
              <a:t>eiusmod</a:t>
            </a:r>
            <a:endParaRPr lang="en-US" altLang="ko-KR" dirty="0">
              <a:solidFill>
                <a:srgbClr val="25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250000"/>
                </a:solidFill>
              </a:rPr>
              <a:t>Tempor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incididunt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ut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labore</a:t>
            </a:r>
            <a:r>
              <a:rPr lang="en-US" altLang="ko-KR" dirty="0">
                <a:solidFill>
                  <a:srgbClr val="250000"/>
                </a:solidFill>
              </a:rPr>
              <a:t> et dolore magna </a:t>
            </a:r>
            <a:r>
              <a:rPr lang="en-US" altLang="ko-KR" dirty="0" err="1">
                <a:solidFill>
                  <a:srgbClr val="250000"/>
                </a:solidFill>
              </a:rPr>
              <a:t>aliqua</a:t>
            </a:r>
            <a:endParaRPr lang="en-US" altLang="ko-KR" dirty="0">
              <a:solidFill>
                <a:srgbClr val="25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250000"/>
                </a:solidFill>
              </a:rPr>
              <a:t>Ut </a:t>
            </a:r>
            <a:r>
              <a:rPr lang="en-US" altLang="ko-KR" dirty="0" err="1">
                <a:solidFill>
                  <a:srgbClr val="250000"/>
                </a:solidFill>
              </a:rPr>
              <a:t>enim</a:t>
            </a:r>
            <a:r>
              <a:rPr lang="en-US" altLang="ko-KR" dirty="0">
                <a:solidFill>
                  <a:srgbClr val="250000"/>
                </a:solidFill>
              </a:rPr>
              <a:t> ad minim </a:t>
            </a:r>
            <a:r>
              <a:rPr lang="en-US" altLang="ko-KR" dirty="0" err="1">
                <a:solidFill>
                  <a:srgbClr val="250000"/>
                </a:solidFill>
              </a:rPr>
              <a:t>veniam</a:t>
            </a:r>
            <a:r>
              <a:rPr lang="en-US" altLang="ko-KR" dirty="0">
                <a:solidFill>
                  <a:srgbClr val="250000"/>
                </a:solidFill>
              </a:rPr>
              <a:t>, </a:t>
            </a:r>
            <a:r>
              <a:rPr lang="en-US" altLang="ko-KR" dirty="0" err="1">
                <a:solidFill>
                  <a:srgbClr val="250000"/>
                </a:solidFill>
              </a:rPr>
              <a:t>quis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nostrud</a:t>
            </a:r>
            <a:r>
              <a:rPr lang="en-US" altLang="ko-KR" dirty="0">
                <a:solidFill>
                  <a:srgbClr val="250000"/>
                </a:solidFill>
              </a:rPr>
              <a:t> exercitation </a:t>
            </a:r>
            <a:r>
              <a:rPr lang="en-US" altLang="ko-KR" dirty="0" err="1">
                <a:solidFill>
                  <a:srgbClr val="250000"/>
                </a:solidFill>
              </a:rPr>
              <a:t>ullamco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laboris</a:t>
            </a:r>
            <a:r>
              <a:rPr lang="en-US" altLang="ko-KR" dirty="0">
                <a:solidFill>
                  <a:srgbClr val="250000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250000"/>
                </a:solidFill>
              </a:rPr>
              <a:t>Ut </a:t>
            </a:r>
            <a:r>
              <a:rPr lang="en-US" altLang="ko-KR" dirty="0" err="1">
                <a:solidFill>
                  <a:srgbClr val="250000"/>
                </a:solidFill>
              </a:rPr>
              <a:t>aliquip</a:t>
            </a:r>
            <a:r>
              <a:rPr lang="en-US" altLang="ko-KR" dirty="0">
                <a:solidFill>
                  <a:srgbClr val="250000"/>
                </a:solidFill>
              </a:rPr>
              <a:t> ex </a:t>
            </a:r>
            <a:r>
              <a:rPr lang="en-US" altLang="ko-KR" dirty="0" err="1">
                <a:solidFill>
                  <a:srgbClr val="250000"/>
                </a:solidFill>
              </a:rPr>
              <a:t>ea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commodo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consequat</a:t>
            </a:r>
            <a:r>
              <a:rPr lang="en-US" altLang="ko-KR" dirty="0">
                <a:solidFill>
                  <a:srgbClr val="250000"/>
                </a:solidFill>
              </a:rPr>
              <a:t>.</a:t>
            </a: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510B681C-881A-4A60-BB8D-7CCE8B99864E}"/>
              </a:ext>
            </a:extLst>
          </p:cNvPr>
          <p:cNvSpPr/>
          <p:nvPr/>
        </p:nvSpPr>
        <p:spPr>
          <a:xfrm>
            <a:off x="3699187" y="2296995"/>
            <a:ext cx="4632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5000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7C355F74-848D-4011-98B0-4276176FBA13}"/>
              </a:ext>
            </a:extLst>
          </p:cNvPr>
          <p:cNvSpPr/>
          <p:nvPr/>
        </p:nvSpPr>
        <p:spPr>
          <a:xfrm>
            <a:off x="2181000" y="2296995"/>
            <a:ext cx="1249610" cy="1249610"/>
          </a:xfrm>
          <a:prstGeom prst="rect">
            <a:avLst/>
          </a:prstGeom>
          <a:solidFill>
            <a:schemeClr val="bg1"/>
          </a:solidFill>
          <a:ln w="3175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rgbClr val="250000"/>
              </a:solidFill>
              <a:latin typeface="+mj-lt"/>
            </a:endParaRPr>
          </a:p>
        </p:txBody>
      </p:sp>
      <p:pic>
        <p:nvPicPr>
          <p:cNvPr id="76" name="그래픽 75">
            <a:extLst>
              <a:ext uri="{FF2B5EF4-FFF2-40B4-BE49-F238E27FC236}">
                <a16:creationId xmlns:a16="http://schemas.microsoft.com/office/drawing/2014/main" id="{D1473345-3828-4DE3-B3FD-473AA1262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2578125" y="2694120"/>
            <a:ext cx="455360" cy="455360"/>
          </a:xfrm>
          <a:prstGeom prst="rect">
            <a:avLst/>
          </a:prstGeom>
          <a:effectLst/>
        </p:spPr>
      </p:pic>
      <p:sp>
        <p:nvSpPr>
          <p:cNvPr id="77" name="직사각형 76">
            <a:extLst>
              <a:ext uri="{FF2B5EF4-FFF2-40B4-BE49-F238E27FC236}">
                <a16:creationId xmlns:a16="http://schemas.microsoft.com/office/drawing/2014/main" id="{09237E70-B6F3-4843-B6BB-76FA1C19393A}"/>
              </a:ext>
            </a:extLst>
          </p:cNvPr>
          <p:cNvSpPr/>
          <p:nvPr/>
        </p:nvSpPr>
        <p:spPr>
          <a:xfrm>
            <a:off x="2181000" y="4307027"/>
            <a:ext cx="1249610" cy="1249610"/>
          </a:xfrm>
          <a:prstGeom prst="rect">
            <a:avLst/>
          </a:prstGeom>
          <a:solidFill>
            <a:srgbClr val="250000"/>
          </a:solidFill>
          <a:ln w="3175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8" name="그래픽 77">
            <a:extLst>
              <a:ext uri="{FF2B5EF4-FFF2-40B4-BE49-F238E27FC236}">
                <a16:creationId xmlns:a16="http://schemas.microsoft.com/office/drawing/2014/main" id="{1492BC3B-204B-4F58-91DB-44656C83B6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75182" y="4678772"/>
            <a:ext cx="455360" cy="432594"/>
          </a:xfrm>
          <a:prstGeom prst="rect">
            <a:avLst/>
          </a:prstGeom>
          <a:effectLst/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C32462E9-99AC-419F-A6AC-11A73FF835CD}"/>
              </a:ext>
            </a:extLst>
          </p:cNvPr>
          <p:cNvSpPr txBox="1"/>
          <p:nvPr/>
        </p:nvSpPr>
        <p:spPr>
          <a:xfrm>
            <a:off x="3784912" y="4709003"/>
            <a:ext cx="6692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250000"/>
                </a:solidFill>
              </a:rPr>
              <a:t>Lorem ipsum dolor sit </a:t>
            </a:r>
            <a:r>
              <a:rPr lang="en-US" altLang="ko-KR" dirty="0" err="1">
                <a:solidFill>
                  <a:srgbClr val="250000"/>
                </a:solidFill>
              </a:rPr>
              <a:t>amet</a:t>
            </a:r>
            <a:r>
              <a:rPr lang="en-US" altLang="ko-KR" dirty="0">
                <a:solidFill>
                  <a:srgbClr val="250000"/>
                </a:solidFill>
              </a:rPr>
              <a:t>, </a:t>
            </a:r>
            <a:r>
              <a:rPr lang="en-US" altLang="ko-KR" dirty="0" err="1">
                <a:solidFill>
                  <a:srgbClr val="250000"/>
                </a:solidFill>
              </a:rPr>
              <a:t>consectetur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adipiscing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elit</a:t>
            </a:r>
            <a:r>
              <a:rPr lang="en-US" altLang="ko-KR" dirty="0">
                <a:solidFill>
                  <a:srgbClr val="250000"/>
                </a:solidFill>
              </a:rPr>
              <a:t>, sed do </a:t>
            </a:r>
            <a:r>
              <a:rPr lang="en-US" altLang="ko-KR" dirty="0" err="1">
                <a:solidFill>
                  <a:srgbClr val="250000"/>
                </a:solidFill>
              </a:rPr>
              <a:t>eiusmod</a:t>
            </a:r>
            <a:endParaRPr lang="en-US" altLang="ko-KR" dirty="0">
              <a:solidFill>
                <a:srgbClr val="25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250000"/>
                </a:solidFill>
              </a:rPr>
              <a:t>Tempor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incididunt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ut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labore</a:t>
            </a:r>
            <a:r>
              <a:rPr lang="en-US" altLang="ko-KR" dirty="0">
                <a:solidFill>
                  <a:srgbClr val="250000"/>
                </a:solidFill>
              </a:rPr>
              <a:t> et dolore magna </a:t>
            </a:r>
            <a:r>
              <a:rPr lang="en-US" altLang="ko-KR" dirty="0" err="1">
                <a:solidFill>
                  <a:srgbClr val="250000"/>
                </a:solidFill>
              </a:rPr>
              <a:t>aliqua</a:t>
            </a:r>
            <a:endParaRPr lang="en-US" altLang="ko-KR" dirty="0">
              <a:solidFill>
                <a:srgbClr val="25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250000"/>
                </a:solidFill>
              </a:rPr>
              <a:t>Ut </a:t>
            </a:r>
            <a:r>
              <a:rPr lang="en-US" altLang="ko-KR" dirty="0" err="1">
                <a:solidFill>
                  <a:srgbClr val="250000"/>
                </a:solidFill>
              </a:rPr>
              <a:t>enim</a:t>
            </a:r>
            <a:r>
              <a:rPr lang="en-US" altLang="ko-KR" dirty="0">
                <a:solidFill>
                  <a:srgbClr val="250000"/>
                </a:solidFill>
              </a:rPr>
              <a:t> ad minim </a:t>
            </a:r>
            <a:r>
              <a:rPr lang="en-US" altLang="ko-KR" dirty="0" err="1">
                <a:solidFill>
                  <a:srgbClr val="250000"/>
                </a:solidFill>
              </a:rPr>
              <a:t>veniam</a:t>
            </a:r>
            <a:r>
              <a:rPr lang="en-US" altLang="ko-KR" dirty="0">
                <a:solidFill>
                  <a:srgbClr val="250000"/>
                </a:solidFill>
              </a:rPr>
              <a:t>, </a:t>
            </a:r>
            <a:r>
              <a:rPr lang="en-US" altLang="ko-KR" dirty="0" err="1">
                <a:solidFill>
                  <a:srgbClr val="250000"/>
                </a:solidFill>
              </a:rPr>
              <a:t>quis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nostrud</a:t>
            </a:r>
            <a:r>
              <a:rPr lang="en-US" altLang="ko-KR" dirty="0">
                <a:solidFill>
                  <a:srgbClr val="250000"/>
                </a:solidFill>
              </a:rPr>
              <a:t> exercitation </a:t>
            </a:r>
            <a:r>
              <a:rPr lang="en-US" altLang="ko-KR" dirty="0" err="1">
                <a:solidFill>
                  <a:srgbClr val="250000"/>
                </a:solidFill>
              </a:rPr>
              <a:t>ullamco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laboris</a:t>
            </a:r>
            <a:r>
              <a:rPr lang="en-US" altLang="ko-KR" dirty="0">
                <a:solidFill>
                  <a:srgbClr val="250000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250000"/>
                </a:solidFill>
              </a:rPr>
              <a:t>Ut </a:t>
            </a:r>
            <a:r>
              <a:rPr lang="en-US" altLang="ko-KR" dirty="0" err="1">
                <a:solidFill>
                  <a:srgbClr val="250000"/>
                </a:solidFill>
              </a:rPr>
              <a:t>aliquip</a:t>
            </a:r>
            <a:r>
              <a:rPr lang="en-US" altLang="ko-KR" dirty="0">
                <a:solidFill>
                  <a:srgbClr val="250000"/>
                </a:solidFill>
              </a:rPr>
              <a:t> ex </a:t>
            </a:r>
            <a:r>
              <a:rPr lang="en-US" altLang="ko-KR" dirty="0" err="1">
                <a:solidFill>
                  <a:srgbClr val="250000"/>
                </a:solidFill>
              </a:rPr>
              <a:t>ea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commodo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consequat</a:t>
            </a:r>
            <a:r>
              <a:rPr lang="en-US" altLang="ko-KR" dirty="0">
                <a:solidFill>
                  <a:srgbClr val="250000"/>
                </a:solidFill>
              </a:rPr>
              <a:t>.</a:t>
            </a: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4EC0AF20-296B-4E25-B69A-068824BEB0A7}"/>
              </a:ext>
            </a:extLst>
          </p:cNvPr>
          <p:cNvSpPr/>
          <p:nvPr/>
        </p:nvSpPr>
        <p:spPr>
          <a:xfrm>
            <a:off x="3699187" y="4307027"/>
            <a:ext cx="4632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5000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A55080-1794-4304-AE39-CB1A2F68BA86}"/>
              </a:ext>
            </a:extLst>
          </p:cNvPr>
          <p:cNvSpPr txBox="1"/>
          <p:nvPr/>
        </p:nvSpPr>
        <p:spPr>
          <a:xfrm>
            <a:off x="1679036" y="572078"/>
            <a:ext cx="8833928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50000"/>
                </a:solidFill>
                <a:latin typeface="+mj-lt"/>
                <a:cs typeface="Arial" panose="020B0604020202020204" pitchFamily="34" charset="0"/>
              </a:rPr>
              <a:t>Make Your Title Here</a:t>
            </a:r>
            <a:endParaRPr lang="ko-KR" altLang="en-US" sz="3200" dirty="0">
              <a:solidFill>
                <a:srgbClr val="25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655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B51BDBD-DD3B-4D5F-AC49-3CA7F389797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8D661AB-15BE-4AC1-9B20-D8186C887F84}"/>
              </a:ext>
            </a:extLst>
          </p:cNvPr>
          <p:cNvSpPr/>
          <p:nvPr/>
        </p:nvSpPr>
        <p:spPr>
          <a:xfrm>
            <a:off x="973956" y="2894116"/>
            <a:ext cx="1040992" cy="1040992"/>
          </a:xfrm>
          <a:prstGeom prst="rect">
            <a:avLst/>
          </a:prstGeom>
          <a:solidFill>
            <a:srgbClr val="250000"/>
          </a:solidFill>
          <a:ln w="3175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3C54F9-8878-4DBF-A34C-C27AFF0F76A5}"/>
              </a:ext>
            </a:extLst>
          </p:cNvPr>
          <p:cNvSpPr txBox="1"/>
          <p:nvPr/>
        </p:nvSpPr>
        <p:spPr>
          <a:xfrm>
            <a:off x="2275614" y="3232677"/>
            <a:ext cx="40183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50000"/>
                </a:solidFill>
              </a:rPr>
              <a:t>amet</a:t>
            </a:r>
            <a:r>
              <a:rPr lang="en-US" altLang="ko-KR" sz="1400" dirty="0">
                <a:solidFill>
                  <a:srgbClr val="250000"/>
                </a:solidFill>
              </a:rPr>
              <a:t>, </a:t>
            </a:r>
            <a:r>
              <a:rPr lang="en-US" altLang="ko-KR" sz="14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adipisicing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elit</a:t>
            </a:r>
            <a:r>
              <a:rPr lang="en-US" altLang="ko-KR" sz="1400" dirty="0">
                <a:solidFill>
                  <a:srgbClr val="250000"/>
                </a:solidFill>
              </a:rPr>
              <a:t>, sed do </a:t>
            </a:r>
            <a:r>
              <a:rPr lang="en-US" altLang="ko-KR" sz="1400" dirty="0" err="1">
                <a:solidFill>
                  <a:srgbClr val="250000"/>
                </a:solidFill>
              </a:rPr>
              <a:t>eiusmod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tempor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incididunt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ut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labore</a:t>
            </a:r>
            <a:r>
              <a:rPr lang="en-US" altLang="ko-KR" sz="1400" dirty="0">
                <a:solidFill>
                  <a:srgbClr val="25000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50000"/>
                </a:solidFill>
              </a:rPr>
              <a:t>aliqua</a:t>
            </a:r>
            <a:r>
              <a:rPr lang="en-US" altLang="ko-KR" sz="1400" dirty="0">
                <a:solidFill>
                  <a:srgbClr val="250000"/>
                </a:solidFill>
              </a:rPr>
              <a:t>.</a:t>
            </a:r>
            <a:endParaRPr lang="ko-KR" altLang="en-US" sz="1400" dirty="0">
              <a:solidFill>
                <a:srgbClr val="250000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882FA06-8752-444E-BAAE-FFCB9D65DA26}"/>
              </a:ext>
            </a:extLst>
          </p:cNvPr>
          <p:cNvSpPr/>
          <p:nvPr/>
        </p:nvSpPr>
        <p:spPr>
          <a:xfrm>
            <a:off x="2275612" y="2894116"/>
            <a:ext cx="40096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5000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D6C00EF-F67C-4C02-9D7F-5A83D9937599}"/>
              </a:ext>
            </a:extLst>
          </p:cNvPr>
          <p:cNvSpPr/>
          <p:nvPr/>
        </p:nvSpPr>
        <p:spPr>
          <a:xfrm>
            <a:off x="973956" y="4305704"/>
            <a:ext cx="1040992" cy="1040992"/>
          </a:xfrm>
          <a:prstGeom prst="rect">
            <a:avLst/>
          </a:prstGeom>
          <a:solidFill>
            <a:srgbClr val="250000"/>
          </a:solidFill>
          <a:ln w="3175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E60950-08E8-4090-B7F6-FCE671DB5740}"/>
              </a:ext>
            </a:extLst>
          </p:cNvPr>
          <p:cNvSpPr txBox="1"/>
          <p:nvPr/>
        </p:nvSpPr>
        <p:spPr>
          <a:xfrm>
            <a:off x="2275614" y="4644265"/>
            <a:ext cx="40183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50000"/>
                </a:solidFill>
              </a:rPr>
              <a:t>amet</a:t>
            </a:r>
            <a:r>
              <a:rPr lang="en-US" altLang="ko-KR" sz="1400" dirty="0">
                <a:solidFill>
                  <a:srgbClr val="250000"/>
                </a:solidFill>
              </a:rPr>
              <a:t>, </a:t>
            </a:r>
            <a:r>
              <a:rPr lang="en-US" altLang="ko-KR" sz="14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adipisicing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elit</a:t>
            </a:r>
            <a:r>
              <a:rPr lang="en-US" altLang="ko-KR" sz="1400" dirty="0">
                <a:solidFill>
                  <a:srgbClr val="250000"/>
                </a:solidFill>
              </a:rPr>
              <a:t>, sed do </a:t>
            </a:r>
            <a:r>
              <a:rPr lang="en-US" altLang="ko-KR" sz="1400" dirty="0" err="1">
                <a:solidFill>
                  <a:srgbClr val="250000"/>
                </a:solidFill>
              </a:rPr>
              <a:t>eiusmod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tempor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incididunt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ut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labore</a:t>
            </a:r>
            <a:r>
              <a:rPr lang="en-US" altLang="ko-KR" sz="1400" dirty="0">
                <a:solidFill>
                  <a:srgbClr val="25000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50000"/>
                </a:solidFill>
              </a:rPr>
              <a:t>aliqua</a:t>
            </a:r>
            <a:r>
              <a:rPr lang="en-US" altLang="ko-KR" sz="1400" dirty="0">
                <a:solidFill>
                  <a:srgbClr val="250000"/>
                </a:solidFill>
              </a:rPr>
              <a:t>.</a:t>
            </a:r>
            <a:endParaRPr lang="ko-KR" altLang="en-US" sz="1400" dirty="0">
              <a:solidFill>
                <a:srgbClr val="250000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83251122-1345-477A-B42E-C69306577CDC}"/>
              </a:ext>
            </a:extLst>
          </p:cNvPr>
          <p:cNvSpPr/>
          <p:nvPr/>
        </p:nvSpPr>
        <p:spPr>
          <a:xfrm>
            <a:off x="2275612" y="4305704"/>
            <a:ext cx="40096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5000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44434C-1D8F-44F1-81F4-7C134DC304B6}"/>
              </a:ext>
            </a:extLst>
          </p:cNvPr>
          <p:cNvSpPr txBox="1"/>
          <p:nvPr/>
        </p:nvSpPr>
        <p:spPr>
          <a:xfrm>
            <a:off x="1679036" y="914177"/>
            <a:ext cx="8833928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50000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solidFill>
                <a:srgbClr val="25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475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C564B8BB-7EEB-4928-BC07-58F3D2B2B83F}"/>
              </a:ext>
            </a:extLst>
          </p:cNvPr>
          <p:cNvSpPr txBox="1"/>
          <p:nvPr/>
        </p:nvSpPr>
        <p:spPr>
          <a:xfrm>
            <a:off x="1679036" y="572078"/>
            <a:ext cx="8833928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8" name="그래픽 67">
            <a:extLst>
              <a:ext uri="{FF2B5EF4-FFF2-40B4-BE49-F238E27FC236}">
                <a16:creationId xmlns:a16="http://schemas.microsoft.com/office/drawing/2014/main" id="{E78B4111-619D-4914-954E-8B202C47D5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41659" y="2660092"/>
            <a:ext cx="498476" cy="498474"/>
          </a:xfrm>
          <a:prstGeom prst="rect">
            <a:avLst/>
          </a:prstGeom>
          <a:effectLst/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913DB92C-6F2B-4B47-B6B1-3EE2A21B1BDC}"/>
              </a:ext>
            </a:extLst>
          </p:cNvPr>
          <p:cNvSpPr txBox="1"/>
          <p:nvPr/>
        </p:nvSpPr>
        <p:spPr>
          <a:xfrm>
            <a:off x="2271909" y="2541116"/>
            <a:ext cx="355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</a:t>
            </a:r>
            <a:endParaRPr lang="ko-KR" altLang="en-US" sz="1600" dirty="0"/>
          </a:p>
        </p:txBody>
      </p:sp>
      <p:sp>
        <p:nvSpPr>
          <p:cNvPr id="70" name="자유형: 도형 69">
            <a:extLst>
              <a:ext uri="{FF2B5EF4-FFF2-40B4-BE49-F238E27FC236}">
                <a16:creationId xmlns:a16="http://schemas.microsoft.com/office/drawing/2014/main" id="{13C9E425-4F59-4CD3-B86D-F04B171AD92A}"/>
              </a:ext>
            </a:extLst>
          </p:cNvPr>
          <p:cNvSpPr/>
          <p:nvPr/>
        </p:nvSpPr>
        <p:spPr>
          <a:xfrm>
            <a:off x="6364092" y="4489834"/>
            <a:ext cx="501712" cy="501712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DE7158A-4A7A-4CAA-8598-4F6C7E20C483}"/>
              </a:ext>
            </a:extLst>
          </p:cNvPr>
          <p:cNvSpPr txBox="1"/>
          <p:nvPr/>
        </p:nvSpPr>
        <p:spPr>
          <a:xfrm>
            <a:off x="7094734" y="2541116"/>
            <a:ext cx="355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</a:t>
            </a:r>
            <a:endParaRPr lang="ko-KR" altLang="en-US" sz="16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687A97A-D73D-40A5-8B51-A856DEF2AB62}"/>
              </a:ext>
            </a:extLst>
          </p:cNvPr>
          <p:cNvSpPr txBox="1"/>
          <p:nvPr/>
        </p:nvSpPr>
        <p:spPr>
          <a:xfrm>
            <a:off x="2271909" y="4371554"/>
            <a:ext cx="355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</a:t>
            </a:r>
            <a:endParaRPr lang="ko-KR" altLang="en-US" sz="1600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98F6E1C-F431-4C60-BAEC-732C36442B08}"/>
              </a:ext>
            </a:extLst>
          </p:cNvPr>
          <p:cNvSpPr txBox="1"/>
          <p:nvPr/>
        </p:nvSpPr>
        <p:spPr>
          <a:xfrm>
            <a:off x="7097187" y="4371554"/>
            <a:ext cx="355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</a:t>
            </a:r>
            <a:endParaRPr lang="ko-KR" altLang="en-US" sz="1600" dirty="0"/>
          </a:p>
        </p:txBody>
      </p:sp>
      <p:pic>
        <p:nvPicPr>
          <p:cNvPr id="74" name="그래픽 73">
            <a:extLst>
              <a:ext uri="{FF2B5EF4-FFF2-40B4-BE49-F238E27FC236}">
                <a16:creationId xmlns:a16="http://schemas.microsoft.com/office/drawing/2014/main" id="{FA5A8282-F338-4422-8F43-2666B3D827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4484" y="2659789"/>
            <a:ext cx="498476" cy="498474"/>
          </a:xfrm>
          <a:prstGeom prst="rect">
            <a:avLst/>
          </a:prstGeom>
          <a:effectLst/>
        </p:spPr>
      </p:pic>
      <p:sp>
        <p:nvSpPr>
          <p:cNvPr id="75" name="자유형: 도형 74">
            <a:extLst>
              <a:ext uri="{FF2B5EF4-FFF2-40B4-BE49-F238E27FC236}">
                <a16:creationId xmlns:a16="http://schemas.microsoft.com/office/drawing/2014/main" id="{A3122981-1BA6-4EF2-956E-1BC93F129967}"/>
              </a:ext>
            </a:extLst>
          </p:cNvPr>
          <p:cNvSpPr/>
          <p:nvPr/>
        </p:nvSpPr>
        <p:spPr>
          <a:xfrm>
            <a:off x="1538814" y="4489834"/>
            <a:ext cx="501712" cy="501712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230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0E80C69-7369-4F51-BBF6-24A660BBF45E}"/>
              </a:ext>
            </a:extLst>
          </p:cNvPr>
          <p:cNvSpPr txBox="1"/>
          <p:nvPr/>
        </p:nvSpPr>
        <p:spPr>
          <a:xfrm>
            <a:off x="1109863" y="4938779"/>
            <a:ext cx="27178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50000"/>
                </a:solidFill>
              </a:rPr>
              <a:t>amet</a:t>
            </a:r>
            <a:r>
              <a:rPr lang="en-US" altLang="ko-KR" sz="1400" dirty="0">
                <a:solidFill>
                  <a:srgbClr val="250000"/>
                </a:solidFill>
              </a:rPr>
              <a:t>, </a:t>
            </a:r>
            <a:r>
              <a:rPr lang="en-US" altLang="ko-KR" sz="14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adipiscing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elit</a:t>
            </a:r>
            <a:r>
              <a:rPr lang="en-US" altLang="ko-KR" sz="1400" dirty="0">
                <a:solidFill>
                  <a:srgbClr val="250000"/>
                </a:solidFill>
              </a:rPr>
              <a:t>, sed do </a:t>
            </a:r>
            <a:r>
              <a:rPr lang="en-US" altLang="ko-KR" sz="1400" dirty="0" err="1">
                <a:solidFill>
                  <a:srgbClr val="250000"/>
                </a:solidFill>
              </a:rPr>
              <a:t>eiusmod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tempor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incididunt</a:t>
            </a:r>
            <a:endParaRPr lang="en-US" altLang="ko-KR" sz="1400" dirty="0">
              <a:solidFill>
                <a:srgbClr val="250000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25A1759-9728-4F20-8A47-91EE6DED36A5}"/>
              </a:ext>
            </a:extLst>
          </p:cNvPr>
          <p:cNvSpPr/>
          <p:nvPr/>
        </p:nvSpPr>
        <p:spPr>
          <a:xfrm>
            <a:off x="1109863" y="4477030"/>
            <a:ext cx="2717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50000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915BA2-EDC6-4941-B99C-E8E6E1A9A674}"/>
              </a:ext>
            </a:extLst>
          </p:cNvPr>
          <p:cNvSpPr txBox="1"/>
          <p:nvPr/>
        </p:nvSpPr>
        <p:spPr>
          <a:xfrm>
            <a:off x="4737097" y="4938779"/>
            <a:ext cx="27178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50000"/>
                </a:solidFill>
              </a:rPr>
              <a:t>amet</a:t>
            </a:r>
            <a:r>
              <a:rPr lang="en-US" altLang="ko-KR" sz="1400" dirty="0">
                <a:solidFill>
                  <a:srgbClr val="250000"/>
                </a:solidFill>
              </a:rPr>
              <a:t>, </a:t>
            </a:r>
            <a:r>
              <a:rPr lang="en-US" altLang="ko-KR" sz="14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adipiscing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elit</a:t>
            </a:r>
            <a:r>
              <a:rPr lang="en-US" altLang="ko-KR" sz="1400" dirty="0">
                <a:solidFill>
                  <a:srgbClr val="250000"/>
                </a:solidFill>
              </a:rPr>
              <a:t>, sed do </a:t>
            </a:r>
            <a:r>
              <a:rPr lang="en-US" altLang="ko-KR" sz="1400" dirty="0" err="1">
                <a:solidFill>
                  <a:srgbClr val="250000"/>
                </a:solidFill>
              </a:rPr>
              <a:t>eiusmod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tempor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incididunt</a:t>
            </a:r>
            <a:endParaRPr lang="en-US" altLang="ko-KR" sz="1400" dirty="0">
              <a:solidFill>
                <a:srgbClr val="250000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9C6DB62-1C19-4286-A028-F3F74B304881}"/>
              </a:ext>
            </a:extLst>
          </p:cNvPr>
          <p:cNvSpPr/>
          <p:nvPr/>
        </p:nvSpPr>
        <p:spPr>
          <a:xfrm>
            <a:off x="4737096" y="4477030"/>
            <a:ext cx="2717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50000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06FEEA-3175-4689-954E-A7A48767CFF9}"/>
              </a:ext>
            </a:extLst>
          </p:cNvPr>
          <p:cNvSpPr txBox="1"/>
          <p:nvPr/>
        </p:nvSpPr>
        <p:spPr>
          <a:xfrm>
            <a:off x="8364333" y="4938779"/>
            <a:ext cx="27178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50000"/>
                </a:solidFill>
              </a:rPr>
              <a:t>amet</a:t>
            </a:r>
            <a:r>
              <a:rPr lang="en-US" altLang="ko-KR" sz="1400" dirty="0">
                <a:solidFill>
                  <a:srgbClr val="250000"/>
                </a:solidFill>
              </a:rPr>
              <a:t>, </a:t>
            </a:r>
            <a:r>
              <a:rPr lang="en-US" altLang="ko-KR" sz="14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adipiscing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elit</a:t>
            </a:r>
            <a:r>
              <a:rPr lang="en-US" altLang="ko-KR" sz="1400" dirty="0">
                <a:solidFill>
                  <a:srgbClr val="250000"/>
                </a:solidFill>
              </a:rPr>
              <a:t>, sed do </a:t>
            </a:r>
            <a:r>
              <a:rPr lang="en-US" altLang="ko-KR" sz="1400" dirty="0" err="1">
                <a:solidFill>
                  <a:srgbClr val="250000"/>
                </a:solidFill>
              </a:rPr>
              <a:t>eiusmod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tempor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incididunt</a:t>
            </a:r>
            <a:endParaRPr lang="en-US" altLang="ko-KR" sz="1400" dirty="0">
              <a:solidFill>
                <a:srgbClr val="250000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523A157-277D-41BF-A205-97BF8039F998}"/>
              </a:ext>
            </a:extLst>
          </p:cNvPr>
          <p:cNvSpPr/>
          <p:nvPr/>
        </p:nvSpPr>
        <p:spPr>
          <a:xfrm>
            <a:off x="8364332" y="4477030"/>
            <a:ext cx="2717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50000"/>
                </a:solidFill>
                <a:latin typeface="+mj-lt"/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FC817C1-7B8E-433C-8B08-F04823F0D35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54790" y="1816658"/>
            <a:ext cx="2245424" cy="2245424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375417E-BDF0-42B1-9092-C114EE5B4E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973288" y="1816658"/>
            <a:ext cx="2245424" cy="2245424"/>
          </a:xfrm>
        </p:spPr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8765727-B433-4AFF-AD82-7D56B265AB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91785" y="1816658"/>
            <a:ext cx="2245424" cy="2245424"/>
          </a:xfrm>
        </p:spPr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3DAAA9-6E1F-4F27-ABCD-2E0AE0CC6255}"/>
              </a:ext>
            </a:extLst>
          </p:cNvPr>
          <p:cNvSpPr txBox="1"/>
          <p:nvPr/>
        </p:nvSpPr>
        <p:spPr>
          <a:xfrm>
            <a:off x="1679036" y="572078"/>
            <a:ext cx="8833928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50000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3200" dirty="0">
              <a:solidFill>
                <a:srgbClr val="25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158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2CD7F51-5A08-456C-BB76-FE48F36C1184}"/>
              </a:ext>
            </a:extLst>
          </p:cNvPr>
          <p:cNvSpPr txBox="1"/>
          <p:nvPr/>
        </p:nvSpPr>
        <p:spPr>
          <a:xfrm>
            <a:off x="1679036" y="572078"/>
            <a:ext cx="8833928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50000"/>
                </a:solidFill>
                <a:latin typeface="+mj-lt"/>
                <a:cs typeface="Arial" panose="020B0604020202020204" pitchFamily="34" charset="0"/>
              </a:rPr>
              <a:t>Deliverables</a:t>
            </a:r>
            <a:endParaRPr lang="ko-KR" altLang="en-US" sz="3200" dirty="0">
              <a:solidFill>
                <a:srgbClr val="25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E606AC2-88BC-4334-8873-A460B378D2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74341" y="2073036"/>
            <a:ext cx="3737430" cy="3739564"/>
          </a:xfrm>
        </p:spPr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67697B-871D-4A7D-B141-9C503DE3DB19}"/>
              </a:ext>
            </a:extLst>
          </p:cNvPr>
          <p:cNvSpPr txBox="1"/>
          <p:nvPr/>
        </p:nvSpPr>
        <p:spPr>
          <a:xfrm>
            <a:off x="1134812" y="3485688"/>
            <a:ext cx="265699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250000"/>
                </a:solidFill>
                <a:latin typeface="+mj-lt"/>
              </a:rPr>
              <a:t>32K</a:t>
            </a:r>
            <a:endParaRPr lang="ko-KR" altLang="en-US" sz="36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4028684-1AC1-41B7-A050-8D69134EF4F8}"/>
              </a:ext>
            </a:extLst>
          </p:cNvPr>
          <p:cNvSpPr/>
          <p:nvPr/>
        </p:nvSpPr>
        <p:spPr>
          <a:xfrm>
            <a:off x="1134812" y="2511644"/>
            <a:ext cx="2656996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50000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250000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03C65D-C018-4454-940B-D85C3D975304}"/>
              </a:ext>
            </a:extLst>
          </p:cNvPr>
          <p:cNvSpPr txBox="1"/>
          <p:nvPr/>
        </p:nvSpPr>
        <p:spPr>
          <a:xfrm>
            <a:off x="1134812" y="4296774"/>
            <a:ext cx="2656996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50000"/>
                </a:solidFill>
              </a:rPr>
              <a:t>amet</a:t>
            </a:r>
            <a:r>
              <a:rPr lang="en-US" altLang="ko-KR" sz="1600" dirty="0">
                <a:solidFill>
                  <a:srgbClr val="250000"/>
                </a:solidFill>
              </a:rPr>
              <a:t>, </a:t>
            </a:r>
            <a:r>
              <a:rPr lang="en-US" altLang="ko-KR" sz="16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adipisicing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elit</a:t>
            </a:r>
            <a:r>
              <a:rPr lang="en-US" altLang="ko-KR" sz="1600" dirty="0">
                <a:solidFill>
                  <a:srgbClr val="250000"/>
                </a:solidFill>
              </a:rPr>
              <a:t>, sed do </a:t>
            </a:r>
            <a:r>
              <a:rPr lang="en-US" altLang="ko-KR" sz="1600" dirty="0" err="1">
                <a:solidFill>
                  <a:srgbClr val="250000"/>
                </a:solidFill>
              </a:rPr>
              <a:t>eiusmod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tempor</a:t>
            </a:r>
            <a:endParaRPr lang="ko-KR" altLang="en-US" sz="1600" dirty="0">
              <a:solidFill>
                <a:srgbClr val="25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6E3EEC-AB3D-456E-BC97-8FE9CB131F3A}"/>
              </a:ext>
            </a:extLst>
          </p:cNvPr>
          <p:cNvSpPr txBox="1"/>
          <p:nvPr/>
        </p:nvSpPr>
        <p:spPr>
          <a:xfrm>
            <a:off x="4387126" y="3485688"/>
            <a:ext cx="265699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250000"/>
                </a:solidFill>
                <a:latin typeface="+mj-lt"/>
              </a:rPr>
              <a:t>514K</a:t>
            </a:r>
            <a:endParaRPr lang="ko-KR" altLang="en-US" sz="36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35112D4-A663-4F5E-ADC3-EBCB6A572587}"/>
              </a:ext>
            </a:extLst>
          </p:cNvPr>
          <p:cNvSpPr/>
          <p:nvPr/>
        </p:nvSpPr>
        <p:spPr>
          <a:xfrm>
            <a:off x="4387126" y="2511644"/>
            <a:ext cx="2656996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 err="1">
                <a:solidFill>
                  <a:srgbClr val="250000"/>
                </a:solidFill>
                <a:latin typeface="+mj-lt"/>
              </a:rPr>
              <a:t>Consectetur</a:t>
            </a:r>
            <a:r>
              <a:rPr lang="en-US" altLang="ko-KR" sz="2000" dirty="0">
                <a:solidFill>
                  <a:srgbClr val="250000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250000"/>
                </a:solidFill>
                <a:latin typeface="+mj-lt"/>
              </a:rPr>
              <a:t>adipisicing</a:t>
            </a:r>
            <a:r>
              <a:rPr lang="en-US" altLang="ko-KR" sz="2000" dirty="0">
                <a:solidFill>
                  <a:srgbClr val="250000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250000"/>
                </a:solidFill>
                <a:latin typeface="+mj-lt"/>
              </a:rPr>
              <a:t>elit</a:t>
            </a:r>
            <a:endParaRPr lang="en-US" altLang="ko-KR" sz="20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4CA1CE-2361-48B7-A226-FC8735A00CBA}"/>
              </a:ext>
            </a:extLst>
          </p:cNvPr>
          <p:cNvSpPr txBox="1"/>
          <p:nvPr/>
        </p:nvSpPr>
        <p:spPr>
          <a:xfrm>
            <a:off x="4387126" y="4296774"/>
            <a:ext cx="2656996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50000"/>
                </a:solidFill>
              </a:rPr>
              <a:t>amet</a:t>
            </a:r>
            <a:r>
              <a:rPr lang="en-US" altLang="ko-KR" sz="1600" dirty="0">
                <a:solidFill>
                  <a:srgbClr val="250000"/>
                </a:solidFill>
              </a:rPr>
              <a:t>, </a:t>
            </a:r>
            <a:r>
              <a:rPr lang="en-US" altLang="ko-KR" sz="16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adipisicing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elit</a:t>
            </a:r>
            <a:r>
              <a:rPr lang="en-US" altLang="ko-KR" sz="1600" dirty="0">
                <a:solidFill>
                  <a:srgbClr val="250000"/>
                </a:solidFill>
              </a:rPr>
              <a:t>, sed do </a:t>
            </a:r>
            <a:r>
              <a:rPr lang="en-US" altLang="ko-KR" sz="1600" dirty="0" err="1">
                <a:solidFill>
                  <a:srgbClr val="250000"/>
                </a:solidFill>
              </a:rPr>
              <a:t>eiusmod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tempor</a:t>
            </a:r>
            <a:endParaRPr lang="ko-KR" altLang="en-US" sz="1600" dirty="0">
              <a:solidFill>
                <a:srgbClr val="25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1937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D541BA6-2121-41C4-A56C-ED863A684B72}"/>
              </a:ext>
            </a:extLst>
          </p:cNvPr>
          <p:cNvSpPr txBox="1"/>
          <p:nvPr/>
        </p:nvSpPr>
        <p:spPr>
          <a:xfrm>
            <a:off x="3681946" y="3429000"/>
            <a:ext cx="477625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dirty="0">
                <a:solidFill>
                  <a:srgbClr val="250000"/>
                </a:solidFill>
              </a:rPr>
              <a:t>Break Section</a:t>
            </a:r>
            <a:endParaRPr lang="ko-KR" altLang="en-US" sz="3600" dirty="0">
              <a:solidFill>
                <a:srgbClr val="25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05065B-29A2-4B12-B30B-8E16F914BB37}"/>
              </a:ext>
            </a:extLst>
          </p:cNvPr>
          <p:cNvSpPr txBox="1"/>
          <p:nvPr/>
        </p:nvSpPr>
        <p:spPr>
          <a:xfrm>
            <a:off x="3716291" y="4132837"/>
            <a:ext cx="470756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50000"/>
                </a:solidFill>
              </a:rPr>
              <a:t>01:00pm ~ 01:30pm</a:t>
            </a:r>
            <a:endParaRPr lang="ko-KR" altLang="en-US" sz="2000" dirty="0">
              <a:solidFill>
                <a:srgbClr val="250000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75A507F4-ED3F-4785-BA33-2B83A8870015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250000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7CD018D8-E5B3-4870-8153-BA6191BCE68B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1BD691E-6B88-4581-9D40-D1D6AD3698CC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그래픽 1">
            <a:extLst>
              <a:ext uri="{FF2B5EF4-FFF2-40B4-BE49-F238E27FC236}">
                <a16:creationId xmlns:a16="http://schemas.microsoft.com/office/drawing/2014/main" id="{64BE52D5-B81A-4826-BBA0-5EE044A939E6}"/>
              </a:ext>
            </a:extLst>
          </p:cNvPr>
          <p:cNvGrpSpPr/>
          <p:nvPr/>
        </p:nvGrpSpPr>
        <p:grpSpPr>
          <a:xfrm>
            <a:off x="1323740" y="1666499"/>
            <a:ext cx="9321802" cy="4604084"/>
            <a:chOff x="1311073" y="1527797"/>
            <a:chExt cx="9551982" cy="4717770"/>
          </a:xfrm>
          <a:solidFill>
            <a:schemeClr val="bg1">
              <a:alpha val="50000"/>
            </a:schemeClr>
          </a:solidFill>
        </p:grpSpPr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63F600B7-F7A2-466C-B23B-3938C9F3CA6D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78B9F9B5-6F8F-4DB8-8598-86F2D54A51D1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20DA0427-EB0B-494B-BE84-0B834B709E38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C1CA1E53-B384-4970-BFF6-6E1F3CFA7227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0D3B243C-C553-4A7B-9E72-5CC079F284EC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B50D2D09-ABD7-4441-BF8A-6766C189AA14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1F62697C-23BD-4CC6-AF7E-484794BBC94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E1D87AFF-96E1-4BB7-9F44-A7AE4B0D5012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22CFB1D3-2686-44A3-A5D6-A808DA511369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B203D413-BA54-438F-A522-971D1F020618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E50A39DA-23B2-453A-A813-96570AC11F04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25E772E3-84F3-4464-91E0-88EABF41679D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28064320-F5BB-4424-8C43-F3077CF97867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6D9E3BFC-2AF7-4BF8-9686-B39725254E70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AB4D3ABF-192B-4C40-B40E-2E89B199E7F2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EC0F9AB9-3F40-4589-A227-C153EC95E1E0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DD9C5E6-3248-4901-B2F2-6ACEC8B95D06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699EA8F-C9CF-4CF7-817C-6D342F92ADE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33208A2-0F07-400C-8F2F-32C88EA6A52A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5BFB41B0-4280-45ED-B051-1EA2C0C849AF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3837DD5A-DD87-40B3-851A-29850DD6ECD5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AF32AE7-4092-4E22-9B6F-E67585E0C4FD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ACD3E603-4443-4118-89B0-BF916D4EBB0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155B93C5-9313-4294-8B15-F3CB6B0A5D9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3EC1CEE4-C1E0-432A-BE01-023DC8830213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8272B061-7404-4890-9335-D68AC2AA6DB0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8D1B8EC8-4B21-4236-AC74-534D1BB27E32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76E9BC01-829E-497D-BE32-E51C95E03C17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E91AFDA0-1702-4EB3-A131-71E8FB38E115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C8DD205-533B-4F41-AD7A-106E15A2551D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47735951-9063-4A88-91C3-607B097E4520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379A51BB-03D9-4CCF-9A16-D820151DF8F9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2E15B0D2-3EB2-470B-AF97-29104674819C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D5C97116-3E4E-4CD3-B1F4-4012755CB34D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31958B-C29D-4681-982A-A4AF1B87613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A2BC1111-A23B-4825-865E-D5AB8CC589CD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6617E32-8E3C-4510-9082-2C9B21EABF9A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922755E3-8BDC-4955-88D1-30DA4A2801A2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F2A974D6-A5A5-4C1D-82FC-45F616F9605E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8C53244A-651D-4935-802E-0D8053AEBDE7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E4FFDD14-42D4-48AF-98D8-1B6780F5ABE7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40DE4C97-5B2A-4763-BDEB-64E2E01319E3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184D508C-3CBE-4C03-8A20-34593710E07B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1D4AF4E4-7D7A-48C1-B3DA-EEC591EB0BF5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58AE48F9-7EEC-4C5A-B597-48D79DFFBE36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C0E1C932-0CB0-4319-AC5A-BFE2F9856B6E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7E55317C-29D4-42E2-A171-D9DDE995BC63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BD590C0C-CED9-458A-AB66-FBCCFAD03EB1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65CF0190-01E5-4AEF-AE4A-91980B182C0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7678B867-DAD5-4C73-837D-F47460273053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169C8EE1-3CB5-48B8-9ACF-AB90EFC29C0F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BC6FFFF2-B6E6-4395-8CA0-403861B4395C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A14602C9-9F32-4034-8240-E629BC93911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689F4915-7E63-400D-A36D-ACC9065203B3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C1152E3E-9FE9-402B-BC27-CC1F29CCB105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A8CE8B85-C271-43FD-A1BC-10F8D4E5B5D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1362A334-3627-4F74-AC62-655C933EAE01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85D7B3EE-1B46-4F0D-B1C6-DB899D6EAE11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D24150A9-D113-4F0A-AC8F-1E72729F7E48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71CC87C7-39F2-414A-86C3-B19D31A5D3AA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09880B10-F338-4F43-8999-C87582D8BC27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A9FF93D3-3075-4EDB-9EB5-2BE0CD51F2D0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39DA8C9A-C51F-49DF-B294-C8A488435C96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B2B6A963-D52F-4709-B7E4-B5D63F04E98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4D0819E6-31FD-4565-8F1E-EDB73C435FA1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C6B48F76-C4E4-45BB-A7A5-67CD0FA73B28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528B8703-A2B7-4A2D-8E92-F512C2335641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DB9A916-3B77-496D-8AB7-182CF5FB30A6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F594F465-509C-49F2-A517-1A9163906972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0981F-0233-40D8-81CC-8C017A3D1CD6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D44BC4B1-E0B9-4847-92BF-4C4E0781135F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F9B108B1-11E2-4B2A-84EA-D9B56DC95BF6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D7839954-594D-4FD9-9E17-D60BC16332D5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5BA73D67-9796-419E-8313-75C2C0912751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799DA44A-3AF4-4634-9670-B83AEC92DE76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18FE7095-71A5-4755-9A75-455BEF7ED31F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71458CE1-70C8-4228-B6DA-5B71C99B8881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2D9ECBC9-8006-41C6-81E5-112CFEBC772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12E59B15-501C-4FAF-B9C7-6E1EFF63F82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ADC11C9-4453-4787-94BD-60B0DDB2FBBF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D9C486B4-017E-432A-AEE5-79D148C613A9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CBFB104-26D5-4102-9ADA-774035AEB647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F6D02508-36C9-4F6B-9FD2-E9C6BC81445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29570405-C1BC-4904-9CF3-6D1152EF401F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597EED1B-2BDC-4EE4-92C8-80DB3F5CD1FD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3A1A138B-B85B-4DAA-A8C1-024A97038DE6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9A54D778-44D2-41D0-B383-15FAA158053A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C86E83E9-364E-4F4C-BC0B-61C8882D6DC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1CE62D1-291D-4CA3-8BBE-708987E5C8E9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5532E28-BB77-4DB8-AEC7-56F414976091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CBFED934-B57D-46FC-8A3E-B8470557236B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3C43BF76-31B4-4E19-AF92-493BC67B164C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69E76205-496F-41B2-AA93-CEA7DB1CCFEA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70F3F32-FA99-4CFF-9101-2861C0C57F6A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D6325A1E-3F9A-445F-B942-89205B070061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B73661A3-57F5-4A25-B032-AAA4A2CFF5AF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E1412CB0-0105-46B6-8F7D-0874F87B95C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2EAA3822-FDA0-46EF-9A7A-391BDEE68128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13722A3-49DA-4498-A38A-DF2AB5592A7E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E8E56EBA-701C-4545-A1DE-AB42D128FA16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86160B72-BBE2-4E91-9EC8-A45C94FC1AD8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81CCAE85-4968-4507-AFC7-EDEE0D67B35D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0CA65CD6-2B2C-420E-AB0C-B8FBA0B3C556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AC8489F-8D00-4154-AE2B-306BAD05EF61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0B00014E-E6BB-49D5-AC80-0F18DEF5626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BA497E37-61CE-4266-8E80-AB519C38706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6E297033-E22D-48EA-B0A4-DF1D373B3D8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BE57B1C7-7026-4CF9-A73D-8AF1FF2FE812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A6AE27C5-482B-4F5A-A42B-07F15E690B25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95C1518-3893-4E2F-83F6-53D33AD392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297D7DF4-24B4-483E-884A-50270D4A8D68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4D0F00AF-B670-4901-9551-E1E2491589A5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ADB42DB8-AB7E-4503-A7B6-9F6141FD844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65846EA5-C21A-4224-9B42-F8875DA173CD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2E1D6B88-A0F3-4C96-AEB0-CFADE34E7B62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EC0C6E7-48FA-4203-94F5-A91407124EFA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A4E9E8A6-E57A-4102-A145-7D5374F239C4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DAFE86C7-5909-4D37-A47E-BFF8566CFB0C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426700-390B-4868-9FBD-4D648D7C2981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F41A7A5C-9AD8-4A1C-9E47-12388C5D9A57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6EF52547-E164-44AB-8C55-65B90C267A7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0466D1F7-1689-4423-8A41-6B7B0DF4820A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01B68CA2-FD24-4DD8-BF99-D9076C7BC8CB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0BA6D233-C0C5-430E-AD80-A331FE2A75F0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1C5AF7-D9DA-4FED-B92E-C48C66F692AA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/>
            </a:solidFill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AE7F83F5-3E96-4D1E-8DD8-06B86FCA91E0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A7ACAD25-7275-423E-B9B9-E26C67AF6568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EA17B118-736C-4DAD-AF2C-C412B50C3444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7084CD6-CEBA-4896-8AB4-8C289D09B295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E4D7FE4-FFAD-4A3A-B387-82ECB9375FE6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E5CC3662-47CC-4B4A-B80F-5F1D05D9A96A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6C389711-AA60-4DFC-AEE9-EEF0B0AFD5E7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/>
            </a:solidFill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C91C5927-A4CB-4DF8-9C73-E17DBA34E7F2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E55CBB59-8DC2-42BC-A9A1-AF7F9E825422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AD8FA717-0C56-42EE-9DB5-0D55555515DC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F83CB609-F816-484B-B335-05C5EB32367D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FF1CC165-712A-4240-AFDD-034577F73FFD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D01F2383-033B-43B0-BD70-713849EC036A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2BF7C81-0811-45DD-BF41-0C4C7D817D9E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D3DD025-DD33-4FD2-A524-709D4E485DE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CD6B8937-25BF-41E0-A43B-5A5113790B4F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89029662-3CCF-439A-B79A-49F60924AFA2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C7EE9E3-1E88-4276-87D2-749872F81D40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0F1604C5-127C-4BDC-97BA-E269840E6D02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7537C1E1-3314-4CA4-97D5-8C9B8FC5958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E14864E9-86E6-40A2-A10E-C87B292DD611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D95FAED9-6080-438C-883E-B723D00FF108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C8AE747A-A142-43C9-993C-FAE0BE7F1A5A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E8A0483-68D6-4D32-8487-DC0EF3120F60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52A938BF-624B-4CCF-A690-D95B992F581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4E9EFB72-77F5-4043-AA7C-9B1E26C7C07C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/>
            </a:solidFill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E45D064E-AB46-4679-89F0-FBCAF9E72526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94272622-74D1-4313-BDAE-AB6A7FC95F24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A1A021B9-2DED-4B86-8DD8-923AAE05531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F05DFB31-ACA2-45EE-BB9F-AA7B5305315E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CC940138-63B2-4317-9F99-F51280C15C11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E3968075-80C7-485D-9258-0279781BBFF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4F940B94-7CD3-4C49-A888-57A6668F0BE8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85D74E3C-A168-435E-8159-0A4442DEA9A5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7BEF1B93-84BB-433B-80BD-5FA46EF7C207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817C8214-893D-432B-9341-9CE402ECACB6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A598A3D-50E6-43FE-A6F5-1655A77F25DB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C9AA6F8D-5376-4220-B840-DAC5E707B7C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2F4DFEA-78F7-4BC3-A633-553A81D966D0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2C66A418-F5B7-48D1-A16E-7110E0A5147B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CE914499-7DA5-4CDF-9C26-F3F0E1F18D68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235D0FF-97BF-4606-AFC1-ACDD7E01CF4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E36C542-E6FA-40B9-9255-4F52D2FFED54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915531B-16D1-4764-AB99-1BE28085B917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4A186E-D825-427A-841C-D59CFE5BC565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85489D77-044B-4644-A845-53BAF9135AA3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9294716A-724B-4078-B377-F59B4E01E01A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159502A6-6F07-4754-8574-89F40EC5C65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5E464FF5-0800-4C2F-B347-9C5DAF064819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7A7AA1F3-0D5D-46C9-BEF7-4140FD61BAF0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3175" cap="flat">
              <a:solidFill>
                <a:srgbClr val="FDB30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1" name="자유형: 도형 360">
            <a:extLst>
              <a:ext uri="{FF2B5EF4-FFF2-40B4-BE49-F238E27FC236}">
                <a16:creationId xmlns:a16="http://schemas.microsoft.com/office/drawing/2014/main" id="{7BD6863F-6D6F-4D07-BA56-CBFBB9D99A0B}"/>
              </a:ext>
            </a:extLst>
          </p:cNvPr>
          <p:cNvSpPr/>
          <p:nvPr/>
        </p:nvSpPr>
        <p:spPr>
          <a:xfrm>
            <a:off x="3597446" y="3143988"/>
            <a:ext cx="265496" cy="36284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50000"/>
          </a:solidFill>
          <a:ln w="3175" cap="flat">
            <a:solidFill>
              <a:srgbClr val="FDB308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2" name="자유형: 도형 361">
            <a:extLst>
              <a:ext uri="{FF2B5EF4-FFF2-40B4-BE49-F238E27FC236}">
                <a16:creationId xmlns:a16="http://schemas.microsoft.com/office/drawing/2014/main" id="{593F7C5F-DE06-4860-8DE5-49F79330D043}"/>
              </a:ext>
            </a:extLst>
          </p:cNvPr>
          <p:cNvSpPr/>
          <p:nvPr/>
        </p:nvSpPr>
        <p:spPr>
          <a:xfrm>
            <a:off x="9441486" y="5178281"/>
            <a:ext cx="265496" cy="36284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50000"/>
          </a:solidFill>
          <a:ln w="3175" cap="flat">
            <a:solidFill>
              <a:srgbClr val="FDB308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04FF6F6A-1815-4931-A9FE-8EF30A43A925}"/>
              </a:ext>
            </a:extLst>
          </p:cNvPr>
          <p:cNvSpPr/>
          <p:nvPr/>
        </p:nvSpPr>
        <p:spPr>
          <a:xfrm>
            <a:off x="5493884" y="2735826"/>
            <a:ext cx="265496" cy="36284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50000"/>
          </a:solidFill>
          <a:ln w="3175" cap="flat">
            <a:solidFill>
              <a:srgbClr val="FDB308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3F1E1B7C-FB36-499C-AECA-DB0EE124DFC5}"/>
              </a:ext>
            </a:extLst>
          </p:cNvPr>
          <p:cNvSpPr txBox="1"/>
          <p:nvPr/>
        </p:nvSpPr>
        <p:spPr>
          <a:xfrm>
            <a:off x="1679036" y="572078"/>
            <a:ext cx="8833928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50000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3200" dirty="0">
              <a:solidFill>
                <a:srgbClr val="25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1A22869-5286-452A-AD50-8449531B1ADC}"/>
              </a:ext>
            </a:extLst>
          </p:cNvPr>
          <p:cNvSpPr txBox="1"/>
          <p:nvPr/>
        </p:nvSpPr>
        <p:spPr>
          <a:xfrm>
            <a:off x="1679036" y="572078"/>
            <a:ext cx="8833928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50000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dirty="0">
              <a:solidFill>
                <a:srgbClr val="25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2FF215-8E29-459D-ABD5-521EE8460C69}"/>
              </a:ext>
            </a:extLst>
          </p:cNvPr>
          <p:cNvSpPr txBox="1"/>
          <p:nvPr/>
        </p:nvSpPr>
        <p:spPr>
          <a:xfrm>
            <a:off x="2282261" y="2758496"/>
            <a:ext cx="30845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50000"/>
                </a:solidFill>
              </a:rPr>
              <a:t>amet</a:t>
            </a:r>
            <a:endParaRPr lang="en-US" altLang="ko-KR" sz="1600" dirty="0">
              <a:solidFill>
                <a:srgbClr val="25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adipisicing</a:t>
            </a:r>
            <a:endParaRPr lang="en-US" altLang="ko-KR" sz="1600" dirty="0">
              <a:solidFill>
                <a:srgbClr val="25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50000"/>
                </a:solidFill>
              </a:rPr>
              <a:t>elit</a:t>
            </a:r>
            <a:r>
              <a:rPr lang="en-US" altLang="ko-KR" sz="1600" dirty="0">
                <a:solidFill>
                  <a:srgbClr val="250000"/>
                </a:solidFill>
              </a:rPr>
              <a:t>, sed do </a:t>
            </a:r>
            <a:r>
              <a:rPr lang="en-US" altLang="ko-KR" sz="1600" dirty="0" err="1">
                <a:solidFill>
                  <a:srgbClr val="250000"/>
                </a:solidFill>
              </a:rPr>
              <a:t>eiusmod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tempor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incididunt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ut</a:t>
            </a:r>
            <a:endParaRPr lang="ko-KR" altLang="en-US" sz="1600" dirty="0">
              <a:solidFill>
                <a:srgbClr val="250000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0CE5B65-81BE-4822-8F4C-745A4B607BF3}"/>
              </a:ext>
            </a:extLst>
          </p:cNvPr>
          <p:cNvSpPr/>
          <p:nvPr/>
        </p:nvSpPr>
        <p:spPr>
          <a:xfrm>
            <a:off x="1952061" y="2346796"/>
            <a:ext cx="30845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50000"/>
                </a:solidFill>
                <a:latin typeface="+mj-lt"/>
              </a:rPr>
              <a:t>01. Lorem ipsum</a:t>
            </a:r>
            <a:endParaRPr lang="ko-KR" altLang="en-US" sz="24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1DAC3E-073D-41AB-BC26-3C32AAB981DC}"/>
              </a:ext>
            </a:extLst>
          </p:cNvPr>
          <p:cNvSpPr txBox="1"/>
          <p:nvPr/>
        </p:nvSpPr>
        <p:spPr>
          <a:xfrm>
            <a:off x="7155432" y="2758496"/>
            <a:ext cx="30845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50000"/>
                </a:solidFill>
              </a:rPr>
              <a:t>amet</a:t>
            </a:r>
            <a:endParaRPr lang="en-US" altLang="ko-KR" sz="1600" dirty="0">
              <a:solidFill>
                <a:srgbClr val="25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adipisicing</a:t>
            </a:r>
            <a:endParaRPr lang="en-US" altLang="ko-KR" sz="1600" dirty="0">
              <a:solidFill>
                <a:srgbClr val="25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50000"/>
                </a:solidFill>
              </a:rPr>
              <a:t>elit</a:t>
            </a:r>
            <a:r>
              <a:rPr lang="en-US" altLang="ko-KR" sz="1600" dirty="0">
                <a:solidFill>
                  <a:srgbClr val="250000"/>
                </a:solidFill>
              </a:rPr>
              <a:t>, sed do </a:t>
            </a:r>
            <a:r>
              <a:rPr lang="en-US" altLang="ko-KR" sz="1600" dirty="0" err="1">
                <a:solidFill>
                  <a:srgbClr val="250000"/>
                </a:solidFill>
              </a:rPr>
              <a:t>eiusmod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tempor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incididunt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ut</a:t>
            </a:r>
            <a:endParaRPr lang="ko-KR" altLang="en-US" sz="1600" dirty="0">
              <a:solidFill>
                <a:srgbClr val="250000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FD00B66-8649-4BC3-A6A7-F96686178D9E}"/>
              </a:ext>
            </a:extLst>
          </p:cNvPr>
          <p:cNvSpPr/>
          <p:nvPr/>
        </p:nvSpPr>
        <p:spPr>
          <a:xfrm>
            <a:off x="6825232" y="2346796"/>
            <a:ext cx="30845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50000"/>
                </a:solidFill>
                <a:latin typeface="+mj-lt"/>
              </a:rPr>
              <a:t>03. Lorem ipsum</a:t>
            </a:r>
            <a:endParaRPr lang="ko-KR" altLang="en-US" sz="24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F958985-9DEF-4B5C-AFEE-AF7EE9F60A5B}"/>
              </a:ext>
            </a:extLst>
          </p:cNvPr>
          <p:cNvSpPr txBox="1"/>
          <p:nvPr/>
        </p:nvSpPr>
        <p:spPr>
          <a:xfrm>
            <a:off x="2282261" y="4589873"/>
            <a:ext cx="30845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50000"/>
                </a:solidFill>
              </a:rPr>
              <a:t>amet</a:t>
            </a:r>
            <a:endParaRPr lang="en-US" altLang="ko-KR" sz="1600" dirty="0">
              <a:solidFill>
                <a:srgbClr val="25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adipisicing</a:t>
            </a:r>
            <a:endParaRPr lang="en-US" altLang="ko-KR" sz="1600" dirty="0">
              <a:solidFill>
                <a:srgbClr val="25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50000"/>
                </a:solidFill>
              </a:rPr>
              <a:t>elit</a:t>
            </a:r>
            <a:r>
              <a:rPr lang="en-US" altLang="ko-KR" sz="1600" dirty="0">
                <a:solidFill>
                  <a:srgbClr val="250000"/>
                </a:solidFill>
              </a:rPr>
              <a:t>, sed do </a:t>
            </a:r>
            <a:r>
              <a:rPr lang="en-US" altLang="ko-KR" sz="1600" dirty="0" err="1">
                <a:solidFill>
                  <a:srgbClr val="250000"/>
                </a:solidFill>
              </a:rPr>
              <a:t>eiusmod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tempor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incididunt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ut</a:t>
            </a:r>
            <a:endParaRPr lang="ko-KR" altLang="en-US" sz="1600" dirty="0">
              <a:solidFill>
                <a:srgbClr val="250000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98F2353-6E10-4584-9694-C49BBD0E7604}"/>
              </a:ext>
            </a:extLst>
          </p:cNvPr>
          <p:cNvSpPr/>
          <p:nvPr/>
        </p:nvSpPr>
        <p:spPr>
          <a:xfrm>
            <a:off x="1952061" y="4178173"/>
            <a:ext cx="30845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50000"/>
                </a:solidFill>
                <a:latin typeface="+mj-lt"/>
              </a:rPr>
              <a:t>02. Lorem ipsum</a:t>
            </a:r>
            <a:endParaRPr lang="ko-KR" altLang="en-US" sz="24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62E214B-0B2D-4A12-9D9D-209C784AF71F}"/>
              </a:ext>
            </a:extLst>
          </p:cNvPr>
          <p:cNvSpPr txBox="1"/>
          <p:nvPr/>
        </p:nvSpPr>
        <p:spPr>
          <a:xfrm>
            <a:off x="7155432" y="4589873"/>
            <a:ext cx="30845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50000"/>
                </a:solidFill>
              </a:rPr>
              <a:t>amet</a:t>
            </a:r>
            <a:endParaRPr lang="en-US" altLang="ko-KR" sz="1600" dirty="0">
              <a:solidFill>
                <a:srgbClr val="25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adipisicing</a:t>
            </a:r>
            <a:endParaRPr lang="en-US" altLang="ko-KR" sz="1600" dirty="0">
              <a:solidFill>
                <a:srgbClr val="2500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50000"/>
                </a:solidFill>
              </a:rPr>
              <a:t>elit</a:t>
            </a:r>
            <a:r>
              <a:rPr lang="en-US" altLang="ko-KR" sz="1600" dirty="0">
                <a:solidFill>
                  <a:srgbClr val="250000"/>
                </a:solidFill>
              </a:rPr>
              <a:t>, sed do </a:t>
            </a:r>
            <a:r>
              <a:rPr lang="en-US" altLang="ko-KR" sz="1600" dirty="0" err="1">
                <a:solidFill>
                  <a:srgbClr val="250000"/>
                </a:solidFill>
              </a:rPr>
              <a:t>eiusmod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tempor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incididunt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ut</a:t>
            </a:r>
            <a:endParaRPr lang="ko-KR" altLang="en-US" sz="1600" dirty="0">
              <a:solidFill>
                <a:srgbClr val="250000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38AD552-F70F-40D1-B534-2F847A8848D2}"/>
              </a:ext>
            </a:extLst>
          </p:cNvPr>
          <p:cNvSpPr/>
          <p:nvPr/>
        </p:nvSpPr>
        <p:spPr>
          <a:xfrm>
            <a:off x="6825232" y="4178173"/>
            <a:ext cx="30845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50000"/>
                </a:solidFill>
                <a:latin typeface="+mj-lt"/>
              </a:rPr>
              <a:t>04. Lorem ipsum</a:t>
            </a:r>
            <a:endParaRPr lang="ko-KR" altLang="en-US" sz="2400" dirty="0">
              <a:solidFill>
                <a:srgbClr val="25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050BC80-A55E-4095-A0FF-DB733F05994A}"/>
              </a:ext>
            </a:extLst>
          </p:cNvPr>
          <p:cNvSpPr txBox="1"/>
          <p:nvPr/>
        </p:nvSpPr>
        <p:spPr>
          <a:xfrm>
            <a:off x="1556484" y="2950874"/>
            <a:ext cx="4869582" cy="2573626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rgbClr val="250000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180000" bIns="72000" rtlCol="0" anchor="ctr"/>
          <a:lstStyle>
            <a:defPPr>
              <a:defRPr lang="ko-KR"/>
            </a:defPPr>
            <a:lvl1pPr lvl="0" algn="ctr">
              <a:defRPr sz="2400">
                <a:solidFill>
                  <a:schemeClr val="lt1"/>
                </a:solidFill>
                <a:latin typeface="+mj-lt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Lorem ipsum dolor sit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amet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,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consectetur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adipiscing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elit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, sed do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eiusmod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tempor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incididunt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ut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labore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et dolore magna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aliqua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. </a:t>
            </a:r>
          </a:p>
          <a:p>
            <a:pPr algn="l"/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Ut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enim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ad minim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veniam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,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quis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nostrud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exercitation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ullamco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laboris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nisi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ut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aliquip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ex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ea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commodo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consequat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. Duis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aute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irure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dolor in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reprehenderit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in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voluptate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velit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esse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cillum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dolore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eu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fugiat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nulla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pariatur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. </a:t>
            </a:r>
          </a:p>
          <a:p>
            <a:pPr algn="l"/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Excepteur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sint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occaecat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cupidatat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non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proident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032A75-9C9C-4F40-82CA-3A6E043EC11B}"/>
              </a:ext>
            </a:extLst>
          </p:cNvPr>
          <p:cNvSpPr txBox="1"/>
          <p:nvPr/>
        </p:nvSpPr>
        <p:spPr>
          <a:xfrm>
            <a:off x="1556484" y="1518649"/>
            <a:ext cx="4869582" cy="1100492"/>
          </a:xfrm>
          <a:prstGeom prst="rect">
            <a:avLst/>
          </a:prstGeom>
          <a:solidFill>
            <a:schemeClr val="bg1">
              <a:alpha val="15000"/>
            </a:schemeClr>
          </a:solidFill>
          <a:ln w="3175">
            <a:solidFill>
              <a:srgbClr val="250000"/>
            </a:solidFill>
          </a:ln>
          <a:effectLst/>
        </p:spPr>
        <p:txBody>
          <a:bodyPr wrap="square" lIns="180000" tIns="72000" rIns="180000" bIns="72000" rtlCol="0" anchor="ctr" anchorCtr="0">
            <a:noAutofit/>
          </a:bodyPr>
          <a:lstStyle>
            <a:defPPr>
              <a:defRPr lang="ko-KR"/>
            </a:defPPr>
            <a:lvl1pPr>
              <a:defRPr sz="2400" b="0" i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 altLang="ko-KR" i="0" dirty="0">
                <a:solidFill>
                  <a:srgbClr val="250000"/>
                </a:solidFill>
              </a:rPr>
              <a:t>Title text block &amp;</a:t>
            </a:r>
          </a:p>
          <a:p>
            <a:r>
              <a:rPr lang="en-US" altLang="ko-KR" i="0">
                <a:solidFill>
                  <a:srgbClr val="250000"/>
                </a:solidFill>
              </a:rPr>
              <a:t>Mobile project</a:t>
            </a:r>
            <a:endParaRPr lang="en-US" altLang="ko-KR" i="0" dirty="0">
              <a:solidFill>
                <a:srgbClr val="250000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1C74CE9-C8AB-4688-A25D-53E7DED89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156" y="596818"/>
            <a:ext cx="2869944" cy="5664364"/>
          </a:xfrm>
          <a:prstGeom prst="rect">
            <a:avLst/>
          </a:prstGeom>
          <a:effectLst>
            <a:outerShdw blurRad="38100" sx="101000" sy="101000" algn="ctr" rotWithShape="0">
              <a:prstClr val="black">
                <a:alpha val="23000"/>
              </a:prstClr>
            </a:outerShdw>
          </a:effectLst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4619062-41CC-471B-9D45-4BD191FB3B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101BACA7-12A5-4A40-803B-81ECBA97F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044" y="794355"/>
            <a:ext cx="1754168" cy="19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EE63460-EAAD-46F2-B6AC-4A6E9604DB76}"/>
              </a:ext>
            </a:extLst>
          </p:cNvPr>
          <p:cNvSpPr txBox="1"/>
          <p:nvPr/>
        </p:nvSpPr>
        <p:spPr>
          <a:xfrm>
            <a:off x="8039100" y="2519074"/>
            <a:ext cx="3828182" cy="2573626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rgbClr val="250000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180000" bIns="72000" rtlCol="0" anchor="ctr"/>
          <a:lstStyle>
            <a:defPPr>
              <a:defRPr lang="ko-KR"/>
            </a:defPPr>
            <a:lvl1pPr lvl="0" algn="ctr">
              <a:defRPr sz="2400">
                <a:solidFill>
                  <a:schemeClr val="lt1"/>
                </a:solidFill>
                <a:latin typeface="+mj-lt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Lorem ipsum dolor sit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amet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,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consectetur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adipiscing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elit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, sed do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eiusmod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tempor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incididunt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ut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labore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et dolore magna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aliqua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. </a:t>
            </a:r>
          </a:p>
          <a:p>
            <a:pPr algn="l"/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Ut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enim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ad minim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veniam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,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quis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nostrud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exercitation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ullamco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laboris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nisi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ut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aliquip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ex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ea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commodo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  <a:latin typeface="+mn-lt"/>
              </a:rPr>
              <a:t>consequat</a:t>
            </a:r>
            <a:r>
              <a:rPr lang="en-US" altLang="ko-KR" sz="1600" dirty="0">
                <a:solidFill>
                  <a:srgbClr val="250000"/>
                </a:solidFill>
                <a:latin typeface="+mn-lt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D4EEA6-E42D-4D38-826C-CD622219F481}"/>
              </a:ext>
            </a:extLst>
          </p:cNvPr>
          <p:cNvSpPr txBox="1"/>
          <p:nvPr/>
        </p:nvSpPr>
        <p:spPr>
          <a:xfrm>
            <a:off x="8039100" y="1086849"/>
            <a:ext cx="3828182" cy="1100492"/>
          </a:xfrm>
          <a:prstGeom prst="rect">
            <a:avLst/>
          </a:prstGeom>
          <a:solidFill>
            <a:schemeClr val="bg1">
              <a:alpha val="15000"/>
            </a:schemeClr>
          </a:solidFill>
          <a:ln w="3175">
            <a:solidFill>
              <a:srgbClr val="250000"/>
            </a:solidFill>
          </a:ln>
          <a:effectLst/>
        </p:spPr>
        <p:txBody>
          <a:bodyPr wrap="square" lIns="180000" tIns="72000" rIns="180000" bIns="72000" rtlCol="0" anchor="ctr" anchorCtr="0">
            <a:noAutofit/>
          </a:bodyPr>
          <a:lstStyle>
            <a:defPPr>
              <a:defRPr lang="ko-KR"/>
            </a:defPPr>
            <a:lvl1pPr>
              <a:defRPr sz="2400" b="0" i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 altLang="ko-KR" i="0" dirty="0">
                <a:solidFill>
                  <a:srgbClr val="250000"/>
                </a:solidFill>
              </a:rPr>
              <a:t>Title text block &amp;</a:t>
            </a:r>
          </a:p>
          <a:p>
            <a:r>
              <a:rPr lang="en-US" altLang="ko-KR" i="0" dirty="0">
                <a:solidFill>
                  <a:srgbClr val="250000"/>
                </a:solidFill>
              </a:rPr>
              <a:t>Tablet project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2B805ED-F57F-40A6-AAE9-BC6567D07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99" y="728133"/>
            <a:ext cx="7081800" cy="5401734"/>
          </a:xfrm>
          <a:prstGeom prst="rect">
            <a:avLst/>
          </a:prstGeom>
          <a:effectLst>
            <a:outerShdw blurRad="38100" sx="101000" sy="101000" algn="ctr" rotWithShape="0">
              <a:prstClr val="black">
                <a:alpha val="23000"/>
              </a:prstClr>
            </a:outerShdw>
          </a:effectLst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95EDEDF-5C6A-4FBC-B438-7664142DBE0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37C013B-DB4D-4453-82A3-BF3823F5B2BE}"/>
              </a:ext>
            </a:extLst>
          </p:cNvPr>
          <p:cNvSpPr txBox="1"/>
          <p:nvPr/>
        </p:nvSpPr>
        <p:spPr>
          <a:xfrm>
            <a:off x="246915" y="2426409"/>
            <a:ext cx="3423386" cy="2573626"/>
          </a:xfrm>
          <a:prstGeom prst="rect">
            <a:avLst/>
          </a:prstGeom>
          <a:solidFill>
            <a:schemeClr val="bg1">
              <a:alpha val="15000"/>
            </a:schemeClr>
          </a:solidFill>
          <a:ln w="3175" cap="flat">
            <a:solidFill>
              <a:srgbClr val="250000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180000" bIns="72000" rtlCol="0" anchor="ctr"/>
          <a:lstStyle>
            <a:defPPr>
              <a:defRPr lang="ko-KR"/>
            </a:defPPr>
            <a:lvl1pPr lvl="0">
              <a:defRPr sz="16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dirty="0">
                <a:solidFill>
                  <a:srgbClr val="250000"/>
                </a:solidFill>
              </a:rPr>
              <a:t>Lorem ipsum dolor sit </a:t>
            </a:r>
            <a:r>
              <a:rPr lang="en-US" altLang="ko-KR" dirty="0" err="1">
                <a:solidFill>
                  <a:srgbClr val="250000"/>
                </a:solidFill>
              </a:rPr>
              <a:t>amet</a:t>
            </a:r>
            <a:r>
              <a:rPr lang="en-US" altLang="ko-KR" dirty="0">
                <a:solidFill>
                  <a:srgbClr val="250000"/>
                </a:solidFill>
              </a:rPr>
              <a:t>, </a:t>
            </a:r>
            <a:r>
              <a:rPr lang="en-US" altLang="ko-KR" dirty="0" err="1">
                <a:solidFill>
                  <a:srgbClr val="250000"/>
                </a:solidFill>
              </a:rPr>
              <a:t>consectetur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adipiscing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elit</a:t>
            </a:r>
            <a:r>
              <a:rPr lang="en-US" altLang="ko-KR" dirty="0">
                <a:solidFill>
                  <a:srgbClr val="250000"/>
                </a:solidFill>
              </a:rPr>
              <a:t>, sed do </a:t>
            </a:r>
            <a:r>
              <a:rPr lang="en-US" altLang="ko-KR" dirty="0" err="1">
                <a:solidFill>
                  <a:srgbClr val="250000"/>
                </a:solidFill>
              </a:rPr>
              <a:t>eiusmod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tempor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incididunt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ut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labore</a:t>
            </a:r>
            <a:r>
              <a:rPr lang="en-US" altLang="ko-KR" dirty="0">
                <a:solidFill>
                  <a:srgbClr val="250000"/>
                </a:solidFill>
              </a:rPr>
              <a:t> et dolore magna </a:t>
            </a:r>
            <a:r>
              <a:rPr lang="en-US" altLang="ko-KR" dirty="0" err="1">
                <a:solidFill>
                  <a:srgbClr val="250000"/>
                </a:solidFill>
              </a:rPr>
              <a:t>aliqua</a:t>
            </a:r>
            <a:r>
              <a:rPr lang="en-US" altLang="ko-KR" dirty="0">
                <a:solidFill>
                  <a:srgbClr val="250000"/>
                </a:solidFill>
              </a:rPr>
              <a:t>. </a:t>
            </a:r>
          </a:p>
          <a:p>
            <a:r>
              <a:rPr lang="en-US" altLang="ko-KR" dirty="0">
                <a:solidFill>
                  <a:srgbClr val="250000"/>
                </a:solidFill>
              </a:rPr>
              <a:t>Ut </a:t>
            </a:r>
            <a:r>
              <a:rPr lang="en-US" altLang="ko-KR" dirty="0" err="1">
                <a:solidFill>
                  <a:srgbClr val="250000"/>
                </a:solidFill>
              </a:rPr>
              <a:t>enim</a:t>
            </a:r>
            <a:r>
              <a:rPr lang="en-US" altLang="ko-KR" dirty="0">
                <a:solidFill>
                  <a:srgbClr val="250000"/>
                </a:solidFill>
              </a:rPr>
              <a:t> ad minim </a:t>
            </a:r>
            <a:r>
              <a:rPr lang="en-US" altLang="ko-KR" dirty="0" err="1">
                <a:solidFill>
                  <a:srgbClr val="250000"/>
                </a:solidFill>
              </a:rPr>
              <a:t>veniam</a:t>
            </a:r>
            <a:r>
              <a:rPr lang="en-US" altLang="ko-KR" dirty="0">
                <a:solidFill>
                  <a:srgbClr val="250000"/>
                </a:solidFill>
              </a:rPr>
              <a:t>, </a:t>
            </a:r>
            <a:r>
              <a:rPr lang="en-US" altLang="ko-KR" dirty="0" err="1">
                <a:solidFill>
                  <a:srgbClr val="250000"/>
                </a:solidFill>
              </a:rPr>
              <a:t>quis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nostrud</a:t>
            </a:r>
            <a:r>
              <a:rPr lang="en-US" altLang="ko-KR" dirty="0">
                <a:solidFill>
                  <a:srgbClr val="250000"/>
                </a:solidFill>
              </a:rPr>
              <a:t> exercitation </a:t>
            </a:r>
            <a:r>
              <a:rPr lang="en-US" altLang="ko-KR" dirty="0" err="1">
                <a:solidFill>
                  <a:srgbClr val="250000"/>
                </a:solidFill>
              </a:rPr>
              <a:t>ullamco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laboris</a:t>
            </a:r>
            <a:r>
              <a:rPr lang="en-US" altLang="ko-KR" dirty="0">
                <a:solidFill>
                  <a:srgbClr val="250000"/>
                </a:solidFill>
              </a:rPr>
              <a:t> nisi </a:t>
            </a:r>
            <a:r>
              <a:rPr lang="en-US" altLang="ko-KR" dirty="0" err="1">
                <a:solidFill>
                  <a:srgbClr val="250000"/>
                </a:solidFill>
              </a:rPr>
              <a:t>ut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aliquip</a:t>
            </a:r>
            <a:r>
              <a:rPr lang="en-US" altLang="ko-KR" dirty="0">
                <a:solidFill>
                  <a:srgbClr val="250000"/>
                </a:solidFill>
              </a:rPr>
              <a:t> ex </a:t>
            </a:r>
            <a:r>
              <a:rPr lang="en-US" altLang="ko-KR" dirty="0" err="1">
                <a:solidFill>
                  <a:srgbClr val="250000"/>
                </a:solidFill>
              </a:rPr>
              <a:t>ea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commodo</a:t>
            </a:r>
            <a:r>
              <a:rPr lang="en-US" altLang="ko-KR" dirty="0">
                <a:solidFill>
                  <a:srgbClr val="250000"/>
                </a:solidFill>
              </a:rPr>
              <a:t> </a:t>
            </a:r>
            <a:r>
              <a:rPr lang="en-US" altLang="ko-KR" dirty="0" err="1">
                <a:solidFill>
                  <a:srgbClr val="250000"/>
                </a:solidFill>
              </a:rPr>
              <a:t>consequat</a:t>
            </a:r>
            <a:r>
              <a:rPr lang="en-US" altLang="ko-KR" dirty="0">
                <a:solidFill>
                  <a:srgbClr val="250000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F2B019-3363-4F29-B8BB-8031E17CF0C9}"/>
              </a:ext>
            </a:extLst>
          </p:cNvPr>
          <p:cNvSpPr txBox="1"/>
          <p:nvPr/>
        </p:nvSpPr>
        <p:spPr>
          <a:xfrm>
            <a:off x="246915" y="994184"/>
            <a:ext cx="3423386" cy="1100492"/>
          </a:xfrm>
          <a:prstGeom prst="rect">
            <a:avLst/>
          </a:prstGeom>
          <a:solidFill>
            <a:schemeClr val="bg1">
              <a:alpha val="15000"/>
            </a:schemeClr>
          </a:solidFill>
          <a:ln w="3175">
            <a:solidFill>
              <a:srgbClr val="250000"/>
            </a:solidFill>
          </a:ln>
          <a:effectLst/>
        </p:spPr>
        <p:txBody>
          <a:bodyPr wrap="square" lIns="180000" tIns="72000" rIns="180000" bIns="72000" rtlCol="0" anchor="ctr" anchorCtr="0">
            <a:noAutofit/>
          </a:bodyPr>
          <a:lstStyle>
            <a:defPPr>
              <a:defRPr lang="ko-KR"/>
            </a:defPPr>
            <a:lvl1pPr>
              <a:defRPr sz="2400" b="0" i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i="0" dirty="0">
                <a:solidFill>
                  <a:srgbClr val="250000"/>
                </a:solidFill>
              </a:rPr>
              <a:t>Title text block &amp;</a:t>
            </a:r>
          </a:p>
          <a:p>
            <a:r>
              <a:rPr lang="en-US" altLang="ko-KR" i="0" dirty="0">
                <a:solidFill>
                  <a:srgbClr val="250000"/>
                </a:solidFill>
              </a:rPr>
              <a:t>Desktop project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08A05FB-DD53-4399-BBF2-052C542EFC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769" y="751475"/>
            <a:ext cx="8611400" cy="5355050"/>
          </a:xfrm>
          <a:prstGeom prst="rect">
            <a:avLst/>
          </a:prstGeom>
          <a:effectLst>
            <a:outerShdw blurRad="38100" sx="101000" sy="101000" algn="ctr" rotWithShape="0">
              <a:prstClr val="black">
                <a:alpha val="23000"/>
              </a:prstClr>
            </a:outerShdw>
          </a:effectLst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8292F4F-6BC5-483F-86EE-7F0DED4821C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9030962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5D72AF50-EA5C-42D3-9678-EBDD8A4A6757}"/>
              </a:ext>
            </a:extLst>
          </p:cNvPr>
          <p:cNvSpPr txBox="1"/>
          <p:nvPr/>
        </p:nvSpPr>
        <p:spPr>
          <a:xfrm>
            <a:off x="9002661" y="3655123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C67A3C5B-DEDF-4FA8-9087-827B4C0ACD93}"/>
              </a:ext>
            </a:extLst>
          </p:cNvPr>
          <p:cNvSpPr txBox="1"/>
          <p:nvPr/>
        </p:nvSpPr>
        <p:spPr>
          <a:xfrm>
            <a:off x="906195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2" name="그래픽 511">
            <a:extLst>
              <a:ext uri="{FF2B5EF4-FFF2-40B4-BE49-F238E27FC236}">
                <a16:creationId xmlns:a16="http://schemas.microsoft.com/office/drawing/2014/main" id="{54FACFEC-E719-4D8F-8859-3B238181E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AB49E8EC-2D7D-4E69-9FD4-1FC87A9A90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7B2AC21B-A1CC-4857-8B05-34B02E6BCA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66BAB85F-C5A3-456A-B4A3-88FBF9E012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037DA016-E1C1-4FD2-B219-7A34A6D402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DA1026AA-94F9-4B59-BE8D-8A46F2DA0B1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DA50BEBB-A06E-445E-A5C3-7E8E01D57EB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0DAA09EC-9EF7-46CB-8E71-149514E9774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0F5F36D5-51CF-4379-9EAC-220E623E4D2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A79DE2F7-9CB8-4E76-A57B-B836A45BA40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389809CF-E41B-484F-8532-0FC35085F11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4EB21C3F-C75F-40E0-8592-DEAB7A006C6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237D7F5C-526E-4545-91C5-C6949A731D0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B54EE9B7-7088-459C-80EB-1F4588B82995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ABF01BD0-4623-401B-84DB-962C6C1ACD2C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BC9269CC-67CA-49C5-A725-D6774F609E60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2DF684F4-8DCE-4726-9767-B7959DA539CC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76B8BC6E-D3A7-4B90-8697-8A5123017E6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E216230B-5640-4F3C-828C-E2A20B22F88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B0B7063F-2BAE-4D16-95BC-91B3D08FFAE9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763979C8-5789-4683-A8B8-0810088B4477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CC15BCCE-411E-4D70-93B8-EBE3A14640B7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B3EEEA18-8C46-4EB2-ACAA-40A4AB3C7F27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065EC6F1-4B59-4E10-8D32-50799FB39BA1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CE5DBA39-627C-4457-95E0-14829EF8CF69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90BF0EDB-8D7A-45BC-BD90-C86454B071D1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48BAB4EC-1660-4E92-9118-4BAE89C19581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ACD30BB9-D5B3-43AA-BE88-8901BAF550C2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56DDF698-D403-4BBC-B1DC-95A7D5EBEDAF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A113C8EF-7D5B-45BC-8AB3-C8E72C2BAF93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7F102B27-B1E1-4FDC-8033-1572558FEE81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7FF9F4EA-8E2C-4029-A6D4-134CED52E8B9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92056F15-7947-46F2-8904-1ECA5FDE96AB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8CA3B057-77E3-4B18-8164-E275031B87D6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F14D8E6E-A78A-48DF-BD9D-D4E707E9D6D6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AF5FCAC0-7501-46F8-BACC-35B8411642C6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0D8309E5-B6AA-4E3D-AC20-ADA906E97AF2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23062EF7-FC74-4D6B-96F3-A22BA8AF3C3B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9921B083-BB80-480D-8648-3B78F1158875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CD277099-38A7-43FE-91CA-7B163EC32D90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8549A21-C0B1-41D0-9E77-2515085945A1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46048F75-4720-44A6-82EE-E5958D4E546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E19C360F-2ED3-4B86-AA7D-7921C5E20EC9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98372945-6683-49ED-BF2C-31B09685934C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7590CB79-F1F6-4113-B5E6-8B26A144CD1A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136D050C-CAA9-485D-B7B7-9C5475AE0CCE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11C4341B-D3D8-4548-B789-10FA0F3C78AF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8EEEBA62-DB47-4171-A971-7F13BBAEE9B9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C368A129-11B7-48F0-BC13-8B69F1E766EC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66E499C2-652E-487F-BA25-8BA2F6868BE2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586A25DA-6B67-4FE1-AD5E-69DFBAB32F48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97812C82-0037-4391-AF02-FEA548386A4E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0825FFD8-D2BE-4D76-A45F-A28827DA7884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EE5FE7AA-413B-428B-8C2C-3E6DDE1B8930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50F96B3B-596A-400C-92DB-B01B6129CC75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77DBCF95-D7B9-4047-8185-8F8C2021F9CA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1E2ED237-12A1-437B-A000-4FD28CF9DF34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C5BFE4BA-DFE6-472D-82FF-E98F728D1ED0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6E313B76-D03F-4558-A2F3-B59D14F90F6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EFC2DBCA-33A7-4431-904A-BF58AF1C0197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D54D0839-B434-49D5-99E2-907E6DCA8B64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4A11F4A7-E5DA-40B6-B27A-020281DE0395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F5C95A09-5796-4EC3-B68E-91CC4D4AA86C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DCBF7A3C-09A0-40D4-BFBB-CF9C6158D575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DEDB5C6F-6398-4E8D-AA85-8A787FE93A71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0AA047CD-5F33-4A69-9014-F893D4776E65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EF089F66-9D7F-4694-A017-92A5CFFEA88F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2AC526E2-92DD-40C0-AB26-24B7063156BA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04CD7286-406A-460A-831B-75E4A957904A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E875FA01-0EFD-4D60-9929-C49341C74743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4158A9C9-2DB4-49DA-A843-54737BC9EC06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2D17B3DE-CD3E-4065-937C-988BD67ECED1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428DCF09-F502-48F8-A6A9-8561D69F27EE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8289F914-A3C3-49D8-BDC8-E48A8FA31BBF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1A2AAC49-8CA1-44FE-99C6-DFB4D3CB78EF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2F4855AE-73A2-43A6-88FF-631895B3EF93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82755114-5490-4DB8-906C-5E18EFC091C9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4C9DFC28-38C9-414E-84DE-F92AB6BFAED0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8AE3B25A-ECC6-4910-9B6B-EF097C83AC69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5D15BF28-1EA6-4CF7-BFB8-2E4D24228564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96013EC2-63FB-4A62-ACEF-8D6E77BF99C1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38A095AB-C17A-458E-A2B4-49F4B063FFDA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AA773B53-1FD8-4BB3-8CE1-201BA4D687D1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0476B993-F990-446D-9666-C7F68CCA8D14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7798DD96-F372-4FCD-AB47-55DDBBD5D0F0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8D967067-C253-48A8-B31B-CCBD55CF7FB8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860D592A-0F11-487B-BD22-A240D8BD6C55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2E6C1245-8549-4E79-AB2A-BCFF299E539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55CBD42E-EED2-411A-A9CC-0545CBE007B8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67C51136-68B8-4D86-A5B7-9DEC06376C1C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A6376130-7E33-4660-AA2D-00A8EE7540D1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C4BBF293-032A-45F2-9584-E85307F299CD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019E9387-EF41-4274-87A2-0B11BEE5AF39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39BE79AF-E799-4325-A275-FD4215ADBC93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6" name="그래픽 605">
            <a:extLst>
              <a:ext uri="{FF2B5EF4-FFF2-40B4-BE49-F238E27FC236}">
                <a16:creationId xmlns:a16="http://schemas.microsoft.com/office/drawing/2014/main" id="{9C0BEEE6-2721-461F-BEDE-B9C9F253D544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7" name="그래픽 606">
            <a:extLst>
              <a:ext uri="{FF2B5EF4-FFF2-40B4-BE49-F238E27FC236}">
                <a16:creationId xmlns:a16="http://schemas.microsoft.com/office/drawing/2014/main" id="{757D0966-8A8E-42A0-BCFF-E3683FBD5162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TextBox 452">
            <a:extLst>
              <a:ext uri="{FF2B5EF4-FFF2-40B4-BE49-F238E27FC236}">
                <a16:creationId xmlns:a16="http://schemas.microsoft.com/office/drawing/2014/main" id="{5BC15C0B-13F8-4121-AC89-DACFDB6FF116}"/>
              </a:ext>
            </a:extLst>
          </p:cNvPr>
          <p:cNvSpPr txBox="1"/>
          <p:nvPr/>
        </p:nvSpPr>
        <p:spPr>
          <a:xfrm>
            <a:off x="9002661" y="3655123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97AAA205-F784-4C22-AC1B-02DCB6418BD4}"/>
              </a:ext>
            </a:extLst>
          </p:cNvPr>
          <p:cNvSpPr txBox="1"/>
          <p:nvPr/>
        </p:nvSpPr>
        <p:spPr>
          <a:xfrm>
            <a:off x="906195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455" name="그래픽 454">
            <a:extLst>
              <a:ext uri="{FF2B5EF4-FFF2-40B4-BE49-F238E27FC236}">
                <a16:creationId xmlns:a16="http://schemas.microsoft.com/office/drawing/2014/main" id="{AFD4655B-0DDD-495A-BC64-F9327FC79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B76D49E9-B135-42B6-A4EF-3C81A9BCF5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C821382E-6CB4-47BE-A995-552D5929C4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EAC37E6A-BADE-45B1-9249-64E59AA170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0EBA797C-F550-44EC-8597-5985C24B06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FFDCDE05-5F05-4B81-8500-C3104745496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30242C3F-2470-49B8-B9FD-F33EEADB7B3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869BF195-B586-4B94-AAAC-B97918AFD97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2965F7B9-97DF-4FFC-982F-0F08696A160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6BAC1ACF-3AF5-430C-91A1-DAEF501268F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FEAD6532-BF64-4CB4-B711-E8E47FF0F54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C1EA2379-9BED-461C-96EE-7E8115C5631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586D166D-AB1B-4D73-B0C9-91B0847526A1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EF4438DE-F359-43BE-89A8-DC654685E4BF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8ED65FF1-8FC8-424E-ABB7-A358863B5785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0642D54A-3084-4A53-8157-53A546B0491F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BDE61A76-CC1E-4AF2-A664-08C1FA1231B6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71756AEB-B5CD-445F-8787-F4101B5634CD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90B45F00-70DD-4A56-A0CC-A595953F89E3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DB68F4C8-8A40-46DC-BC95-9196D56C032F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AA96B239-F110-4CAC-8398-CC34E24BEBC9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A8F56E3F-F909-4842-88AA-2667DC9B79B7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0655F2C5-5080-4458-95EE-7E24A102E44E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ACFC68B7-F458-4D68-ADC7-690348074F86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6CCC6DDF-8777-472E-8D20-AB1C11E1CA6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8BE5EEEE-E487-4930-A574-7F5829441C2F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B29059D3-9F4E-4A28-9B30-E5B63B50EEF0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8765353F-A5EA-4857-BE6A-934764142C90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11F37364-4398-4EEA-8CD3-6699946DC526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496B6AAE-17C4-4613-A654-942F7A88D833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D8BE5096-C20B-4E71-AED7-4CF545B356BE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3DB6FE32-DC42-4B81-BF34-7F188C2F0A8C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4ECD74AB-1E3F-47BA-BC0B-086B21F460EB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6E053AD2-E929-487B-AF8B-6AC42B18DD4C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B693C03B-CAD1-460D-B0E5-464CE309BD31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6BAD3DA9-6CFB-4366-99F5-FE6803D4E4E5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52205EA5-8F75-4E40-8C3E-6923A7BDA183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FF7B7EE2-8CDE-4881-808B-893C96C82C68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5BE8BD22-0AC6-4A6A-8FCF-9A51AFFB3595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BA1F5DCA-3BE8-4AA8-B9FB-DD45E09BD28C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A42CE327-2F85-4DF3-9BF1-2A3F4DDC5A9E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BF89C710-5FA2-46D8-BB9C-877FF74165A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0B461D9F-090E-48A3-8BCC-F4BEB6E6C352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4B57247E-C6F3-4949-A48F-9BECA13E0078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0A042910-FFE2-4114-AF24-3C2912884982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9BB866DC-5157-48CC-9C93-5EB9F6E8E2A5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6A112D7F-1AEF-4989-9A59-6BBB022A8F98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D1E9A3D2-101B-4D22-BCF3-760FBB7E9FAF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0B0C0657-80FB-4009-89A2-50B1921CB641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57F8FDAD-7F65-4D64-9139-9FFC62CD6C65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20B5CD9E-9AFA-490D-B226-9A1C86CCA982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310ECF70-953B-44E8-A5EC-C265EB6FE8B7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87454B88-CFD6-48A5-8BF6-760DF0F1DA14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992D5156-41E8-4403-B127-204C3383F80D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197A4ECF-AD9D-43A5-87B7-B11BD4B2AE31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796EAEBC-28F7-467D-AFCE-E40F00F9DB1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7AE114A-1F88-4C28-8495-913A9CC43C2F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01ABAFA0-FC83-4199-B098-69D956C85325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5C9F9634-07E2-4D70-88C9-242B166B830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AF916C96-24DA-40CB-BD8D-9C440390648A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1172A803-3229-4152-B041-BA0A2450D828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3896084D-3CA2-4958-82BA-6D0FDE6B78A2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6419F2E5-32E6-41BE-BA3B-16FEDD4C44F6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7445F454-6292-4D0C-92F1-A13FC089CEE9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9C98918B-7774-43F9-B6AF-ED95E5E68F4F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20CDA077-967F-4408-9E96-9E61C8D1ECA9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6048A8D0-1677-45E3-87F9-1448D55B5890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7C234553-E3DC-4054-99AF-3EBA09D0A78E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3337A4D8-50DE-4714-B934-4DE4BC479D40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4955EE4E-F201-455A-ACC9-8D689F447C72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B1EF3C0C-CA98-4003-A50D-DABBA5B68B49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0708EABD-D0A6-48D2-B5B8-1B0DB230568D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4A4C9B08-7DB5-4552-BF67-50FABCFDC065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30C2B20E-99E3-49CF-9994-627C12EE9E6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D14BD2F0-E86D-460E-9DDB-5DA49028C3A8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6705295B-265F-48AD-BE8C-BD36E7085FCC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FACDF5F1-160E-40B7-B132-A7C0D78F0288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54A20CE1-A08D-453B-B8A2-2BDBB676B523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5B33DDE5-3CB0-4697-BFC1-8F7B40EE2C29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96FFF68-A012-41D8-A426-6D88654DB02E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02B77EC0-9D03-4620-875A-F4A67D9BB91A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77D15C78-4633-4744-9220-74F5E8A41950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1E0C65E5-A0DB-485A-A8B4-468D1923E5B1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E038A4ED-8D6F-41CF-B35F-67CB1D5EA935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0F06F595-79B9-4838-A035-82C6A2868E93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37F6C337-DFA8-402D-881D-A7525C314440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4D12CD6-8208-4F2B-960F-6893859FCEA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FD4DDBD1-C8CC-495D-B81C-C162FAF4F777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E96D74A8-00A8-42EF-9967-F4567E2CFD33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A43894E6-151B-47D3-A710-EC1ADD31C77C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AADF92AE-FBE6-47DB-B18E-9EE829FB58D9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842C90A8-D509-4C62-97F1-D26D56B0B683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827DB1E5-9B25-4856-9CEF-C27241790B55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BD7CCEFA-6E84-4B25-A33B-DB30FEAE8353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CE8072BA-0B76-4962-BD6F-23605E5FA70B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E50E9030-A756-4B2B-9860-11D1E36EC1C4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2A6D9E2-CC6D-4781-B481-C80479DB8B92}"/>
              </a:ext>
            </a:extLst>
          </p:cNvPr>
          <p:cNvSpPr txBox="1"/>
          <p:nvPr/>
        </p:nvSpPr>
        <p:spPr>
          <a:xfrm>
            <a:off x="3673642" y="2705726"/>
            <a:ext cx="4844716" cy="144655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800" b="0" dirty="0">
                <a:solidFill>
                  <a:srgbClr val="250000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65F12E-62C7-4A63-B225-94E13DDDD21F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28159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00FCA01F-B76F-4E9C-8CBD-E5D9950541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80B76285-359A-4BC2-B9C4-E6EFC3EDFE58}"/>
              </a:ext>
            </a:extLst>
          </p:cNvPr>
          <p:cNvSpPr/>
          <p:nvPr/>
        </p:nvSpPr>
        <p:spPr>
          <a:xfrm>
            <a:off x="4048196" y="2722272"/>
            <a:ext cx="17860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8718CE6-2C77-4416-9586-3E066ADF8D88}"/>
              </a:ext>
            </a:extLst>
          </p:cNvPr>
          <p:cNvSpPr/>
          <p:nvPr/>
        </p:nvSpPr>
        <p:spPr>
          <a:xfrm>
            <a:off x="4083638" y="3570863"/>
            <a:ext cx="412691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FFDC9A1E-02D7-4A7E-A099-B1073F12B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8C25F046-D208-4F8D-871E-7C37A4AA7075}"/>
              </a:ext>
            </a:extLst>
          </p:cNvPr>
          <p:cNvSpPr/>
          <p:nvPr/>
        </p:nvSpPr>
        <p:spPr>
          <a:xfrm>
            <a:off x="3889953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Alkatra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5D3F7C-068D-47F0-B64F-D2440BF281E2}"/>
              </a:ext>
            </a:extLst>
          </p:cNvPr>
          <p:cNvSpPr/>
          <p:nvPr/>
        </p:nvSpPr>
        <p:spPr>
          <a:xfrm>
            <a:off x="3889953" y="3642669"/>
            <a:ext cx="454483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https://fonts.google.com/specimen/Alkatra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C7E214A7-AD68-4C79-B0F4-59CFBFEA11E5}"/>
              </a:ext>
            </a:extLst>
          </p:cNvPr>
          <p:cNvSpPr/>
          <p:nvPr/>
        </p:nvSpPr>
        <p:spPr>
          <a:xfrm>
            <a:off x="3889953" y="4165889"/>
            <a:ext cx="313404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Rubik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81F4D7F8-D1D0-4D08-997D-03AB1A278DC0}"/>
              </a:ext>
            </a:extLst>
          </p:cNvPr>
          <p:cNvSpPr/>
          <p:nvPr/>
        </p:nvSpPr>
        <p:spPr>
          <a:xfrm>
            <a:off x="3889953" y="4427499"/>
            <a:ext cx="528292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https://fonts.google.com/specimen/Rubik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1A22869-5286-452A-AD50-8449531B1ADC}"/>
              </a:ext>
            </a:extLst>
          </p:cNvPr>
          <p:cNvSpPr txBox="1"/>
          <p:nvPr/>
        </p:nvSpPr>
        <p:spPr>
          <a:xfrm>
            <a:off x="1679036" y="572078"/>
            <a:ext cx="8833928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50000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rgbClr val="25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4C1AEB60-3D44-4961-AF14-16FCBD178888}"/>
              </a:ext>
            </a:extLst>
          </p:cNvPr>
          <p:cNvSpPr/>
          <p:nvPr/>
        </p:nvSpPr>
        <p:spPr>
          <a:xfrm>
            <a:off x="4238143" y="2711728"/>
            <a:ext cx="1131551" cy="1131551"/>
          </a:xfrm>
          <a:prstGeom prst="ellipse">
            <a:avLst/>
          </a:prstGeom>
          <a:solidFill>
            <a:srgbClr val="250000"/>
          </a:solidFill>
          <a:ln w="3175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5659C05-C16F-464E-B028-C4B211D3FDF1}"/>
              </a:ext>
            </a:extLst>
          </p:cNvPr>
          <p:cNvSpPr txBox="1"/>
          <p:nvPr/>
        </p:nvSpPr>
        <p:spPr>
          <a:xfrm>
            <a:off x="3683340" y="4583775"/>
            <a:ext cx="2241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50000"/>
                </a:solidFill>
              </a:rPr>
              <a:t>amet</a:t>
            </a:r>
            <a:r>
              <a:rPr lang="en-US" altLang="ko-KR" sz="1400" dirty="0">
                <a:solidFill>
                  <a:srgbClr val="250000"/>
                </a:solidFill>
              </a:rPr>
              <a:t>, </a:t>
            </a:r>
            <a:r>
              <a:rPr lang="en-US" altLang="ko-KR" sz="14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adipisicing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elit</a:t>
            </a:r>
            <a:r>
              <a:rPr lang="en-US" altLang="ko-KR" sz="1400" dirty="0">
                <a:solidFill>
                  <a:srgbClr val="250000"/>
                </a:solidFill>
              </a:rPr>
              <a:t>, sed do </a:t>
            </a:r>
            <a:r>
              <a:rPr lang="en-US" altLang="ko-KR" sz="1400" dirty="0" err="1">
                <a:solidFill>
                  <a:srgbClr val="250000"/>
                </a:solidFill>
              </a:rPr>
              <a:t>eiusmod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tempor</a:t>
            </a:r>
            <a:endParaRPr lang="ko-KR" altLang="en-US" sz="1400" dirty="0">
              <a:solidFill>
                <a:srgbClr val="250000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CD6EE73-2A15-4D01-8CDB-3AE14E37C389}"/>
              </a:ext>
            </a:extLst>
          </p:cNvPr>
          <p:cNvSpPr/>
          <p:nvPr/>
        </p:nvSpPr>
        <p:spPr>
          <a:xfrm>
            <a:off x="3683339" y="4155972"/>
            <a:ext cx="224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50000"/>
                </a:solidFill>
                <a:latin typeface="+mj-lt"/>
              </a:rPr>
              <a:t>Lorem ipsum</a:t>
            </a:r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4A165507-DEC5-427A-B2F1-C4E179CFC4D5}"/>
              </a:ext>
            </a:extLst>
          </p:cNvPr>
          <p:cNvSpPr/>
          <p:nvPr/>
        </p:nvSpPr>
        <p:spPr>
          <a:xfrm>
            <a:off x="9406475" y="2711728"/>
            <a:ext cx="1131551" cy="1131551"/>
          </a:xfrm>
          <a:prstGeom prst="ellipse">
            <a:avLst/>
          </a:prstGeom>
          <a:solidFill>
            <a:srgbClr val="250000"/>
          </a:solidFill>
          <a:ln w="3175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6085B4D-C456-4BF7-98FD-0BD661452F3A}"/>
              </a:ext>
            </a:extLst>
          </p:cNvPr>
          <p:cNvSpPr txBox="1"/>
          <p:nvPr/>
        </p:nvSpPr>
        <p:spPr>
          <a:xfrm>
            <a:off x="8851672" y="4583775"/>
            <a:ext cx="2241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50000"/>
                </a:solidFill>
              </a:rPr>
              <a:t>amet</a:t>
            </a:r>
            <a:r>
              <a:rPr lang="en-US" altLang="ko-KR" sz="1400" dirty="0">
                <a:solidFill>
                  <a:srgbClr val="250000"/>
                </a:solidFill>
              </a:rPr>
              <a:t>, </a:t>
            </a:r>
            <a:r>
              <a:rPr lang="en-US" altLang="ko-KR" sz="14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adipisicing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elit</a:t>
            </a:r>
            <a:r>
              <a:rPr lang="en-US" altLang="ko-KR" sz="1400" dirty="0">
                <a:solidFill>
                  <a:srgbClr val="250000"/>
                </a:solidFill>
              </a:rPr>
              <a:t>, sed do </a:t>
            </a:r>
            <a:r>
              <a:rPr lang="en-US" altLang="ko-KR" sz="1400" dirty="0" err="1">
                <a:solidFill>
                  <a:srgbClr val="250000"/>
                </a:solidFill>
              </a:rPr>
              <a:t>eiusmod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tempor</a:t>
            </a:r>
            <a:endParaRPr lang="ko-KR" altLang="en-US" sz="1400" dirty="0">
              <a:solidFill>
                <a:srgbClr val="250000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AF8A722D-8F93-4365-A767-7F66EE0449F8}"/>
              </a:ext>
            </a:extLst>
          </p:cNvPr>
          <p:cNvSpPr/>
          <p:nvPr/>
        </p:nvSpPr>
        <p:spPr>
          <a:xfrm>
            <a:off x="8851671" y="4155972"/>
            <a:ext cx="224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50000"/>
                </a:solidFill>
                <a:latin typeface="+mj-lt"/>
              </a:rPr>
              <a:t>Lorem ipsum</a:t>
            </a:r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CC6B51DC-3F13-4E1C-A132-94CFA91E335C}"/>
              </a:ext>
            </a:extLst>
          </p:cNvPr>
          <p:cNvSpPr/>
          <p:nvPr/>
        </p:nvSpPr>
        <p:spPr>
          <a:xfrm>
            <a:off x="1653976" y="2711728"/>
            <a:ext cx="1131551" cy="1131551"/>
          </a:xfrm>
          <a:prstGeom prst="ellipse">
            <a:avLst/>
          </a:prstGeom>
          <a:solidFill>
            <a:srgbClr val="250000"/>
          </a:solidFill>
          <a:ln w="3175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275FAEA-E0B3-49A3-81B7-F88FC34875F5}"/>
              </a:ext>
            </a:extLst>
          </p:cNvPr>
          <p:cNvSpPr txBox="1"/>
          <p:nvPr/>
        </p:nvSpPr>
        <p:spPr>
          <a:xfrm>
            <a:off x="1099174" y="4583775"/>
            <a:ext cx="2241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50000"/>
                </a:solidFill>
              </a:rPr>
              <a:t>amet</a:t>
            </a:r>
            <a:r>
              <a:rPr lang="en-US" altLang="ko-KR" sz="1400" dirty="0">
                <a:solidFill>
                  <a:srgbClr val="250000"/>
                </a:solidFill>
              </a:rPr>
              <a:t>, </a:t>
            </a:r>
            <a:r>
              <a:rPr lang="en-US" altLang="ko-KR" sz="14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adipisicing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elit</a:t>
            </a:r>
            <a:r>
              <a:rPr lang="en-US" altLang="ko-KR" sz="1400" dirty="0">
                <a:solidFill>
                  <a:srgbClr val="250000"/>
                </a:solidFill>
              </a:rPr>
              <a:t>, sed do </a:t>
            </a:r>
            <a:r>
              <a:rPr lang="en-US" altLang="ko-KR" sz="1400" dirty="0" err="1">
                <a:solidFill>
                  <a:srgbClr val="250000"/>
                </a:solidFill>
              </a:rPr>
              <a:t>eiusmod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tempor</a:t>
            </a:r>
            <a:endParaRPr lang="ko-KR" altLang="en-US" sz="1400" dirty="0">
              <a:solidFill>
                <a:srgbClr val="250000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B5880B00-DED8-4C78-B899-C32847E45C90}"/>
              </a:ext>
            </a:extLst>
          </p:cNvPr>
          <p:cNvSpPr/>
          <p:nvPr/>
        </p:nvSpPr>
        <p:spPr>
          <a:xfrm>
            <a:off x="1099173" y="4155972"/>
            <a:ext cx="224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50000"/>
                </a:solidFill>
                <a:latin typeface="+mj-lt"/>
              </a:rPr>
              <a:t>Lorem ipsum</a:t>
            </a: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8BA7B239-9F87-4E7C-8A27-1FB335B8D7A1}"/>
              </a:ext>
            </a:extLst>
          </p:cNvPr>
          <p:cNvSpPr/>
          <p:nvPr/>
        </p:nvSpPr>
        <p:spPr>
          <a:xfrm>
            <a:off x="6822309" y="2711728"/>
            <a:ext cx="1131551" cy="1131551"/>
          </a:xfrm>
          <a:prstGeom prst="ellipse">
            <a:avLst/>
          </a:prstGeom>
          <a:solidFill>
            <a:srgbClr val="250000"/>
          </a:solidFill>
          <a:ln w="3175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CFB0D5A-6414-4A22-AF5D-C9D3636896AA}"/>
              </a:ext>
            </a:extLst>
          </p:cNvPr>
          <p:cNvSpPr txBox="1"/>
          <p:nvPr/>
        </p:nvSpPr>
        <p:spPr>
          <a:xfrm>
            <a:off x="6267506" y="4583775"/>
            <a:ext cx="2241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50000"/>
                </a:solidFill>
              </a:rPr>
              <a:t>amet</a:t>
            </a:r>
            <a:r>
              <a:rPr lang="en-US" altLang="ko-KR" sz="1400" dirty="0">
                <a:solidFill>
                  <a:srgbClr val="250000"/>
                </a:solidFill>
              </a:rPr>
              <a:t>, </a:t>
            </a:r>
            <a:r>
              <a:rPr lang="en-US" altLang="ko-KR" sz="14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adipisicing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elit</a:t>
            </a:r>
            <a:r>
              <a:rPr lang="en-US" altLang="ko-KR" sz="1400" dirty="0">
                <a:solidFill>
                  <a:srgbClr val="250000"/>
                </a:solidFill>
              </a:rPr>
              <a:t>, sed do </a:t>
            </a:r>
            <a:r>
              <a:rPr lang="en-US" altLang="ko-KR" sz="1400" dirty="0" err="1">
                <a:solidFill>
                  <a:srgbClr val="250000"/>
                </a:solidFill>
              </a:rPr>
              <a:t>eiusmod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tempor</a:t>
            </a:r>
            <a:endParaRPr lang="ko-KR" altLang="en-US" sz="1400" dirty="0">
              <a:solidFill>
                <a:srgbClr val="250000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4142D14B-AC05-4A0F-9543-F41B6AFFF7BC}"/>
              </a:ext>
            </a:extLst>
          </p:cNvPr>
          <p:cNvSpPr/>
          <p:nvPr/>
        </p:nvSpPr>
        <p:spPr>
          <a:xfrm>
            <a:off x="6267505" y="4155972"/>
            <a:ext cx="224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50000"/>
                </a:solidFill>
                <a:latin typeface="+mj-lt"/>
              </a:rPr>
              <a:t>Lorem ipsum</a:t>
            </a:r>
          </a:p>
        </p:txBody>
      </p:sp>
      <p:pic>
        <p:nvPicPr>
          <p:cNvPr id="49" name="그래픽 48">
            <a:extLst>
              <a:ext uri="{FF2B5EF4-FFF2-40B4-BE49-F238E27FC236}">
                <a16:creationId xmlns:a16="http://schemas.microsoft.com/office/drawing/2014/main" id="{C3E4013D-6262-4CAA-A924-B7B3A9FBC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46355" y="3044610"/>
            <a:ext cx="546792" cy="465786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E41F3E01-7BD9-445A-9202-45F0DBCE51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97281" y="3004106"/>
            <a:ext cx="617674" cy="546794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87886C49-E840-417C-881B-5B881C4F50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80505" y="3009170"/>
            <a:ext cx="415158" cy="536666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891BC5ED-E704-4FF7-9769-CCB939C203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96339" y="3029422"/>
            <a:ext cx="415158" cy="49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955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BD99958-558C-4431-9885-785F5928F34A}"/>
              </a:ext>
            </a:extLst>
          </p:cNvPr>
          <p:cNvSpPr txBox="1"/>
          <p:nvPr/>
        </p:nvSpPr>
        <p:spPr>
          <a:xfrm>
            <a:off x="3784600" y="2551837"/>
            <a:ext cx="4622800" cy="175432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5400" dirty="0">
                <a:solidFill>
                  <a:srgbClr val="250000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5400" dirty="0">
                <a:solidFill>
                  <a:srgbClr val="250000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5400" dirty="0">
              <a:solidFill>
                <a:srgbClr val="25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582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66BE013-DD50-4AB7-B345-FA8D7E9CEE94}"/>
              </a:ext>
            </a:extLst>
          </p:cNvPr>
          <p:cNvSpPr txBox="1"/>
          <p:nvPr/>
        </p:nvSpPr>
        <p:spPr>
          <a:xfrm>
            <a:off x="1701798" y="1678038"/>
            <a:ext cx="878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250000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25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26C2EF-3B21-465E-8BBD-A72B494B81B6}"/>
              </a:ext>
            </a:extLst>
          </p:cNvPr>
          <p:cNvSpPr txBox="1"/>
          <p:nvPr/>
        </p:nvSpPr>
        <p:spPr>
          <a:xfrm>
            <a:off x="1227666" y="422585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50000"/>
                </a:solidFill>
              </a:rPr>
              <a:t>amet</a:t>
            </a:r>
            <a:r>
              <a:rPr lang="en-US" altLang="ko-KR" sz="1400" dirty="0">
                <a:solidFill>
                  <a:srgbClr val="250000"/>
                </a:solidFill>
              </a:rPr>
              <a:t>, </a:t>
            </a:r>
            <a:r>
              <a:rPr lang="en-US" altLang="ko-KR" sz="14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adipisicing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elit</a:t>
            </a:r>
            <a:r>
              <a:rPr lang="en-US" altLang="ko-KR" sz="1400" dirty="0">
                <a:solidFill>
                  <a:srgbClr val="250000"/>
                </a:solidFill>
              </a:rPr>
              <a:t>, sed do </a:t>
            </a:r>
            <a:r>
              <a:rPr lang="en-US" altLang="ko-KR" sz="1400" dirty="0" err="1">
                <a:solidFill>
                  <a:srgbClr val="250000"/>
                </a:solidFill>
              </a:rPr>
              <a:t>eiusmod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tempor</a:t>
            </a:r>
            <a:endParaRPr lang="ko-KR" altLang="en-US" sz="1400" dirty="0">
              <a:solidFill>
                <a:srgbClr val="250000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827BACF-970F-4C99-884E-7CAE06106698}"/>
              </a:ext>
            </a:extLst>
          </p:cNvPr>
          <p:cNvSpPr/>
          <p:nvPr/>
        </p:nvSpPr>
        <p:spPr>
          <a:xfrm>
            <a:off x="1227665" y="3738254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50000"/>
                </a:solidFill>
                <a:latin typeface="+mj-lt"/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EEDA3201-E385-43CE-AB9D-9BE11509EA01}"/>
              </a:ext>
            </a:extLst>
          </p:cNvPr>
          <p:cNvSpPr/>
          <p:nvPr/>
        </p:nvSpPr>
        <p:spPr>
          <a:xfrm>
            <a:off x="1227665" y="320230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250000"/>
                </a:solidFill>
                <a:latin typeface="+mj-lt"/>
              </a:rPr>
              <a:t>01.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3DB01BA-8E2B-49D6-B7DC-406D380803F6}"/>
              </a:ext>
            </a:extLst>
          </p:cNvPr>
          <p:cNvSpPr txBox="1"/>
          <p:nvPr/>
        </p:nvSpPr>
        <p:spPr>
          <a:xfrm>
            <a:off x="3725334" y="422585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50000"/>
                </a:solidFill>
              </a:rPr>
              <a:t>amet</a:t>
            </a:r>
            <a:r>
              <a:rPr lang="en-US" altLang="ko-KR" sz="1400" dirty="0">
                <a:solidFill>
                  <a:srgbClr val="250000"/>
                </a:solidFill>
              </a:rPr>
              <a:t>, </a:t>
            </a:r>
            <a:r>
              <a:rPr lang="en-US" altLang="ko-KR" sz="14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adipisicing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elit</a:t>
            </a:r>
            <a:r>
              <a:rPr lang="en-US" altLang="ko-KR" sz="1400" dirty="0">
                <a:solidFill>
                  <a:srgbClr val="250000"/>
                </a:solidFill>
              </a:rPr>
              <a:t>, sed do </a:t>
            </a:r>
            <a:r>
              <a:rPr lang="en-US" altLang="ko-KR" sz="1400" dirty="0" err="1">
                <a:solidFill>
                  <a:srgbClr val="250000"/>
                </a:solidFill>
              </a:rPr>
              <a:t>eiusmod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tempor</a:t>
            </a:r>
            <a:endParaRPr lang="ko-KR" altLang="en-US" sz="1400" dirty="0">
              <a:solidFill>
                <a:srgbClr val="250000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6BE12751-A7D9-4402-97AD-0B3DB87CC44F}"/>
              </a:ext>
            </a:extLst>
          </p:cNvPr>
          <p:cNvSpPr/>
          <p:nvPr/>
        </p:nvSpPr>
        <p:spPr>
          <a:xfrm>
            <a:off x="3725333" y="3738254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50000"/>
                </a:solidFill>
                <a:latin typeface="+mj-lt"/>
              </a:rPr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CA6A583-479F-445E-A011-F0235EC89104}"/>
              </a:ext>
            </a:extLst>
          </p:cNvPr>
          <p:cNvSpPr/>
          <p:nvPr/>
        </p:nvSpPr>
        <p:spPr>
          <a:xfrm>
            <a:off x="3725333" y="320230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250000"/>
                </a:solidFill>
                <a:latin typeface="+mj-lt"/>
              </a:rPr>
              <a:t>02.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B1A10A2-EF01-4350-B407-2A955AF7F71F}"/>
              </a:ext>
            </a:extLst>
          </p:cNvPr>
          <p:cNvSpPr txBox="1"/>
          <p:nvPr/>
        </p:nvSpPr>
        <p:spPr>
          <a:xfrm>
            <a:off x="6223002" y="422585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50000"/>
                </a:solidFill>
              </a:rPr>
              <a:t>amet</a:t>
            </a:r>
            <a:r>
              <a:rPr lang="en-US" altLang="ko-KR" sz="1400" dirty="0">
                <a:solidFill>
                  <a:srgbClr val="250000"/>
                </a:solidFill>
              </a:rPr>
              <a:t>, </a:t>
            </a:r>
            <a:r>
              <a:rPr lang="en-US" altLang="ko-KR" sz="14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adipisicing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elit</a:t>
            </a:r>
            <a:r>
              <a:rPr lang="en-US" altLang="ko-KR" sz="1400" dirty="0">
                <a:solidFill>
                  <a:srgbClr val="250000"/>
                </a:solidFill>
              </a:rPr>
              <a:t>, sed do </a:t>
            </a:r>
            <a:r>
              <a:rPr lang="en-US" altLang="ko-KR" sz="1400" dirty="0" err="1">
                <a:solidFill>
                  <a:srgbClr val="250000"/>
                </a:solidFill>
              </a:rPr>
              <a:t>eiusmod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tempor</a:t>
            </a:r>
            <a:endParaRPr lang="ko-KR" altLang="en-US" sz="1400" dirty="0">
              <a:solidFill>
                <a:srgbClr val="250000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C985CF4-43B4-476C-9122-CE1DAA55C4BF}"/>
              </a:ext>
            </a:extLst>
          </p:cNvPr>
          <p:cNvSpPr/>
          <p:nvPr/>
        </p:nvSpPr>
        <p:spPr>
          <a:xfrm>
            <a:off x="6223001" y="3738254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50000"/>
                </a:solidFill>
                <a:latin typeface="+mj-lt"/>
              </a:rPr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ED1A9F5C-0398-4E9C-BA1F-34606ADC85BC}"/>
              </a:ext>
            </a:extLst>
          </p:cNvPr>
          <p:cNvSpPr/>
          <p:nvPr/>
        </p:nvSpPr>
        <p:spPr>
          <a:xfrm>
            <a:off x="6223001" y="320230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250000"/>
                </a:solidFill>
                <a:latin typeface="+mj-lt"/>
              </a:rPr>
              <a:t>03.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B30DB18-6875-43A1-AEFB-C3F0CC92FCCC}"/>
              </a:ext>
            </a:extLst>
          </p:cNvPr>
          <p:cNvSpPr txBox="1"/>
          <p:nvPr/>
        </p:nvSpPr>
        <p:spPr>
          <a:xfrm>
            <a:off x="8720670" y="422585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50000"/>
                </a:solidFill>
              </a:rPr>
              <a:t>amet</a:t>
            </a:r>
            <a:r>
              <a:rPr lang="en-US" altLang="ko-KR" sz="1400" dirty="0">
                <a:solidFill>
                  <a:srgbClr val="250000"/>
                </a:solidFill>
              </a:rPr>
              <a:t>, </a:t>
            </a:r>
            <a:r>
              <a:rPr lang="en-US" altLang="ko-KR" sz="14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adipisicing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elit</a:t>
            </a:r>
            <a:r>
              <a:rPr lang="en-US" altLang="ko-KR" sz="1400" dirty="0">
                <a:solidFill>
                  <a:srgbClr val="250000"/>
                </a:solidFill>
              </a:rPr>
              <a:t>, sed do </a:t>
            </a:r>
            <a:r>
              <a:rPr lang="en-US" altLang="ko-KR" sz="1400" dirty="0" err="1">
                <a:solidFill>
                  <a:srgbClr val="250000"/>
                </a:solidFill>
              </a:rPr>
              <a:t>eiusmod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tempor</a:t>
            </a:r>
            <a:endParaRPr lang="ko-KR" altLang="en-US" sz="1400" dirty="0">
              <a:solidFill>
                <a:srgbClr val="250000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79208288-9D37-4E26-A565-DFD56680D132}"/>
              </a:ext>
            </a:extLst>
          </p:cNvPr>
          <p:cNvSpPr/>
          <p:nvPr/>
        </p:nvSpPr>
        <p:spPr>
          <a:xfrm>
            <a:off x="8720669" y="3738254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50000"/>
                </a:solidFill>
                <a:latin typeface="+mj-lt"/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A151E2CD-D9C2-4001-8F86-879229FB97F0}"/>
              </a:ext>
            </a:extLst>
          </p:cNvPr>
          <p:cNvSpPr/>
          <p:nvPr/>
        </p:nvSpPr>
        <p:spPr>
          <a:xfrm>
            <a:off x="8720669" y="320230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250000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280185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EB883339-3347-4318-88C7-320D5D7F61AA}"/>
              </a:ext>
            </a:extLst>
          </p:cNvPr>
          <p:cNvSpPr txBox="1"/>
          <p:nvPr/>
        </p:nvSpPr>
        <p:spPr>
          <a:xfrm>
            <a:off x="1042734" y="1961000"/>
            <a:ext cx="4656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50000"/>
                </a:solidFill>
                <a:latin typeface="+mj-lt"/>
                <a:cs typeface="Arial" panose="020B0604020202020204" pitchFamily="34" charset="0"/>
              </a:rPr>
              <a:t>Lorem ipsum dolor sit </a:t>
            </a:r>
            <a:r>
              <a:rPr lang="en-US" altLang="ko-KR" sz="2800" dirty="0" err="1">
                <a:solidFill>
                  <a:srgbClr val="250000"/>
                </a:solidFill>
                <a:latin typeface="+mj-lt"/>
                <a:cs typeface="Arial" panose="020B0604020202020204" pitchFamily="34" charset="0"/>
              </a:rPr>
              <a:t>amet</a:t>
            </a:r>
            <a:r>
              <a:rPr lang="en-US" altLang="ko-KR" sz="2800" dirty="0">
                <a:solidFill>
                  <a:srgbClr val="250000"/>
                </a:solidFill>
                <a:latin typeface="+mj-lt"/>
                <a:cs typeface="Arial" panose="020B0604020202020204" pitchFamily="34" charset="0"/>
              </a:rPr>
              <a:t>,</a:t>
            </a:r>
            <a:endParaRPr lang="ko-KR" altLang="en-US" sz="2800" dirty="0">
              <a:solidFill>
                <a:srgbClr val="25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7D18F06-6BFD-4692-A4E8-5C864B9F377E}"/>
              </a:ext>
            </a:extLst>
          </p:cNvPr>
          <p:cNvSpPr txBox="1"/>
          <p:nvPr/>
        </p:nvSpPr>
        <p:spPr>
          <a:xfrm>
            <a:off x="1042734" y="2484220"/>
            <a:ext cx="46563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50000"/>
                </a:solidFill>
              </a:rPr>
              <a:t>amet</a:t>
            </a:r>
            <a:r>
              <a:rPr lang="en-US" altLang="ko-KR" sz="1400" dirty="0">
                <a:solidFill>
                  <a:srgbClr val="250000"/>
                </a:solidFill>
              </a:rPr>
              <a:t>, </a:t>
            </a:r>
            <a:r>
              <a:rPr lang="en-US" altLang="ko-KR" sz="14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adipiscing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elit</a:t>
            </a:r>
            <a:r>
              <a:rPr lang="en-US" altLang="ko-KR" sz="1400" dirty="0">
                <a:solidFill>
                  <a:srgbClr val="250000"/>
                </a:solidFill>
              </a:rPr>
              <a:t>, sed do </a:t>
            </a:r>
            <a:r>
              <a:rPr lang="en-US" altLang="ko-KR" sz="1400" dirty="0" err="1">
                <a:solidFill>
                  <a:srgbClr val="250000"/>
                </a:solidFill>
              </a:rPr>
              <a:t>eiusmod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tempor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incididunt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ut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labore</a:t>
            </a:r>
            <a:r>
              <a:rPr lang="en-US" altLang="ko-KR" sz="1400" dirty="0">
                <a:solidFill>
                  <a:srgbClr val="25000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50000"/>
                </a:solidFill>
              </a:rPr>
              <a:t>aliqua</a:t>
            </a:r>
            <a:r>
              <a:rPr lang="en-US" altLang="ko-KR" sz="1400" dirty="0">
                <a:solidFill>
                  <a:srgbClr val="250000"/>
                </a:solidFill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123DE4-E569-42AB-AB8F-CBBA3F5281D6}"/>
              </a:ext>
            </a:extLst>
          </p:cNvPr>
          <p:cNvSpPr txBox="1"/>
          <p:nvPr/>
        </p:nvSpPr>
        <p:spPr>
          <a:xfrm>
            <a:off x="1042734" y="3850561"/>
            <a:ext cx="4656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rgbClr val="250000"/>
                </a:solidFill>
              </a:rPr>
              <a:t>Ut </a:t>
            </a:r>
            <a:r>
              <a:rPr lang="en-US" altLang="ko-KR" sz="2800" dirty="0" err="1">
                <a:solidFill>
                  <a:srgbClr val="250000"/>
                </a:solidFill>
              </a:rPr>
              <a:t>enim</a:t>
            </a:r>
            <a:r>
              <a:rPr lang="en-US" altLang="ko-KR" sz="2800" dirty="0">
                <a:solidFill>
                  <a:srgbClr val="250000"/>
                </a:solidFill>
              </a:rPr>
              <a:t> ad minim </a:t>
            </a:r>
            <a:r>
              <a:rPr lang="en-US" altLang="ko-KR" sz="2800" dirty="0" err="1">
                <a:solidFill>
                  <a:srgbClr val="250000"/>
                </a:solidFill>
              </a:rPr>
              <a:t>veniam</a:t>
            </a:r>
            <a:r>
              <a:rPr lang="en-US" altLang="ko-KR" sz="2800" dirty="0">
                <a:solidFill>
                  <a:srgbClr val="250000"/>
                </a:solidFill>
              </a:rPr>
              <a:t>,</a:t>
            </a:r>
            <a:endParaRPr lang="ko-KR" altLang="en-US" sz="2800" dirty="0">
              <a:solidFill>
                <a:srgbClr val="25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4124FB3-2DFA-4756-90EB-D7F4B3C0760A}"/>
              </a:ext>
            </a:extLst>
          </p:cNvPr>
          <p:cNvSpPr txBox="1"/>
          <p:nvPr/>
        </p:nvSpPr>
        <p:spPr>
          <a:xfrm>
            <a:off x="1042734" y="4373781"/>
            <a:ext cx="46563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250000"/>
                </a:solidFill>
              </a:rPr>
              <a:t>Ut </a:t>
            </a:r>
            <a:r>
              <a:rPr lang="en-US" altLang="ko-KR" sz="1400" dirty="0" err="1">
                <a:solidFill>
                  <a:srgbClr val="250000"/>
                </a:solidFill>
              </a:rPr>
              <a:t>enim</a:t>
            </a:r>
            <a:r>
              <a:rPr lang="en-US" altLang="ko-KR" sz="1400" dirty="0">
                <a:solidFill>
                  <a:srgbClr val="250000"/>
                </a:solidFill>
              </a:rPr>
              <a:t> ad minim </a:t>
            </a:r>
            <a:r>
              <a:rPr lang="en-US" altLang="ko-KR" sz="1400" dirty="0" err="1">
                <a:solidFill>
                  <a:srgbClr val="250000"/>
                </a:solidFill>
              </a:rPr>
              <a:t>veniam</a:t>
            </a:r>
            <a:r>
              <a:rPr lang="en-US" altLang="ko-KR" sz="1400" dirty="0">
                <a:solidFill>
                  <a:srgbClr val="250000"/>
                </a:solidFill>
              </a:rPr>
              <a:t>, </a:t>
            </a:r>
            <a:r>
              <a:rPr lang="en-US" altLang="ko-KR" sz="1400" dirty="0" err="1">
                <a:solidFill>
                  <a:srgbClr val="250000"/>
                </a:solidFill>
              </a:rPr>
              <a:t>quis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nostrud</a:t>
            </a:r>
            <a:r>
              <a:rPr lang="en-US" altLang="ko-KR" sz="1400" dirty="0">
                <a:solidFill>
                  <a:srgbClr val="250000"/>
                </a:solidFill>
              </a:rPr>
              <a:t> exercitation </a:t>
            </a:r>
            <a:r>
              <a:rPr lang="en-US" altLang="ko-KR" sz="1400" dirty="0" err="1">
                <a:solidFill>
                  <a:srgbClr val="250000"/>
                </a:solidFill>
              </a:rPr>
              <a:t>ullamco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laboris</a:t>
            </a:r>
            <a:r>
              <a:rPr lang="en-US" altLang="ko-KR" sz="1400" dirty="0">
                <a:solidFill>
                  <a:srgbClr val="250000"/>
                </a:solidFill>
              </a:rPr>
              <a:t> nisi </a:t>
            </a:r>
            <a:r>
              <a:rPr lang="en-US" altLang="ko-KR" sz="1400" dirty="0" err="1">
                <a:solidFill>
                  <a:srgbClr val="250000"/>
                </a:solidFill>
              </a:rPr>
              <a:t>ut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aliquip</a:t>
            </a:r>
            <a:r>
              <a:rPr lang="en-US" altLang="ko-KR" sz="1400" dirty="0">
                <a:solidFill>
                  <a:srgbClr val="250000"/>
                </a:solidFill>
              </a:rPr>
              <a:t> ex </a:t>
            </a:r>
            <a:r>
              <a:rPr lang="en-US" altLang="ko-KR" sz="1400" dirty="0" err="1">
                <a:solidFill>
                  <a:srgbClr val="250000"/>
                </a:solidFill>
              </a:rPr>
              <a:t>ea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commodo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consequat</a:t>
            </a:r>
            <a:r>
              <a:rPr lang="en-US" altLang="ko-KR" sz="1400" dirty="0">
                <a:solidFill>
                  <a:srgbClr val="250000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9EA26D9-C133-4995-84AD-595C00585AE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</p:spTree>
    <p:extLst>
      <p:ext uri="{BB962C8B-B14F-4D97-AF65-F5344CB8AC3E}">
        <p14:creationId xmlns:p14="http://schemas.microsoft.com/office/powerpoint/2010/main" val="31790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9393E53F-1827-4728-B9AA-6DA5223D3318}"/>
              </a:ext>
            </a:extLst>
          </p:cNvPr>
          <p:cNvSpPr/>
          <p:nvPr/>
        </p:nvSpPr>
        <p:spPr>
          <a:xfrm>
            <a:off x="6469199" y="2096222"/>
            <a:ext cx="4339775" cy="1313907"/>
          </a:xfrm>
          <a:custGeom>
            <a:avLst/>
            <a:gdLst>
              <a:gd name="connsiteX0" fmla="*/ 0 w 4339775"/>
              <a:gd name="connsiteY0" fmla="*/ 0 h 1313907"/>
              <a:gd name="connsiteX1" fmla="*/ 1911721 w 4339775"/>
              <a:gd name="connsiteY1" fmla="*/ 0 h 1313907"/>
              <a:gd name="connsiteX2" fmla="*/ 1911721 w 4339775"/>
              <a:gd name="connsiteY2" fmla="*/ 1 h 1313907"/>
              <a:gd name="connsiteX3" fmla="*/ 3682822 w 4339775"/>
              <a:gd name="connsiteY3" fmla="*/ 1 h 1313907"/>
              <a:gd name="connsiteX4" fmla="*/ 4339775 w 4339775"/>
              <a:gd name="connsiteY4" fmla="*/ 656954 h 1313907"/>
              <a:gd name="connsiteX5" fmla="*/ 3682822 w 4339775"/>
              <a:gd name="connsiteY5" fmla="*/ 1313907 h 1313907"/>
              <a:gd name="connsiteX6" fmla="*/ 1366393 w 4339775"/>
              <a:gd name="connsiteY6" fmla="*/ 1313907 h 1313907"/>
              <a:gd name="connsiteX7" fmla="*/ 1366393 w 4339775"/>
              <a:gd name="connsiteY7" fmla="*/ 1313905 h 1313907"/>
              <a:gd name="connsiteX8" fmla="*/ 0 w 4339775"/>
              <a:gd name="connsiteY8" fmla="*/ 1313905 h 1313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9775" h="1313907">
                <a:moveTo>
                  <a:pt x="0" y="0"/>
                </a:moveTo>
                <a:lnTo>
                  <a:pt x="1911721" y="0"/>
                </a:lnTo>
                <a:lnTo>
                  <a:pt x="1911721" y="1"/>
                </a:lnTo>
                <a:lnTo>
                  <a:pt x="3682822" y="1"/>
                </a:lnTo>
                <a:cubicBezTo>
                  <a:pt x="4045647" y="1"/>
                  <a:pt x="4339775" y="294129"/>
                  <a:pt x="4339775" y="656954"/>
                </a:cubicBezTo>
                <a:cubicBezTo>
                  <a:pt x="4339775" y="1019779"/>
                  <a:pt x="4045647" y="1313907"/>
                  <a:pt x="3682822" y="1313907"/>
                </a:cubicBezTo>
                <a:lnTo>
                  <a:pt x="1366393" y="1313907"/>
                </a:lnTo>
                <a:lnTo>
                  <a:pt x="1366393" y="1313905"/>
                </a:lnTo>
                <a:lnTo>
                  <a:pt x="0" y="1313905"/>
                </a:lnTo>
                <a:close/>
              </a:path>
            </a:pathLst>
          </a:custGeom>
          <a:solidFill>
            <a:srgbClr val="250000"/>
          </a:solidFill>
          <a:ln w="9525" cap="flat">
            <a:noFill/>
            <a:prstDash val="solid"/>
            <a:miter/>
          </a:ln>
        </p:spPr>
        <p:txBody>
          <a:bodyPr wrap="square" lIns="108000" tIns="36000" rIns="432000" bIns="36000" rtlCol="0" anchor="ctr">
            <a:noAutofit/>
          </a:bodyPr>
          <a:lstStyle/>
          <a:p>
            <a:pPr algn="r"/>
            <a:r>
              <a:rPr lang="en-US" altLang="ko-KR" sz="28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A3739B14-1C4C-4D08-A5E9-A7128F41B516}"/>
              </a:ext>
            </a:extLst>
          </p:cNvPr>
          <p:cNvSpPr/>
          <p:nvPr/>
        </p:nvSpPr>
        <p:spPr>
          <a:xfrm>
            <a:off x="3035663" y="2096222"/>
            <a:ext cx="4339776" cy="1313907"/>
          </a:xfrm>
          <a:custGeom>
            <a:avLst/>
            <a:gdLst>
              <a:gd name="connsiteX0" fmla="*/ 0 w 4339776"/>
              <a:gd name="connsiteY0" fmla="*/ 0 h 1313907"/>
              <a:gd name="connsiteX1" fmla="*/ 1911721 w 4339776"/>
              <a:gd name="connsiteY1" fmla="*/ 0 h 1313907"/>
              <a:gd name="connsiteX2" fmla="*/ 1911721 w 4339776"/>
              <a:gd name="connsiteY2" fmla="*/ 1 h 1313907"/>
              <a:gd name="connsiteX3" fmla="*/ 3682823 w 4339776"/>
              <a:gd name="connsiteY3" fmla="*/ 1 h 1313907"/>
              <a:gd name="connsiteX4" fmla="*/ 4339776 w 4339776"/>
              <a:gd name="connsiteY4" fmla="*/ 656954 h 1313907"/>
              <a:gd name="connsiteX5" fmla="*/ 3682823 w 4339776"/>
              <a:gd name="connsiteY5" fmla="*/ 1313907 h 1313907"/>
              <a:gd name="connsiteX6" fmla="*/ 1366394 w 4339776"/>
              <a:gd name="connsiteY6" fmla="*/ 1313907 h 1313907"/>
              <a:gd name="connsiteX7" fmla="*/ 1366394 w 4339776"/>
              <a:gd name="connsiteY7" fmla="*/ 1313905 h 1313907"/>
              <a:gd name="connsiteX8" fmla="*/ 0 w 4339776"/>
              <a:gd name="connsiteY8" fmla="*/ 1313905 h 1313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9776" h="1313907">
                <a:moveTo>
                  <a:pt x="0" y="0"/>
                </a:moveTo>
                <a:lnTo>
                  <a:pt x="1911721" y="0"/>
                </a:lnTo>
                <a:lnTo>
                  <a:pt x="1911721" y="1"/>
                </a:lnTo>
                <a:lnTo>
                  <a:pt x="3682823" y="1"/>
                </a:lnTo>
                <a:cubicBezTo>
                  <a:pt x="4045648" y="1"/>
                  <a:pt x="4339776" y="294129"/>
                  <a:pt x="4339776" y="656954"/>
                </a:cubicBezTo>
                <a:cubicBezTo>
                  <a:pt x="4339776" y="1019779"/>
                  <a:pt x="4045648" y="1313907"/>
                  <a:pt x="3682823" y="1313907"/>
                </a:cubicBezTo>
                <a:lnTo>
                  <a:pt x="1366394" y="1313907"/>
                </a:lnTo>
                <a:lnTo>
                  <a:pt x="1366394" y="1313905"/>
                </a:lnTo>
                <a:lnTo>
                  <a:pt x="0" y="131390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lIns="108000" tIns="36000" rIns="432000" bIns="36000" rtlCol="0" anchor="ctr">
            <a:noAutofit/>
          </a:bodyPr>
          <a:lstStyle/>
          <a:p>
            <a:pPr algn="r"/>
            <a:r>
              <a:rPr lang="en-US" altLang="ko-KR" sz="2800" dirty="0">
                <a:solidFill>
                  <a:srgbClr val="250000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E2EFD0B6-8BF1-4F81-B76B-84584CAADDD3}"/>
              </a:ext>
            </a:extLst>
          </p:cNvPr>
          <p:cNvSpPr/>
          <p:nvPr/>
        </p:nvSpPr>
        <p:spPr>
          <a:xfrm>
            <a:off x="449400" y="2096222"/>
            <a:ext cx="3532417" cy="1313907"/>
          </a:xfrm>
          <a:custGeom>
            <a:avLst/>
            <a:gdLst>
              <a:gd name="connsiteX0" fmla="*/ 0 w 3532417"/>
              <a:gd name="connsiteY0" fmla="*/ 0 h 1313907"/>
              <a:gd name="connsiteX1" fmla="*/ 1408276 w 3532417"/>
              <a:gd name="connsiteY1" fmla="*/ 0 h 1313907"/>
              <a:gd name="connsiteX2" fmla="*/ 1408276 w 3532417"/>
              <a:gd name="connsiteY2" fmla="*/ 1 h 1313907"/>
              <a:gd name="connsiteX3" fmla="*/ 2875464 w 3532417"/>
              <a:gd name="connsiteY3" fmla="*/ 1 h 1313907"/>
              <a:gd name="connsiteX4" fmla="*/ 3532417 w 3532417"/>
              <a:gd name="connsiteY4" fmla="*/ 656954 h 1313907"/>
              <a:gd name="connsiteX5" fmla="*/ 2875464 w 3532417"/>
              <a:gd name="connsiteY5" fmla="*/ 1313907 h 1313907"/>
              <a:gd name="connsiteX6" fmla="*/ 1112193 w 3532417"/>
              <a:gd name="connsiteY6" fmla="*/ 1313907 h 1313907"/>
              <a:gd name="connsiteX7" fmla="*/ 1112193 w 3532417"/>
              <a:gd name="connsiteY7" fmla="*/ 1313905 h 1313907"/>
              <a:gd name="connsiteX8" fmla="*/ 0 w 3532417"/>
              <a:gd name="connsiteY8" fmla="*/ 1313905 h 1313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32417" h="1313907">
                <a:moveTo>
                  <a:pt x="0" y="0"/>
                </a:moveTo>
                <a:lnTo>
                  <a:pt x="1408276" y="0"/>
                </a:lnTo>
                <a:lnTo>
                  <a:pt x="1408276" y="1"/>
                </a:lnTo>
                <a:lnTo>
                  <a:pt x="2875464" y="1"/>
                </a:lnTo>
                <a:cubicBezTo>
                  <a:pt x="3238289" y="1"/>
                  <a:pt x="3532417" y="294129"/>
                  <a:pt x="3532417" y="656954"/>
                </a:cubicBezTo>
                <a:cubicBezTo>
                  <a:pt x="3532417" y="1019779"/>
                  <a:pt x="3238289" y="1313907"/>
                  <a:pt x="2875464" y="1313907"/>
                </a:cubicBezTo>
                <a:lnTo>
                  <a:pt x="1112193" y="1313907"/>
                </a:lnTo>
                <a:lnTo>
                  <a:pt x="1112193" y="1313905"/>
                </a:lnTo>
                <a:lnTo>
                  <a:pt x="0" y="1313905"/>
                </a:lnTo>
                <a:close/>
              </a:path>
            </a:pathLst>
          </a:custGeom>
          <a:solidFill>
            <a:srgbClr val="250000"/>
          </a:solidFill>
          <a:ln w="9525" cap="flat">
            <a:noFill/>
            <a:prstDash val="solid"/>
            <a:miter/>
          </a:ln>
        </p:spPr>
        <p:txBody>
          <a:bodyPr wrap="square" lIns="108000" tIns="36000" rIns="432000" bIns="36000" rtlCol="0" anchor="ctr">
            <a:no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A7A1B97-B4F8-4C01-8155-608390E702F8}"/>
              </a:ext>
            </a:extLst>
          </p:cNvPr>
          <p:cNvSpPr txBox="1"/>
          <p:nvPr/>
        </p:nvSpPr>
        <p:spPr>
          <a:xfrm>
            <a:off x="1461324" y="4918862"/>
            <a:ext cx="2507791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50000"/>
                </a:solidFill>
              </a:rPr>
              <a:t>amet</a:t>
            </a:r>
            <a:r>
              <a:rPr lang="en-US" altLang="ko-KR" sz="1600" dirty="0">
                <a:solidFill>
                  <a:srgbClr val="250000"/>
                </a:solidFill>
              </a:rPr>
              <a:t>, </a:t>
            </a:r>
            <a:r>
              <a:rPr lang="en-US" altLang="ko-KR" sz="16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adipisicing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elit</a:t>
            </a:r>
            <a:endParaRPr lang="ko-KR" altLang="en-US" sz="1600" dirty="0">
              <a:solidFill>
                <a:srgbClr val="250000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B9D244E-00AD-4303-8709-4C8BBCAEF1C1}"/>
              </a:ext>
            </a:extLst>
          </p:cNvPr>
          <p:cNvSpPr/>
          <p:nvPr/>
        </p:nvSpPr>
        <p:spPr>
          <a:xfrm>
            <a:off x="1461324" y="4540722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250000"/>
                </a:solidFill>
                <a:latin typeface="+mj-lt"/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FEF7889-07E6-43C0-ADC8-C0D3DBC2D3E4}"/>
              </a:ext>
            </a:extLst>
          </p:cNvPr>
          <p:cNvSpPr/>
          <p:nvPr/>
        </p:nvSpPr>
        <p:spPr>
          <a:xfrm>
            <a:off x="1461324" y="3973437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250000"/>
                </a:solidFill>
              </a:rPr>
              <a:t>20xx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797C4D-C147-4F93-BB42-B64AC7A79EEC}"/>
              </a:ext>
            </a:extLst>
          </p:cNvPr>
          <p:cNvSpPr txBox="1"/>
          <p:nvPr/>
        </p:nvSpPr>
        <p:spPr>
          <a:xfrm>
            <a:off x="4875482" y="4918862"/>
            <a:ext cx="2507791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50000"/>
                </a:solidFill>
              </a:rPr>
              <a:t>amet</a:t>
            </a:r>
            <a:r>
              <a:rPr lang="en-US" altLang="ko-KR" sz="1600" dirty="0">
                <a:solidFill>
                  <a:srgbClr val="250000"/>
                </a:solidFill>
              </a:rPr>
              <a:t>, </a:t>
            </a:r>
            <a:r>
              <a:rPr lang="en-US" altLang="ko-KR" sz="16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adipisicing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elit</a:t>
            </a:r>
            <a:endParaRPr lang="ko-KR" altLang="en-US" sz="1600" dirty="0">
              <a:solidFill>
                <a:srgbClr val="250000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9FE53212-E648-4A94-9BAB-4851F5F24541}"/>
              </a:ext>
            </a:extLst>
          </p:cNvPr>
          <p:cNvSpPr/>
          <p:nvPr/>
        </p:nvSpPr>
        <p:spPr>
          <a:xfrm>
            <a:off x="4875482" y="4540722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250000"/>
                </a:solidFill>
                <a:latin typeface="+mj-lt"/>
              </a:rPr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9B15DD8-92B7-43BD-BDB3-FE91D9F362E5}"/>
              </a:ext>
            </a:extLst>
          </p:cNvPr>
          <p:cNvSpPr/>
          <p:nvPr/>
        </p:nvSpPr>
        <p:spPr>
          <a:xfrm>
            <a:off x="4875482" y="3973437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250000"/>
                </a:solidFill>
              </a:rPr>
              <a:t>20xx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D68DB81-0446-45BF-A55E-C0F99868DE34}"/>
              </a:ext>
            </a:extLst>
          </p:cNvPr>
          <p:cNvSpPr txBox="1"/>
          <p:nvPr/>
        </p:nvSpPr>
        <p:spPr>
          <a:xfrm>
            <a:off x="8301181" y="4918862"/>
            <a:ext cx="2507791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50000"/>
                </a:solidFill>
              </a:rPr>
              <a:t>amet</a:t>
            </a:r>
            <a:r>
              <a:rPr lang="en-US" altLang="ko-KR" sz="1600" dirty="0">
                <a:solidFill>
                  <a:srgbClr val="250000"/>
                </a:solidFill>
              </a:rPr>
              <a:t>, </a:t>
            </a:r>
            <a:r>
              <a:rPr lang="en-US" altLang="ko-KR" sz="16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adipisicing</a:t>
            </a:r>
            <a:r>
              <a:rPr lang="en-US" altLang="ko-KR" sz="1600" dirty="0">
                <a:solidFill>
                  <a:srgbClr val="250000"/>
                </a:solidFill>
              </a:rPr>
              <a:t> </a:t>
            </a:r>
            <a:r>
              <a:rPr lang="en-US" altLang="ko-KR" sz="1600" dirty="0" err="1">
                <a:solidFill>
                  <a:srgbClr val="250000"/>
                </a:solidFill>
              </a:rPr>
              <a:t>elit</a:t>
            </a:r>
            <a:endParaRPr lang="ko-KR" altLang="en-US" sz="1600" dirty="0">
              <a:solidFill>
                <a:srgbClr val="250000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75B0CFA-012C-41CF-9EB4-ECA457ABE2C5}"/>
              </a:ext>
            </a:extLst>
          </p:cNvPr>
          <p:cNvSpPr/>
          <p:nvPr/>
        </p:nvSpPr>
        <p:spPr>
          <a:xfrm>
            <a:off x="8301181" y="4540722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250000"/>
                </a:solidFill>
                <a:latin typeface="+mj-lt"/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EA7CB1A-A9EE-4927-8C06-ED03F50FE511}"/>
              </a:ext>
            </a:extLst>
          </p:cNvPr>
          <p:cNvSpPr/>
          <p:nvPr/>
        </p:nvSpPr>
        <p:spPr>
          <a:xfrm>
            <a:off x="8301181" y="3973437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250000"/>
                </a:solidFill>
              </a:rPr>
              <a:t>20xx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E5F3B40-124A-4417-83FB-0EF6590E1678}"/>
              </a:ext>
            </a:extLst>
          </p:cNvPr>
          <p:cNvSpPr txBox="1"/>
          <p:nvPr/>
        </p:nvSpPr>
        <p:spPr>
          <a:xfrm>
            <a:off x="1679036" y="572078"/>
            <a:ext cx="8833928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50000"/>
                </a:solidFill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3200" dirty="0">
              <a:solidFill>
                <a:srgbClr val="25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313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68A71D7-5062-414A-B7D2-E9185967B5D0}"/>
              </a:ext>
            </a:extLst>
          </p:cNvPr>
          <p:cNvSpPr txBox="1"/>
          <p:nvPr/>
        </p:nvSpPr>
        <p:spPr>
          <a:xfrm>
            <a:off x="2998843" y="910395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250000"/>
                </a:solidFill>
              </a:rPr>
              <a:t>Enter </a:t>
            </a:r>
            <a:r>
              <a:rPr lang="en-US" altLang="ko-KR">
                <a:solidFill>
                  <a:srgbClr val="250000"/>
                </a:solidFill>
              </a:rPr>
              <a:t>Your </a:t>
            </a:r>
            <a:r>
              <a:rPr lang="en-US" altLang="ko-KR" dirty="0">
                <a:solidFill>
                  <a:srgbClr val="250000"/>
                </a:solidFill>
              </a:rPr>
              <a:t>Title Here</a:t>
            </a:r>
            <a:endParaRPr lang="ko-KR" altLang="en-US" dirty="0">
              <a:solidFill>
                <a:srgbClr val="25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6FACF8-9F82-4B30-9179-BA6E484E4B79}"/>
              </a:ext>
            </a:extLst>
          </p:cNvPr>
          <p:cNvSpPr txBox="1"/>
          <p:nvPr/>
        </p:nvSpPr>
        <p:spPr>
          <a:xfrm>
            <a:off x="1008358" y="4644504"/>
            <a:ext cx="4857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50000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250000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349199-F9B3-4B25-835F-22B9A97E1681}"/>
              </a:ext>
            </a:extLst>
          </p:cNvPr>
          <p:cNvSpPr txBox="1"/>
          <p:nvPr/>
        </p:nvSpPr>
        <p:spPr>
          <a:xfrm>
            <a:off x="1008358" y="5104859"/>
            <a:ext cx="4857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50000"/>
                </a:solidFill>
              </a:rPr>
              <a:t>amet</a:t>
            </a:r>
            <a:r>
              <a:rPr lang="en-US" altLang="ko-KR" sz="1400" dirty="0">
                <a:solidFill>
                  <a:srgbClr val="250000"/>
                </a:solidFill>
              </a:rPr>
              <a:t>, </a:t>
            </a:r>
            <a:r>
              <a:rPr lang="en-US" altLang="ko-KR" sz="14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adipiscing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elit</a:t>
            </a:r>
            <a:r>
              <a:rPr lang="en-US" altLang="ko-KR" sz="1400" dirty="0">
                <a:solidFill>
                  <a:srgbClr val="250000"/>
                </a:solidFill>
              </a:rPr>
              <a:t>, sed do </a:t>
            </a:r>
            <a:r>
              <a:rPr lang="en-US" altLang="ko-KR" sz="1400" dirty="0" err="1">
                <a:solidFill>
                  <a:srgbClr val="250000"/>
                </a:solidFill>
              </a:rPr>
              <a:t>eiusmod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tempor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incididunt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ut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labore</a:t>
            </a:r>
            <a:r>
              <a:rPr lang="en-US" altLang="ko-KR" sz="1400" dirty="0">
                <a:solidFill>
                  <a:srgbClr val="250000"/>
                </a:solidFill>
              </a:rPr>
              <a:t> et dolore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D5FFB7-2353-4864-B6D0-1BAB0EB1071A}"/>
              </a:ext>
            </a:extLst>
          </p:cNvPr>
          <p:cNvSpPr txBox="1"/>
          <p:nvPr/>
        </p:nvSpPr>
        <p:spPr>
          <a:xfrm>
            <a:off x="6326481" y="4644504"/>
            <a:ext cx="4857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50000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250000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53769B-ACCB-484F-8CCF-E6641BA62C08}"/>
              </a:ext>
            </a:extLst>
          </p:cNvPr>
          <p:cNvSpPr txBox="1"/>
          <p:nvPr/>
        </p:nvSpPr>
        <p:spPr>
          <a:xfrm>
            <a:off x="6326481" y="5104859"/>
            <a:ext cx="4857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50000"/>
                </a:solidFill>
              </a:rPr>
              <a:t>amet</a:t>
            </a:r>
            <a:r>
              <a:rPr lang="en-US" altLang="ko-KR" sz="1400" dirty="0">
                <a:solidFill>
                  <a:srgbClr val="250000"/>
                </a:solidFill>
              </a:rPr>
              <a:t>, </a:t>
            </a:r>
            <a:r>
              <a:rPr lang="en-US" altLang="ko-KR" sz="14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adipiscing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elit</a:t>
            </a:r>
            <a:r>
              <a:rPr lang="en-US" altLang="ko-KR" sz="1400" dirty="0">
                <a:solidFill>
                  <a:srgbClr val="250000"/>
                </a:solidFill>
              </a:rPr>
              <a:t>, sed do </a:t>
            </a:r>
            <a:r>
              <a:rPr lang="en-US" altLang="ko-KR" sz="1400" dirty="0" err="1">
                <a:solidFill>
                  <a:srgbClr val="250000"/>
                </a:solidFill>
              </a:rPr>
              <a:t>eiusmod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tempor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incididunt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ut</a:t>
            </a:r>
            <a:r>
              <a:rPr lang="en-US" altLang="ko-KR" sz="1400" dirty="0">
                <a:solidFill>
                  <a:srgbClr val="250000"/>
                </a:solidFill>
              </a:rPr>
              <a:t> </a:t>
            </a:r>
            <a:r>
              <a:rPr lang="en-US" altLang="ko-KR" sz="1400" dirty="0" err="1">
                <a:solidFill>
                  <a:srgbClr val="250000"/>
                </a:solidFill>
              </a:rPr>
              <a:t>labore</a:t>
            </a:r>
            <a:r>
              <a:rPr lang="en-US" altLang="ko-KR" sz="1400" dirty="0">
                <a:solidFill>
                  <a:srgbClr val="250000"/>
                </a:solidFill>
              </a:rPr>
              <a:t> et dolore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98549D5-5F10-4695-9BB2-C689601472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265C013-F5B8-4AC8-8D30-D017A34270A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4084170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>
            <a:extLst>
              <a:ext uri="{FF2B5EF4-FFF2-40B4-BE49-F238E27FC236}">
                <a16:creationId xmlns:a16="http://schemas.microsoft.com/office/drawing/2014/main" id="{00705756-4F03-4613-8463-38DA1B5F9266}"/>
              </a:ext>
            </a:extLst>
          </p:cNvPr>
          <p:cNvSpPr/>
          <p:nvPr/>
        </p:nvSpPr>
        <p:spPr>
          <a:xfrm>
            <a:off x="838100" y="5087979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25000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C77EAA7-BCC3-4A87-B667-0132766A9D81}"/>
              </a:ext>
            </a:extLst>
          </p:cNvPr>
          <p:cNvSpPr/>
          <p:nvPr/>
        </p:nvSpPr>
        <p:spPr>
          <a:xfrm>
            <a:off x="838100" y="54755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50000"/>
                </a:solidFill>
              </a:rPr>
              <a:t>amet</a:t>
            </a:r>
            <a:r>
              <a:rPr lang="en-US" altLang="ko-KR" sz="1200" dirty="0">
                <a:solidFill>
                  <a:srgbClr val="250000"/>
                </a:solidFill>
              </a:rPr>
              <a:t>, </a:t>
            </a:r>
            <a:r>
              <a:rPr lang="en-US" altLang="ko-KR" sz="12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200" dirty="0">
                <a:solidFill>
                  <a:srgbClr val="250000"/>
                </a:solidFill>
              </a:rPr>
              <a:t> </a:t>
            </a:r>
            <a:r>
              <a:rPr lang="en-US" altLang="ko-KR" sz="1200" dirty="0" err="1">
                <a:solidFill>
                  <a:srgbClr val="250000"/>
                </a:solidFill>
              </a:rPr>
              <a:t>adipisicing</a:t>
            </a:r>
            <a:r>
              <a:rPr lang="en-US" altLang="ko-KR" sz="1200" dirty="0">
                <a:solidFill>
                  <a:srgbClr val="250000"/>
                </a:solidFill>
              </a:rPr>
              <a:t> </a:t>
            </a:r>
            <a:r>
              <a:rPr lang="en-US" altLang="ko-KR" sz="1200" dirty="0" err="1">
                <a:solidFill>
                  <a:srgbClr val="250000"/>
                </a:solidFill>
              </a:rPr>
              <a:t>elit</a:t>
            </a:r>
            <a:endParaRPr lang="ko-KR" altLang="en-US" sz="1200" dirty="0">
              <a:solidFill>
                <a:srgbClr val="250000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DE9BE04-B92F-41CD-A9CE-B0BCD6C3174D}"/>
              </a:ext>
            </a:extLst>
          </p:cNvPr>
          <p:cNvSpPr/>
          <p:nvPr/>
        </p:nvSpPr>
        <p:spPr>
          <a:xfrm>
            <a:off x="1364796" y="2987722"/>
            <a:ext cx="645952" cy="1886779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dirty="0">
                <a:solidFill>
                  <a:srgbClr val="250000"/>
                </a:solidFill>
                <a:latin typeface="+mj-lt"/>
              </a:rPr>
              <a:t>150</a:t>
            </a:r>
            <a:endParaRPr lang="ko-KR" altLang="en-US" sz="14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6489496-CF9C-44BB-8362-EA24B0E4C2AE}"/>
              </a:ext>
            </a:extLst>
          </p:cNvPr>
          <p:cNvSpPr/>
          <p:nvPr/>
        </p:nvSpPr>
        <p:spPr>
          <a:xfrm>
            <a:off x="2161750" y="1997078"/>
            <a:ext cx="645952" cy="2877424"/>
          </a:xfrm>
          <a:prstGeom prst="rect">
            <a:avLst/>
          </a:prstGeom>
          <a:solidFill>
            <a:srgbClr val="250000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210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72531CA-199E-4692-9542-F02B4C8312E6}"/>
              </a:ext>
            </a:extLst>
          </p:cNvPr>
          <p:cNvSpPr/>
          <p:nvPr/>
        </p:nvSpPr>
        <p:spPr>
          <a:xfrm>
            <a:off x="4060193" y="5087979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25000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732EC35-906B-4966-953F-A095B933F89C}"/>
              </a:ext>
            </a:extLst>
          </p:cNvPr>
          <p:cNvSpPr/>
          <p:nvPr/>
        </p:nvSpPr>
        <p:spPr>
          <a:xfrm>
            <a:off x="4060193" y="54755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50000"/>
                </a:solidFill>
              </a:rPr>
              <a:t>amet</a:t>
            </a:r>
            <a:r>
              <a:rPr lang="en-US" altLang="ko-KR" sz="1200" dirty="0">
                <a:solidFill>
                  <a:srgbClr val="250000"/>
                </a:solidFill>
              </a:rPr>
              <a:t>, </a:t>
            </a:r>
            <a:r>
              <a:rPr lang="en-US" altLang="ko-KR" sz="12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200" dirty="0">
                <a:solidFill>
                  <a:srgbClr val="250000"/>
                </a:solidFill>
              </a:rPr>
              <a:t> </a:t>
            </a:r>
            <a:r>
              <a:rPr lang="en-US" altLang="ko-KR" sz="1200" dirty="0" err="1">
                <a:solidFill>
                  <a:srgbClr val="250000"/>
                </a:solidFill>
              </a:rPr>
              <a:t>adipisicing</a:t>
            </a:r>
            <a:r>
              <a:rPr lang="en-US" altLang="ko-KR" sz="1200" dirty="0">
                <a:solidFill>
                  <a:srgbClr val="250000"/>
                </a:solidFill>
              </a:rPr>
              <a:t> </a:t>
            </a:r>
            <a:r>
              <a:rPr lang="en-US" altLang="ko-KR" sz="1200" dirty="0" err="1">
                <a:solidFill>
                  <a:srgbClr val="250000"/>
                </a:solidFill>
              </a:rPr>
              <a:t>elit</a:t>
            </a:r>
            <a:endParaRPr lang="ko-KR" altLang="en-US" sz="1200" dirty="0">
              <a:solidFill>
                <a:srgbClr val="250000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1B93B77-4DC4-45D1-A93E-87390C788A35}"/>
              </a:ext>
            </a:extLst>
          </p:cNvPr>
          <p:cNvSpPr/>
          <p:nvPr/>
        </p:nvSpPr>
        <p:spPr>
          <a:xfrm>
            <a:off x="4586889" y="2200044"/>
            <a:ext cx="645952" cy="2674458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dirty="0">
                <a:solidFill>
                  <a:srgbClr val="250000"/>
                </a:solidFill>
                <a:latin typeface="+mj-lt"/>
              </a:rPr>
              <a:t>200</a:t>
            </a:r>
            <a:endParaRPr lang="ko-KR" altLang="en-US" sz="14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591B9611-7384-4C0B-A3F8-909749F56CFF}"/>
              </a:ext>
            </a:extLst>
          </p:cNvPr>
          <p:cNvSpPr/>
          <p:nvPr/>
        </p:nvSpPr>
        <p:spPr>
          <a:xfrm>
            <a:off x="5383843" y="3228763"/>
            <a:ext cx="645952" cy="1645738"/>
          </a:xfrm>
          <a:prstGeom prst="rect">
            <a:avLst/>
          </a:prstGeom>
          <a:solidFill>
            <a:srgbClr val="250000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140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25BE026-1C86-4E45-9D68-E3D6A76EF3E7}"/>
              </a:ext>
            </a:extLst>
          </p:cNvPr>
          <p:cNvSpPr/>
          <p:nvPr/>
        </p:nvSpPr>
        <p:spPr>
          <a:xfrm>
            <a:off x="7282286" y="5087979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25000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1C8A2C85-3912-4B50-850E-08B889201762}"/>
              </a:ext>
            </a:extLst>
          </p:cNvPr>
          <p:cNvSpPr/>
          <p:nvPr/>
        </p:nvSpPr>
        <p:spPr>
          <a:xfrm>
            <a:off x="7282286" y="54755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5000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50000"/>
                </a:solidFill>
              </a:rPr>
              <a:t>amet</a:t>
            </a:r>
            <a:r>
              <a:rPr lang="en-US" altLang="ko-KR" sz="1200" dirty="0">
                <a:solidFill>
                  <a:srgbClr val="250000"/>
                </a:solidFill>
              </a:rPr>
              <a:t>, </a:t>
            </a:r>
            <a:r>
              <a:rPr lang="en-US" altLang="ko-KR" sz="1200" dirty="0" err="1">
                <a:solidFill>
                  <a:srgbClr val="250000"/>
                </a:solidFill>
              </a:rPr>
              <a:t>consectetur</a:t>
            </a:r>
            <a:r>
              <a:rPr lang="en-US" altLang="ko-KR" sz="1200" dirty="0">
                <a:solidFill>
                  <a:srgbClr val="250000"/>
                </a:solidFill>
              </a:rPr>
              <a:t> </a:t>
            </a:r>
            <a:r>
              <a:rPr lang="en-US" altLang="ko-KR" sz="1200" dirty="0" err="1">
                <a:solidFill>
                  <a:srgbClr val="250000"/>
                </a:solidFill>
              </a:rPr>
              <a:t>adipisicing</a:t>
            </a:r>
            <a:r>
              <a:rPr lang="en-US" altLang="ko-KR" sz="1200" dirty="0">
                <a:solidFill>
                  <a:srgbClr val="250000"/>
                </a:solidFill>
              </a:rPr>
              <a:t> </a:t>
            </a:r>
            <a:r>
              <a:rPr lang="en-US" altLang="ko-KR" sz="1200" dirty="0" err="1">
                <a:solidFill>
                  <a:srgbClr val="250000"/>
                </a:solidFill>
              </a:rPr>
              <a:t>elit</a:t>
            </a:r>
            <a:endParaRPr lang="ko-KR" altLang="en-US" sz="1200" dirty="0">
              <a:solidFill>
                <a:srgbClr val="250000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D40A96D-B94A-4FDA-AAD9-D9FE886B3F02}"/>
              </a:ext>
            </a:extLst>
          </p:cNvPr>
          <p:cNvSpPr/>
          <p:nvPr/>
        </p:nvSpPr>
        <p:spPr>
          <a:xfrm>
            <a:off x="7808982" y="2520878"/>
            <a:ext cx="645952" cy="2353624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dirty="0">
                <a:solidFill>
                  <a:srgbClr val="250000"/>
                </a:solidFill>
                <a:latin typeface="+mj-lt"/>
              </a:rPr>
              <a:t>180</a:t>
            </a:r>
            <a:endParaRPr lang="ko-KR" altLang="en-US" sz="1400" dirty="0">
              <a:solidFill>
                <a:srgbClr val="250000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73716926-2C41-426D-BA3B-F6077D80EB78}"/>
              </a:ext>
            </a:extLst>
          </p:cNvPr>
          <p:cNvSpPr/>
          <p:nvPr/>
        </p:nvSpPr>
        <p:spPr>
          <a:xfrm>
            <a:off x="8605936" y="2398616"/>
            <a:ext cx="645952" cy="2475885"/>
          </a:xfrm>
          <a:prstGeom prst="rect">
            <a:avLst/>
          </a:prstGeom>
          <a:solidFill>
            <a:srgbClr val="250000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195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C2F8D742-2F3B-4E44-AEC8-7284050DFB60}"/>
              </a:ext>
            </a:extLst>
          </p:cNvPr>
          <p:cNvSpPr/>
          <p:nvPr/>
        </p:nvSpPr>
        <p:spPr>
          <a:xfrm>
            <a:off x="9876430" y="4897585"/>
            <a:ext cx="357691" cy="357691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250000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B86B3A2-6B9A-40ED-8F18-5E54C60287D4}"/>
              </a:ext>
            </a:extLst>
          </p:cNvPr>
          <p:cNvSpPr/>
          <p:nvPr/>
        </p:nvSpPr>
        <p:spPr>
          <a:xfrm>
            <a:off x="10284921" y="4922542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dirty="0">
                <a:solidFill>
                  <a:srgbClr val="250000"/>
                </a:solidFill>
              </a:rPr>
              <a:t>Lorem ipsum</a:t>
            </a:r>
            <a:endParaRPr lang="ko-KR" altLang="en-US" sz="1400" dirty="0">
              <a:solidFill>
                <a:srgbClr val="250000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BD3EC8C-71D0-4BB8-94F5-A78EE5B726DC}"/>
              </a:ext>
            </a:extLst>
          </p:cNvPr>
          <p:cNvSpPr/>
          <p:nvPr/>
        </p:nvSpPr>
        <p:spPr>
          <a:xfrm>
            <a:off x="9876430" y="5525803"/>
            <a:ext cx="357691" cy="357691"/>
          </a:xfrm>
          <a:prstGeom prst="rect">
            <a:avLst/>
          </a:prstGeom>
          <a:solidFill>
            <a:srgbClr val="25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F996F2F-5048-4428-A408-6F63CD8C20A3}"/>
              </a:ext>
            </a:extLst>
          </p:cNvPr>
          <p:cNvSpPr/>
          <p:nvPr/>
        </p:nvSpPr>
        <p:spPr>
          <a:xfrm>
            <a:off x="10284921" y="5550760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dirty="0">
                <a:solidFill>
                  <a:srgbClr val="250000"/>
                </a:solidFill>
              </a:rPr>
              <a:t>Lorem ipsum</a:t>
            </a:r>
            <a:endParaRPr lang="ko-KR" altLang="en-US" sz="1400" dirty="0">
              <a:solidFill>
                <a:srgbClr val="25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7AC4989-B638-47A1-B1F3-599DDAEA32B2}"/>
              </a:ext>
            </a:extLst>
          </p:cNvPr>
          <p:cNvSpPr txBox="1"/>
          <p:nvPr/>
        </p:nvSpPr>
        <p:spPr>
          <a:xfrm>
            <a:off x="1679036" y="572078"/>
            <a:ext cx="8833928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50000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solidFill>
                <a:srgbClr val="25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58280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lkatra SemiBold - Rubik Light">
      <a:majorFont>
        <a:latin typeface="Alkatra SemiBold"/>
        <a:ea typeface="Arial Unicode MS"/>
        <a:cs typeface=""/>
      </a:majorFont>
      <a:minorFont>
        <a:latin typeface="Rubik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50000"/>
        </a:solidFill>
        <a:ln w="3175" cap="flat">
          <a:noFill/>
          <a:prstDash val="solid"/>
          <a:miter/>
        </a:ln>
        <a:effectLst/>
      </a:spPr>
      <a:bodyPr rtlCol="0" anchor="ctr"/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noFill/>
        <a:ln>
          <a:solidFill>
            <a:schemeClr val="tx1"/>
          </a:solidFill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4362</TotalTime>
  <Words>1313</Words>
  <Application>Microsoft Office PowerPoint</Application>
  <PresentationFormat>와이드스크린</PresentationFormat>
  <Paragraphs>193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Wingdings</vt:lpstr>
      <vt:lpstr>맑은 고딕</vt:lpstr>
      <vt:lpstr>Alkatra SemiBold</vt:lpstr>
      <vt:lpstr>Arial Unicode MS</vt:lpstr>
      <vt:lpstr>Arial</vt:lpstr>
      <vt:lpstr>Rubik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271</cp:revision>
  <dcterms:created xsi:type="dcterms:W3CDTF">2019-04-06T05:20:47Z</dcterms:created>
  <dcterms:modified xsi:type="dcterms:W3CDTF">2023-05-30T22:43:53Z</dcterms:modified>
</cp:coreProperties>
</file>