
<file path=[Content_Types].xml><?xml version="1.0" encoding="utf-8"?>
<Types xmlns="http://schemas.openxmlformats.org/package/2006/content-types">
  <Default ContentType="application/x-fontdata" Extension="fntdata"/>
  <Default ContentType="image/gif" Extension="gif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25"/>
    <p:sldId id="257" r:id="rId26"/>
    <p:sldId id="258" r:id="rId27"/>
    <p:sldId id="259" r:id="rId28"/>
    <p:sldId id="260" r:id="rId29"/>
    <p:sldId id="261" r:id="rId30"/>
    <p:sldId id="262" r:id="rId31"/>
    <p:sldId id="263" r:id="rId32"/>
    <p:sldId id="264" r:id="rId33"/>
    <p:sldId id="265" r:id="rId34"/>
    <p:sldId id="266" r:id="rId35"/>
    <p:sldId id="267" r:id="rId36"/>
    <p:sldId id="268" r:id="rId37"/>
    <p:sldId id="269" r:id="rId38"/>
    <p:sldId id="270" r:id="rId39"/>
    <p:sldId id="271" r:id="rId40"/>
    <p:sldId id="272" r:id="rId41"/>
    <p:sldId id="273" r:id="rId42"/>
    <p:sldId id="274" r:id="rId43"/>
    <p:sldId id="275" r:id="rId44"/>
    <p:sldId id="276" r:id="rId45"/>
    <p:sldId id="277" r:id="rId46"/>
    <p:sldId id="278" r:id="rId47"/>
    <p:sldId id="279" r:id="rId48"/>
    <p:sldId id="280" r:id="rId49"/>
  </p:sldIdLst>
  <p:sldSz cx="18288000" cy="10287000"/>
  <p:notesSz cx="6858000" cy="9144000"/>
  <p:embeddedFontLst>
    <p:embeddedFont>
      <p:font typeface="Arimo" charset="1" panose="020B0604020202020204"/>
      <p:regular r:id="rId6"/>
    </p:embeddedFont>
    <p:embeddedFont>
      <p:font typeface="Arimo Bold" charset="1" panose="020B0704020202020204"/>
      <p:regular r:id="rId7"/>
    </p:embeddedFont>
    <p:embeddedFont>
      <p:font typeface="Arimo Italics" charset="1" panose="020B0604020202090204"/>
      <p:regular r:id="rId8"/>
    </p:embeddedFont>
    <p:embeddedFont>
      <p:font typeface="Arimo Bold Italics" charset="1" panose="020B0704020202090204"/>
      <p:regular r:id="rId9"/>
    </p:embeddedFont>
    <p:embeddedFont>
      <p:font typeface="Roboto" charset="1" panose="02000000000000000000"/>
      <p:regular r:id="rId10"/>
    </p:embeddedFont>
    <p:embeddedFont>
      <p:font typeface="Roboto Bold" charset="1" panose="02000000000000000000"/>
      <p:regular r:id="rId11"/>
    </p:embeddedFont>
    <p:embeddedFont>
      <p:font typeface="Roboto Italics" charset="1" panose="02000000000000000000"/>
      <p:regular r:id="rId12"/>
    </p:embeddedFont>
    <p:embeddedFont>
      <p:font typeface="Roboto Bold Italics" charset="1" panose="02000000000000000000"/>
      <p:regular r:id="rId13"/>
    </p:embeddedFont>
    <p:embeddedFont>
      <p:font typeface="Noto Sans" charset="1" panose="020B0502040504020204"/>
      <p:regular r:id="rId14"/>
    </p:embeddedFont>
    <p:embeddedFont>
      <p:font typeface="Noto Sans Bold" charset="1" panose="020B0802040504020204"/>
      <p:regular r:id="rId15"/>
    </p:embeddedFont>
    <p:embeddedFont>
      <p:font typeface="Noto Sans Italics" charset="1" panose="020B0502040504090204"/>
      <p:regular r:id="rId16"/>
    </p:embeddedFont>
    <p:embeddedFont>
      <p:font typeface="Noto Sans Bold Italics" charset="1" panose="020B0802040504090204"/>
      <p:regular r:id="rId17"/>
    </p:embeddedFont>
    <p:embeddedFont>
      <p:font typeface="Assistant Regular" charset="1" panose="00000500000000000000"/>
      <p:regular r:id="rId18"/>
    </p:embeddedFont>
    <p:embeddedFont>
      <p:font typeface="Assistant Regular Bold" charset="1" panose="00000700000000000000"/>
      <p:regular r:id="rId19"/>
    </p:embeddedFont>
    <p:embeddedFont>
      <p:font typeface="Open Sauce" charset="1" panose="00000500000000000000"/>
      <p:regular r:id="rId20"/>
    </p:embeddedFont>
    <p:embeddedFont>
      <p:font typeface="Open Sauce Bold" charset="1" panose="00000800000000000000"/>
      <p:regular r:id="rId21"/>
    </p:embeddedFont>
    <p:embeddedFont>
      <p:font typeface="Open Sauce Italics" charset="1" panose="00000500000000000000"/>
      <p:regular r:id="rId22"/>
    </p:embeddedFont>
    <p:embeddedFont>
      <p:font typeface="Open Sauce Bold Italics" charset="1" panose="00000800000000000000"/>
      <p:regular r:id="rId23"/>
    </p:embeddedFont>
    <p:embeddedFont>
      <p:font typeface="Paytone One" charset="1" panose="00000500000000000000"/>
      <p:regular r:id="rId2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25" Target="slides/slide1.xml" Type="http://schemas.openxmlformats.org/officeDocument/2006/relationships/slide"/><Relationship Id="rId26" Target="slides/slide2.xml" Type="http://schemas.openxmlformats.org/officeDocument/2006/relationships/slide"/><Relationship Id="rId27" Target="slides/slide3.xml" Type="http://schemas.openxmlformats.org/officeDocument/2006/relationships/slide"/><Relationship Id="rId28" Target="slides/slide4.xml" Type="http://schemas.openxmlformats.org/officeDocument/2006/relationships/slide"/><Relationship Id="rId29" Target="slides/slide5.xml" Type="http://schemas.openxmlformats.org/officeDocument/2006/relationships/slide"/><Relationship Id="rId3" Target="viewProps.xml" Type="http://schemas.openxmlformats.org/officeDocument/2006/relationships/viewProps"/><Relationship Id="rId30" Target="slides/slide6.xml" Type="http://schemas.openxmlformats.org/officeDocument/2006/relationships/slide"/><Relationship Id="rId31" Target="slides/slide7.xml" Type="http://schemas.openxmlformats.org/officeDocument/2006/relationships/slide"/><Relationship Id="rId32" Target="slides/slide8.xml" Type="http://schemas.openxmlformats.org/officeDocument/2006/relationships/slide"/><Relationship Id="rId33" Target="slides/slide9.xml" Type="http://schemas.openxmlformats.org/officeDocument/2006/relationships/slide"/><Relationship Id="rId34" Target="slides/slide10.xml" Type="http://schemas.openxmlformats.org/officeDocument/2006/relationships/slide"/><Relationship Id="rId35" Target="slides/slide11.xml" Type="http://schemas.openxmlformats.org/officeDocument/2006/relationships/slide"/><Relationship Id="rId36" Target="slides/slide12.xml" Type="http://schemas.openxmlformats.org/officeDocument/2006/relationships/slide"/><Relationship Id="rId37" Target="slides/slide13.xml" Type="http://schemas.openxmlformats.org/officeDocument/2006/relationships/slide"/><Relationship Id="rId38" Target="slides/slide14.xml" Type="http://schemas.openxmlformats.org/officeDocument/2006/relationships/slide"/><Relationship Id="rId39" Target="slides/slide15.xml" Type="http://schemas.openxmlformats.org/officeDocument/2006/relationships/slide"/><Relationship Id="rId4" Target="theme/theme1.xml" Type="http://schemas.openxmlformats.org/officeDocument/2006/relationships/theme"/><Relationship Id="rId40" Target="slides/slide16.xml" Type="http://schemas.openxmlformats.org/officeDocument/2006/relationships/slide"/><Relationship Id="rId41" Target="slides/slide17.xml" Type="http://schemas.openxmlformats.org/officeDocument/2006/relationships/slide"/><Relationship Id="rId42" Target="slides/slide18.xml" Type="http://schemas.openxmlformats.org/officeDocument/2006/relationships/slide"/><Relationship Id="rId43" Target="slides/slide19.xml" Type="http://schemas.openxmlformats.org/officeDocument/2006/relationships/slide"/><Relationship Id="rId44" Target="slides/slide20.xml" Type="http://schemas.openxmlformats.org/officeDocument/2006/relationships/slide"/><Relationship Id="rId45" Target="slides/slide21.xml" Type="http://schemas.openxmlformats.org/officeDocument/2006/relationships/slide"/><Relationship Id="rId46" Target="slides/slide22.xml" Type="http://schemas.openxmlformats.org/officeDocument/2006/relationships/slide"/><Relationship Id="rId47" Target="slides/slide23.xml" Type="http://schemas.openxmlformats.org/officeDocument/2006/relationships/slide"/><Relationship Id="rId48" Target="slides/slide24.xml" Type="http://schemas.openxmlformats.org/officeDocument/2006/relationships/slide"/><Relationship Id="rId49" Target="slides/slide25.xml" Type="http://schemas.openxmlformats.org/officeDocument/2006/relationships/slide"/><Relationship Id="rId5" Target="tableStyles.xml" Type="http://schemas.openxmlformats.org/officeDocument/2006/relationships/tableStyles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gif" Type="http://schemas.openxmlformats.org/officeDocument/2006/relationships/image"/><Relationship Id="rId4" Target="../media/image3.jpe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3.jpeg" Type="http://schemas.openxmlformats.org/officeDocument/2006/relationships/image"/><Relationship Id="rId3" Target="../media/image34.gif" Type="http://schemas.openxmlformats.org/officeDocument/2006/relationships/image"/><Relationship Id="rId4" Target="../media/image1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5.jpeg" Type="http://schemas.openxmlformats.org/officeDocument/2006/relationships/image"/><Relationship Id="rId3" Target="../media/image36.gif" Type="http://schemas.openxmlformats.org/officeDocument/2006/relationships/image"/><Relationship Id="rId4" Target="../media/image14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7.gif" Type="http://schemas.openxmlformats.org/officeDocument/2006/relationships/image"/><Relationship Id="rId3" Target="../media/image14.png" Type="http://schemas.openxmlformats.org/officeDocument/2006/relationships/image"/><Relationship Id="rId4" Target="../media/image27.png" Type="http://schemas.openxmlformats.org/officeDocument/2006/relationships/image"/><Relationship Id="rId5" Target="../media/image1.png" Type="http://schemas.openxmlformats.org/officeDocument/2006/relationships/image"/><Relationship Id="rId6" Target="../media/image38.png" Type="http://schemas.openxmlformats.org/officeDocument/2006/relationships/image"/><Relationship Id="rId7" Target="../media/image39.png" Type="http://schemas.openxmlformats.org/officeDocument/2006/relationships/image"/><Relationship Id="rId8" Target="../media/image40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1.gif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gif" Type="http://schemas.openxmlformats.org/officeDocument/2006/relationships/image"/><Relationship Id="rId3" Target="../media/image42.jpeg" Type="http://schemas.openxmlformats.org/officeDocument/2006/relationships/image"/><Relationship Id="rId4" Target="../media/image43.jpeg" Type="http://schemas.openxmlformats.org/officeDocument/2006/relationships/image"/><Relationship Id="rId5" Target="../media/image44.jpeg" Type="http://schemas.openxmlformats.org/officeDocument/2006/relationships/image"/><Relationship Id="rId6" Target="../media/image45.jpe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6.jpeg" Type="http://schemas.openxmlformats.org/officeDocument/2006/relationships/image"/><Relationship Id="rId3" Target="../media/image11.gif" Type="http://schemas.openxmlformats.org/officeDocument/2006/relationships/image"/><Relationship Id="rId4" Target="../media/image28.gif" Type="http://schemas.openxmlformats.org/officeDocument/2006/relationships/image"/><Relationship Id="rId5" Target="../media/image47.jpeg" Type="http://schemas.openxmlformats.org/officeDocument/2006/relationships/image"/><Relationship Id="rId6" Target="../media/image1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8.gif" Type="http://schemas.openxmlformats.org/officeDocument/2006/relationships/image"/><Relationship Id="rId3" Target="../media/image48.jpeg" Type="http://schemas.openxmlformats.org/officeDocument/2006/relationships/image"/><Relationship Id="rId4" Target="../media/image27.pn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8.gif" Type="http://schemas.openxmlformats.org/officeDocument/2006/relationships/image"/><Relationship Id="rId2" Target="../media/image23.png" Type="http://schemas.openxmlformats.org/officeDocument/2006/relationships/image"/><Relationship Id="rId3" Target="../media/image24.svg" Type="http://schemas.openxmlformats.org/officeDocument/2006/relationships/image"/><Relationship Id="rId4" Target="../media/image49.png" Type="http://schemas.openxmlformats.org/officeDocument/2006/relationships/image"/><Relationship Id="rId5" Target="../media/image50.svg" Type="http://schemas.openxmlformats.org/officeDocument/2006/relationships/image"/><Relationship Id="rId6" Target="../media/image17.png" Type="http://schemas.openxmlformats.org/officeDocument/2006/relationships/image"/><Relationship Id="rId7" Target="../media/image18.svg" Type="http://schemas.openxmlformats.org/officeDocument/2006/relationships/image"/><Relationship Id="rId8" Target="../media/image51.png" Type="http://schemas.openxmlformats.org/officeDocument/2006/relationships/image"/><Relationship Id="rId9" Target="../media/image52.sv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8.gif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gif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3.gif" Type="http://schemas.openxmlformats.org/officeDocument/2006/relationships/image"/><Relationship Id="rId3" Target="../media/image42.jpeg" Type="http://schemas.openxmlformats.org/officeDocument/2006/relationships/image"/><Relationship Id="rId4" Target="../media/image43.jpeg" Type="http://schemas.openxmlformats.org/officeDocument/2006/relationships/image"/><Relationship Id="rId5" Target="../media/image44.jpeg" Type="http://schemas.openxmlformats.org/officeDocument/2006/relationships/image"/><Relationship Id="rId6" Target="../media/image54.jpeg" Type="http://schemas.openxmlformats.org/officeDocument/2006/relationships/image"/><Relationship Id="rId7" Target="../media/image45.jpeg" Type="http://schemas.openxmlformats.org/officeDocument/2006/relationships/image"/><Relationship Id="rId8" Target="../media/image55.jpeg" Type="http://schemas.openxmlformats.org/officeDocument/2006/relationships/image"/><Relationship Id="rId9" Target="../media/image56.jpe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3.gif" Type="http://schemas.openxmlformats.org/officeDocument/2006/relationships/image"/><Relationship Id="rId11" Target="../media/image11.gif" Type="http://schemas.openxmlformats.org/officeDocument/2006/relationships/image"/><Relationship Id="rId12" Target="../media/image36.gif" Type="http://schemas.openxmlformats.org/officeDocument/2006/relationships/image"/><Relationship Id="rId13" Target="../media/image41.gif" Type="http://schemas.openxmlformats.org/officeDocument/2006/relationships/image"/><Relationship Id="rId14" Target="../media/image28.gif" Type="http://schemas.openxmlformats.org/officeDocument/2006/relationships/image"/><Relationship Id="rId15" Target="../media/image10.png" Type="http://schemas.openxmlformats.org/officeDocument/2006/relationships/image"/><Relationship Id="rId16" Target="../media/image8.png" Type="http://schemas.openxmlformats.org/officeDocument/2006/relationships/image"/><Relationship Id="rId17" Target="../media/image4.png" Type="http://schemas.openxmlformats.org/officeDocument/2006/relationships/image"/><Relationship Id="rId18" Target="../media/image13.gif" Type="http://schemas.openxmlformats.org/officeDocument/2006/relationships/image"/><Relationship Id="rId2" Target="../media/image37.gif" Type="http://schemas.openxmlformats.org/officeDocument/2006/relationships/image"/><Relationship Id="rId3" Target="../media/image14.png" Type="http://schemas.openxmlformats.org/officeDocument/2006/relationships/image"/><Relationship Id="rId4" Target="../media/image27.png" Type="http://schemas.openxmlformats.org/officeDocument/2006/relationships/image"/><Relationship Id="rId5" Target="../media/image1.png" Type="http://schemas.openxmlformats.org/officeDocument/2006/relationships/image"/><Relationship Id="rId6" Target="../media/image38.png" Type="http://schemas.openxmlformats.org/officeDocument/2006/relationships/image"/><Relationship Id="rId7" Target="../media/image39.png" Type="http://schemas.openxmlformats.org/officeDocument/2006/relationships/image"/><Relationship Id="rId8" Target="../media/image40.png" Type="http://schemas.openxmlformats.org/officeDocument/2006/relationships/image"/><Relationship Id="rId9" Target="../media/image34.gif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65.png" Type="http://schemas.openxmlformats.org/officeDocument/2006/relationships/image"/><Relationship Id="rId11" Target="../media/image66.svg" Type="http://schemas.openxmlformats.org/officeDocument/2006/relationships/image"/><Relationship Id="rId12" Target="../media/image67.png" Type="http://schemas.openxmlformats.org/officeDocument/2006/relationships/image"/><Relationship Id="rId13" Target="../media/image68.svg" Type="http://schemas.openxmlformats.org/officeDocument/2006/relationships/image"/><Relationship Id="rId14" Target="../media/image69.png" Type="http://schemas.openxmlformats.org/officeDocument/2006/relationships/image"/><Relationship Id="rId15" Target="../media/image70.svg" Type="http://schemas.openxmlformats.org/officeDocument/2006/relationships/image"/><Relationship Id="rId16" Target="../media/image71.png" Type="http://schemas.openxmlformats.org/officeDocument/2006/relationships/image"/><Relationship Id="rId17" Target="../media/image72.svg" Type="http://schemas.openxmlformats.org/officeDocument/2006/relationships/image"/><Relationship Id="rId18" Target="../media/image73.png" Type="http://schemas.openxmlformats.org/officeDocument/2006/relationships/image"/><Relationship Id="rId19" Target="../media/image74.svg" Type="http://schemas.openxmlformats.org/officeDocument/2006/relationships/image"/><Relationship Id="rId2" Target="../media/image57.png" Type="http://schemas.openxmlformats.org/officeDocument/2006/relationships/image"/><Relationship Id="rId20" Target="../media/image75.png" Type="http://schemas.openxmlformats.org/officeDocument/2006/relationships/image"/><Relationship Id="rId21" Target="../media/image76.svg" Type="http://schemas.openxmlformats.org/officeDocument/2006/relationships/image"/><Relationship Id="rId22" Target="../media/image77.png" Type="http://schemas.openxmlformats.org/officeDocument/2006/relationships/image"/><Relationship Id="rId23" Target="../media/image78.svg" Type="http://schemas.openxmlformats.org/officeDocument/2006/relationships/image"/><Relationship Id="rId24" Target="../media/image79.png" Type="http://schemas.openxmlformats.org/officeDocument/2006/relationships/image"/><Relationship Id="rId25" Target="../media/image80.svg" Type="http://schemas.openxmlformats.org/officeDocument/2006/relationships/image"/><Relationship Id="rId26" Target="../media/image81.png" Type="http://schemas.openxmlformats.org/officeDocument/2006/relationships/image"/><Relationship Id="rId27" Target="../media/image82.svg" Type="http://schemas.openxmlformats.org/officeDocument/2006/relationships/image"/><Relationship Id="rId28" Target="../media/image83.png" Type="http://schemas.openxmlformats.org/officeDocument/2006/relationships/image"/><Relationship Id="rId29" Target="../media/image84.svg" Type="http://schemas.openxmlformats.org/officeDocument/2006/relationships/image"/><Relationship Id="rId3" Target="../media/image58.svg" Type="http://schemas.openxmlformats.org/officeDocument/2006/relationships/image"/><Relationship Id="rId30" Target="../media/image85.png" Type="http://schemas.openxmlformats.org/officeDocument/2006/relationships/image"/><Relationship Id="rId31" Target="../media/image86.svg" Type="http://schemas.openxmlformats.org/officeDocument/2006/relationships/image"/><Relationship Id="rId32" Target="../media/image87.png" Type="http://schemas.openxmlformats.org/officeDocument/2006/relationships/image"/><Relationship Id="rId33" Target="../media/image88.svg" Type="http://schemas.openxmlformats.org/officeDocument/2006/relationships/image"/><Relationship Id="rId34" Target="../media/image89.png" Type="http://schemas.openxmlformats.org/officeDocument/2006/relationships/image"/><Relationship Id="rId35" Target="../media/image90.svg" Type="http://schemas.openxmlformats.org/officeDocument/2006/relationships/image"/><Relationship Id="rId36" Target="../media/image91.png" Type="http://schemas.openxmlformats.org/officeDocument/2006/relationships/image"/><Relationship Id="rId37" Target="../media/image92.svg" Type="http://schemas.openxmlformats.org/officeDocument/2006/relationships/image"/><Relationship Id="rId38" Target="../media/image93.png" Type="http://schemas.openxmlformats.org/officeDocument/2006/relationships/image"/><Relationship Id="rId39" Target="../media/image94.svg" Type="http://schemas.openxmlformats.org/officeDocument/2006/relationships/image"/><Relationship Id="rId4" Target="../media/image59.png" Type="http://schemas.openxmlformats.org/officeDocument/2006/relationships/image"/><Relationship Id="rId40" Target="../media/image95.png" Type="http://schemas.openxmlformats.org/officeDocument/2006/relationships/image"/><Relationship Id="rId41" Target="../media/image96.svg" Type="http://schemas.openxmlformats.org/officeDocument/2006/relationships/image"/><Relationship Id="rId42" Target="../media/image97.png" Type="http://schemas.openxmlformats.org/officeDocument/2006/relationships/image"/><Relationship Id="rId43" Target="../media/image98.svg" Type="http://schemas.openxmlformats.org/officeDocument/2006/relationships/image"/><Relationship Id="rId44" Target="../media/image99.png" Type="http://schemas.openxmlformats.org/officeDocument/2006/relationships/image"/><Relationship Id="rId45" Target="../media/image100.svg" Type="http://schemas.openxmlformats.org/officeDocument/2006/relationships/image"/><Relationship Id="rId46" Target="../media/image101.png" Type="http://schemas.openxmlformats.org/officeDocument/2006/relationships/image"/><Relationship Id="rId47" Target="../media/image102.svg" Type="http://schemas.openxmlformats.org/officeDocument/2006/relationships/image"/><Relationship Id="rId48" Target="../media/image103.png" Type="http://schemas.openxmlformats.org/officeDocument/2006/relationships/image"/><Relationship Id="rId49" Target="../media/image104.svg" Type="http://schemas.openxmlformats.org/officeDocument/2006/relationships/image"/><Relationship Id="rId5" Target="../media/image60.svg" Type="http://schemas.openxmlformats.org/officeDocument/2006/relationships/image"/><Relationship Id="rId50" Target="../media/image105.png" Type="http://schemas.openxmlformats.org/officeDocument/2006/relationships/image"/><Relationship Id="rId51" Target="../media/image106.svg" Type="http://schemas.openxmlformats.org/officeDocument/2006/relationships/image"/><Relationship Id="rId52" Target="../media/image107.png" Type="http://schemas.openxmlformats.org/officeDocument/2006/relationships/image"/><Relationship Id="rId53" Target="../media/image108.svg" Type="http://schemas.openxmlformats.org/officeDocument/2006/relationships/image"/><Relationship Id="rId54" Target="../media/image109.png" Type="http://schemas.openxmlformats.org/officeDocument/2006/relationships/image"/><Relationship Id="rId55" Target="../media/image110.svg" Type="http://schemas.openxmlformats.org/officeDocument/2006/relationships/image"/><Relationship Id="rId56" Target="../media/image111.png" Type="http://schemas.openxmlformats.org/officeDocument/2006/relationships/image"/><Relationship Id="rId57" Target="../media/image112.svg" Type="http://schemas.openxmlformats.org/officeDocument/2006/relationships/image"/><Relationship Id="rId58" Target="../media/image113.png" Type="http://schemas.openxmlformats.org/officeDocument/2006/relationships/image"/><Relationship Id="rId59" Target="../media/image114.svg" Type="http://schemas.openxmlformats.org/officeDocument/2006/relationships/image"/><Relationship Id="rId6" Target="../media/image61.png" Type="http://schemas.openxmlformats.org/officeDocument/2006/relationships/image"/><Relationship Id="rId60" Target="../media/image115.png" Type="http://schemas.openxmlformats.org/officeDocument/2006/relationships/image"/><Relationship Id="rId61" Target="../media/image116.svg" Type="http://schemas.openxmlformats.org/officeDocument/2006/relationships/image"/><Relationship Id="rId62" Target="../media/image117.png" Type="http://schemas.openxmlformats.org/officeDocument/2006/relationships/image"/><Relationship Id="rId63" Target="../media/image118.svg" Type="http://schemas.openxmlformats.org/officeDocument/2006/relationships/image"/><Relationship Id="rId64" Target="../media/image119.png" Type="http://schemas.openxmlformats.org/officeDocument/2006/relationships/image"/><Relationship Id="rId65" Target="../media/image120.svg" Type="http://schemas.openxmlformats.org/officeDocument/2006/relationships/image"/><Relationship Id="rId66" Target="../media/image121.png" Type="http://schemas.openxmlformats.org/officeDocument/2006/relationships/image"/><Relationship Id="rId67" Target="../media/image122.svg" Type="http://schemas.openxmlformats.org/officeDocument/2006/relationships/image"/><Relationship Id="rId68" Target="../media/image123.png" Type="http://schemas.openxmlformats.org/officeDocument/2006/relationships/image"/><Relationship Id="rId69" Target="../media/image124.svg" Type="http://schemas.openxmlformats.org/officeDocument/2006/relationships/image"/><Relationship Id="rId7" Target="../media/image62.svg" Type="http://schemas.openxmlformats.org/officeDocument/2006/relationships/image"/><Relationship Id="rId70" Target="../media/image125.png" Type="http://schemas.openxmlformats.org/officeDocument/2006/relationships/image"/><Relationship Id="rId71" Target="../media/image126.svg" Type="http://schemas.openxmlformats.org/officeDocument/2006/relationships/image"/><Relationship Id="rId72" Target="../media/image127.png" Type="http://schemas.openxmlformats.org/officeDocument/2006/relationships/image"/><Relationship Id="rId73" Target="../media/image128.svg" Type="http://schemas.openxmlformats.org/officeDocument/2006/relationships/image"/><Relationship Id="rId74" Target="../media/image129.png" Type="http://schemas.openxmlformats.org/officeDocument/2006/relationships/image"/><Relationship Id="rId75" Target="../media/image130.svg" Type="http://schemas.openxmlformats.org/officeDocument/2006/relationships/image"/><Relationship Id="rId76" Target="../media/image131.png" Type="http://schemas.openxmlformats.org/officeDocument/2006/relationships/image"/><Relationship Id="rId77" Target="../media/image132.svg" Type="http://schemas.openxmlformats.org/officeDocument/2006/relationships/image"/><Relationship Id="rId78" Target="../media/image133.png" Type="http://schemas.openxmlformats.org/officeDocument/2006/relationships/image"/><Relationship Id="rId79" Target="../media/image134.svg" Type="http://schemas.openxmlformats.org/officeDocument/2006/relationships/image"/><Relationship Id="rId8" Target="../media/image63.png" Type="http://schemas.openxmlformats.org/officeDocument/2006/relationships/image"/><Relationship Id="rId9" Target="../media/image64.sv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5.jpeg" Type="http://schemas.openxmlformats.org/officeDocument/2006/relationships/image"/><Relationship Id="rId3" Target="../media/image27.png" Type="http://schemas.openxmlformats.org/officeDocument/2006/relationships/image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6.jpeg" Type="http://schemas.openxmlformats.org/officeDocument/2006/relationships/image"/><Relationship Id="rId3" Target="../media/image137.jpeg" Type="http://schemas.openxmlformats.org/officeDocument/2006/relationships/image"/><Relationship Id="rId4" Target="../media/image138.jpeg" Type="http://schemas.openxmlformats.org/officeDocument/2006/relationships/image"/><Relationship Id="rId5" Target="../media/image139.jpeg" Type="http://schemas.openxmlformats.org/officeDocument/2006/relationships/image"/></Relationships>
</file>

<file path=ppt/slides/_rels/slide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0.png" Type="http://schemas.openxmlformats.org/officeDocument/2006/relationships/image"/><Relationship Id="rId3" Target="../media/image14.png" Type="http://schemas.openxmlformats.org/officeDocument/2006/relationships/image"/><Relationship Id="rId4" Target="../media/image1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6.png" Type="http://schemas.openxmlformats.org/officeDocument/2006/relationships/image"/><Relationship Id="rId4" Target="../media/image7.png" Type="http://schemas.openxmlformats.org/officeDocument/2006/relationships/image"/><Relationship Id="rId5" Target="../media/image8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6.png" Type="http://schemas.openxmlformats.org/officeDocument/2006/relationships/image"/><Relationship Id="rId4" Target="../media/image9.png" Type="http://schemas.openxmlformats.org/officeDocument/2006/relationships/image"/><Relationship Id="rId5" Target="../media/image10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gif" Type="http://schemas.openxmlformats.org/officeDocument/2006/relationships/image"/><Relationship Id="rId3" Target="../media/image12.jpeg" Type="http://schemas.openxmlformats.org/officeDocument/2006/relationships/image"/><Relationship Id="rId4" Target="../media/image13.gif" Type="http://schemas.openxmlformats.org/officeDocument/2006/relationships/image"/><Relationship Id="rId5" Target="../media/image14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3.png" Type="http://schemas.openxmlformats.org/officeDocument/2006/relationships/image"/><Relationship Id="rId11" Target="../media/image24.svg" Type="http://schemas.openxmlformats.org/officeDocument/2006/relationships/image"/><Relationship Id="rId12" Target="../media/image25.png" Type="http://schemas.openxmlformats.org/officeDocument/2006/relationships/image"/><Relationship Id="rId13" Target="../media/image26.svg" Type="http://schemas.openxmlformats.org/officeDocument/2006/relationships/image"/><Relationship Id="rId2" Target="../media/image15.png" Type="http://schemas.openxmlformats.org/officeDocument/2006/relationships/image"/><Relationship Id="rId3" Target="../media/image16.svg" Type="http://schemas.openxmlformats.org/officeDocument/2006/relationships/image"/><Relationship Id="rId4" Target="../media/image17.png" Type="http://schemas.openxmlformats.org/officeDocument/2006/relationships/image"/><Relationship Id="rId5" Target="../media/image18.svg" Type="http://schemas.openxmlformats.org/officeDocument/2006/relationships/image"/><Relationship Id="rId6" Target="../media/image19.png" Type="http://schemas.openxmlformats.org/officeDocument/2006/relationships/image"/><Relationship Id="rId7" Target="../media/image20.svg" Type="http://schemas.openxmlformats.org/officeDocument/2006/relationships/image"/><Relationship Id="rId8" Target="../media/image21.png" Type="http://schemas.openxmlformats.org/officeDocument/2006/relationships/image"/><Relationship Id="rId9" Target="../media/image22.sv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Relationship Id="rId3" Target="../media/image27.png" Type="http://schemas.openxmlformats.org/officeDocument/2006/relationships/image"/><Relationship Id="rId4" Target="../media/image1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5.png" Type="http://schemas.openxmlformats.org/officeDocument/2006/relationships/image"/><Relationship Id="rId3" Target="../media/image26.svg" Type="http://schemas.openxmlformats.org/officeDocument/2006/relationships/image"/><Relationship Id="rId4" Target="../media/image28.gif" Type="http://schemas.openxmlformats.org/officeDocument/2006/relationships/image"/><Relationship Id="rId5" Target="../media/image29.png" Type="http://schemas.openxmlformats.org/officeDocument/2006/relationships/image"/><Relationship Id="rId6" Target="../media/image30.svg" Type="http://schemas.openxmlformats.org/officeDocument/2006/relationships/image"/><Relationship Id="rId7" Target="../media/image31.png" Type="http://schemas.openxmlformats.org/officeDocument/2006/relationships/image"/><Relationship Id="rId8" Target="../media/image32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55E5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451019" y="7117573"/>
            <a:ext cx="7909106" cy="1075254"/>
            <a:chOff x="0" y="0"/>
            <a:chExt cx="2083057" cy="283194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2083057" cy="283194"/>
            </a:xfrm>
            <a:custGeom>
              <a:avLst/>
              <a:gdLst/>
              <a:ahLst/>
              <a:cxnLst/>
              <a:rect r="r" b="b" t="t" l="l"/>
              <a:pathLst>
                <a:path h="283194" w="2083057">
                  <a:moveTo>
                    <a:pt x="49922" y="0"/>
                  </a:moveTo>
                  <a:lnTo>
                    <a:pt x="2033135" y="0"/>
                  </a:lnTo>
                  <a:cubicBezTo>
                    <a:pt x="2046375" y="0"/>
                    <a:pt x="2059073" y="5260"/>
                    <a:pt x="2068435" y="14622"/>
                  </a:cubicBezTo>
                  <a:cubicBezTo>
                    <a:pt x="2077797" y="23984"/>
                    <a:pt x="2083057" y="36682"/>
                    <a:pt x="2083057" y="49922"/>
                  </a:cubicBezTo>
                  <a:lnTo>
                    <a:pt x="2083057" y="233273"/>
                  </a:lnTo>
                  <a:cubicBezTo>
                    <a:pt x="2083057" y="246513"/>
                    <a:pt x="2077797" y="259211"/>
                    <a:pt x="2068435" y="268573"/>
                  </a:cubicBezTo>
                  <a:cubicBezTo>
                    <a:pt x="2059073" y="277935"/>
                    <a:pt x="2046375" y="283194"/>
                    <a:pt x="2033135" y="283194"/>
                  </a:cubicBezTo>
                  <a:lnTo>
                    <a:pt x="49922" y="283194"/>
                  </a:lnTo>
                  <a:cubicBezTo>
                    <a:pt x="36682" y="283194"/>
                    <a:pt x="23984" y="277935"/>
                    <a:pt x="14622" y="268573"/>
                  </a:cubicBezTo>
                  <a:cubicBezTo>
                    <a:pt x="5260" y="259211"/>
                    <a:pt x="0" y="246513"/>
                    <a:pt x="0" y="233273"/>
                  </a:cubicBezTo>
                  <a:lnTo>
                    <a:pt x="0" y="49922"/>
                  </a:lnTo>
                  <a:cubicBezTo>
                    <a:pt x="0" y="36682"/>
                    <a:pt x="5260" y="23984"/>
                    <a:pt x="14622" y="14622"/>
                  </a:cubicBezTo>
                  <a:cubicBezTo>
                    <a:pt x="23984" y="5260"/>
                    <a:pt x="36682" y="0"/>
                    <a:pt x="49922" y="0"/>
                  </a:cubicBezTo>
                  <a:close/>
                </a:path>
              </a:pathLst>
            </a:custGeom>
            <a:solidFill>
              <a:srgbClr val="C5AEDC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8451019" y="2545311"/>
            <a:ext cx="7909106" cy="54059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4271"/>
              </a:lnSpc>
            </a:pPr>
            <a:r>
              <a:rPr lang="en-US" sz="11893">
                <a:solidFill>
                  <a:srgbClr val="FFFFFF"/>
                </a:solidFill>
                <a:latin typeface="Paytone One"/>
              </a:rPr>
              <a:t>Product</a:t>
            </a:r>
          </a:p>
          <a:p>
            <a:pPr>
              <a:lnSpc>
                <a:spcPts val="14271"/>
              </a:lnSpc>
            </a:pPr>
            <a:r>
              <a:rPr lang="en-US" sz="11893">
                <a:solidFill>
                  <a:srgbClr val="FFFFFF"/>
                </a:solidFill>
                <a:latin typeface="Paytone One"/>
              </a:rPr>
              <a:t>Roadmap </a:t>
            </a:r>
          </a:p>
        </p:txBody>
      </p:sp>
      <p:sp>
        <p:nvSpPr>
          <p:cNvPr name="AutoShape 6" id="6"/>
          <p:cNvSpPr/>
          <p:nvPr/>
        </p:nvSpPr>
        <p:spPr>
          <a:xfrm rot="0">
            <a:off x="12719103" y="7655200"/>
            <a:ext cx="2849966" cy="0"/>
          </a:xfrm>
          <a:prstGeom prst="line">
            <a:avLst/>
          </a:prstGeom>
          <a:ln cap="flat" w="47625">
            <a:solidFill>
              <a:srgbClr val="055E5C"/>
            </a:solidFill>
            <a:prstDash val="solid"/>
            <a:headEnd type="none" len="sm" w="sm"/>
            <a:tailEnd type="arrow" len="sm" w="med"/>
          </a:ln>
        </p:spPr>
      </p:sp>
      <p:grpSp>
        <p:nvGrpSpPr>
          <p:cNvPr name="Group 7" id="7"/>
          <p:cNvGrpSpPr/>
          <p:nvPr/>
        </p:nvGrpSpPr>
        <p:grpSpPr>
          <a:xfrm rot="0">
            <a:off x="14044327" y="7436209"/>
            <a:ext cx="485607" cy="485607"/>
            <a:chOff x="0" y="0"/>
            <a:chExt cx="812800" cy="812800"/>
          </a:xfrm>
        </p:grpSpPr>
        <p:sp>
          <p:nvSpPr>
            <p:cNvPr name="Freeform 8" id="8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55E5C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1410051" y="1210130"/>
            <a:ext cx="3139017" cy="3139017"/>
            <a:chOff x="0" y="0"/>
            <a:chExt cx="812800" cy="812800"/>
          </a:xfrm>
        </p:grpSpPr>
        <p:sp>
          <p:nvSpPr>
            <p:cNvPr name="Freeform 11" id="11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F0C2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pic>
        <p:nvPicPr>
          <p:cNvPr name="Picture 13" id="13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13972785" y="7363238"/>
            <a:ext cx="631549" cy="631549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766247" y="1566325"/>
            <a:ext cx="2426626" cy="2426626"/>
          </a:xfrm>
          <a:prstGeom prst="rect">
            <a:avLst/>
          </a:prstGeom>
        </p:spPr>
      </p:pic>
      <p:grpSp>
        <p:nvGrpSpPr>
          <p:cNvPr name="Group 15" id="15"/>
          <p:cNvGrpSpPr>
            <a:grpSpLocks noChangeAspect="true"/>
          </p:cNvGrpSpPr>
          <p:nvPr/>
        </p:nvGrpSpPr>
        <p:grpSpPr>
          <a:xfrm rot="0">
            <a:off x="1271843" y="1739018"/>
            <a:ext cx="6554450" cy="6554450"/>
            <a:chOff x="0" y="0"/>
            <a:chExt cx="3331210" cy="3331210"/>
          </a:xfrm>
        </p:grpSpPr>
        <p:sp>
          <p:nvSpPr>
            <p:cNvPr name="Freeform 16" id="16"/>
            <p:cNvSpPr/>
            <p:nvPr/>
          </p:nvSpPr>
          <p:spPr>
            <a:xfrm>
              <a:off x="0" y="0"/>
              <a:ext cx="3331210" cy="3331210"/>
            </a:xfrm>
            <a:custGeom>
              <a:avLst/>
              <a:gdLst/>
              <a:ahLst/>
              <a:cxnLst/>
              <a:rect r="r" b="b" t="t" l="l"/>
              <a:pathLst>
                <a:path h="3331210" w="3331210">
                  <a:moveTo>
                    <a:pt x="3331210" y="3331210"/>
                  </a:moveTo>
                  <a:lnTo>
                    <a:pt x="0" y="3331210"/>
                  </a:lnTo>
                  <a:cubicBezTo>
                    <a:pt x="0" y="1490980"/>
                    <a:pt x="1490980" y="0"/>
                    <a:pt x="3331210" y="0"/>
                  </a:cubicBezTo>
                  <a:lnTo>
                    <a:pt x="3331210" y="3331210"/>
                  </a:lnTo>
                  <a:close/>
                </a:path>
              </a:pathLst>
            </a:custGeom>
            <a:blipFill>
              <a:blip r:embed="rId4"/>
              <a:stretch>
                <a:fillRect l="-59821" r="-25220" t="0" b="0"/>
              </a:stretch>
            </a:blipFill>
          </p:spPr>
        </p:sp>
      </p:grpSp>
      <p:sp>
        <p:nvSpPr>
          <p:cNvPr name="TextBox 17" id="17"/>
          <p:cNvSpPr txBox="true"/>
          <p:nvPr/>
        </p:nvSpPr>
        <p:spPr>
          <a:xfrm rot="0">
            <a:off x="9138183" y="7296563"/>
            <a:ext cx="3410264" cy="6982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400"/>
              </a:lnSpc>
            </a:pPr>
            <a:r>
              <a:rPr lang="en-US" sz="4500">
                <a:solidFill>
                  <a:srgbClr val="FFF0C2"/>
                </a:solidFill>
                <a:latin typeface="Roboto"/>
              </a:rPr>
              <a:t>Presentation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55E5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4341962" y="1268096"/>
            <a:ext cx="9326880" cy="4663440"/>
            <a:chOff x="0" y="0"/>
            <a:chExt cx="6350000" cy="3175000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6350000" cy="3175000"/>
            </a:xfrm>
            <a:custGeom>
              <a:avLst/>
              <a:gdLst/>
              <a:ahLst/>
              <a:cxnLst/>
              <a:rect r="r" b="b" t="t" l="l"/>
              <a:pathLst>
                <a:path h="3175000" w="6350000">
                  <a:moveTo>
                    <a:pt x="6350000" y="3175000"/>
                  </a:moveTo>
                  <a:lnTo>
                    <a:pt x="0" y="3175000"/>
                  </a:lnTo>
                  <a:lnTo>
                    <a:pt x="0" y="1574800"/>
                  </a:lnTo>
                  <a:cubicBezTo>
                    <a:pt x="0" y="704850"/>
                    <a:pt x="704850" y="0"/>
                    <a:pt x="1574800" y="0"/>
                  </a:cubicBezTo>
                  <a:lnTo>
                    <a:pt x="4775200" y="0"/>
                  </a:lnTo>
                  <a:cubicBezTo>
                    <a:pt x="5645150" y="0"/>
                    <a:pt x="6350000" y="704850"/>
                    <a:pt x="6350000" y="1574800"/>
                  </a:cubicBezTo>
                  <a:lnTo>
                    <a:pt x="6350000" y="3175000"/>
                  </a:lnTo>
                  <a:close/>
                </a:path>
              </a:pathLst>
            </a:custGeom>
            <a:blipFill>
              <a:blip r:embed="rId2"/>
              <a:stretch>
                <a:fillRect l="0" r="0" t="0" b="-33333"/>
              </a:stretch>
            </a:blipFill>
          </p:spPr>
        </p:sp>
      </p:grpSp>
      <p:pic>
        <p:nvPicPr>
          <p:cNvPr name="Picture 4" id="4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1600220" y="1268096"/>
            <a:ext cx="3298550" cy="2666370"/>
          </a:xfrm>
          <a:prstGeom prst="rect">
            <a:avLst/>
          </a:prstGeom>
        </p:spPr>
      </p:pic>
      <p:sp>
        <p:nvSpPr>
          <p:cNvPr name="TextBox 5" id="5"/>
          <p:cNvSpPr txBox="true"/>
          <p:nvPr/>
        </p:nvSpPr>
        <p:spPr>
          <a:xfrm rot="0">
            <a:off x="5296468" y="6256579"/>
            <a:ext cx="7165873" cy="1143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000"/>
              </a:lnSpc>
            </a:pPr>
            <a:r>
              <a:rPr lang="en-US" sz="7500">
                <a:solidFill>
                  <a:srgbClr val="FFFFFF"/>
                </a:solidFill>
                <a:latin typeface="Paytone One"/>
              </a:rPr>
              <a:t>Hello there!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3916792" y="7676996"/>
            <a:ext cx="10177220" cy="10505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160"/>
              </a:lnSpc>
            </a:pPr>
            <a:r>
              <a:rPr lang="en-US" sz="3200">
                <a:solidFill>
                  <a:srgbClr val="FFFFFF"/>
                </a:solidFill>
                <a:latin typeface="Roboto"/>
              </a:rPr>
              <a:t>We're Team, and We'll be sharing with you our beautiful ideas. Follow ous at @reallygreatsite to learn more.</a:t>
            </a:r>
            <a:r>
              <a:rPr lang="en-US" sz="3200">
                <a:solidFill>
                  <a:srgbClr val="FFFFFF"/>
                </a:solidFill>
                <a:latin typeface="Roboto"/>
              </a:rPr>
              <a:t> </a:t>
            </a:r>
          </a:p>
        </p:txBody>
      </p:sp>
      <p:pic>
        <p:nvPicPr>
          <p:cNvPr name="Picture 7" id="7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3412205" y="3530135"/>
            <a:ext cx="1613365" cy="161336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55E5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9144000" y="870634"/>
            <a:ext cx="8545731" cy="8545731"/>
            <a:chOff x="0" y="0"/>
            <a:chExt cx="6350000" cy="6350000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5715000" y="6350000"/>
                  </a:moveTo>
                  <a:lnTo>
                    <a:pt x="635000" y="6350000"/>
                  </a:lnTo>
                  <a:cubicBezTo>
                    <a:pt x="284480" y="6350000"/>
                    <a:pt x="0" y="6065520"/>
                    <a:pt x="0" y="5715000"/>
                  </a:cubicBezTo>
                  <a:lnTo>
                    <a:pt x="0" y="635000"/>
                  </a:lnTo>
                  <a:cubicBezTo>
                    <a:pt x="0" y="284480"/>
                    <a:pt x="284480" y="0"/>
                    <a:pt x="635000" y="0"/>
                  </a:cubicBezTo>
                  <a:lnTo>
                    <a:pt x="5715000" y="0"/>
                  </a:lnTo>
                  <a:cubicBezTo>
                    <a:pt x="6065520" y="0"/>
                    <a:pt x="6350000" y="284480"/>
                    <a:pt x="6350000" y="635000"/>
                  </a:cubicBezTo>
                  <a:lnTo>
                    <a:pt x="6350000" y="5715000"/>
                  </a:lnTo>
                  <a:cubicBezTo>
                    <a:pt x="6350000" y="6065520"/>
                    <a:pt x="6065520" y="6350000"/>
                    <a:pt x="5715000" y="6350000"/>
                  </a:cubicBezTo>
                  <a:close/>
                </a:path>
              </a:pathLst>
            </a:custGeom>
            <a:blipFill>
              <a:blip r:embed="rId2"/>
              <a:stretch>
                <a:fillRect l="0" r="0" t="-48482" b="-1517"/>
              </a:stretch>
            </a:blipFill>
          </p:spPr>
        </p:sp>
      </p:grpSp>
      <p:pic>
        <p:nvPicPr>
          <p:cNvPr name="Picture 4" id="4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6386617" y="5810514"/>
            <a:ext cx="4714194" cy="2993513"/>
          </a:xfrm>
          <a:prstGeom prst="rect">
            <a:avLst/>
          </a:prstGeom>
        </p:spPr>
      </p:pic>
      <p:sp>
        <p:nvSpPr>
          <p:cNvPr name="TextBox 5" id="5"/>
          <p:cNvSpPr txBox="true"/>
          <p:nvPr/>
        </p:nvSpPr>
        <p:spPr>
          <a:xfrm rot="0">
            <a:off x="1028700" y="3246088"/>
            <a:ext cx="6342526" cy="2286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9000"/>
              </a:lnSpc>
            </a:pPr>
            <a:r>
              <a:rPr lang="en-US" sz="7500">
                <a:solidFill>
                  <a:srgbClr val="FFFFFF"/>
                </a:solidFill>
                <a:latin typeface="Paytone One"/>
              </a:rPr>
              <a:t>Write Your Topic or Idea</a:t>
            </a:r>
          </a:p>
        </p:txBody>
      </p:sp>
      <p:pic>
        <p:nvPicPr>
          <p:cNvPr name="Picture 6" id="6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6829234" y="2221695"/>
            <a:ext cx="1559778" cy="1597724"/>
          </a:xfrm>
          <a:prstGeom prst="rect">
            <a:avLst/>
          </a:prstGeom>
        </p:spPr>
      </p:pic>
      <p:sp>
        <p:nvSpPr>
          <p:cNvPr name="TextBox 7" id="7"/>
          <p:cNvSpPr txBox="true"/>
          <p:nvPr/>
        </p:nvSpPr>
        <p:spPr>
          <a:xfrm rot="0">
            <a:off x="1028700" y="5894737"/>
            <a:ext cx="3871767" cy="10505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160"/>
              </a:lnSpc>
            </a:pPr>
            <a:r>
              <a:rPr lang="en-US" sz="3200">
                <a:solidFill>
                  <a:srgbClr val="FFFFFF"/>
                </a:solidFill>
                <a:latin typeface="Roboto"/>
              </a:rPr>
              <a:t>Elaborate on what you want to discuss. 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55E5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12316283" y="-2636701"/>
            <a:ext cx="8229600" cy="8229600"/>
          </a:xfrm>
          <a:prstGeom prst="rect">
            <a:avLst/>
          </a:prstGeom>
        </p:spPr>
      </p:pic>
      <p:graphicFrame>
        <p:nvGraphicFramePr>
          <p:cNvPr name="Table 3" id="3"/>
          <p:cNvGraphicFramePr>
            <a:graphicFrameLocks noGrp="true"/>
          </p:cNvGraphicFramePr>
          <p:nvPr/>
        </p:nvGraphicFramePr>
        <p:xfrm>
          <a:off x="983855" y="3382723"/>
          <a:ext cx="16275445" cy="6002492"/>
        </p:xfrm>
        <a:graphic>
          <a:graphicData uri="http://schemas.openxmlformats.org/drawingml/2006/table">
            <a:tbl>
              <a:tblPr/>
              <a:tblGrid>
                <a:gridCol w="5425148"/>
                <a:gridCol w="5425148"/>
                <a:gridCol w="5425148"/>
              </a:tblGrid>
              <a:tr h="3001246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Add a main point</a:t>
                      </a:r>
                    </a:p>
                    <a:p>
                      <a:r>
                        <a:rPr lang="en-US"/>
                        <a:t>Elaborate on what you want </a:t>
                      </a:r>
                    </a:p>
                    <a:p>
                      <a:r>
                        <a:rPr lang="en-US" sz="2399">
                          <a:solidFill>
                            <a:srgbClr val="000000"/>
                          </a:solidFill>
                          <a:latin typeface="Roboto"/>
                        </a:rPr>
                        <a:t>to discuss.</a:t>
                      </a:r>
                    </a:p>
                  </a:txBody>
                  <a:tcPr>
                    <a:lnL cmpd="sng" algn="ctr" cap="flat" w="38100">
                      <a:solidFill>
                        <a:srgbClr val="FFF0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FFF0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FFF0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FFF0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0C2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Add a main point</a:t>
                      </a:r>
                    </a:p>
                    <a:p>
                      <a:r>
                        <a:rPr lang="en-US"/>
                        <a:t>Elaborate on what you want </a:t>
                      </a:r>
                    </a:p>
                    <a:p>
                      <a:r>
                        <a:rPr lang="en-US" sz="2399">
                          <a:solidFill>
                            <a:srgbClr val="000000"/>
                          </a:solidFill>
                          <a:latin typeface="Roboto"/>
                        </a:rPr>
                        <a:t>to discuss.</a:t>
                      </a:r>
                    </a:p>
                  </a:txBody>
                  <a:tcPr>
                    <a:lnL cmpd="sng" algn="ctr" cap="flat" w="38100">
                      <a:solidFill>
                        <a:srgbClr val="FFF0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FFF0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FFF0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FFF0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0C2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Add a main point</a:t>
                      </a:r>
                    </a:p>
                    <a:p>
                      <a:r>
                        <a:rPr lang="en-US"/>
                        <a:t>Elaborate on what you want </a:t>
                      </a:r>
                    </a:p>
                    <a:p>
                      <a:r>
                        <a:rPr lang="en-US" sz="2399">
                          <a:solidFill>
                            <a:srgbClr val="000000"/>
                          </a:solidFill>
                          <a:latin typeface="Roboto"/>
                        </a:rPr>
                        <a:t>to discuss.</a:t>
                      </a:r>
                    </a:p>
                  </a:txBody>
                  <a:tcPr>
                    <a:lnL cmpd="sng" algn="ctr" cap="flat" w="38100">
                      <a:solidFill>
                        <a:srgbClr val="FFF0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FFF0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FFF0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FFF0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0C2"/>
                    </a:solidFill>
                  </a:tcPr>
                </a:tc>
              </a:tr>
              <a:tr h="3001246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Add a main point</a:t>
                      </a:r>
                    </a:p>
                    <a:p>
                      <a:r>
                        <a:rPr lang="en-US"/>
                        <a:t>Elaborate on what you want </a:t>
                      </a:r>
                    </a:p>
                    <a:p>
                      <a:r>
                        <a:rPr lang="en-US" sz="2399">
                          <a:solidFill>
                            <a:srgbClr val="000000"/>
                          </a:solidFill>
                          <a:latin typeface="Roboto"/>
                        </a:rPr>
                        <a:t>to discuss.</a:t>
                      </a:r>
                    </a:p>
                  </a:txBody>
                  <a:tcPr>
                    <a:lnL cmpd="sng" algn="ctr" cap="flat" w="38100">
                      <a:solidFill>
                        <a:srgbClr val="FFF0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FFF0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FFF0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FFF0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0C2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Add a main point</a:t>
                      </a:r>
                    </a:p>
                    <a:p>
                      <a:r>
                        <a:rPr lang="en-US"/>
                        <a:t>Elaborate on what you want </a:t>
                      </a:r>
                    </a:p>
                    <a:p>
                      <a:r>
                        <a:rPr lang="en-US" sz="2399">
                          <a:solidFill>
                            <a:srgbClr val="000000"/>
                          </a:solidFill>
                          <a:latin typeface="Roboto"/>
                        </a:rPr>
                        <a:t>to discuss.</a:t>
                      </a:r>
                    </a:p>
                  </a:txBody>
                  <a:tcPr>
                    <a:lnL cmpd="sng" algn="ctr" cap="flat" w="38100">
                      <a:solidFill>
                        <a:srgbClr val="FFF0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FFF0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FFF0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FFF0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0C2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Add a main point</a:t>
                      </a:r>
                    </a:p>
                    <a:p>
                      <a:r>
                        <a:rPr lang="en-US"/>
                        <a:t>Elaborate on what you want </a:t>
                      </a:r>
                    </a:p>
                    <a:p>
                      <a:r>
                        <a:rPr lang="en-US" sz="2399">
                          <a:solidFill>
                            <a:srgbClr val="000000"/>
                          </a:solidFill>
                          <a:latin typeface="Roboto"/>
                        </a:rPr>
                        <a:t>to discuss.</a:t>
                      </a:r>
                    </a:p>
                  </a:txBody>
                  <a:tcPr>
                    <a:lnL cmpd="sng" algn="ctr" cap="flat" w="38100">
                      <a:solidFill>
                        <a:srgbClr val="FFF0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FFF0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FFF0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FFF0C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0C2"/>
                    </a:solidFill>
                  </a:tcPr>
                </a:tc>
              </a:tr>
            </a:tbl>
          </a:graphicData>
        </a:graphic>
      </p:graphicFrame>
      <p:pic>
        <p:nvPicPr>
          <p:cNvPr name="Picture 4" id="4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8681454" y="6034573"/>
            <a:ext cx="925093" cy="947598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8554918" y="2905729"/>
            <a:ext cx="937077" cy="937077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14092821" y="6034573"/>
            <a:ext cx="907797" cy="907797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3024249" y="6020626"/>
            <a:ext cx="1070239" cy="921743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0">
            <a:off x="14049270" y="2905729"/>
            <a:ext cx="951348" cy="937077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8"/>
          <a:srcRect l="0" t="0" r="0" b="0"/>
          <a:stretch>
            <a:fillRect/>
          </a:stretch>
        </p:blipFill>
        <p:spPr>
          <a:xfrm flipH="false" flipV="false" rot="0">
            <a:off x="3100683" y="2963599"/>
            <a:ext cx="917372" cy="838249"/>
          </a:xfrm>
          <a:prstGeom prst="rect">
            <a:avLst/>
          </a:prstGeom>
        </p:spPr>
      </p:pic>
      <p:sp>
        <p:nvSpPr>
          <p:cNvPr name="TextBox 10" id="10"/>
          <p:cNvSpPr txBox="true"/>
          <p:nvPr/>
        </p:nvSpPr>
        <p:spPr>
          <a:xfrm rot="0">
            <a:off x="1028700" y="1028700"/>
            <a:ext cx="11684412" cy="1143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9000"/>
              </a:lnSpc>
              <a:spcBef>
                <a:spcPct val="0"/>
              </a:spcBef>
            </a:pPr>
            <a:r>
              <a:rPr lang="en-US" sz="7500" u="none">
                <a:solidFill>
                  <a:srgbClr val="FFFFFF"/>
                </a:solidFill>
                <a:latin typeface="Paytone One"/>
              </a:rPr>
              <a:t>Write your topic or idea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55E5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2623655" y="2154119"/>
            <a:ext cx="12804764" cy="3429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000"/>
              </a:lnSpc>
            </a:pPr>
            <a:r>
              <a:rPr lang="en-US" sz="7500">
                <a:solidFill>
                  <a:srgbClr val="FFFFFF"/>
                </a:solidFill>
                <a:latin typeface="Paytone One"/>
              </a:rPr>
              <a:t>Write an original statement or inspiring quote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2623655" y="6911203"/>
            <a:ext cx="12804764" cy="6097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900"/>
              </a:lnSpc>
              <a:spcBef>
                <a:spcPct val="0"/>
              </a:spcBef>
            </a:pPr>
            <a:r>
              <a:rPr lang="en-US" sz="3500">
                <a:solidFill>
                  <a:srgbClr val="FFF0C2"/>
                </a:solidFill>
                <a:latin typeface="Roboto"/>
              </a:rPr>
              <a:t>— Include a credit, citation, or supporting message</a:t>
            </a:r>
          </a:p>
        </p:txBody>
      </p:sp>
      <p:pic>
        <p:nvPicPr>
          <p:cNvPr name="Picture 4" id="4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7698708" y="5640269"/>
            <a:ext cx="2654658" cy="151315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55E5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3104270" y="-597901"/>
            <a:ext cx="12535227" cy="12324256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2241096" y="4029684"/>
            <a:ext cx="2731766" cy="3801337"/>
            <a:chOff x="0" y="0"/>
            <a:chExt cx="3642355" cy="5068450"/>
          </a:xfrm>
        </p:grpSpPr>
        <p:sp>
          <p:nvSpPr>
            <p:cNvPr name="TextBox 4" id="4"/>
            <p:cNvSpPr txBox="true"/>
            <p:nvPr/>
          </p:nvSpPr>
          <p:spPr>
            <a:xfrm rot="0">
              <a:off x="160668" y="4070512"/>
              <a:ext cx="3239636" cy="48439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879"/>
                </a:lnSpc>
              </a:pPr>
              <a:r>
                <a:rPr lang="en-US" sz="2400" spc="120">
                  <a:solidFill>
                    <a:srgbClr val="FFFFFF"/>
                  </a:solidFill>
                  <a:latin typeface="Roboto Bold"/>
                </a:rPr>
                <a:t> Name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242050" y="4705533"/>
              <a:ext cx="3239636" cy="36291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160"/>
                </a:lnSpc>
              </a:pPr>
              <a:r>
                <a:rPr lang="en-US" sz="1800" spc="89">
                  <a:solidFill>
                    <a:srgbClr val="FFFFFF"/>
                  </a:solidFill>
                  <a:latin typeface="Roboto"/>
                </a:rPr>
                <a:t>Title or Position</a:t>
              </a:r>
            </a:p>
          </p:txBody>
        </p:sp>
        <p:grpSp>
          <p:nvGrpSpPr>
            <p:cNvPr name="Group 6" id="6"/>
            <p:cNvGrpSpPr>
              <a:grpSpLocks noChangeAspect="true"/>
            </p:cNvGrpSpPr>
            <p:nvPr/>
          </p:nvGrpSpPr>
          <p:grpSpPr>
            <a:xfrm rot="0">
              <a:off x="0" y="0"/>
              <a:ext cx="3642355" cy="3642355"/>
              <a:chOff x="0" y="0"/>
              <a:chExt cx="6350000" cy="6350000"/>
            </a:xfrm>
          </p:grpSpPr>
          <p:sp>
            <p:nvSpPr>
              <p:cNvPr name="Freeform 7" id="7"/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50000">
                    <a:moveTo>
                      <a:pt x="5715000" y="6350000"/>
                    </a:moveTo>
                    <a:lnTo>
                      <a:pt x="635000" y="6350000"/>
                    </a:lnTo>
                    <a:cubicBezTo>
                      <a:pt x="284480" y="6350000"/>
                      <a:pt x="0" y="6065520"/>
                      <a:pt x="0" y="5715000"/>
                    </a:cubicBezTo>
                    <a:lnTo>
                      <a:pt x="0" y="635000"/>
                    </a:lnTo>
                    <a:cubicBezTo>
                      <a:pt x="0" y="284480"/>
                      <a:pt x="284480" y="0"/>
                      <a:pt x="635000" y="0"/>
                    </a:cubicBezTo>
                    <a:lnTo>
                      <a:pt x="5715000" y="0"/>
                    </a:lnTo>
                    <a:cubicBezTo>
                      <a:pt x="6065520" y="0"/>
                      <a:pt x="6350000" y="284480"/>
                      <a:pt x="6350000" y="635000"/>
                    </a:cubicBezTo>
                    <a:lnTo>
                      <a:pt x="6350000" y="5715000"/>
                    </a:lnTo>
                    <a:cubicBezTo>
                      <a:pt x="6350000" y="6065520"/>
                      <a:pt x="6065520" y="6350000"/>
                      <a:pt x="5715000" y="6350000"/>
                    </a:cubicBezTo>
                    <a:close/>
                  </a:path>
                </a:pathLst>
              </a:custGeom>
              <a:blipFill>
                <a:blip r:embed="rId3"/>
                <a:stretch>
                  <a:fillRect l="0" r="0" t="-11624" b="-38375"/>
                </a:stretch>
              </a:blipFill>
            </p:spPr>
          </p:sp>
        </p:grpSp>
      </p:grpSp>
      <p:grpSp>
        <p:nvGrpSpPr>
          <p:cNvPr name="Group 8" id="8"/>
          <p:cNvGrpSpPr/>
          <p:nvPr/>
        </p:nvGrpSpPr>
        <p:grpSpPr>
          <a:xfrm rot="0">
            <a:off x="5749825" y="4029684"/>
            <a:ext cx="2731766" cy="3801337"/>
            <a:chOff x="0" y="0"/>
            <a:chExt cx="3642355" cy="5068450"/>
          </a:xfrm>
        </p:grpSpPr>
        <p:grpSp>
          <p:nvGrpSpPr>
            <p:cNvPr name="Group 9" id="9"/>
            <p:cNvGrpSpPr>
              <a:grpSpLocks noChangeAspect="true"/>
            </p:cNvGrpSpPr>
            <p:nvPr/>
          </p:nvGrpSpPr>
          <p:grpSpPr>
            <a:xfrm rot="0">
              <a:off x="0" y="0"/>
              <a:ext cx="3642355" cy="3642355"/>
              <a:chOff x="0" y="0"/>
              <a:chExt cx="6350000" cy="6350000"/>
            </a:xfrm>
          </p:grpSpPr>
          <p:sp>
            <p:nvSpPr>
              <p:cNvPr name="Freeform 10" id="10"/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50000">
                    <a:moveTo>
                      <a:pt x="5715000" y="6350000"/>
                    </a:moveTo>
                    <a:lnTo>
                      <a:pt x="635000" y="6350000"/>
                    </a:lnTo>
                    <a:cubicBezTo>
                      <a:pt x="284480" y="6350000"/>
                      <a:pt x="0" y="6065520"/>
                      <a:pt x="0" y="5715000"/>
                    </a:cubicBezTo>
                    <a:lnTo>
                      <a:pt x="0" y="635000"/>
                    </a:lnTo>
                    <a:cubicBezTo>
                      <a:pt x="0" y="284480"/>
                      <a:pt x="284480" y="0"/>
                      <a:pt x="635000" y="0"/>
                    </a:cubicBezTo>
                    <a:lnTo>
                      <a:pt x="5715000" y="0"/>
                    </a:lnTo>
                    <a:cubicBezTo>
                      <a:pt x="6065520" y="0"/>
                      <a:pt x="6350000" y="284480"/>
                      <a:pt x="6350000" y="635000"/>
                    </a:cubicBezTo>
                    <a:lnTo>
                      <a:pt x="6350000" y="5715000"/>
                    </a:lnTo>
                    <a:cubicBezTo>
                      <a:pt x="6350000" y="6065520"/>
                      <a:pt x="6065520" y="6350000"/>
                      <a:pt x="5715000" y="6350000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l="-19371" r="-11566" t="-35608" b="-60798"/>
                </a:stretch>
              </a:blipFill>
            </p:spPr>
          </p:sp>
        </p:grpSp>
        <p:sp>
          <p:nvSpPr>
            <p:cNvPr name="TextBox 11" id="11"/>
            <p:cNvSpPr txBox="true"/>
            <p:nvPr/>
          </p:nvSpPr>
          <p:spPr>
            <a:xfrm rot="0">
              <a:off x="160668" y="4070512"/>
              <a:ext cx="3239636" cy="48439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879"/>
                </a:lnSpc>
              </a:pPr>
              <a:r>
                <a:rPr lang="en-US" sz="2400" spc="120">
                  <a:solidFill>
                    <a:srgbClr val="FFFFFF"/>
                  </a:solidFill>
                  <a:latin typeface="Roboto Bold"/>
                </a:rPr>
                <a:t> Name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242050" y="4705533"/>
              <a:ext cx="3239636" cy="36291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160"/>
                </a:lnSpc>
              </a:pPr>
              <a:r>
                <a:rPr lang="en-US" sz="1800" spc="89">
                  <a:solidFill>
                    <a:srgbClr val="FFFFFF"/>
                  </a:solidFill>
                  <a:latin typeface="Roboto"/>
                </a:rPr>
                <a:t>Title or Position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9258554" y="4029684"/>
            <a:ext cx="2731766" cy="3801337"/>
            <a:chOff x="0" y="0"/>
            <a:chExt cx="3642355" cy="5068450"/>
          </a:xfrm>
        </p:grpSpPr>
        <p:grpSp>
          <p:nvGrpSpPr>
            <p:cNvPr name="Group 14" id="14"/>
            <p:cNvGrpSpPr>
              <a:grpSpLocks noChangeAspect="true"/>
            </p:cNvGrpSpPr>
            <p:nvPr/>
          </p:nvGrpSpPr>
          <p:grpSpPr>
            <a:xfrm rot="0">
              <a:off x="0" y="0"/>
              <a:ext cx="3642355" cy="3642355"/>
              <a:chOff x="0" y="0"/>
              <a:chExt cx="6350000" cy="6350000"/>
            </a:xfrm>
          </p:grpSpPr>
          <p:sp>
            <p:nvSpPr>
              <p:cNvPr name="Freeform 15" id="15"/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50000">
                    <a:moveTo>
                      <a:pt x="5715000" y="6350000"/>
                    </a:moveTo>
                    <a:lnTo>
                      <a:pt x="635000" y="6350000"/>
                    </a:lnTo>
                    <a:cubicBezTo>
                      <a:pt x="284480" y="6350000"/>
                      <a:pt x="0" y="6065520"/>
                      <a:pt x="0" y="5715000"/>
                    </a:cubicBezTo>
                    <a:lnTo>
                      <a:pt x="0" y="635000"/>
                    </a:lnTo>
                    <a:cubicBezTo>
                      <a:pt x="0" y="284480"/>
                      <a:pt x="284480" y="0"/>
                      <a:pt x="635000" y="0"/>
                    </a:cubicBezTo>
                    <a:lnTo>
                      <a:pt x="5715000" y="0"/>
                    </a:lnTo>
                    <a:cubicBezTo>
                      <a:pt x="6065520" y="0"/>
                      <a:pt x="6350000" y="284480"/>
                      <a:pt x="6350000" y="635000"/>
                    </a:cubicBezTo>
                    <a:lnTo>
                      <a:pt x="6350000" y="5715000"/>
                    </a:lnTo>
                    <a:cubicBezTo>
                      <a:pt x="6350000" y="6065520"/>
                      <a:pt x="6065520" y="6350000"/>
                      <a:pt x="5715000" y="6350000"/>
                    </a:cubicBezTo>
                    <a:close/>
                  </a:path>
                </a:pathLst>
              </a:custGeom>
              <a:blipFill>
                <a:blip r:embed="rId5"/>
                <a:stretch>
                  <a:fillRect l="-40588" r="-61024" t="-86343" b="-116075"/>
                </a:stretch>
              </a:blipFill>
            </p:spPr>
          </p:sp>
        </p:grpSp>
        <p:sp>
          <p:nvSpPr>
            <p:cNvPr name="TextBox 16" id="16"/>
            <p:cNvSpPr txBox="true"/>
            <p:nvPr/>
          </p:nvSpPr>
          <p:spPr>
            <a:xfrm rot="0">
              <a:off x="160668" y="4070512"/>
              <a:ext cx="3239636" cy="48439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879"/>
                </a:lnSpc>
              </a:pPr>
              <a:r>
                <a:rPr lang="en-US" sz="2400" spc="120">
                  <a:solidFill>
                    <a:srgbClr val="FFFFFF"/>
                  </a:solidFill>
                  <a:latin typeface="Roboto Bold"/>
                </a:rPr>
                <a:t> Name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242050" y="4705533"/>
              <a:ext cx="3239636" cy="36291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160"/>
                </a:lnSpc>
              </a:pPr>
              <a:r>
                <a:rPr lang="en-US" sz="1800" spc="89">
                  <a:solidFill>
                    <a:srgbClr val="FFFFFF"/>
                  </a:solidFill>
                  <a:latin typeface="Roboto"/>
                </a:rPr>
                <a:t>Title or Position</a:t>
              </a:r>
            </a:p>
          </p:txBody>
        </p:sp>
      </p:grpSp>
      <p:sp>
        <p:nvSpPr>
          <p:cNvPr name="TextBox 18" id="18"/>
          <p:cNvSpPr txBox="true"/>
          <p:nvPr/>
        </p:nvSpPr>
        <p:spPr>
          <a:xfrm rot="0">
            <a:off x="1028700" y="1028700"/>
            <a:ext cx="13226445" cy="1143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9000"/>
              </a:lnSpc>
            </a:pPr>
            <a:r>
              <a:rPr lang="en-US" sz="7500">
                <a:solidFill>
                  <a:srgbClr val="FFFFFF"/>
                </a:solidFill>
                <a:latin typeface="Paytone One"/>
              </a:rPr>
              <a:t>Add a Team Members Page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028700" y="2362207"/>
            <a:ext cx="7899870" cy="574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550"/>
              </a:lnSpc>
            </a:pPr>
            <a:r>
              <a:rPr lang="en-US" sz="3500">
                <a:solidFill>
                  <a:srgbClr val="FFFFFF"/>
                </a:solidFill>
                <a:latin typeface="Roboto"/>
              </a:rPr>
              <a:t>Elaborate on what you want to discuss. </a:t>
            </a:r>
          </a:p>
        </p:txBody>
      </p:sp>
      <p:grpSp>
        <p:nvGrpSpPr>
          <p:cNvPr name="Group 20" id="20"/>
          <p:cNvGrpSpPr/>
          <p:nvPr/>
        </p:nvGrpSpPr>
        <p:grpSpPr>
          <a:xfrm rot="0">
            <a:off x="12767282" y="4029684"/>
            <a:ext cx="2731766" cy="3801337"/>
            <a:chOff x="0" y="0"/>
            <a:chExt cx="3642355" cy="5068450"/>
          </a:xfrm>
        </p:grpSpPr>
        <p:grpSp>
          <p:nvGrpSpPr>
            <p:cNvPr name="Group 21" id="21"/>
            <p:cNvGrpSpPr>
              <a:grpSpLocks noChangeAspect="true"/>
            </p:cNvGrpSpPr>
            <p:nvPr/>
          </p:nvGrpSpPr>
          <p:grpSpPr>
            <a:xfrm rot="0">
              <a:off x="0" y="0"/>
              <a:ext cx="3642355" cy="3642355"/>
              <a:chOff x="0" y="0"/>
              <a:chExt cx="6350000" cy="6350000"/>
            </a:xfrm>
          </p:grpSpPr>
          <p:sp>
            <p:nvSpPr>
              <p:cNvPr name="Freeform 22" id="22"/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50000">
                    <a:moveTo>
                      <a:pt x="5715000" y="6350000"/>
                    </a:moveTo>
                    <a:lnTo>
                      <a:pt x="635000" y="6350000"/>
                    </a:lnTo>
                    <a:cubicBezTo>
                      <a:pt x="284480" y="6350000"/>
                      <a:pt x="0" y="6065520"/>
                      <a:pt x="0" y="5715000"/>
                    </a:cubicBezTo>
                    <a:lnTo>
                      <a:pt x="0" y="635000"/>
                    </a:lnTo>
                    <a:cubicBezTo>
                      <a:pt x="0" y="284480"/>
                      <a:pt x="284480" y="0"/>
                      <a:pt x="635000" y="0"/>
                    </a:cubicBezTo>
                    <a:lnTo>
                      <a:pt x="5715000" y="0"/>
                    </a:lnTo>
                    <a:cubicBezTo>
                      <a:pt x="6065520" y="0"/>
                      <a:pt x="6350000" y="284480"/>
                      <a:pt x="6350000" y="635000"/>
                    </a:cubicBezTo>
                    <a:lnTo>
                      <a:pt x="6350000" y="5715000"/>
                    </a:lnTo>
                    <a:cubicBezTo>
                      <a:pt x="6350000" y="6065520"/>
                      <a:pt x="6065520" y="6350000"/>
                      <a:pt x="5715000" y="6350000"/>
                    </a:cubicBezTo>
                    <a:close/>
                  </a:path>
                </a:pathLst>
              </a:custGeom>
              <a:blipFill>
                <a:blip r:embed="rId6"/>
                <a:stretch>
                  <a:fillRect l="-46584" r="-83837" t="-66510" b="-179122"/>
                </a:stretch>
              </a:blipFill>
            </p:spPr>
          </p:sp>
        </p:grpSp>
        <p:sp>
          <p:nvSpPr>
            <p:cNvPr name="TextBox 23" id="23"/>
            <p:cNvSpPr txBox="true"/>
            <p:nvPr/>
          </p:nvSpPr>
          <p:spPr>
            <a:xfrm rot="0">
              <a:off x="160668" y="4070512"/>
              <a:ext cx="3239636" cy="48439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879"/>
                </a:lnSpc>
              </a:pPr>
              <a:r>
                <a:rPr lang="en-US" sz="2400" spc="120">
                  <a:solidFill>
                    <a:srgbClr val="FFFFFF"/>
                  </a:solidFill>
                  <a:latin typeface="Roboto Bold"/>
                </a:rPr>
                <a:t> Name</a:t>
              </a:r>
            </a:p>
          </p:txBody>
        </p:sp>
        <p:sp>
          <p:nvSpPr>
            <p:cNvPr name="TextBox 24" id="24"/>
            <p:cNvSpPr txBox="true"/>
            <p:nvPr/>
          </p:nvSpPr>
          <p:spPr>
            <a:xfrm rot="0">
              <a:off x="242050" y="4705533"/>
              <a:ext cx="3239636" cy="36291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160"/>
                </a:lnSpc>
              </a:pPr>
              <a:r>
                <a:rPr lang="en-US" sz="1800" spc="89">
                  <a:solidFill>
                    <a:srgbClr val="FFFFFF"/>
                  </a:solidFill>
                  <a:latin typeface="Roboto"/>
                </a:rPr>
                <a:t>Title or Position</a:t>
              </a:r>
            </a:p>
          </p:txBody>
        </p:sp>
      </p:grp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55E5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199809" y="6150963"/>
            <a:ext cx="4809682" cy="6642255"/>
            <a:chOff x="0" y="0"/>
            <a:chExt cx="1266748" cy="1749400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1266748" cy="1749400"/>
            </a:xfrm>
            <a:custGeom>
              <a:avLst/>
              <a:gdLst/>
              <a:ahLst/>
              <a:cxnLst/>
              <a:rect r="r" b="b" t="t" l="l"/>
              <a:pathLst>
                <a:path h="1749400" w="1266748">
                  <a:moveTo>
                    <a:pt x="82092" y="0"/>
                  </a:moveTo>
                  <a:lnTo>
                    <a:pt x="1184655" y="0"/>
                  </a:lnTo>
                  <a:cubicBezTo>
                    <a:pt x="1229994" y="0"/>
                    <a:pt x="1266748" y="36754"/>
                    <a:pt x="1266748" y="82092"/>
                  </a:cubicBezTo>
                  <a:lnTo>
                    <a:pt x="1266748" y="1667308"/>
                  </a:lnTo>
                  <a:cubicBezTo>
                    <a:pt x="1266748" y="1712646"/>
                    <a:pt x="1229994" y="1749400"/>
                    <a:pt x="1184655" y="1749400"/>
                  </a:cubicBezTo>
                  <a:lnTo>
                    <a:pt x="82092" y="1749400"/>
                  </a:lnTo>
                  <a:cubicBezTo>
                    <a:pt x="36754" y="1749400"/>
                    <a:pt x="0" y="1712646"/>
                    <a:pt x="0" y="1667308"/>
                  </a:cubicBezTo>
                  <a:lnTo>
                    <a:pt x="0" y="82092"/>
                  </a:lnTo>
                  <a:cubicBezTo>
                    <a:pt x="0" y="36754"/>
                    <a:pt x="36754" y="0"/>
                    <a:pt x="82092" y="0"/>
                  </a:cubicBezTo>
                  <a:close/>
                </a:path>
              </a:pathLst>
            </a:custGeom>
            <a:solidFill>
              <a:srgbClr val="FFF0C2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1504190" y="5820500"/>
            <a:ext cx="6215314" cy="3253533"/>
            <a:chOff x="0" y="0"/>
            <a:chExt cx="1636955" cy="856898"/>
          </a:xfrm>
        </p:grpSpPr>
        <p:sp>
          <p:nvSpPr>
            <p:cNvPr name="Freeform 6" id="6"/>
            <p:cNvSpPr/>
            <p:nvPr/>
          </p:nvSpPr>
          <p:spPr>
            <a:xfrm>
              <a:off x="0" y="0"/>
              <a:ext cx="1636955" cy="856898"/>
            </a:xfrm>
            <a:custGeom>
              <a:avLst/>
              <a:gdLst/>
              <a:ahLst/>
              <a:cxnLst/>
              <a:rect r="r" b="b" t="t" l="l"/>
              <a:pathLst>
                <a:path h="856898" w="1636955">
                  <a:moveTo>
                    <a:pt x="0" y="0"/>
                  </a:moveTo>
                  <a:lnTo>
                    <a:pt x="1636955" y="0"/>
                  </a:lnTo>
                  <a:lnTo>
                    <a:pt x="1636955" y="856898"/>
                  </a:lnTo>
                  <a:lnTo>
                    <a:pt x="0" y="856898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09550"/>
              <a:ext cx="812800" cy="102235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 algn="ctr">
                <a:lnSpc>
                  <a:spcPts val="11250"/>
                </a:lnSpc>
              </a:pPr>
              <a:r>
                <a:rPr lang="en-US" sz="7500">
                  <a:solidFill>
                    <a:srgbClr val="055E5C"/>
                  </a:solidFill>
                  <a:latin typeface="Paytone One"/>
                </a:rPr>
                <a:t>12 </a:t>
              </a:r>
            </a:p>
            <a:p>
              <a:pPr algn="ctr">
                <a:lnSpc>
                  <a:spcPts val="5550"/>
                </a:lnSpc>
              </a:pPr>
              <a:r>
                <a:rPr lang="en-US" sz="7500">
                  <a:solidFill>
                    <a:srgbClr val="055E5C"/>
                  </a:solidFill>
                  <a:latin typeface="Paytone One"/>
                </a:rPr>
                <a:t>million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028700" y="-2582634"/>
            <a:ext cx="4809682" cy="6642255"/>
            <a:chOff x="0" y="0"/>
            <a:chExt cx="1266748" cy="1749400"/>
          </a:xfrm>
        </p:grpSpPr>
        <p:sp>
          <p:nvSpPr>
            <p:cNvPr name="Freeform 9" id="9"/>
            <p:cNvSpPr/>
            <p:nvPr/>
          </p:nvSpPr>
          <p:spPr>
            <a:xfrm>
              <a:off x="0" y="0"/>
              <a:ext cx="1266748" cy="1749400"/>
            </a:xfrm>
            <a:custGeom>
              <a:avLst/>
              <a:gdLst/>
              <a:ahLst/>
              <a:cxnLst/>
              <a:rect r="r" b="b" t="t" l="l"/>
              <a:pathLst>
                <a:path h="1749400" w="1266748">
                  <a:moveTo>
                    <a:pt x="82092" y="0"/>
                  </a:moveTo>
                  <a:lnTo>
                    <a:pt x="1184655" y="0"/>
                  </a:lnTo>
                  <a:cubicBezTo>
                    <a:pt x="1229994" y="0"/>
                    <a:pt x="1266748" y="36754"/>
                    <a:pt x="1266748" y="82092"/>
                  </a:cubicBezTo>
                  <a:lnTo>
                    <a:pt x="1266748" y="1667308"/>
                  </a:lnTo>
                  <a:cubicBezTo>
                    <a:pt x="1266748" y="1712646"/>
                    <a:pt x="1229994" y="1749400"/>
                    <a:pt x="1184655" y="1749400"/>
                  </a:cubicBezTo>
                  <a:lnTo>
                    <a:pt x="82092" y="1749400"/>
                  </a:lnTo>
                  <a:cubicBezTo>
                    <a:pt x="36754" y="1749400"/>
                    <a:pt x="0" y="1712646"/>
                    <a:pt x="0" y="1667308"/>
                  </a:cubicBezTo>
                  <a:lnTo>
                    <a:pt x="0" y="82092"/>
                  </a:lnTo>
                  <a:cubicBezTo>
                    <a:pt x="0" y="36754"/>
                    <a:pt x="36754" y="0"/>
                    <a:pt x="82092" y="0"/>
                  </a:cubicBezTo>
                  <a:close/>
                </a:path>
              </a:pathLst>
            </a:custGeom>
            <a:solidFill>
              <a:srgbClr val="FFF0C2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6614254" y="1822373"/>
            <a:ext cx="4809682" cy="6642255"/>
            <a:chOff x="0" y="0"/>
            <a:chExt cx="1266748" cy="1749400"/>
          </a:xfrm>
        </p:grpSpPr>
        <p:sp>
          <p:nvSpPr>
            <p:cNvPr name="Freeform 12" id="12"/>
            <p:cNvSpPr/>
            <p:nvPr/>
          </p:nvSpPr>
          <p:spPr>
            <a:xfrm>
              <a:off x="0" y="0"/>
              <a:ext cx="1266748" cy="1749400"/>
            </a:xfrm>
            <a:custGeom>
              <a:avLst/>
              <a:gdLst/>
              <a:ahLst/>
              <a:cxnLst/>
              <a:rect r="r" b="b" t="t" l="l"/>
              <a:pathLst>
                <a:path h="1749400" w="1266748">
                  <a:moveTo>
                    <a:pt x="82092" y="0"/>
                  </a:moveTo>
                  <a:lnTo>
                    <a:pt x="1184655" y="0"/>
                  </a:lnTo>
                  <a:cubicBezTo>
                    <a:pt x="1229994" y="0"/>
                    <a:pt x="1266748" y="36754"/>
                    <a:pt x="1266748" y="82092"/>
                  </a:cubicBezTo>
                  <a:lnTo>
                    <a:pt x="1266748" y="1667308"/>
                  </a:lnTo>
                  <a:cubicBezTo>
                    <a:pt x="1266748" y="1712646"/>
                    <a:pt x="1229994" y="1749400"/>
                    <a:pt x="1184655" y="1749400"/>
                  </a:cubicBezTo>
                  <a:lnTo>
                    <a:pt x="82092" y="1749400"/>
                  </a:lnTo>
                  <a:cubicBezTo>
                    <a:pt x="36754" y="1749400"/>
                    <a:pt x="0" y="1712646"/>
                    <a:pt x="0" y="1667308"/>
                  </a:cubicBezTo>
                  <a:lnTo>
                    <a:pt x="0" y="82092"/>
                  </a:lnTo>
                  <a:cubicBezTo>
                    <a:pt x="0" y="36754"/>
                    <a:pt x="36754" y="0"/>
                    <a:pt x="82092" y="0"/>
                  </a:cubicBezTo>
                  <a:close/>
                </a:path>
              </a:pathLst>
            </a:custGeom>
            <a:solidFill>
              <a:srgbClr val="FFF0C2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sp>
        <p:nvSpPr>
          <p:cNvPr name="TextBox 14" id="14"/>
          <p:cNvSpPr txBox="true"/>
          <p:nvPr/>
        </p:nvSpPr>
        <p:spPr>
          <a:xfrm rot="0">
            <a:off x="6658906" y="5321059"/>
            <a:ext cx="4720379" cy="9798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40"/>
              </a:lnSpc>
            </a:pPr>
            <a:r>
              <a:rPr lang="en-US" sz="3200">
                <a:solidFill>
                  <a:srgbClr val="000000"/>
                </a:solidFill>
                <a:latin typeface="Roboto"/>
              </a:rPr>
              <a:t>Elaborate on the </a:t>
            </a:r>
          </a:p>
          <a:p>
            <a:pPr algn="ctr">
              <a:lnSpc>
                <a:spcPts val="3840"/>
              </a:lnSpc>
            </a:pPr>
            <a:r>
              <a:rPr lang="en-US" sz="3200">
                <a:solidFill>
                  <a:srgbClr val="000000"/>
                </a:solidFill>
                <a:latin typeface="Roboto"/>
              </a:rPr>
              <a:t>featured statistic.</a:t>
            </a:r>
          </a:p>
        </p:txBody>
      </p:sp>
      <p:grpSp>
        <p:nvGrpSpPr>
          <p:cNvPr name="Group 15" id="15"/>
          <p:cNvGrpSpPr/>
          <p:nvPr/>
        </p:nvGrpSpPr>
        <p:grpSpPr>
          <a:xfrm rot="0">
            <a:off x="7038567" y="3292540"/>
            <a:ext cx="3871755" cy="2553843"/>
            <a:chOff x="0" y="0"/>
            <a:chExt cx="1019721" cy="672617"/>
          </a:xfrm>
        </p:grpSpPr>
        <p:sp>
          <p:nvSpPr>
            <p:cNvPr name="Freeform 16" id="16"/>
            <p:cNvSpPr/>
            <p:nvPr/>
          </p:nvSpPr>
          <p:spPr>
            <a:xfrm>
              <a:off x="0" y="0"/>
              <a:ext cx="1019721" cy="672617"/>
            </a:xfrm>
            <a:custGeom>
              <a:avLst/>
              <a:gdLst/>
              <a:ahLst/>
              <a:cxnLst/>
              <a:rect r="r" b="b" t="t" l="l"/>
              <a:pathLst>
                <a:path h="672617" w="1019721">
                  <a:moveTo>
                    <a:pt x="0" y="0"/>
                  </a:moveTo>
                  <a:lnTo>
                    <a:pt x="1019721" y="0"/>
                  </a:lnTo>
                  <a:lnTo>
                    <a:pt x="1019721" y="672617"/>
                  </a:lnTo>
                  <a:lnTo>
                    <a:pt x="0" y="67261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266700"/>
              <a:ext cx="812800" cy="107950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 algn="ctr">
                <a:lnSpc>
                  <a:spcPts val="13200"/>
                </a:lnSpc>
              </a:pPr>
              <a:r>
                <a:rPr lang="en-US" sz="8800">
                  <a:solidFill>
                    <a:srgbClr val="055E5C"/>
                  </a:solidFill>
                  <a:latin typeface="Paytone One"/>
                </a:rPr>
                <a:t>95%</a:t>
              </a: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1050929" y="85725"/>
            <a:ext cx="4741140" cy="2185491"/>
            <a:chOff x="0" y="0"/>
            <a:chExt cx="1248695" cy="575602"/>
          </a:xfrm>
        </p:grpSpPr>
        <p:sp>
          <p:nvSpPr>
            <p:cNvPr name="Freeform 19" id="19"/>
            <p:cNvSpPr/>
            <p:nvPr/>
          </p:nvSpPr>
          <p:spPr>
            <a:xfrm>
              <a:off x="0" y="0"/>
              <a:ext cx="1248695" cy="575602"/>
            </a:xfrm>
            <a:custGeom>
              <a:avLst/>
              <a:gdLst/>
              <a:ahLst/>
              <a:cxnLst/>
              <a:rect r="r" b="b" t="t" l="l"/>
              <a:pathLst>
                <a:path h="575602" w="1248695">
                  <a:moveTo>
                    <a:pt x="0" y="0"/>
                  </a:moveTo>
                  <a:lnTo>
                    <a:pt x="1248695" y="0"/>
                  </a:lnTo>
                  <a:lnTo>
                    <a:pt x="1248695" y="575602"/>
                  </a:lnTo>
                  <a:lnTo>
                    <a:pt x="0" y="575602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0" y="114300"/>
              <a:ext cx="812800" cy="69850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 algn="ctr">
                <a:lnSpc>
                  <a:spcPts val="7875"/>
                </a:lnSpc>
              </a:pPr>
              <a:r>
                <a:rPr lang="en-US" sz="7500">
                  <a:solidFill>
                    <a:srgbClr val="055E5C"/>
                  </a:solidFill>
                  <a:latin typeface="Paytone One"/>
                </a:rPr>
                <a:t>2 out of 5</a:t>
              </a:r>
            </a:p>
          </p:txBody>
        </p:sp>
      </p:grpSp>
      <p:grpSp>
        <p:nvGrpSpPr>
          <p:cNvPr name="Group 21" id="21"/>
          <p:cNvGrpSpPr>
            <a:grpSpLocks noChangeAspect="true"/>
          </p:cNvGrpSpPr>
          <p:nvPr/>
        </p:nvGrpSpPr>
        <p:grpSpPr>
          <a:xfrm rot="0">
            <a:off x="12135694" y="1028700"/>
            <a:ext cx="4791800" cy="4791800"/>
            <a:chOff x="0" y="0"/>
            <a:chExt cx="6350000" cy="6350000"/>
          </a:xfrm>
        </p:grpSpPr>
        <p:sp>
          <p:nvSpPr>
            <p:cNvPr name="Freeform 22" id="22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5715000" y="6350000"/>
                  </a:moveTo>
                  <a:lnTo>
                    <a:pt x="635000" y="6350000"/>
                  </a:lnTo>
                  <a:cubicBezTo>
                    <a:pt x="284480" y="6350000"/>
                    <a:pt x="0" y="6065520"/>
                    <a:pt x="0" y="5715000"/>
                  </a:cubicBezTo>
                  <a:lnTo>
                    <a:pt x="0" y="635000"/>
                  </a:lnTo>
                  <a:cubicBezTo>
                    <a:pt x="0" y="284480"/>
                    <a:pt x="284480" y="0"/>
                    <a:pt x="635000" y="0"/>
                  </a:cubicBezTo>
                  <a:lnTo>
                    <a:pt x="5715000" y="0"/>
                  </a:lnTo>
                  <a:cubicBezTo>
                    <a:pt x="6065520" y="0"/>
                    <a:pt x="6350000" y="284480"/>
                    <a:pt x="6350000" y="635000"/>
                  </a:cubicBezTo>
                  <a:lnTo>
                    <a:pt x="6350000" y="5715000"/>
                  </a:lnTo>
                  <a:cubicBezTo>
                    <a:pt x="6350000" y="6065520"/>
                    <a:pt x="6065520" y="6350000"/>
                    <a:pt x="5715000" y="6350000"/>
                  </a:cubicBezTo>
                  <a:close/>
                </a:path>
              </a:pathLst>
            </a:custGeom>
            <a:blipFill>
              <a:blip r:embed="rId2"/>
              <a:stretch>
                <a:fillRect l="0" r="0" t="-39987" b="-10012"/>
              </a:stretch>
            </a:blipFill>
          </p:spPr>
        </p:sp>
      </p:grpSp>
      <p:pic>
        <p:nvPicPr>
          <p:cNvPr name="Picture 23" id="2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5829241" y="445625"/>
            <a:ext cx="1718944" cy="1690014"/>
          </a:xfrm>
          <a:prstGeom prst="rect">
            <a:avLst/>
          </a:prstGeom>
        </p:spPr>
      </p:pic>
      <p:sp>
        <p:nvSpPr>
          <p:cNvPr name="TextBox 24" id="24"/>
          <p:cNvSpPr txBox="true"/>
          <p:nvPr/>
        </p:nvSpPr>
        <p:spPr>
          <a:xfrm rot="0">
            <a:off x="12244460" y="8614555"/>
            <a:ext cx="4720379" cy="9798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40"/>
              </a:lnSpc>
            </a:pPr>
            <a:r>
              <a:rPr lang="en-US" sz="3200">
                <a:solidFill>
                  <a:srgbClr val="000000"/>
                </a:solidFill>
                <a:latin typeface="Roboto"/>
              </a:rPr>
              <a:t>Elaborate on the </a:t>
            </a:r>
          </a:p>
          <a:p>
            <a:pPr algn="ctr">
              <a:lnSpc>
                <a:spcPts val="3840"/>
              </a:lnSpc>
            </a:pPr>
            <a:r>
              <a:rPr lang="en-US" sz="3200">
                <a:solidFill>
                  <a:srgbClr val="000000"/>
                </a:solidFill>
                <a:latin typeface="Roboto"/>
              </a:rPr>
              <a:t>featured statistic.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073351" y="1831898"/>
            <a:ext cx="4720379" cy="9798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40"/>
              </a:lnSpc>
            </a:pPr>
            <a:r>
              <a:rPr lang="en-US" sz="3200">
                <a:solidFill>
                  <a:srgbClr val="000000"/>
                </a:solidFill>
                <a:latin typeface="Roboto"/>
              </a:rPr>
              <a:t>Elaborate on the </a:t>
            </a:r>
          </a:p>
          <a:p>
            <a:pPr algn="ctr">
              <a:lnSpc>
                <a:spcPts val="3840"/>
              </a:lnSpc>
            </a:pPr>
            <a:r>
              <a:rPr lang="en-US" sz="3200">
                <a:solidFill>
                  <a:srgbClr val="000000"/>
                </a:solidFill>
                <a:latin typeface="Roboto"/>
              </a:rPr>
              <a:t>featured statistic.</a:t>
            </a:r>
          </a:p>
        </p:txBody>
      </p:sp>
      <p:pic>
        <p:nvPicPr>
          <p:cNvPr name="Picture 26" id="26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-1327152" y="6473011"/>
            <a:ext cx="5239414" cy="5202043"/>
          </a:xfrm>
          <a:prstGeom prst="rect">
            <a:avLst/>
          </a:prstGeom>
        </p:spPr>
      </p:pic>
      <p:grpSp>
        <p:nvGrpSpPr>
          <p:cNvPr name="Group 27" id="27"/>
          <p:cNvGrpSpPr>
            <a:grpSpLocks noChangeAspect="true"/>
          </p:cNvGrpSpPr>
          <p:nvPr/>
        </p:nvGrpSpPr>
        <p:grpSpPr>
          <a:xfrm rot="0">
            <a:off x="1050929" y="4466500"/>
            <a:ext cx="4791800" cy="4791800"/>
            <a:chOff x="0" y="0"/>
            <a:chExt cx="6350000" cy="6350000"/>
          </a:xfrm>
        </p:grpSpPr>
        <p:sp>
          <p:nvSpPr>
            <p:cNvPr name="Freeform 28" id="28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5715000" y="6350000"/>
                  </a:moveTo>
                  <a:lnTo>
                    <a:pt x="635000" y="6350000"/>
                  </a:lnTo>
                  <a:cubicBezTo>
                    <a:pt x="284480" y="6350000"/>
                    <a:pt x="0" y="6065520"/>
                    <a:pt x="0" y="5715000"/>
                  </a:cubicBezTo>
                  <a:lnTo>
                    <a:pt x="0" y="635000"/>
                  </a:lnTo>
                  <a:cubicBezTo>
                    <a:pt x="0" y="284480"/>
                    <a:pt x="284480" y="0"/>
                    <a:pt x="635000" y="0"/>
                  </a:cubicBezTo>
                  <a:lnTo>
                    <a:pt x="5715000" y="0"/>
                  </a:lnTo>
                  <a:cubicBezTo>
                    <a:pt x="6065520" y="0"/>
                    <a:pt x="6350000" y="284480"/>
                    <a:pt x="6350000" y="635000"/>
                  </a:cubicBezTo>
                  <a:lnTo>
                    <a:pt x="6350000" y="5715000"/>
                  </a:lnTo>
                  <a:cubicBezTo>
                    <a:pt x="6350000" y="6065520"/>
                    <a:pt x="6065520" y="6350000"/>
                    <a:pt x="5715000" y="6350000"/>
                  </a:cubicBezTo>
                  <a:close/>
                </a:path>
              </a:pathLst>
            </a:custGeom>
            <a:blipFill>
              <a:blip r:embed="rId5"/>
              <a:stretch>
                <a:fillRect l="-13167" r="-36832" t="0" b="0"/>
              </a:stretch>
            </a:blipFill>
          </p:spPr>
        </p:sp>
      </p:grpSp>
      <p:pic>
        <p:nvPicPr>
          <p:cNvPr name="Picture 29" id="29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12528837" y="1423542"/>
            <a:ext cx="907797" cy="907797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55E5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-905912" y="-820383"/>
            <a:ext cx="4084633" cy="4055498"/>
          </a:xfrm>
          <a:prstGeom prst="rect">
            <a:avLst/>
          </a:prstGeom>
        </p:spPr>
      </p:pic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714747" y="846822"/>
            <a:ext cx="8545731" cy="8545731"/>
            <a:chOff x="0" y="0"/>
            <a:chExt cx="6350000" cy="6350000"/>
          </a:xfrm>
        </p:grpSpPr>
        <p:sp>
          <p:nvSpPr>
            <p:cNvPr name="Freeform 4" id="4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5715000" y="6350000"/>
                  </a:moveTo>
                  <a:lnTo>
                    <a:pt x="635000" y="6350000"/>
                  </a:lnTo>
                  <a:cubicBezTo>
                    <a:pt x="284480" y="6350000"/>
                    <a:pt x="0" y="6065520"/>
                    <a:pt x="0" y="5715000"/>
                  </a:cubicBezTo>
                  <a:lnTo>
                    <a:pt x="0" y="635000"/>
                  </a:lnTo>
                  <a:cubicBezTo>
                    <a:pt x="0" y="284480"/>
                    <a:pt x="284480" y="0"/>
                    <a:pt x="635000" y="0"/>
                  </a:cubicBezTo>
                  <a:lnTo>
                    <a:pt x="5715000" y="0"/>
                  </a:lnTo>
                  <a:cubicBezTo>
                    <a:pt x="6065520" y="0"/>
                    <a:pt x="6350000" y="284480"/>
                    <a:pt x="6350000" y="635000"/>
                  </a:cubicBezTo>
                  <a:lnTo>
                    <a:pt x="6350000" y="5715000"/>
                  </a:lnTo>
                  <a:cubicBezTo>
                    <a:pt x="6350000" y="6065520"/>
                    <a:pt x="6065520" y="6350000"/>
                    <a:pt x="5715000" y="6350000"/>
                  </a:cubicBezTo>
                  <a:close/>
                </a:path>
              </a:pathLst>
            </a:custGeom>
            <a:blipFill>
              <a:blip r:embed="rId3"/>
              <a:stretch>
                <a:fillRect l="-6738" r="-37405" t="0" b="0"/>
              </a:stretch>
            </a:blipFill>
          </p:spPr>
        </p:sp>
      </p:grpSp>
      <p:pic>
        <p:nvPicPr>
          <p:cNvPr name="Picture 5" id="5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10882959" y="8164215"/>
            <a:ext cx="5239414" cy="5202043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15594250" y="1207366"/>
            <a:ext cx="1433757" cy="1433757"/>
          </a:xfrm>
          <a:prstGeom prst="rect">
            <a:avLst/>
          </a:prstGeom>
        </p:spPr>
      </p:pic>
      <p:sp>
        <p:nvSpPr>
          <p:cNvPr name="TextBox 7" id="7"/>
          <p:cNvSpPr txBox="true"/>
          <p:nvPr/>
        </p:nvSpPr>
        <p:spPr>
          <a:xfrm rot="0">
            <a:off x="9958868" y="4831069"/>
            <a:ext cx="6880363" cy="11461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50"/>
              </a:lnSpc>
            </a:pPr>
            <a:r>
              <a:rPr lang="en-US" sz="3500">
                <a:solidFill>
                  <a:srgbClr val="FFFFFF"/>
                </a:solidFill>
                <a:latin typeface="Roboto"/>
              </a:rPr>
              <a:t>Write a closing statement </a:t>
            </a:r>
          </a:p>
          <a:p>
            <a:pPr algn="ctr">
              <a:lnSpc>
                <a:spcPts val="4550"/>
              </a:lnSpc>
            </a:pPr>
            <a:r>
              <a:rPr lang="en-US" sz="3500">
                <a:solidFill>
                  <a:srgbClr val="FFFFFF"/>
                </a:solidFill>
                <a:latin typeface="Roboto"/>
              </a:rPr>
              <a:t>or call-to-action here.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9566192" y="3235116"/>
            <a:ext cx="7339714" cy="1143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000"/>
              </a:lnSpc>
            </a:pPr>
            <a:r>
              <a:rPr lang="en-US" sz="7500">
                <a:solidFill>
                  <a:srgbClr val="FFFFFF"/>
                </a:solidFill>
                <a:latin typeface="Paytone One"/>
              </a:rPr>
              <a:t>Thank you!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55E5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2873933" y="4664107"/>
            <a:ext cx="12894857" cy="0"/>
          </a:xfrm>
          <a:prstGeom prst="line">
            <a:avLst/>
          </a:prstGeom>
          <a:ln cap="flat" w="152400">
            <a:solidFill>
              <a:srgbClr val="C5AEDC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3" id="3"/>
          <p:cNvGrpSpPr/>
          <p:nvPr/>
        </p:nvGrpSpPr>
        <p:grpSpPr>
          <a:xfrm rot="0">
            <a:off x="14935875" y="3873661"/>
            <a:ext cx="1733292" cy="1733292"/>
            <a:chOff x="0" y="0"/>
            <a:chExt cx="2311055" cy="2311055"/>
          </a:xfrm>
        </p:grpSpPr>
        <p:grpSp>
          <p:nvGrpSpPr>
            <p:cNvPr name="Group 4" id="4"/>
            <p:cNvGrpSpPr/>
            <p:nvPr/>
          </p:nvGrpSpPr>
          <p:grpSpPr>
            <a:xfrm rot="0">
              <a:off x="0" y="0"/>
              <a:ext cx="2311055" cy="2311055"/>
              <a:chOff x="0" y="0"/>
              <a:chExt cx="6350000" cy="6350000"/>
            </a:xfrm>
          </p:grpSpPr>
          <p:sp>
            <p:nvSpPr>
              <p:cNvPr name="Freeform 5" id="5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21665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C5AEDC"/>
              </a:solidFill>
            </p:spPr>
          </p:sp>
        </p:grpSp>
        <p:grpSp>
          <p:nvGrpSpPr>
            <p:cNvPr name="Group 6" id="6"/>
            <p:cNvGrpSpPr/>
            <p:nvPr/>
          </p:nvGrpSpPr>
          <p:grpSpPr>
            <a:xfrm rot="0">
              <a:off x="298743" y="298743"/>
              <a:ext cx="1713570" cy="1713570"/>
              <a:chOff x="0" y="0"/>
              <a:chExt cx="812800" cy="812800"/>
            </a:xfrm>
          </p:grpSpPr>
          <p:sp>
            <p:nvSpPr>
              <p:cNvPr name="Freeform 7" id="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0C2"/>
              </a:solidFill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76200" y="9525"/>
                <a:ext cx="660400" cy="7270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150"/>
                  </a:lnSpc>
                </a:pPr>
              </a:p>
            </p:txBody>
          </p:sp>
        </p:grpSp>
      </p:grpSp>
      <p:grpSp>
        <p:nvGrpSpPr>
          <p:cNvPr name="Group 9" id="9"/>
          <p:cNvGrpSpPr/>
          <p:nvPr/>
        </p:nvGrpSpPr>
        <p:grpSpPr>
          <a:xfrm rot="0">
            <a:off x="10496861" y="3873661"/>
            <a:ext cx="1733292" cy="1733292"/>
            <a:chOff x="0" y="0"/>
            <a:chExt cx="2311055" cy="2311055"/>
          </a:xfrm>
        </p:grpSpPr>
        <p:grpSp>
          <p:nvGrpSpPr>
            <p:cNvPr name="Group 10" id="10"/>
            <p:cNvGrpSpPr/>
            <p:nvPr/>
          </p:nvGrpSpPr>
          <p:grpSpPr>
            <a:xfrm rot="0">
              <a:off x="0" y="0"/>
              <a:ext cx="2311055" cy="2311055"/>
              <a:chOff x="0" y="0"/>
              <a:chExt cx="6350000" cy="6350000"/>
            </a:xfrm>
          </p:grpSpPr>
          <p:sp>
            <p:nvSpPr>
              <p:cNvPr name="Freeform 11" id="11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21665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C5AEDC"/>
              </a:solidFill>
            </p:spPr>
          </p:sp>
        </p:grpSp>
        <p:grpSp>
          <p:nvGrpSpPr>
            <p:cNvPr name="Group 12" id="12"/>
            <p:cNvGrpSpPr/>
            <p:nvPr/>
          </p:nvGrpSpPr>
          <p:grpSpPr>
            <a:xfrm rot="0">
              <a:off x="298743" y="298743"/>
              <a:ext cx="1713570" cy="1713570"/>
              <a:chOff x="0" y="0"/>
              <a:chExt cx="812800" cy="812800"/>
            </a:xfrm>
          </p:grpSpPr>
          <p:sp>
            <p:nvSpPr>
              <p:cNvPr name="Freeform 13" id="13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0C2"/>
              </a:solidFill>
            </p:spPr>
          </p:sp>
          <p:sp>
            <p:nvSpPr>
              <p:cNvPr name="TextBox 14" id="14"/>
              <p:cNvSpPr txBox="true"/>
              <p:nvPr/>
            </p:nvSpPr>
            <p:spPr>
              <a:xfrm>
                <a:off x="76200" y="9525"/>
                <a:ext cx="660400" cy="7270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150"/>
                  </a:lnSpc>
                </a:pPr>
              </a:p>
            </p:txBody>
          </p:sp>
        </p:grpSp>
      </p:grpSp>
      <p:grpSp>
        <p:nvGrpSpPr>
          <p:cNvPr name="Group 15" id="15"/>
          <p:cNvGrpSpPr/>
          <p:nvPr/>
        </p:nvGrpSpPr>
        <p:grpSpPr>
          <a:xfrm rot="0">
            <a:off x="6057847" y="3873661"/>
            <a:ext cx="1733292" cy="1733292"/>
            <a:chOff x="0" y="0"/>
            <a:chExt cx="2311055" cy="2311055"/>
          </a:xfrm>
        </p:grpSpPr>
        <p:grpSp>
          <p:nvGrpSpPr>
            <p:cNvPr name="Group 16" id="16"/>
            <p:cNvGrpSpPr/>
            <p:nvPr/>
          </p:nvGrpSpPr>
          <p:grpSpPr>
            <a:xfrm rot="0">
              <a:off x="0" y="0"/>
              <a:ext cx="2311055" cy="2311055"/>
              <a:chOff x="0" y="0"/>
              <a:chExt cx="6350000" cy="6350000"/>
            </a:xfrm>
          </p:grpSpPr>
          <p:sp>
            <p:nvSpPr>
              <p:cNvPr name="Freeform 17" id="17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21665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C5AEDC"/>
              </a:solidFill>
            </p:spPr>
          </p:sp>
        </p:grpSp>
        <p:grpSp>
          <p:nvGrpSpPr>
            <p:cNvPr name="Group 18" id="18"/>
            <p:cNvGrpSpPr/>
            <p:nvPr/>
          </p:nvGrpSpPr>
          <p:grpSpPr>
            <a:xfrm rot="0">
              <a:off x="298743" y="298743"/>
              <a:ext cx="1713570" cy="1713570"/>
              <a:chOff x="0" y="0"/>
              <a:chExt cx="812800" cy="812800"/>
            </a:xfrm>
          </p:grpSpPr>
          <p:sp>
            <p:nvSpPr>
              <p:cNvPr name="Freeform 19" id="19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0C2"/>
              </a:solidFill>
            </p:spPr>
          </p:sp>
          <p:sp>
            <p:nvSpPr>
              <p:cNvPr name="TextBox 20" id="20"/>
              <p:cNvSpPr txBox="true"/>
              <p:nvPr/>
            </p:nvSpPr>
            <p:spPr>
              <a:xfrm>
                <a:off x="76200" y="9525"/>
                <a:ext cx="660400" cy="7270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150"/>
                  </a:lnSpc>
                </a:pPr>
              </a:p>
            </p:txBody>
          </p:sp>
        </p:grpSp>
      </p:grpSp>
      <p:sp>
        <p:nvSpPr>
          <p:cNvPr name="TextBox 21" id="21"/>
          <p:cNvSpPr txBox="true"/>
          <p:nvPr/>
        </p:nvSpPr>
        <p:spPr>
          <a:xfrm rot="0">
            <a:off x="1179897" y="5994300"/>
            <a:ext cx="3112929" cy="4994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840"/>
              </a:lnSpc>
              <a:spcBef>
                <a:spcPct val="0"/>
              </a:spcBef>
            </a:pPr>
            <a:r>
              <a:rPr lang="en-US" sz="3200" u="none">
                <a:solidFill>
                  <a:srgbClr val="FFFFFF"/>
                </a:solidFill>
                <a:latin typeface="Roboto"/>
              </a:rPr>
              <a:t>Add a main point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028700" y="6571033"/>
            <a:ext cx="3364925" cy="8244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399">
                <a:solidFill>
                  <a:srgbClr val="FFFFFF"/>
                </a:solidFill>
                <a:latin typeface="Roboto"/>
              </a:rPr>
              <a:t>E</a:t>
            </a:r>
            <a:r>
              <a:rPr lang="en-US" sz="2399" u="none">
                <a:solidFill>
                  <a:srgbClr val="FFFFFF"/>
                </a:solidFill>
                <a:latin typeface="Roboto"/>
              </a:rPr>
              <a:t>laborate on what you want to discuss. </a:t>
            </a:r>
          </a:p>
        </p:txBody>
      </p:sp>
      <p:grpSp>
        <p:nvGrpSpPr>
          <p:cNvPr name="Group 23" id="23"/>
          <p:cNvGrpSpPr/>
          <p:nvPr/>
        </p:nvGrpSpPr>
        <p:grpSpPr>
          <a:xfrm rot="0">
            <a:off x="1618834" y="3873661"/>
            <a:ext cx="1733292" cy="1733292"/>
            <a:chOff x="0" y="0"/>
            <a:chExt cx="2311055" cy="2311055"/>
          </a:xfrm>
        </p:grpSpPr>
        <p:grpSp>
          <p:nvGrpSpPr>
            <p:cNvPr name="Group 24" id="24"/>
            <p:cNvGrpSpPr/>
            <p:nvPr/>
          </p:nvGrpSpPr>
          <p:grpSpPr>
            <a:xfrm rot="0">
              <a:off x="0" y="0"/>
              <a:ext cx="2311055" cy="2311055"/>
              <a:chOff x="0" y="0"/>
              <a:chExt cx="6350000" cy="6350000"/>
            </a:xfrm>
          </p:grpSpPr>
          <p:sp>
            <p:nvSpPr>
              <p:cNvPr name="Freeform 25" id="25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r="r" b="b" t="t" l="l"/>
                <a:pathLst>
                  <a:path h="6350000" w="6321665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C5AEDC"/>
              </a:solidFill>
            </p:spPr>
          </p:sp>
        </p:grpSp>
        <p:grpSp>
          <p:nvGrpSpPr>
            <p:cNvPr name="Group 26" id="26"/>
            <p:cNvGrpSpPr/>
            <p:nvPr/>
          </p:nvGrpSpPr>
          <p:grpSpPr>
            <a:xfrm rot="0">
              <a:off x="298743" y="298743"/>
              <a:ext cx="1713570" cy="1713570"/>
              <a:chOff x="0" y="0"/>
              <a:chExt cx="812800" cy="812800"/>
            </a:xfrm>
          </p:grpSpPr>
          <p:sp>
            <p:nvSpPr>
              <p:cNvPr name="Freeform 27" id="27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F0C2"/>
              </a:solidFill>
            </p:spPr>
          </p:sp>
          <p:sp>
            <p:nvSpPr>
              <p:cNvPr name="TextBox 28" id="28"/>
              <p:cNvSpPr txBox="true"/>
              <p:nvPr/>
            </p:nvSpPr>
            <p:spPr>
              <a:xfrm>
                <a:off x="76200" y="9525"/>
                <a:ext cx="660400" cy="7270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150"/>
                  </a:lnSpc>
                </a:pPr>
              </a:p>
            </p:txBody>
          </p:sp>
        </p:grpSp>
      </p:grpSp>
      <p:sp>
        <p:nvSpPr>
          <p:cNvPr name="TextBox 29" id="29"/>
          <p:cNvSpPr txBox="true"/>
          <p:nvPr/>
        </p:nvSpPr>
        <p:spPr>
          <a:xfrm rot="0">
            <a:off x="5532440" y="5994300"/>
            <a:ext cx="3112929" cy="4994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840"/>
              </a:lnSpc>
              <a:spcBef>
                <a:spcPct val="0"/>
              </a:spcBef>
            </a:pPr>
            <a:r>
              <a:rPr lang="en-US" sz="3200" u="none">
                <a:solidFill>
                  <a:srgbClr val="FFFFFF"/>
                </a:solidFill>
                <a:latin typeface="Roboto"/>
              </a:rPr>
              <a:t>Add a main point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5381242" y="6571033"/>
            <a:ext cx="3364925" cy="8244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399">
                <a:solidFill>
                  <a:srgbClr val="FFFFFF"/>
                </a:solidFill>
                <a:latin typeface="Roboto"/>
              </a:rPr>
              <a:t>E</a:t>
            </a:r>
            <a:r>
              <a:rPr lang="en-US" sz="2399" u="none">
                <a:solidFill>
                  <a:srgbClr val="FFFFFF"/>
                </a:solidFill>
                <a:latin typeface="Roboto"/>
              </a:rPr>
              <a:t>laborate on what you want to discuss. 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9884982" y="5994300"/>
            <a:ext cx="3112929" cy="4994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840"/>
              </a:lnSpc>
              <a:spcBef>
                <a:spcPct val="0"/>
              </a:spcBef>
            </a:pPr>
            <a:r>
              <a:rPr lang="en-US" sz="3200" u="none">
                <a:solidFill>
                  <a:srgbClr val="FFFFFF"/>
                </a:solidFill>
                <a:latin typeface="Roboto"/>
              </a:rPr>
              <a:t>Add a main point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9733785" y="6571033"/>
            <a:ext cx="3364925" cy="8244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399">
                <a:solidFill>
                  <a:srgbClr val="FFFFFF"/>
                </a:solidFill>
                <a:latin typeface="Roboto"/>
              </a:rPr>
              <a:t>E</a:t>
            </a:r>
            <a:r>
              <a:rPr lang="en-US" sz="2399" u="none">
                <a:solidFill>
                  <a:srgbClr val="FFFFFF"/>
                </a:solidFill>
                <a:latin typeface="Roboto"/>
              </a:rPr>
              <a:t>laborate on what you want to discuss. 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14237525" y="5994300"/>
            <a:ext cx="3112929" cy="4994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840"/>
              </a:lnSpc>
              <a:spcBef>
                <a:spcPct val="0"/>
              </a:spcBef>
            </a:pPr>
            <a:r>
              <a:rPr lang="en-US" sz="3200" u="none">
                <a:solidFill>
                  <a:srgbClr val="FFFFFF"/>
                </a:solidFill>
                <a:latin typeface="Roboto"/>
              </a:rPr>
              <a:t>Add a main point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14086327" y="6571033"/>
            <a:ext cx="3364925" cy="8244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399">
                <a:solidFill>
                  <a:srgbClr val="FFFFFF"/>
                </a:solidFill>
                <a:latin typeface="Roboto"/>
              </a:rPr>
              <a:t>E</a:t>
            </a:r>
            <a:r>
              <a:rPr lang="en-US" sz="2399" u="none">
                <a:solidFill>
                  <a:srgbClr val="FFFFFF"/>
                </a:solidFill>
                <a:latin typeface="Roboto"/>
              </a:rPr>
              <a:t>laborate on what you want to discuss. </a:t>
            </a:r>
          </a:p>
        </p:txBody>
      </p:sp>
      <p:pic>
        <p:nvPicPr>
          <p:cNvPr name="Picture 35" id="35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468653" y="4357805"/>
            <a:ext cx="750423" cy="716313"/>
          </a:xfrm>
          <a:prstGeom prst="rect">
            <a:avLst/>
          </a:prstGeom>
        </p:spPr>
      </p:pic>
      <p:pic>
        <p:nvPicPr>
          <p:cNvPr name="Picture 36" id="36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587241" y="4399614"/>
            <a:ext cx="674504" cy="674504"/>
          </a:xfrm>
          <a:prstGeom prst="rect">
            <a:avLst/>
          </a:prstGeom>
        </p:spPr>
      </p:pic>
      <p:pic>
        <p:nvPicPr>
          <p:cNvPr name="Picture 37" id="37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089325" y="4399614"/>
            <a:ext cx="792310" cy="681386"/>
          </a:xfrm>
          <a:prstGeom prst="rect">
            <a:avLst/>
          </a:prstGeom>
        </p:spPr>
      </p:pic>
      <p:pic>
        <p:nvPicPr>
          <p:cNvPr name="Picture 38" id="38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146707" y="4404112"/>
            <a:ext cx="539081" cy="739388"/>
          </a:xfrm>
          <a:prstGeom prst="rect">
            <a:avLst/>
          </a:prstGeom>
        </p:spPr>
      </p:pic>
      <p:sp>
        <p:nvSpPr>
          <p:cNvPr name="TextBox 39" id="39"/>
          <p:cNvSpPr txBox="true"/>
          <p:nvPr/>
        </p:nvSpPr>
        <p:spPr>
          <a:xfrm rot="0">
            <a:off x="1028700" y="1028700"/>
            <a:ext cx="13226445" cy="1143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9000"/>
              </a:lnSpc>
            </a:pPr>
            <a:r>
              <a:rPr lang="en-US" sz="7500">
                <a:solidFill>
                  <a:srgbClr val="FFFFFF"/>
                </a:solidFill>
                <a:latin typeface="Paytone One"/>
              </a:rPr>
              <a:t>Add a Timeline Page</a:t>
            </a:r>
          </a:p>
        </p:txBody>
      </p:sp>
      <p:pic>
        <p:nvPicPr>
          <p:cNvPr name="Picture 40" id="40"/>
          <p:cNvPicPr>
            <a:picLocks noChangeAspect="true"/>
          </p:cNvPicPr>
          <p:nvPr/>
        </p:nvPicPr>
        <p:blipFill>
          <a:blip r:embed="rId10"/>
          <a:srcRect l="0" t="0" r="0" b="0"/>
          <a:stretch>
            <a:fillRect/>
          </a:stretch>
        </p:blipFill>
        <p:spPr>
          <a:xfrm flipH="false" flipV="false" rot="0">
            <a:off x="15668293" y="-2605501"/>
            <a:ext cx="5239414" cy="5202043"/>
          </a:xfrm>
          <a:prstGeom prst="rect">
            <a:avLst/>
          </a:prstGeom>
        </p:spPr>
      </p:pic>
      <p:pic>
        <p:nvPicPr>
          <p:cNvPr name="Picture 41" id="41"/>
          <p:cNvPicPr>
            <a:picLocks noChangeAspect="true"/>
          </p:cNvPicPr>
          <p:nvPr/>
        </p:nvPicPr>
        <p:blipFill>
          <a:blip r:embed="rId10"/>
          <a:srcRect l="0" t="0" r="0" b="0"/>
          <a:stretch>
            <a:fillRect/>
          </a:stretch>
        </p:blipFill>
        <p:spPr>
          <a:xfrm flipH="false" flipV="false" rot="0">
            <a:off x="-2619707" y="7808079"/>
            <a:ext cx="5239414" cy="5202043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55E5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5403620">
            <a:off x="3878714" y="-110805"/>
            <a:ext cx="3870132" cy="6335066"/>
            <a:chOff x="0" y="0"/>
            <a:chExt cx="1151946" cy="1885635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1151946" cy="1885635"/>
            </a:xfrm>
            <a:custGeom>
              <a:avLst/>
              <a:gdLst/>
              <a:ahLst/>
              <a:cxnLst/>
              <a:rect r="r" b="b" t="t" l="l"/>
              <a:pathLst>
                <a:path h="1885635" w="1151946">
                  <a:moveTo>
                    <a:pt x="102022" y="0"/>
                  </a:moveTo>
                  <a:lnTo>
                    <a:pt x="1049924" y="0"/>
                  </a:lnTo>
                  <a:cubicBezTo>
                    <a:pt x="1106269" y="0"/>
                    <a:pt x="1151946" y="45677"/>
                    <a:pt x="1151946" y="102022"/>
                  </a:cubicBezTo>
                  <a:lnTo>
                    <a:pt x="1151946" y="1783613"/>
                  </a:lnTo>
                  <a:cubicBezTo>
                    <a:pt x="1151946" y="1839958"/>
                    <a:pt x="1106269" y="1885635"/>
                    <a:pt x="1049924" y="1885635"/>
                  </a:cubicBezTo>
                  <a:lnTo>
                    <a:pt x="102022" y="1885635"/>
                  </a:lnTo>
                  <a:cubicBezTo>
                    <a:pt x="45677" y="1885635"/>
                    <a:pt x="0" y="1839958"/>
                    <a:pt x="0" y="1783613"/>
                  </a:cubicBezTo>
                  <a:lnTo>
                    <a:pt x="0" y="102022"/>
                  </a:lnTo>
                  <a:cubicBezTo>
                    <a:pt x="0" y="45677"/>
                    <a:pt x="45677" y="0"/>
                    <a:pt x="102022" y="0"/>
                  </a:cubicBezTo>
                  <a:close/>
                </a:path>
              </a:pathLst>
            </a:custGeom>
            <a:solidFill>
              <a:srgbClr val="FFF0C2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2950398" y="2853046"/>
            <a:ext cx="2271714" cy="4498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600"/>
              </a:lnSpc>
              <a:spcBef>
                <a:spcPct val="0"/>
              </a:spcBef>
            </a:pPr>
            <a:r>
              <a:rPr lang="en-US" sz="2400">
                <a:solidFill>
                  <a:srgbClr val="055E5C"/>
                </a:solidFill>
                <a:latin typeface="Roboto Bold"/>
              </a:rPr>
              <a:t>STRENGTHS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2950398" y="3329450"/>
            <a:ext cx="3418734" cy="9824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699"/>
              </a:lnSpc>
              <a:spcBef>
                <a:spcPct val="0"/>
              </a:spcBef>
            </a:pPr>
            <a:r>
              <a:rPr lang="en-US" sz="1799">
                <a:solidFill>
                  <a:srgbClr val="055E5C"/>
                </a:solidFill>
                <a:latin typeface="Roboto"/>
              </a:rPr>
              <a:t>What are you doing well? </a:t>
            </a:r>
          </a:p>
          <a:p>
            <a:pPr>
              <a:lnSpc>
                <a:spcPts val="2699"/>
              </a:lnSpc>
              <a:spcBef>
                <a:spcPct val="0"/>
              </a:spcBef>
            </a:pPr>
            <a:r>
              <a:rPr lang="en-US" sz="1799">
                <a:solidFill>
                  <a:srgbClr val="055E5C"/>
                </a:solidFill>
                <a:latin typeface="Roboto"/>
              </a:rPr>
              <a:t>What sets you apart? </a:t>
            </a:r>
          </a:p>
          <a:p>
            <a:pPr>
              <a:lnSpc>
                <a:spcPts val="2699"/>
              </a:lnSpc>
              <a:spcBef>
                <a:spcPct val="0"/>
              </a:spcBef>
            </a:pPr>
            <a:r>
              <a:rPr lang="en-US" sz="1799">
                <a:solidFill>
                  <a:srgbClr val="055E5C"/>
                </a:solidFill>
                <a:latin typeface="Roboto"/>
              </a:rPr>
              <a:t>What are your good qualities?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2950398" y="2739417"/>
            <a:ext cx="5205619" cy="57816"/>
            <a:chOff x="0" y="0"/>
            <a:chExt cx="1129356" cy="12543"/>
          </a:xfrm>
        </p:grpSpPr>
        <p:sp>
          <p:nvSpPr>
            <p:cNvPr name="Freeform 8" id="8"/>
            <p:cNvSpPr/>
            <p:nvPr/>
          </p:nvSpPr>
          <p:spPr>
            <a:xfrm>
              <a:off x="0" y="0"/>
              <a:ext cx="1129356" cy="12543"/>
            </a:xfrm>
            <a:custGeom>
              <a:avLst/>
              <a:gdLst/>
              <a:ahLst/>
              <a:cxnLst/>
              <a:rect r="r" b="b" t="t" l="l"/>
              <a:pathLst>
                <a:path h="12543" w="1129356">
                  <a:moveTo>
                    <a:pt x="0" y="0"/>
                  </a:moveTo>
                  <a:lnTo>
                    <a:pt x="1129356" y="0"/>
                  </a:lnTo>
                  <a:lnTo>
                    <a:pt x="1129356" y="12543"/>
                  </a:lnTo>
                  <a:lnTo>
                    <a:pt x="0" y="12543"/>
                  </a:lnTo>
                  <a:close/>
                </a:path>
              </a:pathLst>
            </a:custGeom>
            <a:solidFill>
              <a:srgbClr val="C5AEDC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sp>
        <p:nvSpPr>
          <p:cNvPr name="TextBox 10" id="10"/>
          <p:cNvSpPr txBox="true"/>
          <p:nvPr/>
        </p:nvSpPr>
        <p:spPr>
          <a:xfrm rot="0">
            <a:off x="2950398" y="967767"/>
            <a:ext cx="661997" cy="1628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3500"/>
              </a:lnSpc>
              <a:spcBef>
                <a:spcPct val="0"/>
              </a:spcBef>
            </a:pPr>
            <a:r>
              <a:rPr lang="en-US" sz="9000">
                <a:solidFill>
                  <a:srgbClr val="055E5C"/>
                </a:solidFill>
                <a:latin typeface="Paytone One Bold"/>
              </a:rPr>
              <a:t>S</a:t>
            </a:r>
          </a:p>
        </p:txBody>
      </p:sp>
      <p:grpSp>
        <p:nvGrpSpPr>
          <p:cNvPr name="Group 11" id="11"/>
          <p:cNvGrpSpPr/>
          <p:nvPr/>
        </p:nvGrpSpPr>
        <p:grpSpPr>
          <a:xfrm rot="-5403620">
            <a:off x="10539153" y="-87063"/>
            <a:ext cx="3870132" cy="6335066"/>
            <a:chOff x="0" y="0"/>
            <a:chExt cx="1151946" cy="1885635"/>
          </a:xfrm>
        </p:grpSpPr>
        <p:sp>
          <p:nvSpPr>
            <p:cNvPr name="Freeform 12" id="12"/>
            <p:cNvSpPr/>
            <p:nvPr/>
          </p:nvSpPr>
          <p:spPr>
            <a:xfrm>
              <a:off x="0" y="0"/>
              <a:ext cx="1151946" cy="1885635"/>
            </a:xfrm>
            <a:custGeom>
              <a:avLst/>
              <a:gdLst/>
              <a:ahLst/>
              <a:cxnLst/>
              <a:rect r="r" b="b" t="t" l="l"/>
              <a:pathLst>
                <a:path h="1885635" w="1151946">
                  <a:moveTo>
                    <a:pt x="102022" y="0"/>
                  </a:moveTo>
                  <a:lnTo>
                    <a:pt x="1049924" y="0"/>
                  </a:lnTo>
                  <a:cubicBezTo>
                    <a:pt x="1106269" y="0"/>
                    <a:pt x="1151946" y="45677"/>
                    <a:pt x="1151946" y="102022"/>
                  </a:cubicBezTo>
                  <a:lnTo>
                    <a:pt x="1151946" y="1783613"/>
                  </a:lnTo>
                  <a:cubicBezTo>
                    <a:pt x="1151946" y="1839958"/>
                    <a:pt x="1106269" y="1885635"/>
                    <a:pt x="1049924" y="1885635"/>
                  </a:cubicBezTo>
                  <a:lnTo>
                    <a:pt x="102022" y="1885635"/>
                  </a:lnTo>
                  <a:cubicBezTo>
                    <a:pt x="45677" y="1885635"/>
                    <a:pt x="0" y="1839958"/>
                    <a:pt x="0" y="1783613"/>
                  </a:cubicBezTo>
                  <a:lnTo>
                    <a:pt x="0" y="102022"/>
                  </a:lnTo>
                  <a:cubicBezTo>
                    <a:pt x="0" y="45677"/>
                    <a:pt x="45677" y="0"/>
                    <a:pt x="102022" y="0"/>
                  </a:cubicBezTo>
                  <a:close/>
                </a:path>
              </a:pathLst>
            </a:custGeom>
            <a:solidFill>
              <a:srgbClr val="FFF0C2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sp>
        <p:nvSpPr>
          <p:cNvPr name="TextBox 14" id="14"/>
          <p:cNvSpPr txBox="true"/>
          <p:nvPr/>
        </p:nvSpPr>
        <p:spPr>
          <a:xfrm rot="0">
            <a:off x="9610837" y="2876788"/>
            <a:ext cx="2271714" cy="4498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600"/>
              </a:lnSpc>
              <a:spcBef>
                <a:spcPct val="0"/>
              </a:spcBef>
            </a:pPr>
            <a:r>
              <a:rPr lang="en-US" sz="2400">
                <a:solidFill>
                  <a:srgbClr val="055E5C"/>
                </a:solidFill>
                <a:latin typeface="Roboto Bold"/>
              </a:rPr>
              <a:t>WEAKNESSES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9610837" y="3353192"/>
            <a:ext cx="3897526" cy="13137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699"/>
              </a:lnSpc>
            </a:pPr>
            <a:r>
              <a:rPr lang="en-US" sz="1799">
                <a:solidFill>
                  <a:srgbClr val="055E5C"/>
                </a:solidFill>
                <a:latin typeface="Roboto"/>
              </a:rPr>
              <a:t>Where do you need to improve?</a:t>
            </a:r>
            <a:r>
              <a:rPr lang="en-US" sz="1799">
                <a:solidFill>
                  <a:srgbClr val="055E5C"/>
                </a:solidFill>
                <a:latin typeface="Roboto"/>
              </a:rPr>
              <a:t> </a:t>
            </a:r>
          </a:p>
          <a:p>
            <a:pPr>
              <a:lnSpc>
                <a:spcPts val="2699"/>
              </a:lnSpc>
            </a:pPr>
            <a:r>
              <a:rPr lang="en-US" sz="1799">
                <a:solidFill>
                  <a:srgbClr val="055E5C"/>
                </a:solidFill>
                <a:latin typeface="Roboto"/>
              </a:rPr>
              <a:t>Are resources adequate? </a:t>
            </a:r>
          </a:p>
          <a:p>
            <a:pPr>
              <a:lnSpc>
                <a:spcPts val="2699"/>
              </a:lnSpc>
            </a:pPr>
            <a:r>
              <a:rPr lang="en-US" sz="1799">
                <a:solidFill>
                  <a:srgbClr val="055E5C"/>
                </a:solidFill>
                <a:latin typeface="Roboto"/>
              </a:rPr>
              <a:t>What do others do better than you?</a:t>
            </a:r>
          </a:p>
          <a:p>
            <a:pPr>
              <a:lnSpc>
                <a:spcPts val="2699"/>
              </a:lnSpc>
              <a:spcBef>
                <a:spcPct val="0"/>
              </a:spcBef>
            </a:pPr>
          </a:p>
        </p:txBody>
      </p:sp>
      <p:grpSp>
        <p:nvGrpSpPr>
          <p:cNvPr name="Group 16" id="16"/>
          <p:cNvGrpSpPr/>
          <p:nvPr/>
        </p:nvGrpSpPr>
        <p:grpSpPr>
          <a:xfrm rot="0">
            <a:off x="9610837" y="2763159"/>
            <a:ext cx="5205619" cy="57816"/>
            <a:chOff x="0" y="0"/>
            <a:chExt cx="1129356" cy="12543"/>
          </a:xfrm>
        </p:grpSpPr>
        <p:sp>
          <p:nvSpPr>
            <p:cNvPr name="Freeform 17" id="17"/>
            <p:cNvSpPr/>
            <p:nvPr/>
          </p:nvSpPr>
          <p:spPr>
            <a:xfrm>
              <a:off x="0" y="0"/>
              <a:ext cx="1129356" cy="12543"/>
            </a:xfrm>
            <a:custGeom>
              <a:avLst/>
              <a:gdLst/>
              <a:ahLst/>
              <a:cxnLst/>
              <a:rect r="r" b="b" t="t" l="l"/>
              <a:pathLst>
                <a:path h="12543" w="1129356">
                  <a:moveTo>
                    <a:pt x="0" y="0"/>
                  </a:moveTo>
                  <a:lnTo>
                    <a:pt x="1129356" y="0"/>
                  </a:lnTo>
                  <a:lnTo>
                    <a:pt x="1129356" y="12543"/>
                  </a:lnTo>
                  <a:lnTo>
                    <a:pt x="0" y="12543"/>
                  </a:lnTo>
                  <a:close/>
                </a:path>
              </a:pathLst>
            </a:custGeom>
            <a:solidFill>
              <a:srgbClr val="C5AEDC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sp>
        <p:nvSpPr>
          <p:cNvPr name="TextBox 19" id="19"/>
          <p:cNvSpPr txBox="true"/>
          <p:nvPr/>
        </p:nvSpPr>
        <p:spPr>
          <a:xfrm rot="0">
            <a:off x="9610837" y="991509"/>
            <a:ext cx="661997" cy="1628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3500"/>
              </a:lnSpc>
              <a:spcBef>
                <a:spcPct val="0"/>
              </a:spcBef>
            </a:pPr>
            <a:r>
              <a:rPr lang="en-US" sz="9000">
                <a:solidFill>
                  <a:srgbClr val="055E5C"/>
                </a:solidFill>
                <a:latin typeface="Paytone One Bold"/>
              </a:rPr>
              <a:t>W</a:t>
            </a:r>
          </a:p>
        </p:txBody>
      </p:sp>
      <p:pic>
        <p:nvPicPr>
          <p:cNvPr name="Picture 20" id="20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15668293" y="-2605501"/>
            <a:ext cx="5239414" cy="5202043"/>
          </a:xfrm>
          <a:prstGeom prst="rect">
            <a:avLst/>
          </a:prstGeom>
        </p:spPr>
      </p:pic>
      <p:grpSp>
        <p:nvGrpSpPr>
          <p:cNvPr name="Group 21" id="21"/>
          <p:cNvGrpSpPr/>
          <p:nvPr/>
        </p:nvGrpSpPr>
        <p:grpSpPr>
          <a:xfrm rot="-5403620">
            <a:off x="3878714" y="4108898"/>
            <a:ext cx="3870132" cy="6335066"/>
            <a:chOff x="0" y="0"/>
            <a:chExt cx="1151946" cy="1885635"/>
          </a:xfrm>
        </p:grpSpPr>
        <p:sp>
          <p:nvSpPr>
            <p:cNvPr name="Freeform 22" id="22"/>
            <p:cNvSpPr/>
            <p:nvPr/>
          </p:nvSpPr>
          <p:spPr>
            <a:xfrm>
              <a:off x="0" y="0"/>
              <a:ext cx="1151946" cy="1885635"/>
            </a:xfrm>
            <a:custGeom>
              <a:avLst/>
              <a:gdLst/>
              <a:ahLst/>
              <a:cxnLst/>
              <a:rect r="r" b="b" t="t" l="l"/>
              <a:pathLst>
                <a:path h="1885635" w="1151946">
                  <a:moveTo>
                    <a:pt x="102022" y="0"/>
                  </a:moveTo>
                  <a:lnTo>
                    <a:pt x="1049924" y="0"/>
                  </a:lnTo>
                  <a:cubicBezTo>
                    <a:pt x="1106269" y="0"/>
                    <a:pt x="1151946" y="45677"/>
                    <a:pt x="1151946" y="102022"/>
                  </a:cubicBezTo>
                  <a:lnTo>
                    <a:pt x="1151946" y="1783613"/>
                  </a:lnTo>
                  <a:cubicBezTo>
                    <a:pt x="1151946" y="1839958"/>
                    <a:pt x="1106269" y="1885635"/>
                    <a:pt x="1049924" y="1885635"/>
                  </a:cubicBezTo>
                  <a:lnTo>
                    <a:pt x="102022" y="1885635"/>
                  </a:lnTo>
                  <a:cubicBezTo>
                    <a:pt x="45677" y="1885635"/>
                    <a:pt x="0" y="1839958"/>
                    <a:pt x="0" y="1783613"/>
                  </a:cubicBezTo>
                  <a:lnTo>
                    <a:pt x="0" y="102022"/>
                  </a:lnTo>
                  <a:cubicBezTo>
                    <a:pt x="0" y="45677"/>
                    <a:pt x="45677" y="0"/>
                    <a:pt x="102022" y="0"/>
                  </a:cubicBezTo>
                  <a:close/>
                </a:path>
              </a:pathLst>
            </a:custGeom>
            <a:solidFill>
              <a:srgbClr val="FFF0C2"/>
            </a:solidFill>
          </p:spPr>
        </p:sp>
        <p:sp>
          <p:nvSpPr>
            <p:cNvPr name="TextBox 23" id="23"/>
            <p:cNvSpPr txBox="true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sp>
        <p:nvSpPr>
          <p:cNvPr name="TextBox 24" id="24"/>
          <p:cNvSpPr txBox="true"/>
          <p:nvPr/>
        </p:nvSpPr>
        <p:spPr>
          <a:xfrm rot="0">
            <a:off x="2950398" y="7072748"/>
            <a:ext cx="2863382" cy="4498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600"/>
              </a:lnSpc>
              <a:spcBef>
                <a:spcPct val="0"/>
              </a:spcBef>
            </a:pPr>
            <a:r>
              <a:rPr lang="en-US" sz="2400">
                <a:solidFill>
                  <a:srgbClr val="055E5C"/>
                </a:solidFill>
                <a:latin typeface="Roboto Bold"/>
              </a:rPr>
              <a:t>OPPORTUNITIES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2950398" y="7549152"/>
            <a:ext cx="4233819" cy="13137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699"/>
              </a:lnSpc>
            </a:pPr>
            <a:r>
              <a:rPr lang="en-US" sz="1799">
                <a:solidFill>
                  <a:srgbClr val="055E5C"/>
                </a:solidFill>
                <a:latin typeface="Roboto"/>
              </a:rPr>
              <a:t>What are your goals?</a:t>
            </a:r>
            <a:r>
              <a:rPr lang="en-US" sz="1799">
                <a:solidFill>
                  <a:srgbClr val="055E5C"/>
                </a:solidFill>
                <a:latin typeface="Roboto"/>
              </a:rPr>
              <a:t> </a:t>
            </a:r>
          </a:p>
          <a:p>
            <a:pPr>
              <a:lnSpc>
                <a:spcPts val="2699"/>
              </a:lnSpc>
            </a:pPr>
            <a:r>
              <a:rPr lang="en-US" sz="1799">
                <a:solidFill>
                  <a:srgbClr val="055E5C"/>
                </a:solidFill>
                <a:latin typeface="Roboto"/>
              </a:rPr>
              <a:t>Are demands shifting? </a:t>
            </a:r>
          </a:p>
          <a:p>
            <a:pPr>
              <a:lnSpc>
                <a:spcPts val="2699"/>
              </a:lnSpc>
            </a:pPr>
            <a:r>
              <a:rPr lang="en-US" sz="1799">
                <a:solidFill>
                  <a:srgbClr val="055E5C"/>
                </a:solidFill>
                <a:latin typeface="Roboto"/>
              </a:rPr>
              <a:t>How can it be improved?</a:t>
            </a:r>
          </a:p>
          <a:p>
            <a:pPr>
              <a:lnSpc>
                <a:spcPts val="2699"/>
              </a:lnSpc>
              <a:spcBef>
                <a:spcPct val="0"/>
              </a:spcBef>
            </a:pPr>
          </a:p>
        </p:txBody>
      </p:sp>
      <p:grpSp>
        <p:nvGrpSpPr>
          <p:cNvPr name="Group 26" id="26"/>
          <p:cNvGrpSpPr/>
          <p:nvPr/>
        </p:nvGrpSpPr>
        <p:grpSpPr>
          <a:xfrm rot="0">
            <a:off x="2950398" y="6959120"/>
            <a:ext cx="5205619" cy="57816"/>
            <a:chOff x="0" y="0"/>
            <a:chExt cx="1129356" cy="12543"/>
          </a:xfrm>
        </p:grpSpPr>
        <p:sp>
          <p:nvSpPr>
            <p:cNvPr name="Freeform 27" id="27"/>
            <p:cNvSpPr/>
            <p:nvPr/>
          </p:nvSpPr>
          <p:spPr>
            <a:xfrm>
              <a:off x="0" y="0"/>
              <a:ext cx="1129356" cy="12543"/>
            </a:xfrm>
            <a:custGeom>
              <a:avLst/>
              <a:gdLst/>
              <a:ahLst/>
              <a:cxnLst/>
              <a:rect r="r" b="b" t="t" l="l"/>
              <a:pathLst>
                <a:path h="12543" w="1129356">
                  <a:moveTo>
                    <a:pt x="0" y="0"/>
                  </a:moveTo>
                  <a:lnTo>
                    <a:pt x="1129356" y="0"/>
                  </a:lnTo>
                  <a:lnTo>
                    <a:pt x="1129356" y="12543"/>
                  </a:lnTo>
                  <a:lnTo>
                    <a:pt x="0" y="12543"/>
                  </a:lnTo>
                  <a:close/>
                </a:path>
              </a:pathLst>
            </a:custGeom>
            <a:solidFill>
              <a:srgbClr val="C5AEDC"/>
            </a:solidFill>
          </p:spPr>
        </p:sp>
        <p:sp>
          <p:nvSpPr>
            <p:cNvPr name="TextBox 28" id="28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sp>
        <p:nvSpPr>
          <p:cNvPr name="TextBox 29" id="29"/>
          <p:cNvSpPr txBox="true"/>
          <p:nvPr/>
        </p:nvSpPr>
        <p:spPr>
          <a:xfrm rot="0">
            <a:off x="2950398" y="5187470"/>
            <a:ext cx="661997" cy="1628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3500"/>
              </a:lnSpc>
              <a:spcBef>
                <a:spcPct val="0"/>
              </a:spcBef>
            </a:pPr>
            <a:r>
              <a:rPr lang="en-US" sz="9000">
                <a:solidFill>
                  <a:srgbClr val="055E5C"/>
                </a:solidFill>
                <a:latin typeface="Paytone One Bold"/>
              </a:rPr>
              <a:t>O</a:t>
            </a:r>
          </a:p>
        </p:txBody>
      </p:sp>
      <p:grpSp>
        <p:nvGrpSpPr>
          <p:cNvPr name="Group 30" id="30"/>
          <p:cNvGrpSpPr/>
          <p:nvPr/>
        </p:nvGrpSpPr>
        <p:grpSpPr>
          <a:xfrm rot="-5403620">
            <a:off x="10539153" y="4108898"/>
            <a:ext cx="3870132" cy="6335066"/>
            <a:chOff x="0" y="0"/>
            <a:chExt cx="1151946" cy="1885635"/>
          </a:xfrm>
        </p:grpSpPr>
        <p:sp>
          <p:nvSpPr>
            <p:cNvPr name="Freeform 31" id="31"/>
            <p:cNvSpPr/>
            <p:nvPr/>
          </p:nvSpPr>
          <p:spPr>
            <a:xfrm>
              <a:off x="0" y="0"/>
              <a:ext cx="1151946" cy="1885635"/>
            </a:xfrm>
            <a:custGeom>
              <a:avLst/>
              <a:gdLst/>
              <a:ahLst/>
              <a:cxnLst/>
              <a:rect r="r" b="b" t="t" l="l"/>
              <a:pathLst>
                <a:path h="1885635" w="1151946">
                  <a:moveTo>
                    <a:pt x="102022" y="0"/>
                  </a:moveTo>
                  <a:lnTo>
                    <a:pt x="1049924" y="0"/>
                  </a:lnTo>
                  <a:cubicBezTo>
                    <a:pt x="1106269" y="0"/>
                    <a:pt x="1151946" y="45677"/>
                    <a:pt x="1151946" y="102022"/>
                  </a:cubicBezTo>
                  <a:lnTo>
                    <a:pt x="1151946" y="1783613"/>
                  </a:lnTo>
                  <a:cubicBezTo>
                    <a:pt x="1151946" y="1839958"/>
                    <a:pt x="1106269" y="1885635"/>
                    <a:pt x="1049924" y="1885635"/>
                  </a:cubicBezTo>
                  <a:lnTo>
                    <a:pt x="102022" y="1885635"/>
                  </a:lnTo>
                  <a:cubicBezTo>
                    <a:pt x="45677" y="1885635"/>
                    <a:pt x="0" y="1839958"/>
                    <a:pt x="0" y="1783613"/>
                  </a:cubicBezTo>
                  <a:lnTo>
                    <a:pt x="0" y="102022"/>
                  </a:lnTo>
                  <a:cubicBezTo>
                    <a:pt x="0" y="45677"/>
                    <a:pt x="45677" y="0"/>
                    <a:pt x="102022" y="0"/>
                  </a:cubicBezTo>
                  <a:close/>
                </a:path>
              </a:pathLst>
            </a:custGeom>
            <a:solidFill>
              <a:srgbClr val="FFF0C2"/>
            </a:solidFill>
          </p:spPr>
        </p:sp>
        <p:sp>
          <p:nvSpPr>
            <p:cNvPr name="TextBox 32" id="32"/>
            <p:cNvSpPr txBox="true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sp>
        <p:nvSpPr>
          <p:cNvPr name="TextBox 33" id="33"/>
          <p:cNvSpPr txBox="true"/>
          <p:nvPr/>
        </p:nvSpPr>
        <p:spPr>
          <a:xfrm rot="0">
            <a:off x="9610837" y="7072748"/>
            <a:ext cx="1742002" cy="4498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600"/>
              </a:lnSpc>
              <a:spcBef>
                <a:spcPct val="0"/>
              </a:spcBef>
            </a:pPr>
            <a:r>
              <a:rPr lang="en-US" sz="2400">
                <a:solidFill>
                  <a:srgbClr val="055E5C"/>
                </a:solidFill>
                <a:latin typeface="Roboto Bold"/>
              </a:rPr>
              <a:t>THREATS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9610837" y="7549152"/>
            <a:ext cx="4233819" cy="9824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699"/>
              </a:lnSpc>
            </a:pPr>
            <a:r>
              <a:rPr lang="en-US" sz="1799">
                <a:solidFill>
                  <a:srgbClr val="055E5C"/>
                </a:solidFill>
                <a:latin typeface="Roboto"/>
              </a:rPr>
              <a:t>What are the blockers you're facing?</a:t>
            </a:r>
            <a:r>
              <a:rPr lang="en-US" sz="1799">
                <a:solidFill>
                  <a:srgbClr val="055E5C"/>
                </a:solidFill>
                <a:latin typeface="Roboto"/>
              </a:rPr>
              <a:t> </a:t>
            </a:r>
          </a:p>
          <a:p>
            <a:pPr>
              <a:lnSpc>
                <a:spcPts val="2699"/>
              </a:lnSpc>
            </a:pPr>
            <a:r>
              <a:rPr lang="en-US" sz="1799">
                <a:solidFill>
                  <a:srgbClr val="055E5C"/>
                </a:solidFill>
                <a:latin typeface="Roboto"/>
              </a:rPr>
              <a:t>What are factors outside of your control?</a:t>
            </a:r>
          </a:p>
          <a:p>
            <a:pPr>
              <a:lnSpc>
                <a:spcPts val="2699"/>
              </a:lnSpc>
              <a:spcBef>
                <a:spcPct val="0"/>
              </a:spcBef>
            </a:pPr>
          </a:p>
        </p:txBody>
      </p:sp>
      <p:grpSp>
        <p:nvGrpSpPr>
          <p:cNvPr name="Group 35" id="35"/>
          <p:cNvGrpSpPr/>
          <p:nvPr/>
        </p:nvGrpSpPr>
        <p:grpSpPr>
          <a:xfrm rot="0">
            <a:off x="9610837" y="6959120"/>
            <a:ext cx="5205619" cy="57816"/>
            <a:chOff x="0" y="0"/>
            <a:chExt cx="1129356" cy="12543"/>
          </a:xfrm>
        </p:grpSpPr>
        <p:sp>
          <p:nvSpPr>
            <p:cNvPr name="Freeform 36" id="36"/>
            <p:cNvSpPr/>
            <p:nvPr/>
          </p:nvSpPr>
          <p:spPr>
            <a:xfrm>
              <a:off x="0" y="0"/>
              <a:ext cx="1129356" cy="12543"/>
            </a:xfrm>
            <a:custGeom>
              <a:avLst/>
              <a:gdLst/>
              <a:ahLst/>
              <a:cxnLst/>
              <a:rect r="r" b="b" t="t" l="l"/>
              <a:pathLst>
                <a:path h="12543" w="1129356">
                  <a:moveTo>
                    <a:pt x="0" y="0"/>
                  </a:moveTo>
                  <a:lnTo>
                    <a:pt x="1129356" y="0"/>
                  </a:lnTo>
                  <a:lnTo>
                    <a:pt x="1129356" y="12543"/>
                  </a:lnTo>
                  <a:lnTo>
                    <a:pt x="0" y="12543"/>
                  </a:lnTo>
                  <a:close/>
                </a:path>
              </a:pathLst>
            </a:custGeom>
            <a:solidFill>
              <a:srgbClr val="C5AEDC"/>
            </a:solidFill>
          </p:spPr>
        </p:sp>
        <p:sp>
          <p:nvSpPr>
            <p:cNvPr name="TextBox 37" id="37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sp>
        <p:nvSpPr>
          <p:cNvPr name="TextBox 38" id="38"/>
          <p:cNvSpPr txBox="true"/>
          <p:nvPr/>
        </p:nvSpPr>
        <p:spPr>
          <a:xfrm rot="0">
            <a:off x="9610837" y="5187470"/>
            <a:ext cx="661997" cy="1628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3500"/>
              </a:lnSpc>
              <a:spcBef>
                <a:spcPct val="0"/>
              </a:spcBef>
            </a:pPr>
            <a:r>
              <a:rPr lang="en-US" sz="9000">
                <a:solidFill>
                  <a:srgbClr val="055E5C"/>
                </a:solidFill>
                <a:latin typeface="Paytone One Bold"/>
              </a:rPr>
              <a:t>T</a:t>
            </a:r>
          </a:p>
        </p:txBody>
      </p:sp>
      <p:pic>
        <p:nvPicPr>
          <p:cNvPr name="Picture 39" id="39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-2619707" y="7808079"/>
            <a:ext cx="5239414" cy="5202043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8412315" cy="10287000"/>
            <a:chOff x="0" y="0"/>
            <a:chExt cx="2215589" cy="2709333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2215589" cy="2709333"/>
            </a:xfrm>
            <a:custGeom>
              <a:avLst/>
              <a:gdLst/>
              <a:ahLst/>
              <a:cxnLst/>
              <a:rect r="r" b="b" t="t" l="l"/>
              <a:pathLst>
                <a:path h="2709333" w="2215589">
                  <a:moveTo>
                    <a:pt x="0" y="0"/>
                  </a:moveTo>
                  <a:lnTo>
                    <a:pt x="2215589" y="0"/>
                  </a:lnTo>
                  <a:lnTo>
                    <a:pt x="2215589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55E5C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9048216" y="756496"/>
            <a:ext cx="8287734" cy="8397406"/>
            <a:chOff x="0" y="0"/>
            <a:chExt cx="11050311" cy="11196541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1114190" y="10668497"/>
              <a:ext cx="1149902" cy="52804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Roboto"/>
                </a:rPr>
                <a:t>Item 1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3223025" y="10668497"/>
              <a:ext cx="1149902" cy="52804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Roboto"/>
                </a:rPr>
                <a:t>Item 2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5331860" y="10668497"/>
              <a:ext cx="1149902" cy="52804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Roboto"/>
                </a:rPr>
                <a:t>Item 3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7440695" y="10668497"/>
              <a:ext cx="1149902" cy="52804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Roboto"/>
                </a:rPr>
                <a:t>Item 4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9549530" y="10668497"/>
              <a:ext cx="1149902" cy="52804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Roboto"/>
                </a:rPr>
                <a:t>Item 5</a:t>
              </a:r>
            </a:p>
          </p:txBody>
        </p:sp>
        <p:grpSp>
          <p:nvGrpSpPr>
            <p:cNvPr name="Group 11" id="11"/>
            <p:cNvGrpSpPr>
              <a:grpSpLocks noChangeAspect="true"/>
            </p:cNvGrpSpPr>
            <p:nvPr/>
          </p:nvGrpSpPr>
          <p:grpSpPr>
            <a:xfrm rot="0">
              <a:off x="763311" y="235447"/>
              <a:ext cx="10287000" cy="10287000"/>
              <a:chOff x="0" y="0"/>
              <a:chExt cx="10287000" cy="10287000"/>
            </a:xfrm>
          </p:grpSpPr>
          <p:sp>
            <p:nvSpPr>
              <p:cNvPr name="Freeform 12" id="12"/>
              <p:cNvSpPr/>
              <p:nvPr/>
            </p:nvSpPr>
            <p:spPr>
              <a:xfrm>
                <a:off x="0" y="-63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13" id="13"/>
              <p:cNvSpPr/>
              <p:nvPr/>
            </p:nvSpPr>
            <p:spPr>
              <a:xfrm>
                <a:off x="0" y="20510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14" id="14"/>
              <p:cNvSpPr/>
              <p:nvPr/>
            </p:nvSpPr>
            <p:spPr>
              <a:xfrm>
                <a:off x="0" y="41084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15" id="15"/>
              <p:cNvSpPr/>
              <p:nvPr/>
            </p:nvSpPr>
            <p:spPr>
              <a:xfrm>
                <a:off x="0" y="61658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16" id="16"/>
              <p:cNvSpPr/>
              <p:nvPr/>
            </p:nvSpPr>
            <p:spPr>
              <a:xfrm>
                <a:off x="0" y="82232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17" id="17"/>
              <p:cNvSpPr/>
              <p:nvPr/>
            </p:nvSpPr>
            <p:spPr>
              <a:xfrm>
                <a:off x="0" y="102806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sp>
          <p:nvSpPr>
            <p:cNvPr name="TextBox 18" id="18"/>
            <p:cNvSpPr txBox="true"/>
            <p:nvPr/>
          </p:nvSpPr>
          <p:spPr>
            <a:xfrm rot="0">
              <a:off x="0" y="-57150"/>
              <a:ext cx="560111" cy="52804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Roboto"/>
                </a:rPr>
                <a:t>25 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0" y="2000250"/>
              <a:ext cx="560111" cy="52804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Roboto"/>
                </a:rPr>
                <a:t>20 </a:t>
              </a:r>
            </a:p>
          </p:txBody>
        </p:sp>
        <p:sp>
          <p:nvSpPr>
            <p:cNvPr name="TextBox 20" id="20"/>
            <p:cNvSpPr txBox="true"/>
            <p:nvPr/>
          </p:nvSpPr>
          <p:spPr>
            <a:xfrm rot="0">
              <a:off x="0" y="4057650"/>
              <a:ext cx="560111" cy="52804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Roboto"/>
                </a:rPr>
                <a:t>15 </a:t>
              </a:r>
            </a:p>
          </p:txBody>
        </p:sp>
        <p:sp>
          <p:nvSpPr>
            <p:cNvPr name="TextBox 21" id="21"/>
            <p:cNvSpPr txBox="true"/>
            <p:nvPr/>
          </p:nvSpPr>
          <p:spPr>
            <a:xfrm rot="0">
              <a:off x="0" y="6115050"/>
              <a:ext cx="560111" cy="52804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Roboto"/>
                </a:rPr>
                <a:t>10 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229497" y="8172450"/>
              <a:ext cx="330614" cy="52804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Roboto"/>
                </a:rPr>
                <a:t>5 </a:t>
              </a:r>
            </a:p>
          </p:txBody>
        </p:sp>
        <p:sp>
          <p:nvSpPr>
            <p:cNvPr name="TextBox 23" id="23"/>
            <p:cNvSpPr txBox="true"/>
            <p:nvPr/>
          </p:nvSpPr>
          <p:spPr>
            <a:xfrm rot="0">
              <a:off x="229497" y="10229850"/>
              <a:ext cx="330614" cy="52804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Roboto"/>
                </a:rPr>
                <a:t>0 </a:t>
              </a:r>
            </a:p>
          </p:txBody>
        </p:sp>
        <p:grpSp>
          <p:nvGrpSpPr>
            <p:cNvPr name="Group 24" id="24"/>
            <p:cNvGrpSpPr>
              <a:grpSpLocks noChangeAspect="true"/>
            </p:cNvGrpSpPr>
            <p:nvPr/>
          </p:nvGrpSpPr>
          <p:grpSpPr>
            <a:xfrm rot="0">
              <a:off x="1388998" y="1463537"/>
              <a:ext cx="9661313" cy="9058910"/>
              <a:chOff x="625687" y="1228090"/>
              <a:chExt cx="9661313" cy="9058910"/>
            </a:xfrm>
          </p:grpSpPr>
          <p:sp>
            <p:nvSpPr>
              <p:cNvPr name="Freeform 25" id="25"/>
              <p:cNvSpPr/>
              <p:nvPr/>
            </p:nvSpPr>
            <p:spPr>
              <a:xfrm>
                <a:off x="0" y="10287000"/>
                <a:ext cx="600287" cy="0"/>
              </a:xfrm>
              <a:custGeom>
                <a:avLst/>
                <a:gdLst/>
                <a:ahLst/>
                <a:cxnLst/>
                <a:rect r="r" b="b" t="t" l="l"/>
                <a:pathLst>
                  <a:path h="0" w="600287">
                    <a:moveTo>
                      <a:pt x="0" y="0"/>
                    </a:moveTo>
                    <a:lnTo>
                      <a:pt x="0" y="0"/>
                    </a:lnTo>
                    <a:lnTo>
                      <a:pt x="600287" y="0"/>
                    </a:lnTo>
                    <a:lnTo>
                      <a:pt x="600287" y="0"/>
                    </a:lnTo>
                    <a:close/>
                  </a:path>
                </a:pathLst>
              </a:custGeom>
              <a:solidFill>
                <a:srgbClr val="055E5C"/>
              </a:solidFill>
            </p:spPr>
          </p:sp>
          <p:sp>
            <p:nvSpPr>
              <p:cNvPr name="Freeform 26" id="26"/>
              <p:cNvSpPr/>
              <p:nvPr/>
            </p:nvSpPr>
            <p:spPr>
              <a:xfrm>
                <a:off x="2108835" y="6988810"/>
                <a:ext cx="600287" cy="3298190"/>
              </a:xfrm>
              <a:custGeom>
                <a:avLst/>
                <a:gdLst/>
                <a:ahLst/>
                <a:cxnLst/>
                <a:rect r="r" b="b" t="t" l="l"/>
                <a:pathLst>
                  <a:path h="3298190" w="600287">
                    <a:moveTo>
                      <a:pt x="0" y="3298190"/>
                    </a:moveTo>
                    <a:lnTo>
                      <a:pt x="0" y="48023"/>
                    </a:lnTo>
                    <a:cubicBezTo>
                      <a:pt x="0" y="35287"/>
                      <a:pt x="5059" y="23072"/>
                      <a:pt x="14065" y="14066"/>
                    </a:cubicBezTo>
                    <a:cubicBezTo>
                      <a:pt x="23071" y="5059"/>
                      <a:pt x="35286" y="0"/>
                      <a:pt x="48023" y="0"/>
                    </a:cubicBezTo>
                    <a:lnTo>
                      <a:pt x="552264" y="0"/>
                    </a:lnTo>
                    <a:cubicBezTo>
                      <a:pt x="565000" y="0"/>
                      <a:pt x="577215" y="5059"/>
                      <a:pt x="586221" y="14066"/>
                    </a:cubicBezTo>
                    <a:cubicBezTo>
                      <a:pt x="595227" y="23072"/>
                      <a:pt x="600287" y="35287"/>
                      <a:pt x="600287" y="48023"/>
                    </a:cubicBezTo>
                    <a:lnTo>
                      <a:pt x="600287" y="3298190"/>
                    </a:lnTo>
                    <a:close/>
                  </a:path>
                </a:pathLst>
              </a:custGeom>
              <a:solidFill>
                <a:srgbClr val="055E5C"/>
              </a:solidFill>
            </p:spPr>
          </p:sp>
          <p:sp>
            <p:nvSpPr>
              <p:cNvPr name="Freeform 27" id="27"/>
              <p:cNvSpPr/>
              <p:nvPr/>
            </p:nvSpPr>
            <p:spPr>
              <a:xfrm>
                <a:off x="4217670" y="4108450"/>
                <a:ext cx="600287" cy="6178550"/>
              </a:xfrm>
              <a:custGeom>
                <a:avLst/>
                <a:gdLst/>
                <a:ahLst/>
                <a:cxnLst/>
                <a:rect r="r" b="b" t="t" l="l"/>
                <a:pathLst>
                  <a:path h="6178550" w="600287">
                    <a:moveTo>
                      <a:pt x="0" y="6178550"/>
                    </a:moveTo>
                    <a:lnTo>
                      <a:pt x="0" y="48023"/>
                    </a:lnTo>
                    <a:cubicBezTo>
                      <a:pt x="0" y="35287"/>
                      <a:pt x="5059" y="23072"/>
                      <a:pt x="14065" y="14065"/>
                    </a:cubicBezTo>
                    <a:cubicBezTo>
                      <a:pt x="23072" y="5059"/>
                      <a:pt x="35287" y="0"/>
                      <a:pt x="48023" y="0"/>
                    </a:cubicBezTo>
                    <a:lnTo>
                      <a:pt x="552264" y="0"/>
                    </a:lnTo>
                    <a:cubicBezTo>
                      <a:pt x="565000" y="0"/>
                      <a:pt x="577215" y="5059"/>
                      <a:pt x="586221" y="14065"/>
                    </a:cubicBezTo>
                    <a:cubicBezTo>
                      <a:pt x="595227" y="23072"/>
                      <a:pt x="600287" y="35287"/>
                      <a:pt x="600287" y="48023"/>
                    </a:cubicBezTo>
                    <a:lnTo>
                      <a:pt x="600287" y="6178550"/>
                    </a:lnTo>
                    <a:close/>
                  </a:path>
                </a:pathLst>
              </a:custGeom>
              <a:solidFill>
                <a:srgbClr val="055E5C"/>
              </a:solidFill>
            </p:spPr>
          </p:sp>
          <p:sp>
            <p:nvSpPr>
              <p:cNvPr name="Freeform 28" id="28"/>
              <p:cNvSpPr/>
              <p:nvPr/>
            </p:nvSpPr>
            <p:spPr>
              <a:xfrm>
                <a:off x="6326505" y="2874010"/>
                <a:ext cx="600287" cy="7412990"/>
              </a:xfrm>
              <a:custGeom>
                <a:avLst/>
                <a:gdLst/>
                <a:ahLst/>
                <a:cxnLst/>
                <a:rect r="r" b="b" t="t" l="l"/>
                <a:pathLst>
                  <a:path h="7412990" w="600287">
                    <a:moveTo>
                      <a:pt x="0" y="7412990"/>
                    </a:moveTo>
                    <a:lnTo>
                      <a:pt x="0" y="48023"/>
                    </a:lnTo>
                    <a:cubicBezTo>
                      <a:pt x="0" y="35286"/>
                      <a:pt x="5060" y="23071"/>
                      <a:pt x="14066" y="14066"/>
                    </a:cubicBezTo>
                    <a:cubicBezTo>
                      <a:pt x="23072" y="5060"/>
                      <a:pt x="35287" y="0"/>
                      <a:pt x="48023" y="0"/>
                    </a:cubicBezTo>
                    <a:lnTo>
                      <a:pt x="552263" y="0"/>
                    </a:lnTo>
                    <a:cubicBezTo>
                      <a:pt x="565000" y="0"/>
                      <a:pt x="577215" y="5059"/>
                      <a:pt x="586221" y="14065"/>
                    </a:cubicBezTo>
                    <a:cubicBezTo>
                      <a:pt x="595228" y="23071"/>
                      <a:pt x="600287" y="35286"/>
                      <a:pt x="600287" y="48023"/>
                    </a:cubicBezTo>
                    <a:lnTo>
                      <a:pt x="600287" y="7412990"/>
                    </a:lnTo>
                    <a:close/>
                  </a:path>
                </a:pathLst>
              </a:custGeom>
              <a:solidFill>
                <a:srgbClr val="055E5C"/>
              </a:solidFill>
            </p:spPr>
          </p:sp>
          <p:sp>
            <p:nvSpPr>
              <p:cNvPr name="Freeform 29" id="29"/>
              <p:cNvSpPr/>
              <p:nvPr/>
            </p:nvSpPr>
            <p:spPr>
              <a:xfrm>
                <a:off x="8435340" y="1228090"/>
                <a:ext cx="600287" cy="9058910"/>
              </a:xfrm>
              <a:custGeom>
                <a:avLst/>
                <a:gdLst/>
                <a:ahLst/>
                <a:cxnLst/>
                <a:rect r="r" b="b" t="t" l="l"/>
                <a:pathLst>
                  <a:path h="9058910" w="600287">
                    <a:moveTo>
                      <a:pt x="0" y="9058910"/>
                    </a:moveTo>
                    <a:lnTo>
                      <a:pt x="0" y="48023"/>
                    </a:lnTo>
                    <a:cubicBezTo>
                      <a:pt x="0" y="21501"/>
                      <a:pt x="21500" y="0"/>
                      <a:pt x="48023" y="0"/>
                    </a:cubicBezTo>
                    <a:lnTo>
                      <a:pt x="552264" y="0"/>
                    </a:lnTo>
                    <a:cubicBezTo>
                      <a:pt x="578787" y="0"/>
                      <a:pt x="600287" y="21501"/>
                      <a:pt x="600287" y="48023"/>
                    </a:cubicBezTo>
                    <a:lnTo>
                      <a:pt x="600287" y="9058910"/>
                    </a:lnTo>
                    <a:close/>
                  </a:path>
                </a:pathLst>
              </a:custGeom>
              <a:solidFill>
                <a:srgbClr val="055E5C"/>
              </a:solidFill>
            </p:spPr>
          </p:sp>
          <p:sp>
            <p:nvSpPr>
              <p:cNvPr name="Freeform 30" id="30"/>
              <p:cNvSpPr/>
              <p:nvPr/>
            </p:nvSpPr>
            <p:spPr>
              <a:xfrm>
                <a:off x="625687" y="8216900"/>
                <a:ext cx="600287" cy="2070100"/>
              </a:xfrm>
              <a:custGeom>
                <a:avLst/>
                <a:gdLst/>
                <a:ahLst/>
                <a:cxnLst/>
                <a:rect r="r" b="b" t="t" l="l"/>
                <a:pathLst>
                  <a:path h="2070100" w="600287">
                    <a:moveTo>
                      <a:pt x="0" y="2070100"/>
                    </a:moveTo>
                    <a:lnTo>
                      <a:pt x="0" y="48023"/>
                    </a:lnTo>
                    <a:cubicBezTo>
                      <a:pt x="0" y="21500"/>
                      <a:pt x="21500" y="0"/>
                      <a:pt x="48023" y="0"/>
                    </a:cubicBezTo>
                    <a:lnTo>
                      <a:pt x="552263" y="0"/>
                    </a:lnTo>
                    <a:cubicBezTo>
                      <a:pt x="578786" y="0"/>
                      <a:pt x="600286" y="21500"/>
                      <a:pt x="600286" y="48023"/>
                    </a:cubicBezTo>
                    <a:lnTo>
                      <a:pt x="600286" y="2070100"/>
                    </a:lnTo>
                    <a:close/>
                  </a:path>
                </a:pathLst>
              </a:custGeom>
              <a:solidFill>
                <a:srgbClr val="C5AEDC"/>
              </a:solidFill>
            </p:spPr>
          </p:sp>
          <p:sp>
            <p:nvSpPr>
              <p:cNvPr name="Freeform 31" id="31"/>
              <p:cNvSpPr/>
              <p:nvPr/>
            </p:nvSpPr>
            <p:spPr>
              <a:xfrm>
                <a:off x="2734521" y="6988810"/>
                <a:ext cx="600287" cy="3298190"/>
              </a:xfrm>
              <a:custGeom>
                <a:avLst/>
                <a:gdLst/>
                <a:ahLst/>
                <a:cxnLst/>
                <a:rect r="r" b="b" t="t" l="l"/>
                <a:pathLst>
                  <a:path h="3298190" w="600287">
                    <a:moveTo>
                      <a:pt x="1" y="3298190"/>
                    </a:moveTo>
                    <a:lnTo>
                      <a:pt x="1" y="48023"/>
                    </a:lnTo>
                    <a:cubicBezTo>
                      <a:pt x="0" y="35287"/>
                      <a:pt x="5060" y="23072"/>
                      <a:pt x="14066" y="14066"/>
                    </a:cubicBezTo>
                    <a:cubicBezTo>
                      <a:pt x="23072" y="5059"/>
                      <a:pt x="35287" y="0"/>
                      <a:pt x="48024" y="0"/>
                    </a:cubicBezTo>
                    <a:lnTo>
                      <a:pt x="552264" y="0"/>
                    </a:lnTo>
                    <a:cubicBezTo>
                      <a:pt x="565001" y="0"/>
                      <a:pt x="577216" y="5059"/>
                      <a:pt x="586222" y="14066"/>
                    </a:cubicBezTo>
                    <a:cubicBezTo>
                      <a:pt x="595228" y="23072"/>
                      <a:pt x="600287" y="35287"/>
                      <a:pt x="600287" y="48023"/>
                    </a:cubicBezTo>
                    <a:lnTo>
                      <a:pt x="600287" y="3298190"/>
                    </a:lnTo>
                    <a:close/>
                  </a:path>
                </a:pathLst>
              </a:custGeom>
              <a:solidFill>
                <a:srgbClr val="C5AEDC"/>
              </a:solidFill>
            </p:spPr>
          </p:sp>
          <p:sp>
            <p:nvSpPr>
              <p:cNvPr name="Freeform 32" id="32"/>
              <p:cNvSpPr/>
              <p:nvPr/>
            </p:nvSpPr>
            <p:spPr>
              <a:xfrm>
                <a:off x="4843357" y="6167967"/>
                <a:ext cx="600287" cy="4119033"/>
              </a:xfrm>
              <a:custGeom>
                <a:avLst/>
                <a:gdLst/>
                <a:ahLst/>
                <a:cxnLst/>
                <a:rect r="r" b="b" t="t" l="l"/>
                <a:pathLst>
                  <a:path h="4119033" w="600287">
                    <a:moveTo>
                      <a:pt x="0" y="4119033"/>
                    </a:moveTo>
                    <a:lnTo>
                      <a:pt x="0" y="48023"/>
                    </a:lnTo>
                    <a:cubicBezTo>
                      <a:pt x="0" y="35286"/>
                      <a:pt x="5059" y="23071"/>
                      <a:pt x="14065" y="14065"/>
                    </a:cubicBezTo>
                    <a:cubicBezTo>
                      <a:pt x="23072" y="5059"/>
                      <a:pt x="35286" y="0"/>
                      <a:pt x="48023" y="0"/>
                    </a:cubicBezTo>
                    <a:lnTo>
                      <a:pt x="552263" y="0"/>
                    </a:lnTo>
                    <a:cubicBezTo>
                      <a:pt x="565000" y="0"/>
                      <a:pt x="577214" y="5059"/>
                      <a:pt x="586221" y="14065"/>
                    </a:cubicBezTo>
                    <a:cubicBezTo>
                      <a:pt x="595227" y="23071"/>
                      <a:pt x="600286" y="35286"/>
                      <a:pt x="600286" y="48023"/>
                    </a:cubicBezTo>
                    <a:lnTo>
                      <a:pt x="600286" y="4119033"/>
                    </a:lnTo>
                    <a:close/>
                  </a:path>
                </a:pathLst>
              </a:custGeom>
              <a:solidFill>
                <a:srgbClr val="C5AEDC"/>
              </a:solidFill>
            </p:spPr>
          </p:sp>
          <p:sp>
            <p:nvSpPr>
              <p:cNvPr name="Freeform 33" id="33"/>
              <p:cNvSpPr/>
              <p:nvPr/>
            </p:nvSpPr>
            <p:spPr>
              <a:xfrm>
                <a:off x="6952192" y="4521341"/>
                <a:ext cx="600287" cy="5765659"/>
              </a:xfrm>
              <a:custGeom>
                <a:avLst/>
                <a:gdLst/>
                <a:ahLst/>
                <a:cxnLst/>
                <a:rect r="r" b="b" t="t" l="l"/>
                <a:pathLst>
                  <a:path h="5765659" w="600287">
                    <a:moveTo>
                      <a:pt x="0" y="5765659"/>
                    </a:moveTo>
                    <a:lnTo>
                      <a:pt x="0" y="48023"/>
                    </a:lnTo>
                    <a:cubicBezTo>
                      <a:pt x="0" y="21501"/>
                      <a:pt x="21500" y="0"/>
                      <a:pt x="48023" y="0"/>
                    </a:cubicBezTo>
                    <a:lnTo>
                      <a:pt x="552263" y="0"/>
                    </a:lnTo>
                    <a:cubicBezTo>
                      <a:pt x="565000" y="0"/>
                      <a:pt x="577214" y="5059"/>
                      <a:pt x="586221" y="14065"/>
                    </a:cubicBezTo>
                    <a:cubicBezTo>
                      <a:pt x="595227" y="23072"/>
                      <a:pt x="600287" y="35287"/>
                      <a:pt x="600287" y="48023"/>
                    </a:cubicBezTo>
                    <a:lnTo>
                      <a:pt x="600287" y="5765659"/>
                    </a:lnTo>
                    <a:close/>
                  </a:path>
                </a:pathLst>
              </a:custGeom>
              <a:solidFill>
                <a:srgbClr val="C5AEDC"/>
              </a:solidFill>
            </p:spPr>
          </p:sp>
          <p:sp>
            <p:nvSpPr>
              <p:cNvPr name="Freeform 34" id="34"/>
              <p:cNvSpPr/>
              <p:nvPr/>
            </p:nvSpPr>
            <p:spPr>
              <a:xfrm>
                <a:off x="9061027" y="2051627"/>
                <a:ext cx="600287" cy="8235373"/>
              </a:xfrm>
              <a:custGeom>
                <a:avLst/>
                <a:gdLst/>
                <a:ahLst/>
                <a:cxnLst/>
                <a:rect r="r" b="b" t="t" l="l"/>
                <a:pathLst>
                  <a:path h="8235373" w="600287">
                    <a:moveTo>
                      <a:pt x="0" y="8235373"/>
                    </a:moveTo>
                    <a:lnTo>
                      <a:pt x="0" y="48023"/>
                    </a:lnTo>
                    <a:cubicBezTo>
                      <a:pt x="0" y="21501"/>
                      <a:pt x="21500" y="0"/>
                      <a:pt x="48022" y="0"/>
                    </a:cubicBezTo>
                    <a:lnTo>
                      <a:pt x="552264" y="0"/>
                    </a:lnTo>
                    <a:cubicBezTo>
                      <a:pt x="578786" y="0"/>
                      <a:pt x="600286" y="21501"/>
                      <a:pt x="600286" y="48023"/>
                    </a:cubicBezTo>
                    <a:lnTo>
                      <a:pt x="600286" y="8235373"/>
                    </a:lnTo>
                    <a:close/>
                  </a:path>
                </a:pathLst>
              </a:custGeom>
              <a:solidFill>
                <a:srgbClr val="C5AEDC"/>
              </a:solidFill>
            </p:spPr>
          </p:sp>
          <p:sp>
            <p:nvSpPr>
              <p:cNvPr name="Freeform 35" id="35"/>
              <p:cNvSpPr/>
              <p:nvPr/>
            </p:nvSpPr>
            <p:spPr>
              <a:xfrm>
                <a:off x="1251373" y="8216900"/>
                <a:ext cx="600287" cy="2070100"/>
              </a:xfrm>
              <a:custGeom>
                <a:avLst/>
                <a:gdLst/>
                <a:ahLst/>
                <a:cxnLst/>
                <a:rect r="r" b="b" t="t" l="l"/>
                <a:pathLst>
                  <a:path h="2070100" w="600287">
                    <a:moveTo>
                      <a:pt x="0" y="2070100"/>
                    </a:moveTo>
                    <a:lnTo>
                      <a:pt x="0" y="48023"/>
                    </a:lnTo>
                    <a:cubicBezTo>
                      <a:pt x="1" y="21500"/>
                      <a:pt x="21501" y="0"/>
                      <a:pt x="48023" y="0"/>
                    </a:cubicBezTo>
                    <a:lnTo>
                      <a:pt x="552264" y="0"/>
                    </a:lnTo>
                    <a:cubicBezTo>
                      <a:pt x="578786" y="0"/>
                      <a:pt x="600287" y="21500"/>
                      <a:pt x="600287" y="48023"/>
                    </a:cubicBezTo>
                    <a:lnTo>
                      <a:pt x="600287" y="2070100"/>
                    </a:lnTo>
                    <a:close/>
                  </a:path>
                </a:pathLst>
              </a:custGeom>
              <a:solidFill>
                <a:srgbClr val="FFF0C2"/>
              </a:solidFill>
            </p:spPr>
          </p:sp>
          <p:sp>
            <p:nvSpPr>
              <p:cNvPr name="Freeform 36" id="36"/>
              <p:cNvSpPr/>
              <p:nvPr/>
            </p:nvSpPr>
            <p:spPr>
              <a:xfrm>
                <a:off x="3360208" y="8637905"/>
                <a:ext cx="600287" cy="1649095"/>
              </a:xfrm>
              <a:custGeom>
                <a:avLst/>
                <a:gdLst/>
                <a:ahLst/>
                <a:cxnLst/>
                <a:rect r="r" b="b" t="t" l="l"/>
                <a:pathLst>
                  <a:path h="1649095" w="600287">
                    <a:moveTo>
                      <a:pt x="0" y="1649095"/>
                    </a:moveTo>
                    <a:lnTo>
                      <a:pt x="0" y="48023"/>
                    </a:lnTo>
                    <a:cubicBezTo>
                      <a:pt x="0" y="21501"/>
                      <a:pt x="21501" y="0"/>
                      <a:pt x="48023" y="0"/>
                    </a:cubicBezTo>
                    <a:lnTo>
                      <a:pt x="552264" y="0"/>
                    </a:lnTo>
                    <a:cubicBezTo>
                      <a:pt x="578786" y="0"/>
                      <a:pt x="600287" y="21501"/>
                      <a:pt x="600287" y="48023"/>
                    </a:cubicBezTo>
                    <a:lnTo>
                      <a:pt x="600287" y="1649095"/>
                    </a:lnTo>
                    <a:close/>
                  </a:path>
                </a:pathLst>
              </a:custGeom>
              <a:solidFill>
                <a:srgbClr val="FFF0C2"/>
              </a:solidFill>
            </p:spPr>
          </p:sp>
          <p:sp>
            <p:nvSpPr>
              <p:cNvPr name="Freeform 37" id="37"/>
              <p:cNvSpPr/>
              <p:nvPr/>
            </p:nvSpPr>
            <p:spPr>
              <a:xfrm>
                <a:off x="5469043" y="8227483"/>
                <a:ext cx="600287" cy="2059517"/>
              </a:xfrm>
              <a:custGeom>
                <a:avLst/>
                <a:gdLst/>
                <a:ahLst/>
                <a:cxnLst/>
                <a:rect r="r" b="b" t="t" l="l"/>
                <a:pathLst>
                  <a:path h="2059517" w="600287">
                    <a:moveTo>
                      <a:pt x="0" y="2059517"/>
                    </a:moveTo>
                    <a:lnTo>
                      <a:pt x="0" y="48024"/>
                    </a:lnTo>
                    <a:cubicBezTo>
                      <a:pt x="0" y="35287"/>
                      <a:pt x="5060" y="23072"/>
                      <a:pt x="14066" y="14066"/>
                    </a:cubicBezTo>
                    <a:cubicBezTo>
                      <a:pt x="23072" y="5059"/>
                      <a:pt x="35287" y="0"/>
                      <a:pt x="48023" y="0"/>
                    </a:cubicBezTo>
                    <a:lnTo>
                      <a:pt x="552264" y="0"/>
                    </a:lnTo>
                    <a:cubicBezTo>
                      <a:pt x="565000" y="0"/>
                      <a:pt x="577215" y="5059"/>
                      <a:pt x="586222" y="14066"/>
                    </a:cubicBezTo>
                    <a:cubicBezTo>
                      <a:pt x="595228" y="23072"/>
                      <a:pt x="600287" y="35287"/>
                      <a:pt x="600287" y="48024"/>
                    </a:cubicBezTo>
                    <a:lnTo>
                      <a:pt x="600287" y="2059517"/>
                    </a:lnTo>
                    <a:close/>
                  </a:path>
                </a:pathLst>
              </a:custGeom>
              <a:solidFill>
                <a:srgbClr val="FFF0C2"/>
              </a:solidFill>
            </p:spPr>
          </p:sp>
          <p:sp>
            <p:nvSpPr>
              <p:cNvPr name="Freeform 38" id="38"/>
              <p:cNvSpPr/>
              <p:nvPr/>
            </p:nvSpPr>
            <p:spPr>
              <a:xfrm>
                <a:off x="7577879" y="6992338"/>
                <a:ext cx="600287" cy="3294662"/>
              </a:xfrm>
              <a:custGeom>
                <a:avLst/>
                <a:gdLst/>
                <a:ahLst/>
                <a:cxnLst/>
                <a:rect r="r" b="b" t="t" l="l"/>
                <a:pathLst>
                  <a:path h="3294662" w="600287">
                    <a:moveTo>
                      <a:pt x="0" y="3294662"/>
                    </a:moveTo>
                    <a:lnTo>
                      <a:pt x="0" y="48023"/>
                    </a:lnTo>
                    <a:cubicBezTo>
                      <a:pt x="0" y="35287"/>
                      <a:pt x="5059" y="23072"/>
                      <a:pt x="14065" y="14065"/>
                    </a:cubicBezTo>
                    <a:cubicBezTo>
                      <a:pt x="23071" y="5059"/>
                      <a:pt x="35286" y="0"/>
                      <a:pt x="48022" y="0"/>
                    </a:cubicBezTo>
                    <a:lnTo>
                      <a:pt x="552263" y="0"/>
                    </a:lnTo>
                    <a:cubicBezTo>
                      <a:pt x="564999" y="0"/>
                      <a:pt x="577215" y="5059"/>
                      <a:pt x="586220" y="14065"/>
                    </a:cubicBezTo>
                    <a:cubicBezTo>
                      <a:pt x="595227" y="23071"/>
                      <a:pt x="600286" y="35287"/>
                      <a:pt x="600286" y="48023"/>
                    </a:cubicBezTo>
                    <a:lnTo>
                      <a:pt x="600286" y="3294662"/>
                    </a:lnTo>
                    <a:close/>
                  </a:path>
                </a:pathLst>
              </a:custGeom>
              <a:solidFill>
                <a:srgbClr val="FFF0C2"/>
              </a:solidFill>
            </p:spPr>
          </p:sp>
          <p:sp>
            <p:nvSpPr>
              <p:cNvPr name="Freeform 39" id="39"/>
              <p:cNvSpPr/>
              <p:nvPr/>
            </p:nvSpPr>
            <p:spPr>
              <a:xfrm>
                <a:off x="9686713" y="6992851"/>
                <a:ext cx="600287" cy="3294149"/>
              </a:xfrm>
              <a:custGeom>
                <a:avLst/>
                <a:gdLst/>
                <a:ahLst/>
                <a:cxnLst/>
                <a:rect r="r" b="b" t="t" l="l"/>
                <a:pathLst>
                  <a:path h="3294149" w="600287">
                    <a:moveTo>
                      <a:pt x="0" y="3294149"/>
                    </a:moveTo>
                    <a:lnTo>
                      <a:pt x="0" y="48023"/>
                    </a:lnTo>
                    <a:cubicBezTo>
                      <a:pt x="0" y="35287"/>
                      <a:pt x="5060" y="23072"/>
                      <a:pt x="14065" y="14065"/>
                    </a:cubicBezTo>
                    <a:cubicBezTo>
                      <a:pt x="23072" y="5059"/>
                      <a:pt x="35287" y="0"/>
                      <a:pt x="48023" y="0"/>
                    </a:cubicBezTo>
                    <a:lnTo>
                      <a:pt x="552264" y="0"/>
                    </a:lnTo>
                    <a:cubicBezTo>
                      <a:pt x="565001" y="0"/>
                      <a:pt x="577216" y="5059"/>
                      <a:pt x="586222" y="14065"/>
                    </a:cubicBezTo>
                    <a:cubicBezTo>
                      <a:pt x="595228" y="23072"/>
                      <a:pt x="600287" y="35287"/>
                      <a:pt x="600287" y="48023"/>
                    </a:cubicBezTo>
                    <a:lnTo>
                      <a:pt x="600287" y="3294149"/>
                    </a:lnTo>
                    <a:close/>
                  </a:path>
                </a:pathLst>
              </a:custGeom>
              <a:solidFill>
                <a:srgbClr val="FFF0C2"/>
              </a:solidFill>
            </p:spPr>
          </p:sp>
        </p:grpSp>
      </p:grpSp>
      <p:sp>
        <p:nvSpPr>
          <p:cNvPr name="TextBox 40" id="40"/>
          <p:cNvSpPr txBox="true"/>
          <p:nvPr/>
        </p:nvSpPr>
        <p:spPr>
          <a:xfrm rot="0">
            <a:off x="1028700" y="1091360"/>
            <a:ext cx="6695801" cy="2286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9000"/>
              </a:lnSpc>
            </a:pPr>
            <a:r>
              <a:rPr lang="en-US" sz="7500">
                <a:solidFill>
                  <a:srgbClr val="FFFFFF"/>
                </a:solidFill>
                <a:latin typeface="Paytone One"/>
              </a:rPr>
              <a:t>Write Your Topic or Idea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1028700" y="3641951"/>
            <a:ext cx="4778253" cy="11461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550"/>
              </a:lnSpc>
            </a:pPr>
            <a:r>
              <a:rPr lang="en-US" sz="3500">
                <a:solidFill>
                  <a:srgbClr val="FFFFFF"/>
                </a:solidFill>
                <a:latin typeface="Roboto"/>
              </a:rPr>
              <a:t>Elaborate on what </a:t>
            </a:r>
          </a:p>
          <a:p>
            <a:pPr>
              <a:lnSpc>
                <a:spcPts val="4550"/>
              </a:lnSpc>
            </a:pPr>
            <a:r>
              <a:rPr lang="en-US" sz="3500">
                <a:solidFill>
                  <a:srgbClr val="FFFFFF"/>
                </a:solidFill>
                <a:latin typeface="Roboto"/>
              </a:rPr>
              <a:t>you want to discuss. </a:t>
            </a:r>
          </a:p>
        </p:txBody>
      </p:sp>
      <p:pic>
        <p:nvPicPr>
          <p:cNvPr name="Picture 42" id="4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-3470930" y="7333234"/>
            <a:ext cx="7249229" cy="712722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3520135"/>
            <a:chOff x="0" y="0"/>
            <a:chExt cx="4816593" cy="927114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4816592" cy="927114"/>
            </a:xfrm>
            <a:custGeom>
              <a:avLst/>
              <a:gdLst/>
              <a:ahLst/>
              <a:cxnLst/>
              <a:rect r="r" b="b" t="t" l="l"/>
              <a:pathLst>
                <a:path h="927114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927114"/>
                  </a:lnTo>
                  <a:lnTo>
                    <a:pt x="0" y="927114"/>
                  </a:lnTo>
                  <a:close/>
                </a:path>
              </a:pathLst>
            </a:custGeom>
            <a:solidFill>
              <a:srgbClr val="055E5C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206351" y="4145932"/>
            <a:ext cx="527050" cy="527050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C5AEDC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6700889" y="4145932"/>
            <a:ext cx="527050" cy="527050"/>
            <a:chOff x="0" y="0"/>
            <a:chExt cx="812800" cy="812800"/>
          </a:xfrm>
        </p:grpSpPr>
        <p:sp>
          <p:nvSpPr>
            <p:cNvPr name="Freeform 9" id="9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C5AEDC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2682486" y="4145932"/>
            <a:ext cx="527050" cy="527050"/>
            <a:chOff x="0" y="0"/>
            <a:chExt cx="812800" cy="812800"/>
          </a:xfrm>
        </p:grpSpPr>
        <p:sp>
          <p:nvSpPr>
            <p:cNvPr name="Freeform 12" id="12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C5AEDC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sp>
        <p:nvSpPr>
          <p:cNvPr name="AutoShape 14" id="14"/>
          <p:cNvSpPr/>
          <p:nvPr/>
        </p:nvSpPr>
        <p:spPr>
          <a:xfrm rot="-5400000">
            <a:off x="3871662" y="6525903"/>
            <a:ext cx="4788518" cy="0"/>
          </a:xfrm>
          <a:prstGeom prst="line">
            <a:avLst/>
          </a:prstGeom>
          <a:ln cap="flat" w="28575">
            <a:solidFill>
              <a:srgbClr val="C5AED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5" id="15"/>
          <p:cNvSpPr/>
          <p:nvPr/>
        </p:nvSpPr>
        <p:spPr>
          <a:xfrm rot="-5400000">
            <a:off x="9888626" y="6525903"/>
            <a:ext cx="4788518" cy="0"/>
          </a:xfrm>
          <a:prstGeom prst="line">
            <a:avLst/>
          </a:prstGeom>
          <a:ln cap="flat" w="28575">
            <a:solidFill>
              <a:srgbClr val="C5AEDC"/>
            </a:solidFill>
            <a:prstDash val="solid"/>
            <a:headEnd type="none" len="sm" w="sm"/>
            <a:tailEnd type="none" len="sm" w="sm"/>
          </a:ln>
        </p:spPr>
      </p:sp>
      <p:pic>
        <p:nvPicPr>
          <p:cNvPr name="Picture 16" id="16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9247240" y="645345"/>
            <a:ext cx="3299303" cy="3500586"/>
          </a:xfrm>
          <a:prstGeom prst="rect">
            <a:avLst/>
          </a:prstGeom>
        </p:spPr>
      </p:pic>
      <p:sp>
        <p:nvSpPr>
          <p:cNvPr name="TextBox 17" id="17"/>
          <p:cNvSpPr txBox="true"/>
          <p:nvPr/>
        </p:nvSpPr>
        <p:spPr>
          <a:xfrm rot="0">
            <a:off x="1028700" y="439022"/>
            <a:ext cx="9386237" cy="2286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9000"/>
              </a:lnSpc>
              <a:spcBef>
                <a:spcPct val="0"/>
              </a:spcBef>
            </a:pPr>
            <a:r>
              <a:rPr lang="en-US" sz="7500">
                <a:solidFill>
                  <a:srgbClr val="FFFFFF"/>
                </a:solidFill>
                <a:latin typeface="Paytone One"/>
              </a:rPr>
              <a:t>How to Use This Presentation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469876" y="5106729"/>
            <a:ext cx="3760423" cy="24809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399">
                <a:solidFill>
                  <a:srgbClr val="000000"/>
                </a:solidFill>
                <a:latin typeface="Roboto"/>
              </a:rPr>
              <a:t>Click on the </a:t>
            </a:r>
            <a:r>
              <a:rPr lang="en-US" sz="2399">
                <a:solidFill>
                  <a:srgbClr val="000000"/>
                </a:solidFill>
                <a:latin typeface="Roboto Bold"/>
              </a:rPr>
              <a:t>"Canva"</a:t>
            </a:r>
            <a:r>
              <a:rPr lang="en-US" sz="2399">
                <a:solidFill>
                  <a:srgbClr val="000000"/>
                </a:solidFill>
                <a:latin typeface="Roboto"/>
              </a:rPr>
              <a:t> button under this presentation preview. Start editing your presentation. You need to sign in to your Canva account.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6940478" y="5106729"/>
            <a:ext cx="4115762" cy="33092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399">
                <a:solidFill>
                  <a:srgbClr val="000000"/>
                </a:solidFill>
                <a:latin typeface="Roboto"/>
              </a:rPr>
              <a:t>Export this design from Canva as a </a:t>
            </a:r>
            <a:r>
              <a:rPr lang="en-US" sz="2399">
                <a:solidFill>
                  <a:srgbClr val="000000"/>
                </a:solidFill>
                <a:latin typeface="Roboto Bold"/>
              </a:rPr>
              <a:t>PowerPoint template</a:t>
            </a:r>
            <a:r>
              <a:rPr lang="en-US" sz="2399">
                <a:solidFill>
                  <a:srgbClr val="000000"/>
                </a:solidFill>
                <a:latin typeface="Roboto"/>
              </a:rPr>
              <a:t>. Open the design in </a:t>
            </a:r>
            <a:r>
              <a:rPr lang="en-US" sz="2399">
                <a:solidFill>
                  <a:srgbClr val="000000"/>
                </a:solidFill>
                <a:latin typeface="Roboto Bold"/>
              </a:rPr>
              <a:t>Canva</a:t>
            </a:r>
            <a:r>
              <a:rPr lang="en-US" sz="2399">
                <a:solidFill>
                  <a:srgbClr val="000000"/>
                </a:solidFill>
                <a:latin typeface="Roboto"/>
              </a:rPr>
              <a:t>. This will provide you with all the fonts used and elements used in this presentation as listed on page 21. Learn more on slide 3.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2730885" y="5125779"/>
            <a:ext cx="3795957" cy="32901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399">
                <a:solidFill>
                  <a:srgbClr val="000000"/>
                </a:solidFill>
                <a:latin typeface="Noto Sans"/>
              </a:rPr>
              <a:t>Export this design from Canva as a </a:t>
            </a:r>
            <a:r>
              <a:rPr lang="en-US" sz="2399">
                <a:solidFill>
                  <a:srgbClr val="000000"/>
                </a:solidFill>
                <a:latin typeface="Noto Sans Bold"/>
              </a:rPr>
              <a:t>GoogleSlide template</a:t>
            </a:r>
            <a:r>
              <a:rPr lang="en-US" sz="2399">
                <a:solidFill>
                  <a:srgbClr val="000000"/>
                </a:solidFill>
                <a:latin typeface="Noto Sans"/>
              </a:rPr>
              <a:t>. This will provide you with all the fonts used and elements used in this presentation as listed on page 21. Learn more on slide 4.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3409561" y="4098307"/>
            <a:ext cx="2949026" cy="5287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160"/>
              </a:lnSpc>
              <a:spcBef>
                <a:spcPct val="0"/>
              </a:spcBef>
            </a:pPr>
            <a:r>
              <a:rPr lang="en-US" sz="3200">
                <a:solidFill>
                  <a:srgbClr val="000000"/>
                </a:solidFill>
                <a:latin typeface="Roboto Bold"/>
              </a:rPr>
              <a:t>Google Slides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7427645" y="4098307"/>
            <a:ext cx="2812953" cy="5287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160"/>
              </a:lnSpc>
              <a:spcBef>
                <a:spcPct val="0"/>
              </a:spcBef>
            </a:pPr>
            <a:r>
              <a:rPr lang="en-US" sz="3200">
                <a:solidFill>
                  <a:srgbClr val="000000"/>
                </a:solidFill>
                <a:latin typeface="Roboto Bold"/>
              </a:rPr>
              <a:t>PowerPoint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907658" y="4098307"/>
            <a:ext cx="1679018" cy="5287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160"/>
              </a:lnSpc>
              <a:spcBef>
                <a:spcPct val="0"/>
              </a:spcBef>
            </a:pPr>
            <a:r>
              <a:rPr lang="en-US" sz="3200">
                <a:solidFill>
                  <a:srgbClr val="000000"/>
                </a:solidFill>
                <a:latin typeface="Roboto Bold"/>
              </a:rPr>
              <a:t>Canva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55E5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-1693880" y="-1466611"/>
            <a:ext cx="8229600" cy="8229600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8175181" y="3858688"/>
            <a:ext cx="2316064" cy="943385"/>
            <a:chOff x="0" y="0"/>
            <a:chExt cx="466811" cy="190142"/>
          </a:xfrm>
        </p:grpSpPr>
        <p:sp>
          <p:nvSpPr>
            <p:cNvPr name="Freeform 4" id="4"/>
            <p:cNvSpPr/>
            <p:nvPr/>
          </p:nvSpPr>
          <p:spPr>
            <a:xfrm>
              <a:off x="0" y="0"/>
              <a:ext cx="466811" cy="190142"/>
            </a:xfrm>
            <a:custGeom>
              <a:avLst/>
              <a:gdLst/>
              <a:ahLst/>
              <a:cxnLst/>
              <a:rect r="r" b="b" t="t" l="l"/>
              <a:pathLst>
                <a:path h="190142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90142"/>
                  </a:lnTo>
                  <a:lnTo>
                    <a:pt x="0" y="190142"/>
                  </a:lnTo>
                  <a:close/>
                </a:path>
              </a:pathLst>
            </a:custGeom>
            <a:solidFill>
              <a:srgbClr val="FFF0C2"/>
            </a:solidFill>
            <a:ln>
              <a:noFill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>
                <a:lnSpc>
                  <a:spcPts val="2339"/>
                </a:lnSpc>
              </a:pPr>
              <a:r>
                <a:rPr lang="en-US" sz="1799" spc="89">
                  <a:solidFill>
                    <a:srgbClr val="000000"/>
                  </a:solidFill>
                  <a:latin typeface="Roboto"/>
                </a:rPr>
                <a:t>Name</a:t>
              </a:r>
            </a:p>
            <a:p>
              <a:pPr>
                <a:lnSpc>
                  <a:spcPts val="2339"/>
                </a:lnSpc>
              </a:pPr>
              <a:r>
                <a:rPr lang="en-US" sz="1799" spc="89">
                  <a:solidFill>
                    <a:srgbClr val="000000"/>
                  </a:solidFill>
                  <a:latin typeface="Roboto Bold"/>
                </a:rPr>
                <a:t>Job Title</a:t>
              </a:r>
            </a:p>
          </p:txBody>
        </p:sp>
      </p:grpSp>
      <p:sp>
        <p:nvSpPr>
          <p:cNvPr name="AutoShape 6" id="6"/>
          <p:cNvSpPr/>
          <p:nvPr/>
        </p:nvSpPr>
        <p:spPr>
          <a:xfrm rot="-10800000">
            <a:off x="5204300" y="5224011"/>
            <a:ext cx="7873880" cy="0"/>
          </a:xfrm>
          <a:prstGeom prst="line">
            <a:avLst/>
          </a:prstGeom>
          <a:ln cap="flat" w="19050">
            <a:solidFill>
              <a:srgbClr val="FFF0C2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7" id="7"/>
          <p:cNvSpPr/>
          <p:nvPr/>
        </p:nvSpPr>
        <p:spPr>
          <a:xfrm rot="-10800000">
            <a:off x="3053232" y="7029689"/>
            <a:ext cx="4461849" cy="0"/>
          </a:xfrm>
          <a:prstGeom prst="line">
            <a:avLst/>
          </a:prstGeom>
          <a:ln cap="flat" w="19050">
            <a:solidFill>
              <a:srgbClr val="FFF0C2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8" id="8"/>
          <p:cNvSpPr/>
          <p:nvPr/>
        </p:nvSpPr>
        <p:spPr>
          <a:xfrm rot="-5400000">
            <a:off x="2916752" y="7175042"/>
            <a:ext cx="290707" cy="0"/>
          </a:xfrm>
          <a:prstGeom prst="line">
            <a:avLst/>
          </a:prstGeom>
          <a:ln cap="flat" w="19050">
            <a:solidFill>
              <a:srgbClr val="FFF0C2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9" id="9"/>
          <p:cNvSpPr/>
          <p:nvPr/>
        </p:nvSpPr>
        <p:spPr>
          <a:xfrm rot="-5400000">
            <a:off x="7369728" y="7171548"/>
            <a:ext cx="290707" cy="0"/>
          </a:xfrm>
          <a:prstGeom prst="line">
            <a:avLst/>
          </a:prstGeom>
          <a:ln cap="flat" w="19050">
            <a:solidFill>
              <a:srgbClr val="FFF0C2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10" id="10"/>
          <p:cNvGrpSpPr>
            <a:grpSpLocks noChangeAspect="true"/>
          </p:cNvGrpSpPr>
          <p:nvPr/>
        </p:nvGrpSpPr>
        <p:grpSpPr>
          <a:xfrm rot="0">
            <a:off x="7041946" y="3799488"/>
            <a:ext cx="1061784" cy="1061784"/>
            <a:chOff x="0" y="0"/>
            <a:chExt cx="6350000" cy="6350000"/>
          </a:xfrm>
        </p:grpSpPr>
        <p:sp>
          <p:nvSpPr>
            <p:cNvPr name="Freeform 11" id="11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5715000" y="6350000"/>
                  </a:moveTo>
                  <a:lnTo>
                    <a:pt x="635000" y="6350000"/>
                  </a:lnTo>
                  <a:cubicBezTo>
                    <a:pt x="284480" y="6350000"/>
                    <a:pt x="0" y="6065520"/>
                    <a:pt x="0" y="5715000"/>
                  </a:cubicBezTo>
                  <a:lnTo>
                    <a:pt x="0" y="635000"/>
                  </a:lnTo>
                  <a:cubicBezTo>
                    <a:pt x="0" y="284480"/>
                    <a:pt x="284480" y="0"/>
                    <a:pt x="635000" y="0"/>
                  </a:cubicBezTo>
                  <a:lnTo>
                    <a:pt x="5715000" y="0"/>
                  </a:lnTo>
                  <a:cubicBezTo>
                    <a:pt x="6065520" y="0"/>
                    <a:pt x="6350000" y="284480"/>
                    <a:pt x="6350000" y="635000"/>
                  </a:cubicBezTo>
                  <a:lnTo>
                    <a:pt x="6350000" y="5715000"/>
                  </a:lnTo>
                  <a:cubicBezTo>
                    <a:pt x="6350000" y="6065520"/>
                    <a:pt x="6065520" y="6350000"/>
                    <a:pt x="5715000" y="6350000"/>
                  </a:cubicBezTo>
                  <a:close/>
                </a:path>
              </a:pathLst>
            </a:custGeom>
            <a:blipFill>
              <a:blip r:embed="rId3"/>
              <a:stretch>
                <a:fillRect l="0" r="0" t="-11624" b="-38375"/>
              </a:stretch>
            </a:blip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12073827" y="5664030"/>
            <a:ext cx="2316064" cy="943385"/>
            <a:chOff x="0" y="0"/>
            <a:chExt cx="466811" cy="190142"/>
          </a:xfrm>
        </p:grpSpPr>
        <p:sp>
          <p:nvSpPr>
            <p:cNvPr name="Freeform 13" id="13"/>
            <p:cNvSpPr/>
            <p:nvPr/>
          </p:nvSpPr>
          <p:spPr>
            <a:xfrm>
              <a:off x="0" y="0"/>
              <a:ext cx="466811" cy="190142"/>
            </a:xfrm>
            <a:custGeom>
              <a:avLst/>
              <a:gdLst/>
              <a:ahLst/>
              <a:cxnLst/>
              <a:rect r="r" b="b" t="t" l="l"/>
              <a:pathLst>
                <a:path h="190142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90142"/>
                  </a:lnTo>
                  <a:lnTo>
                    <a:pt x="0" y="190142"/>
                  </a:lnTo>
                  <a:close/>
                </a:path>
              </a:pathLst>
            </a:custGeom>
            <a:solidFill>
              <a:srgbClr val="FFF0C2"/>
            </a:solidFill>
            <a:ln>
              <a:noFill/>
            </a:ln>
          </p:spPr>
        </p:sp>
        <p:sp>
          <p:nvSpPr>
            <p:cNvPr name="TextBox 14" id="14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>
                <a:lnSpc>
                  <a:spcPts val="2339"/>
                </a:lnSpc>
              </a:pPr>
              <a:r>
                <a:rPr lang="en-US" sz="1799" spc="89">
                  <a:solidFill>
                    <a:srgbClr val="000000"/>
                  </a:solidFill>
                  <a:latin typeface="Roboto"/>
                </a:rPr>
                <a:t>Name</a:t>
              </a:r>
            </a:p>
            <a:p>
              <a:pPr>
                <a:lnSpc>
                  <a:spcPts val="2339"/>
                </a:lnSpc>
              </a:pPr>
              <a:r>
                <a:rPr lang="en-US" sz="1799" spc="89">
                  <a:solidFill>
                    <a:srgbClr val="000000"/>
                  </a:solidFill>
                  <a:latin typeface="Roboto Bold"/>
                </a:rPr>
                <a:t>Job Title</a:t>
              </a:r>
            </a:p>
          </p:txBody>
        </p:sp>
      </p:grpSp>
      <p:grpSp>
        <p:nvGrpSpPr>
          <p:cNvPr name="Group 15" id="15"/>
          <p:cNvGrpSpPr>
            <a:grpSpLocks noChangeAspect="true"/>
          </p:cNvGrpSpPr>
          <p:nvPr/>
        </p:nvGrpSpPr>
        <p:grpSpPr>
          <a:xfrm rot="0">
            <a:off x="10940592" y="5604831"/>
            <a:ext cx="1061784" cy="1061784"/>
            <a:chOff x="0" y="0"/>
            <a:chExt cx="6350000" cy="6350000"/>
          </a:xfrm>
        </p:grpSpPr>
        <p:sp>
          <p:nvSpPr>
            <p:cNvPr name="Freeform 16" id="16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5715000" y="6350000"/>
                  </a:moveTo>
                  <a:lnTo>
                    <a:pt x="635000" y="6350000"/>
                  </a:lnTo>
                  <a:cubicBezTo>
                    <a:pt x="284480" y="6350000"/>
                    <a:pt x="0" y="6065520"/>
                    <a:pt x="0" y="5715000"/>
                  </a:cubicBezTo>
                  <a:lnTo>
                    <a:pt x="0" y="635000"/>
                  </a:lnTo>
                  <a:cubicBezTo>
                    <a:pt x="0" y="284480"/>
                    <a:pt x="284480" y="0"/>
                    <a:pt x="635000" y="0"/>
                  </a:cubicBezTo>
                  <a:lnTo>
                    <a:pt x="5715000" y="0"/>
                  </a:lnTo>
                  <a:cubicBezTo>
                    <a:pt x="6065520" y="0"/>
                    <a:pt x="6350000" y="284480"/>
                    <a:pt x="6350000" y="635000"/>
                  </a:cubicBezTo>
                  <a:lnTo>
                    <a:pt x="6350000" y="5715000"/>
                  </a:lnTo>
                  <a:cubicBezTo>
                    <a:pt x="6350000" y="6065520"/>
                    <a:pt x="6065520" y="6350000"/>
                    <a:pt x="5715000" y="6350000"/>
                  </a:cubicBezTo>
                  <a:close/>
                </a:path>
              </a:pathLst>
            </a:custGeom>
            <a:blipFill>
              <a:blip r:embed="rId4"/>
              <a:stretch>
                <a:fillRect l="-19554" r="-12597" t="-31110" b="-67117"/>
              </a:stretch>
            </a:blipFill>
          </p:spPr>
        </p:sp>
      </p:grpSp>
      <p:grpSp>
        <p:nvGrpSpPr>
          <p:cNvPr name="Group 17" id="17"/>
          <p:cNvGrpSpPr/>
          <p:nvPr/>
        </p:nvGrpSpPr>
        <p:grpSpPr>
          <a:xfrm rot="0">
            <a:off x="4523640" y="5672903"/>
            <a:ext cx="2316064" cy="943385"/>
            <a:chOff x="0" y="0"/>
            <a:chExt cx="466811" cy="190142"/>
          </a:xfrm>
        </p:grpSpPr>
        <p:sp>
          <p:nvSpPr>
            <p:cNvPr name="Freeform 18" id="18"/>
            <p:cNvSpPr/>
            <p:nvPr/>
          </p:nvSpPr>
          <p:spPr>
            <a:xfrm>
              <a:off x="0" y="0"/>
              <a:ext cx="466811" cy="190142"/>
            </a:xfrm>
            <a:custGeom>
              <a:avLst/>
              <a:gdLst/>
              <a:ahLst/>
              <a:cxnLst/>
              <a:rect r="r" b="b" t="t" l="l"/>
              <a:pathLst>
                <a:path h="190142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90142"/>
                  </a:lnTo>
                  <a:lnTo>
                    <a:pt x="0" y="190142"/>
                  </a:lnTo>
                  <a:close/>
                </a:path>
              </a:pathLst>
            </a:custGeom>
            <a:solidFill>
              <a:srgbClr val="FFF0C2"/>
            </a:solidFill>
            <a:ln>
              <a:noFill/>
            </a:ln>
          </p:spPr>
        </p:sp>
        <p:sp>
          <p:nvSpPr>
            <p:cNvPr name="TextBox 19" id="19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>
                <a:lnSpc>
                  <a:spcPts val="2339"/>
                </a:lnSpc>
              </a:pPr>
              <a:r>
                <a:rPr lang="en-US" sz="1799" spc="89">
                  <a:solidFill>
                    <a:srgbClr val="000000"/>
                  </a:solidFill>
                  <a:latin typeface="Roboto"/>
                </a:rPr>
                <a:t>Name</a:t>
              </a:r>
            </a:p>
            <a:p>
              <a:pPr>
                <a:lnSpc>
                  <a:spcPts val="2339"/>
                </a:lnSpc>
              </a:pPr>
              <a:r>
                <a:rPr lang="en-US" sz="1799" spc="89">
                  <a:solidFill>
                    <a:srgbClr val="000000"/>
                  </a:solidFill>
                  <a:latin typeface="Roboto Bold"/>
                </a:rPr>
                <a:t>Job Title</a:t>
              </a:r>
            </a:p>
          </p:txBody>
        </p:sp>
      </p:grpSp>
      <p:grpSp>
        <p:nvGrpSpPr>
          <p:cNvPr name="Group 20" id="20"/>
          <p:cNvGrpSpPr>
            <a:grpSpLocks noChangeAspect="true"/>
          </p:cNvGrpSpPr>
          <p:nvPr/>
        </p:nvGrpSpPr>
        <p:grpSpPr>
          <a:xfrm rot="0">
            <a:off x="3385656" y="5672903"/>
            <a:ext cx="1061784" cy="1061784"/>
            <a:chOff x="0" y="0"/>
            <a:chExt cx="6350000" cy="6350000"/>
          </a:xfrm>
        </p:grpSpPr>
        <p:sp>
          <p:nvSpPr>
            <p:cNvPr name="Freeform 21" id="21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5715000" y="6350000"/>
                  </a:moveTo>
                  <a:lnTo>
                    <a:pt x="635000" y="6350000"/>
                  </a:lnTo>
                  <a:cubicBezTo>
                    <a:pt x="284480" y="6350000"/>
                    <a:pt x="0" y="6065520"/>
                    <a:pt x="0" y="5715000"/>
                  </a:cubicBezTo>
                  <a:lnTo>
                    <a:pt x="0" y="635000"/>
                  </a:lnTo>
                  <a:cubicBezTo>
                    <a:pt x="0" y="284480"/>
                    <a:pt x="284480" y="0"/>
                    <a:pt x="635000" y="0"/>
                  </a:cubicBezTo>
                  <a:lnTo>
                    <a:pt x="5715000" y="0"/>
                  </a:lnTo>
                  <a:cubicBezTo>
                    <a:pt x="6065520" y="0"/>
                    <a:pt x="6350000" y="284480"/>
                    <a:pt x="6350000" y="635000"/>
                  </a:cubicBezTo>
                  <a:lnTo>
                    <a:pt x="6350000" y="5715000"/>
                  </a:lnTo>
                  <a:cubicBezTo>
                    <a:pt x="6350000" y="6065520"/>
                    <a:pt x="6065520" y="6350000"/>
                    <a:pt x="5715000" y="6350000"/>
                  </a:cubicBezTo>
                  <a:close/>
                </a:path>
              </a:pathLst>
            </a:custGeom>
            <a:blipFill>
              <a:blip r:embed="rId5"/>
              <a:stretch>
                <a:fillRect l="-24443" r="-50391" t="-66553" b="-95697"/>
              </a:stretch>
            </a:blipFill>
          </p:spPr>
        </p:sp>
      </p:grpSp>
      <p:grpSp>
        <p:nvGrpSpPr>
          <p:cNvPr name="Group 22" id="22"/>
          <p:cNvGrpSpPr/>
          <p:nvPr/>
        </p:nvGrpSpPr>
        <p:grpSpPr>
          <a:xfrm rot="0">
            <a:off x="6607170" y="7311526"/>
            <a:ext cx="2316064" cy="943385"/>
            <a:chOff x="0" y="0"/>
            <a:chExt cx="466811" cy="190142"/>
          </a:xfrm>
        </p:grpSpPr>
        <p:sp>
          <p:nvSpPr>
            <p:cNvPr name="Freeform 23" id="23"/>
            <p:cNvSpPr/>
            <p:nvPr/>
          </p:nvSpPr>
          <p:spPr>
            <a:xfrm>
              <a:off x="0" y="0"/>
              <a:ext cx="466811" cy="190142"/>
            </a:xfrm>
            <a:custGeom>
              <a:avLst/>
              <a:gdLst/>
              <a:ahLst/>
              <a:cxnLst/>
              <a:rect r="r" b="b" t="t" l="l"/>
              <a:pathLst>
                <a:path h="190142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90142"/>
                  </a:lnTo>
                  <a:lnTo>
                    <a:pt x="0" y="190142"/>
                  </a:lnTo>
                  <a:close/>
                </a:path>
              </a:pathLst>
            </a:custGeom>
            <a:solidFill>
              <a:srgbClr val="FFF0C2"/>
            </a:solidFill>
            <a:ln>
              <a:noFill/>
            </a:ln>
          </p:spPr>
        </p:sp>
        <p:sp>
          <p:nvSpPr>
            <p:cNvPr name="TextBox 24" id="24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>
                <a:lnSpc>
                  <a:spcPts val="2339"/>
                </a:lnSpc>
              </a:pPr>
              <a:r>
                <a:rPr lang="en-US" sz="1799" spc="89">
                  <a:solidFill>
                    <a:srgbClr val="000000"/>
                  </a:solidFill>
                  <a:latin typeface="Roboto"/>
                </a:rPr>
                <a:t>Name</a:t>
              </a:r>
            </a:p>
            <a:p>
              <a:pPr>
                <a:lnSpc>
                  <a:spcPts val="2339"/>
                </a:lnSpc>
              </a:pPr>
              <a:r>
                <a:rPr lang="en-US" sz="1799" spc="89">
                  <a:solidFill>
                    <a:srgbClr val="000000"/>
                  </a:solidFill>
                  <a:latin typeface="Roboto Bold"/>
                </a:rPr>
                <a:t>Job Title</a:t>
              </a:r>
            </a:p>
          </p:txBody>
        </p:sp>
      </p:grpSp>
      <p:grpSp>
        <p:nvGrpSpPr>
          <p:cNvPr name="Group 25" id="25"/>
          <p:cNvGrpSpPr>
            <a:grpSpLocks noChangeAspect="true"/>
          </p:cNvGrpSpPr>
          <p:nvPr/>
        </p:nvGrpSpPr>
        <p:grpSpPr>
          <a:xfrm rot="0">
            <a:off x="5473935" y="7252326"/>
            <a:ext cx="1061784" cy="1061784"/>
            <a:chOff x="0" y="0"/>
            <a:chExt cx="6350000" cy="6350000"/>
          </a:xfrm>
        </p:grpSpPr>
        <p:sp>
          <p:nvSpPr>
            <p:cNvPr name="Freeform 26" id="26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5715000" y="6350000"/>
                  </a:moveTo>
                  <a:lnTo>
                    <a:pt x="635000" y="6350000"/>
                  </a:lnTo>
                  <a:cubicBezTo>
                    <a:pt x="284480" y="6350000"/>
                    <a:pt x="0" y="6065520"/>
                    <a:pt x="0" y="5715000"/>
                  </a:cubicBezTo>
                  <a:lnTo>
                    <a:pt x="0" y="635000"/>
                  </a:lnTo>
                  <a:cubicBezTo>
                    <a:pt x="0" y="284480"/>
                    <a:pt x="284480" y="0"/>
                    <a:pt x="635000" y="0"/>
                  </a:cubicBezTo>
                  <a:lnTo>
                    <a:pt x="5715000" y="0"/>
                  </a:lnTo>
                  <a:cubicBezTo>
                    <a:pt x="6065520" y="0"/>
                    <a:pt x="6350000" y="284480"/>
                    <a:pt x="6350000" y="635000"/>
                  </a:cubicBezTo>
                  <a:lnTo>
                    <a:pt x="6350000" y="5715000"/>
                  </a:lnTo>
                  <a:cubicBezTo>
                    <a:pt x="6350000" y="6065520"/>
                    <a:pt x="6065520" y="6350000"/>
                    <a:pt x="5715000" y="6350000"/>
                  </a:cubicBezTo>
                  <a:close/>
                </a:path>
              </a:pathLst>
            </a:custGeom>
            <a:blipFill>
              <a:blip r:embed="rId6"/>
              <a:stretch>
                <a:fillRect l="-407532" r="-64963" t="-113662" b="-168001"/>
              </a:stretch>
            </a:blipFill>
          </p:spPr>
        </p:sp>
      </p:grpSp>
      <p:grpSp>
        <p:nvGrpSpPr>
          <p:cNvPr name="Group 27" id="27"/>
          <p:cNvGrpSpPr/>
          <p:nvPr/>
        </p:nvGrpSpPr>
        <p:grpSpPr>
          <a:xfrm rot="0">
            <a:off x="2550548" y="7311526"/>
            <a:ext cx="2316064" cy="943385"/>
            <a:chOff x="0" y="0"/>
            <a:chExt cx="466811" cy="190142"/>
          </a:xfrm>
        </p:grpSpPr>
        <p:sp>
          <p:nvSpPr>
            <p:cNvPr name="Freeform 28" id="28"/>
            <p:cNvSpPr/>
            <p:nvPr/>
          </p:nvSpPr>
          <p:spPr>
            <a:xfrm>
              <a:off x="0" y="0"/>
              <a:ext cx="466811" cy="190142"/>
            </a:xfrm>
            <a:custGeom>
              <a:avLst/>
              <a:gdLst/>
              <a:ahLst/>
              <a:cxnLst/>
              <a:rect r="r" b="b" t="t" l="l"/>
              <a:pathLst>
                <a:path h="190142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90142"/>
                  </a:lnTo>
                  <a:lnTo>
                    <a:pt x="0" y="190142"/>
                  </a:lnTo>
                  <a:close/>
                </a:path>
              </a:pathLst>
            </a:custGeom>
            <a:solidFill>
              <a:srgbClr val="FFF0C2"/>
            </a:solidFill>
            <a:ln>
              <a:noFill/>
            </a:ln>
          </p:spPr>
        </p:sp>
        <p:sp>
          <p:nvSpPr>
            <p:cNvPr name="TextBox 29" id="29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>
                <a:lnSpc>
                  <a:spcPts val="2339"/>
                </a:lnSpc>
              </a:pPr>
              <a:r>
                <a:rPr lang="en-US" sz="1799" spc="89">
                  <a:solidFill>
                    <a:srgbClr val="000000"/>
                  </a:solidFill>
                  <a:latin typeface="Roboto"/>
                </a:rPr>
                <a:t>Name</a:t>
              </a:r>
            </a:p>
            <a:p>
              <a:pPr>
                <a:lnSpc>
                  <a:spcPts val="2339"/>
                </a:lnSpc>
              </a:pPr>
              <a:r>
                <a:rPr lang="en-US" sz="1799" spc="89">
                  <a:solidFill>
                    <a:srgbClr val="000000"/>
                  </a:solidFill>
                  <a:latin typeface="Roboto Bold"/>
                </a:rPr>
                <a:t>Job Title</a:t>
              </a:r>
            </a:p>
          </p:txBody>
        </p:sp>
      </p:grpSp>
      <p:grpSp>
        <p:nvGrpSpPr>
          <p:cNvPr name="Group 30" id="30"/>
          <p:cNvGrpSpPr>
            <a:grpSpLocks noChangeAspect="true"/>
          </p:cNvGrpSpPr>
          <p:nvPr/>
        </p:nvGrpSpPr>
        <p:grpSpPr>
          <a:xfrm rot="0">
            <a:off x="1417313" y="7252326"/>
            <a:ext cx="1061784" cy="1061784"/>
            <a:chOff x="0" y="0"/>
            <a:chExt cx="6350000" cy="6350000"/>
          </a:xfrm>
        </p:grpSpPr>
        <p:sp>
          <p:nvSpPr>
            <p:cNvPr name="Freeform 31" id="31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5715000" y="6350000"/>
                  </a:moveTo>
                  <a:lnTo>
                    <a:pt x="635000" y="6350000"/>
                  </a:lnTo>
                  <a:cubicBezTo>
                    <a:pt x="284480" y="6350000"/>
                    <a:pt x="0" y="6065520"/>
                    <a:pt x="0" y="5715000"/>
                  </a:cubicBezTo>
                  <a:lnTo>
                    <a:pt x="0" y="635000"/>
                  </a:lnTo>
                  <a:cubicBezTo>
                    <a:pt x="0" y="284480"/>
                    <a:pt x="284480" y="0"/>
                    <a:pt x="635000" y="0"/>
                  </a:cubicBezTo>
                  <a:lnTo>
                    <a:pt x="5715000" y="0"/>
                  </a:lnTo>
                  <a:cubicBezTo>
                    <a:pt x="6065520" y="0"/>
                    <a:pt x="6350000" y="284480"/>
                    <a:pt x="6350000" y="635000"/>
                  </a:cubicBezTo>
                  <a:lnTo>
                    <a:pt x="6350000" y="5715000"/>
                  </a:lnTo>
                  <a:cubicBezTo>
                    <a:pt x="6350000" y="6065520"/>
                    <a:pt x="6065520" y="6350000"/>
                    <a:pt x="5715000" y="6350000"/>
                  </a:cubicBezTo>
                  <a:close/>
                </a:path>
              </a:pathLst>
            </a:custGeom>
            <a:blipFill>
              <a:blip r:embed="rId7"/>
              <a:stretch>
                <a:fillRect l="-26887" r="-65809" t="-49443" b="-139602"/>
              </a:stretch>
            </a:blipFill>
          </p:spPr>
        </p:sp>
      </p:grpSp>
      <p:sp>
        <p:nvSpPr>
          <p:cNvPr name="AutoShape 32" id="32"/>
          <p:cNvSpPr/>
          <p:nvPr/>
        </p:nvSpPr>
        <p:spPr>
          <a:xfrm rot="-10800000">
            <a:off x="10985056" y="7029689"/>
            <a:ext cx="4461849" cy="0"/>
          </a:xfrm>
          <a:prstGeom prst="line">
            <a:avLst/>
          </a:prstGeom>
          <a:ln cap="flat" w="19050">
            <a:solidFill>
              <a:srgbClr val="FFF0C2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3" id="33"/>
          <p:cNvSpPr/>
          <p:nvPr/>
        </p:nvSpPr>
        <p:spPr>
          <a:xfrm rot="-5400000">
            <a:off x="10848576" y="7175042"/>
            <a:ext cx="290707" cy="0"/>
          </a:xfrm>
          <a:prstGeom prst="line">
            <a:avLst/>
          </a:prstGeom>
          <a:ln cap="flat" w="19050">
            <a:solidFill>
              <a:srgbClr val="FFF0C2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4" id="34"/>
          <p:cNvSpPr/>
          <p:nvPr/>
        </p:nvSpPr>
        <p:spPr>
          <a:xfrm rot="-5400000">
            <a:off x="15301552" y="7171548"/>
            <a:ext cx="290707" cy="0"/>
          </a:xfrm>
          <a:prstGeom prst="line">
            <a:avLst/>
          </a:prstGeom>
          <a:ln cap="flat" w="19050">
            <a:solidFill>
              <a:srgbClr val="FFF0C2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35" id="35"/>
          <p:cNvGrpSpPr/>
          <p:nvPr/>
        </p:nvGrpSpPr>
        <p:grpSpPr>
          <a:xfrm rot="0">
            <a:off x="14538994" y="7311526"/>
            <a:ext cx="2316064" cy="943385"/>
            <a:chOff x="0" y="0"/>
            <a:chExt cx="466811" cy="190142"/>
          </a:xfrm>
        </p:grpSpPr>
        <p:sp>
          <p:nvSpPr>
            <p:cNvPr name="Freeform 36" id="36"/>
            <p:cNvSpPr/>
            <p:nvPr/>
          </p:nvSpPr>
          <p:spPr>
            <a:xfrm>
              <a:off x="0" y="0"/>
              <a:ext cx="466811" cy="190142"/>
            </a:xfrm>
            <a:custGeom>
              <a:avLst/>
              <a:gdLst/>
              <a:ahLst/>
              <a:cxnLst/>
              <a:rect r="r" b="b" t="t" l="l"/>
              <a:pathLst>
                <a:path h="190142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90142"/>
                  </a:lnTo>
                  <a:lnTo>
                    <a:pt x="0" y="190142"/>
                  </a:lnTo>
                  <a:close/>
                </a:path>
              </a:pathLst>
            </a:custGeom>
            <a:solidFill>
              <a:srgbClr val="FFF0C2"/>
            </a:solidFill>
            <a:ln>
              <a:noFill/>
            </a:ln>
          </p:spPr>
        </p:sp>
        <p:sp>
          <p:nvSpPr>
            <p:cNvPr name="TextBox 37" id="37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>
                <a:lnSpc>
                  <a:spcPts val="2339"/>
                </a:lnSpc>
              </a:pPr>
              <a:r>
                <a:rPr lang="en-US" sz="1799" spc="89">
                  <a:solidFill>
                    <a:srgbClr val="000000"/>
                  </a:solidFill>
                  <a:latin typeface="Roboto"/>
                </a:rPr>
                <a:t>Name</a:t>
              </a:r>
            </a:p>
            <a:p>
              <a:pPr>
                <a:lnSpc>
                  <a:spcPts val="2339"/>
                </a:lnSpc>
              </a:pPr>
              <a:r>
                <a:rPr lang="en-US" sz="1799" spc="89">
                  <a:solidFill>
                    <a:srgbClr val="000000"/>
                  </a:solidFill>
                  <a:latin typeface="Roboto Bold"/>
                </a:rPr>
                <a:t>Job Title</a:t>
              </a:r>
            </a:p>
          </p:txBody>
        </p:sp>
      </p:grpSp>
      <p:grpSp>
        <p:nvGrpSpPr>
          <p:cNvPr name="Group 38" id="38"/>
          <p:cNvGrpSpPr>
            <a:grpSpLocks noChangeAspect="true"/>
          </p:cNvGrpSpPr>
          <p:nvPr/>
        </p:nvGrpSpPr>
        <p:grpSpPr>
          <a:xfrm rot="0">
            <a:off x="13405759" y="7252326"/>
            <a:ext cx="1061784" cy="1061784"/>
            <a:chOff x="0" y="0"/>
            <a:chExt cx="6350000" cy="6350000"/>
          </a:xfrm>
        </p:grpSpPr>
        <p:sp>
          <p:nvSpPr>
            <p:cNvPr name="Freeform 39" id="39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5715000" y="6350000"/>
                  </a:moveTo>
                  <a:lnTo>
                    <a:pt x="635000" y="6350000"/>
                  </a:lnTo>
                  <a:cubicBezTo>
                    <a:pt x="284480" y="6350000"/>
                    <a:pt x="0" y="6065520"/>
                    <a:pt x="0" y="5715000"/>
                  </a:cubicBezTo>
                  <a:lnTo>
                    <a:pt x="0" y="635000"/>
                  </a:lnTo>
                  <a:cubicBezTo>
                    <a:pt x="0" y="284480"/>
                    <a:pt x="284480" y="0"/>
                    <a:pt x="635000" y="0"/>
                  </a:cubicBezTo>
                  <a:lnTo>
                    <a:pt x="5715000" y="0"/>
                  </a:lnTo>
                  <a:cubicBezTo>
                    <a:pt x="6065520" y="0"/>
                    <a:pt x="6350000" y="284480"/>
                    <a:pt x="6350000" y="635000"/>
                  </a:cubicBezTo>
                  <a:lnTo>
                    <a:pt x="6350000" y="5715000"/>
                  </a:lnTo>
                  <a:cubicBezTo>
                    <a:pt x="6350000" y="6065520"/>
                    <a:pt x="6065520" y="6350000"/>
                    <a:pt x="5715000" y="6350000"/>
                  </a:cubicBezTo>
                  <a:close/>
                </a:path>
              </a:pathLst>
            </a:custGeom>
            <a:blipFill>
              <a:blip r:embed="rId8"/>
              <a:stretch>
                <a:fillRect l="-84886" r="-85826" t="-4888" b="-75586"/>
              </a:stretch>
            </a:blipFill>
          </p:spPr>
        </p:sp>
      </p:grpSp>
      <p:grpSp>
        <p:nvGrpSpPr>
          <p:cNvPr name="Group 40" id="40"/>
          <p:cNvGrpSpPr/>
          <p:nvPr/>
        </p:nvGrpSpPr>
        <p:grpSpPr>
          <a:xfrm rot="0">
            <a:off x="10482372" y="7311526"/>
            <a:ext cx="2316064" cy="943385"/>
            <a:chOff x="0" y="0"/>
            <a:chExt cx="466811" cy="190142"/>
          </a:xfrm>
        </p:grpSpPr>
        <p:sp>
          <p:nvSpPr>
            <p:cNvPr name="Freeform 41" id="41"/>
            <p:cNvSpPr/>
            <p:nvPr/>
          </p:nvSpPr>
          <p:spPr>
            <a:xfrm>
              <a:off x="0" y="0"/>
              <a:ext cx="466811" cy="190142"/>
            </a:xfrm>
            <a:custGeom>
              <a:avLst/>
              <a:gdLst/>
              <a:ahLst/>
              <a:cxnLst/>
              <a:rect r="r" b="b" t="t" l="l"/>
              <a:pathLst>
                <a:path h="190142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90142"/>
                  </a:lnTo>
                  <a:lnTo>
                    <a:pt x="0" y="190142"/>
                  </a:lnTo>
                  <a:close/>
                </a:path>
              </a:pathLst>
            </a:custGeom>
            <a:solidFill>
              <a:srgbClr val="FFF0C2"/>
            </a:solidFill>
            <a:ln>
              <a:noFill/>
            </a:ln>
          </p:spPr>
        </p:sp>
        <p:sp>
          <p:nvSpPr>
            <p:cNvPr name="TextBox 42" id="42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>
                <a:lnSpc>
                  <a:spcPts val="2339"/>
                </a:lnSpc>
              </a:pPr>
              <a:r>
                <a:rPr lang="en-US" sz="1799" spc="89">
                  <a:solidFill>
                    <a:srgbClr val="000000"/>
                  </a:solidFill>
                  <a:latin typeface="Roboto"/>
                </a:rPr>
                <a:t>Name</a:t>
              </a:r>
            </a:p>
            <a:p>
              <a:pPr>
                <a:lnSpc>
                  <a:spcPts val="2339"/>
                </a:lnSpc>
              </a:pPr>
              <a:r>
                <a:rPr lang="en-US" sz="1799" spc="89">
                  <a:solidFill>
                    <a:srgbClr val="000000"/>
                  </a:solidFill>
                  <a:latin typeface="Roboto Bold"/>
                </a:rPr>
                <a:t>Job Title</a:t>
              </a:r>
            </a:p>
          </p:txBody>
        </p:sp>
      </p:grpSp>
      <p:grpSp>
        <p:nvGrpSpPr>
          <p:cNvPr name="Group 43" id="43"/>
          <p:cNvGrpSpPr>
            <a:grpSpLocks noChangeAspect="true"/>
          </p:cNvGrpSpPr>
          <p:nvPr/>
        </p:nvGrpSpPr>
        <p:grpSpPr>
          <a:xfrm rot="0">
            <a:off x="9349137" y="7252326"/>
            <a:ext cx="1061784" cy="1061784"/>
            <a:chOff x="0" y="0"/>
            <a:chExt cx="6350000" cy="6350000"/>
          </a:xfrm>
        </p:grpSpPr>
        <p:sp>
          <p:nvSpPr>
            <p:cNvPr name="Freeform 44" id="44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5715000" y="6350000"/>
                  </a:moveTo>
                  <a:lnTo>
                    <a:pt x="635000" y="6350000"/>
                  </a:lnTo>
                  <a:cubicBezTo>
                    <a:pt x="284480" y="6350000"/>
                    <a:pt x="0" y="6065520"/>
                    <a:pt x="0" y="5715000"/>
                  </a:cubicBezTo>
                  <a:lnTo>
                    <a:pt x="0" y="635000"/>
                  </a:lnTo>
                  <a:cubicBezTo>
                    <a:pt x="0" y="284480"/>
                    <a:pt x="284480" y="0"/>
                    <a:pt x="635000" y="0"/>
                  </a:cubicBezTo>
                  <a:lnTo>
                    <a:pt x="5715000" y="0"/>
                  </a:lnTo>
                  <a:cubicBezTo>
                    <a:pt x="6065520" y="0"/>
                    <a:pt x="6350000" y="284480"/>
                    <a:pt x="6350000" y="635000"/>
                  </a:cubicBezTo>
                  <a:lnTo>
                    <a:pt x="6350000" y="5715000"/>
                  </a:lnTo>
                  <a:cubicBezTo>
                    <a:pt x="6350000" y="6065520"/>
                    <a:pt x="6065520" y="6350000"/>
                    <a:pt x="5715000" y="6350000"/>
                  </a:cubicBezTo>
                  <a:close/>
                </a:path>
              </a:pathLst>
            </a:custGeom>
            <a:blipFill>
              <a:blip r:embed="rId9"/>
              <a:stretch>
                <a:fillRect l="-18332" r="-42964" t="-16444" b="-125500"/>
              </a:stretch>
            </a:blipFill>
          </p:spPr>
        </p:sp>
      </p:grpSp>
      <p:sp>
        <p:nvSpPr>
          <p:cNvPr name="AutoShape 45" id="45"/>
          <p:cNvSpPr/>
          <p:nvPr/>
        </p:nvSpPr>
        <p:spPr>
          <a:xfrm rot="-5400000">
            <a:off x="12889225" y="6814116"/>
            <a:ext cx="431147" cy="0"/>
          </a:xfrm>
          <a:prstGeom prst="line">
            <a:avLst/>
          </a:prstGeom>
          <a:ln cap="flat" w="19050">
            <a:solidFill>
              <a:srgbClr val="FFF0C2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6" id="46"/>
          <p:cNvSpPr/>
          <p:nvPr/>
        </p:nvSpPr>
        <p:spPr>
          <a:xfrm rot="-5400000">
            <a:off x="5015346" y="6814116"/>
            <a:ext cx="431147" cy="0"/>
          </a:xfrm>
          <a:prstGeom prst="line">
            <a:avLst/>
          </a:prstGeom>
          <a:ln cap="flat" w="19050">
            <a:solidFill>
              <a:srgbClr val="FFF0C2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7" id="47"/>
          <p:cNvSpPr/>
          <p:nvPr/>
        </p:nvSpPr>
        <p:spPr>
          <a:xfrm rot="-5400000">
            <a:off x="12871480" y="5439584"/>
            <a:ext cx="431147" cy="0"/>
          </a:xfrm>
          <a:prstGeom prst="line">
            <a:avLst/>
          </a:prstGeom>
          <a:ln cap="flat" w="19050">
            <a:solidFill>
              <a:srgbClr val="FFF0C2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8" id="48"/>
          <p:cNvSpPr/>
          <p:nvPr/>
        </p:nvSpPr>
        <p:spPr>
          <a:xfrm rot="-5400000">
            <a:off x="4997600" y="5439584"/>
            <a:ext cx="431147" cy="0"/>
          </a:xfrm>
          <a:prstGeom prst="line">
            <a:avLst/>
          </a:prstGeom>
          <a:ln cap="flat" w="19050">
            <a:solidFill>
              <a:srgbClr val="FFF0C2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9" id="49"/>
          <p:cNvSpPr/>
          <p:nvPr/>
        </p:nvSpPr>
        <p:spPr>
          <a:xfrm rot="-5400000">
            <a:off x="8916794" y="4999565"/>
            <a:ext cx="431147" cy="0"/>
          </a:xfrm>
          <a:prstGeom prst="line">
            <a:avLst/>
          </a:prstGeom>
          <a:ln cap="flat" w="19050">
            <a:solidFill>
              <a:srgbClr val="FFF0C2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50" id="50"/>
          <p:cNvSpPr txBox="true"/>
          <p:nvPr/>
        </p:nvSpPr>
        <p:spPr>
          <a:xfrm rot="0">
            <a:off x="1028700" y="1238250"/>
            <a:ext cx="16230600" cy="1143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000"/>
              </a:lnSpc>
            </a:pPr>
            <a:r>
              <a:rPr lang="en-US" sz="7500">
                <a:solidFill>
                  <a:srgbClr val="FFFFFF"/>
                </a:solidFill>
                <a:latin typeface="Paytone One"/>
              </a:rPr>
              <a:t>Add a Chart Page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4816593" cy="2709333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4816592" cy="2709333"/>
            </a:xfrm>
            <a:custGeom>
              <a:avLst/>
              <a:gdLst/>
              <a:ahLst/>
              <a:cxnLst/>
              <a:rect r="r" b="b" t="t" l="l"/>
              <a:pathLst>
                <a:path h="2709333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55E5C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932723" y="1220654"/>
            <a:ext cx="4554543" cy="3429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9000"/>
              </a:lnSpc>
            </a:pPr>
            <a:r>
              <a:rPr lang="en-US" sz="7500" spc="-75">
                <a:solidFill>
                  <a:srgbClr val="FFFFFF"/>
                </a:solidFill>
                <a:latin typeface="Paytone One"/>
              </a:rPr>
              <a:t>Elements</a:t>
            </a:r>
          </a:p>
          <a:p>
            <a:pPr>
              <a:lnSpc>
                <a:spcPts val="9000"/>
              </a:lnSpc>
            </a:pPr>
            <a:r>
              <a:rPr lang="en-US" sz="7500" spc="-75">
                <a:solidFill>
                  <a:srgbClr val="FFFFFF"/>
                </a:solidFill>
                <a:latin typeface="Paytone One"/>
              </a:rPr>
              <a:t>Resource </a:t>
            </a:r>
          </a:p>
          <a:p>
            <a:pPr>
              <a:lnSpc>
                <a:spcPts val="9000"/>
              </a:lnSpc>
            </a:pPr>
            <a:r>
              <a:rPr lang="en-US" sz="7500" spc="-75">
                <a:solidFill>
                  <a:srgbClr val="FFFFFF"/>
                </a:solidFill>
                <a:latin typeface="Paytone One"/>
              </a:rPr>
              <a:t>Page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7559321"/>
            <a:ext cx="5243646" cy="11754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120"/>
              </a:lnSpc>
            </a:pPr>
            <a:r>
              <a:rPr lang="en-US" sz="2400">
                <a:solidFill>
                  <a:srgbClr val="FFFFFF"/>
                </a:solidFill>
                <a:latin typeface="Roboto"/>
              </a:rPr>
              <a:t>Use these design resources in your Canva Presentation. Happy designing! </a:t>
            </a:r>
            <a:r>
              <a:rPr lang="en-US" sz="2400">
                <a:solidFill>
                  <a:srgbClr val="FFFFFF"/>
                </a:solidFill>
                <a:latin typeface="Roboto"/>
              </a:rPr>
              <a:t> </a:t>
            </a:r>
          </a:p>
        </p:txBody>
      </p:sp>
      <p:pic>
        <p:nvPicPr>
          <p:cNvPr name="Picture 7" id="7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14405803" y="4951065"/>
            <a:ext cx="2624088" cy="2624088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2184984" y="4477266"/>
            <a:ext cx="925093" cy="947598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8961807" y="2984324"/>
            <a:ext cx="937077" cy="937077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10591603" y="4545642"/>
            <a:ext cx="907797" cy="907797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12119991" y="1236298"/>
            <a:ext cx="1070239" cy="921743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0">
            <a:off x="8954672" y="4521477"/>
            <a:ext cx="951348" cy="937077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8"/>
          <a:srcRect l="0" t="78" r="0" b="0"/>
          <a:stretch>
            <a:fillRect/>
          </a:stretch>
        </p:blipFill>
        <p:spPr>
          <a:xfrm flipH="false" flipV="false" rot="0">
            <a:off x="8916572" y="1168168"/>
            <a:ext cx="1128335" cy="1030203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9"/>
          <a:srcRect l="0" t="0" r="0" b="0"/>
          <a:stretch>
            <a:fillRect/>
          </a:stretch>
        </p:blipFill>
        <p:spPr>
          <a:xfrm flipH="false" flipV="false" rot="0">
            <a:off x="14689607" y="7946239"/>
            <a:ext cx="1815784" cy="1467782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10"/>
          <a:srcRect l="0" t="0" r="0" b="0"/>
          <a:stretch>
            <a:fillRect/>
          </a:stretch>
        </p:blipFill>
        <p:spPr>
          <a:xfrm flipH="false" flipV="false" rot="0">
            <a:off x="14285455" y="1236298"/>
            <a:ext cx="2864783" cy="2864783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11"/>
          <a:srcRect l="0" t="0" r="0" b="0"/>
          <a:stretch>
            <a:fillRect/>
          </a:stretch>
        </p:blipFill>
        <p:spPr>
          <a:xfrm flipH="false" flipV="false" rot="0">
            <a:off x="8691703" y="5961698"/>
            <a:ext cx="1821966" cy="1791301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12"/>
          <a:srcRect l="0" t="0" r="0" b="0"/>
          <a:stretch>
            <a:fillRect/>
          </a:stretch>
        </p:blipFill>
        <p:spPr>
          <a:xfrm flipH="false" flipV="false" rot="0">
            <a:off x="11737604" y="8181179"/>
            <a:ext cx="1743654" cy="1107220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13"/>
          <a:srcRect l="0" t="0" r="0" b="0"/>
          <a:stretch>
            <a:fillRect/>
          </a:stretch>
        </p:blipFill>
        <p:spPr>
          <a:xfrm flipH="false" flipV="false" rot="0">
            <a:off x="1038225" y="5328611"/>
            <a:ext cx="2654658" cy="1513155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14"/>
          <a:srcRect l="0" t="0" r="0" b="0"/>
          <a:stretch>
            <a:fillRect/>
          </a:stretch>
        </p:blipFill>
        <p:spPr>
          <a:xfrm flipH="false" flipV="false" rot="0">
            <a:off x="11571509" y="5887179"/>
            <a:ext cx="1879224" cy="1865820"/>
          </a:xfrm>
          <a:prstGeom prst="rect">
            <a:avLst/>
          </a:prstGeom>
        </p:spPr>
      </p:pic>
      <p:pic>
        <p:nvPicPr>
          <p:cNvPr name="Picture 20" id="20"/>
          <p:cNvPicPr>
            <a:picLocks noChangeAspect="true"/>
          </p:cNvPicPr>
          <p:nvPr/>
        </p:nvPicPr>
        <p:blipFill>
          <a:blip r:embed="rId15"/>
          <a:srcRect l="0" t="0" r="0" b="0"/>
          <a:stretch>
            <a:fillRect/>
          </a:stretch>
        </p:blipFill>
        <p:spPr>
          <a:xfrm flipH="false" flipV="false" rot="1247069">
            <a:off x="10262246" y="3084689"/>
            <a:ext cx="1554297" cy="736348"/>
          </a:xfrm>
          <a:prstGeom prst="rect">
            <a:avLst/>
          </a:prstGeom>
        </p:spPr>
      </p:pic>
      <p:pic>
        <p:nvPicPr>
          <p:cNvPr name="Picture 21" id="21"/>
          <p:cNvPicPr>
            <a:picLocks noChangeAspect="true"/>
          </p:cNvPicPr>
          <p:nvPr/>
        </p:nvPicPr>
        <p:blipFill>
          <a:blip r:embed="rId16"/>
          <a:srcRect l="0" t="0" r="0" b="0"/>
          <a:stretch>
            <a:fillRect/>
          </a:stretch>
        </p:blipFill>
        <p:spPr>
          <a:xfrm flipH="false" flipV="false" rot="1926116">
            <a:off x="10355955" y="1152743"/>
            <a:ext cx="1452987" cy="1107902"/>
          </a:xfrm>
          <a:prstGeom prst="rect">
            <a:avLst/>
          </a:prstGeom>
        </p:spPr>
      </p:pic>
      <p:pic>
        <p:nvPicPr>
          <p:cNvPr name="Picture 22" id="22"/>
          <p:cNvPicPr>
            <a:picLocks noChangeAspect="true"/>
          </p:cNvPicPr>
          <p:nvPr/>
        </p:nvPicPr>
        <p:blipFill>
          <a:blip r:embed="rId17"/>
          <a:srcRect l="0" t="0" r="0" b="0"/>
          <a:stretch>
            <a:fillRect/>
          </a:stretch>
        </p:blipFill>
        <p:spPr>
          <a:xfrm flipH="false" flipV="false" rot="-448489">
            <a:off x="12121625" y="2839535"/>
            <a:ext cx="994661" cy="1055344"/>
          </a:xfrm>
          <a:prstGeom prst="rect">
            <a:avLst/>
          </a:prstGeom>
        </p:spPr>
      </p:pic>
      <p:pic>
        <p:nvPicPr>
          <p:cNvPr name="Picture 23" id="23"/>
          <p:cNvPicPr>
            <a:picLocks noChangeAspect="true"/>
          </p:cNvPicPr>
          <p:nvPr/>
        </p:nvPicPr>
        <p:blipFill>
          <a:blip r:embed="rId18"/>
          <a:srcRect l="0" t="0" r="0" b="0"/>
          <a:stretch>
            <a:fillRect/>
          </a:stretch>
        </p:blipFill>
        <p:spPr>
          <a:xfrm flipH="false" flipV="false" rot="0">
            <a:off x="8212768" y="8306658"/>
            <a:ext cx="2241932" cy="951642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6925541" cy="10287000"/>
            <a:chOff x="0" y="0"/>
            <a:chExt cx="1824011" cy="2709333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1824011" cy="2709333"/>
            </a:xfrm>
            <a:custGeom>
              <a:avLst/>
              <a:gdLst/>
              <a:ahLst/>
              <a:cxnLst/>
              <a:rect r="r" b="b" t="t" l="l"/>
              <a:pathLst>
                <a:path h="2709333" w="1824011">
                  <a:moveTo>
                    <a:pt x="0" y="0"/>
                  </a:moveTo>
                  <a:lnTo>
                    <a:pt x="1824011" y="0"/>
                  </a:lnTo>
                  <a:lnTo>
                    <a:pt x="1824011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55E5C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pic>
        <p:nvPicPr>
          <p:cNvPr name="Picture 5" id="5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890719" y="1649160"/>
            <a:ext cx="847097" cy="728504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513526" y="1597411"/>
            <a:ext cx="579376" cy="832001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209671" y="1597411"/>
            <a:ext cx="832001" cy="832001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564756" y="1700909"/>
            <a:ext cx="1017021" cy="625006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053630" y="1641732"/>
            <a:ext cx="743360" cy="743360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268845" y="1641732"/>
            <a:ext cx="822632" cy="743360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563331" y="1641732"/>
            <a:ext cx="496024" cy="743360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069676" y="3171656"/>
            <a:ext cx="743360" cy="743360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910038" y="3171656"/>
            <a:ext cx="743360" cy="743360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531209" y="1597411"/>
            <a:ext cx="602067" cy="832001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004888" y="3127335"/>
            <a:ext cx="827463" cy="832001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570062" y="3127335"/>
            <a:ext cx="871621" cy="832001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471543" y="3127335"/>
            <a:ext cx="682241" cy="832001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229315" y="3127335"/>
            <a:ext cx="825951" cy="832001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857961" y="3127335"/>
            <a:ext cx="730649" cy="832001"/>
          </a:xfrm>
          <a:prstGeom prst="rect">
            <a:avLst/>
          </a:prstGeom>
        </p:spPr>
      </p:pic>
      <p:pic>
        <p:nvPicPr>
          <p:cNvPr name="Picture 20" id="20"/>
          <p:cNvPicPr>
            <a:picLocks noChangeAspect="true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248629" y="3242891"/>
            <a:ext cx="1010671" cy="600890"/>
          </a:xfrm>
          <a:prstGeom prst="rect">
            <a:avLst/>
          </a:prstGeom>
        </p:spPr>
      </p:pic>
      <p:pic>
        <p:nvPicPr>
          <p:cNvPr name="Picture 21" id="21"/>
          <p:cNvPicPr>
            <a:picLocks noChangeAspect="true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417536" y="4697288"/>
            <a:ext cx="832001" cy="832001"/>
          </a:xfrm>
          <a:prstGeom prst="rect">
            <a:avLst/>
          </a:prstGeom>
        </p:spPr>
      </p:pic>
      <p:pic>
        <p:nvPicPr>
          <p:cNvPr name="Picture 22" id="22"/>
          <p:cNvPicPr>
            <a:picLocks noChangeAspect="true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910038" y="4697288"/>
            <a:ext cx="967444" cy="832001"/>
          </a:xfrm>
          <a:prstGeom prst="rect">
            <a:avLst/>
          </a:prstGeom>
        </p:spPr>
      </p:pic>
      <p:pic>
        <p:nvPicPr>
          <p:cNvPr name="Picture 23" id="23"/>
          <p:cNvPicPr>
            <a:picLocks noChangeAspect="true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854737" y="6216043"/>
            <a:ext cx="931977" cy="832001"/>
          </a:xfrm>
          <a:prstGeom prst="rect">
            <a:avLst/>
          </a:prstGeom>
        </p:spPr>
      </p:pic>
      <p:pic>
        <p:nvPicPr>
          <p:cNvPr name="Picture 24" id="24"/>
          <p:cNvPicPr>
            <a:picLocks noChangeAspect="true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789592" y="4697288"/>
            <a:ext cx="832001" cy="832001"/>
          </a:xfrm>
          <a:prstGeom prst="rect">
            <a:avLst/>
          </a:prstGeom>
        </p:spPr>
      </p:pic>
      <p:pic>
        <p:nvPicPr>
          <p:cNvPr name="Picture 25" id="25"/>
          <p:cNvPicPr>
            <a:picLocks noChangeAspect="true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161648" y="4697288"/>
            <a:ext cx="830489" cy="832001"/>
          </a:xfrm>
          <a:prstGeom prst="rect">
            <a:avLst/>
          </a:prstGeom>
        </p:spPr>
      </p:pic>
      <p:pic>
        <p:nvPicPr>
          <p:cNvPr name="Picture 26" id="26"/>
          <p:cNvPicPr>
            <a:picLocks noChangeAspect="true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532191" y="4697288"/>
            <a:ext cx="904349" cy="832001"/>
          </a:xfrm>
          <a:prstGeom prst="rect">
            <a:avLst/>
          </a:prstGeom>
        </p:spPr>
      </p:pic>
      <p:pic>
        <p:nvPicPr>
          <p:cNvPr name="Picture 27" id="27"/>
          <p:cNvPicPr>
            <a:picLocks noChangeAspect="true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976595" y="4700894"/>
            <a:ext cx="665830" cy="824789"/>
          </a:xfrm>
          <a:prstGeom prst="rect">
            <a:avLst/>
          </a:prstGeom>
        </p:spPr>
      </p:pic>
      <p:pic>
        <p:nvPicPr>
          <p:cNvPr name="Picture 28" id="28"/>
          <p:cNvPicPr>
            <a:picLocks noChangeAspect="true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248629" y="4840151"/>
            <a:ext cx="950796" cy="546276"/>
          </a:xfrm>
          <a:prstGeom prst="rect">
            <a:avLst/>
          </a:prstGeom>
        </p:spPr>
      </p:pic>
      <p:pic>
        <p:nvPicPr>
          <p:cNvPr name="Picture 29" id="29"/>
          <p:cNvPicPr>
            <a:picLocks noChangeAspect="true"/>
          </p:cNvPicPr>
          <p:nvPr/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245092" y="6210124"/>
            <a:ext cx="601346" cy="824789"/>
          </a:xfrm>
          <a:prstGeom prst="rect">
            <a:avLst/>
          </a:prstGeom>
        </p:spPr>
      </p:pic>
      <p:pic>
        <p:nvPicPr>
          <p:cNvPr name="Picture 30" id="30"/>
          <p:cNvPicPr>
            <a:picLocks noChangeAspect="true"/>
          </p:cNvPicPr>
          <p:nvPr/>
        </p:nvPicPr>
        <p:blipFill>
          <a:blip r:embed="rId5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304816" y="6219649"/>
            <a:ext cx="773802" cy="824789"/>
          </a:xfrm>
          <a:prstGeom prst="rect">
            <a:avLst/>
          </a:prstGeom>
        </p:spPr>
      </p:pic>
      <p:pic>
        <p:nvPicPr>
          <p:cNvPr name="Picture 31" id="31"/>
          <p:cNvPicPr>
            <a:picLocks noChangeAspect="true"/>
          </p:cNvPicPr>
          <p:nvPr/>
        </p:nvPicPr>
        <p:blipFill>
          <a:blip r:embed="rId5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536996" y="6272285"/>
            <a:ext cx="525902" cy="719517"/>
          </a:xfrm>
          <a:prstGeom prst="rect">
            <a:avLst/>
          </a:prstGeom>
        </p:spPr>
      </p:pic>
      <p:pic>
        <p:nvPicPr>
          <p:cNvPr name="Picture 32" id="32"/>
          <p:cNvPicPr>
            <a:picLocks noChangeAspect="true"/>
          </p:cNvPicPr>
          <p:nvPr/>
        </p:nvPicPr>
        <p:blipFill>
          <a:blip r:embed="rId5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521275" y="6349073"/>
            <a:ext cx="940385" cy="565941"/>
          </a:xfrm>
          <a:prstGeom prst="rect">
            <a:avLst/>
          </a:prstGeom>
        </p:spPr>
      </p:pic>
      <p:pic>
        <p:nvPicPr>
          <p:cNvPr name="Picture 33" id="33"/>
          <p:cNvPicPr>
            <a:picLocks noChangeAspect="true"/>
          </p:cNvPicPr>
          <p:nvPr/>
        </p:nvPicPr>
        <p:blipFill>
          <a:blip r:embed="rId5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920038" y="6272285"/>
            <a:ext cx="911831" cy="719517"/>
          </a:xfrm>
          <a:prstGeom prst="rect">
            <a:avLst/>
          </a:prstGeom>
        </p:spPr>
      </p:pic>
      <p:pic>
        <p:nvPicPr>
          <p:cNvPr name="Picture 34" id="34"/>
          <p:cNvPicPr>
            <a:picLocks noChangeAspect="true"/>
          </p:cNvPicPr>
          <p:nvPr/>
        </p:nvPicPr>
        <p:blipFill>
          <a:blip r:embed="rId6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290247" y="6272285"/>
            <a:ext cx="719517" cy="719517"/>
          </a:xfrm>
          <a:prstGeom prst="rect">
            <a:avLst/>
          </a:prstGeom>
        </p:spPr>
      </p:pic>
      <p:pic>
        <p:nvPicPr>
          <p:cNvPr name="Picture 35" id="35"/>
          <p:cNvPicPr>
            <a:picLocks noChangeAspect="true"/>
          </p:cNvPicPr>
          <p:nvPr/>
        </p:nvPicPr>
        <p:blipFill>
          <a:blip r:embed="rId6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364717" y="7801963"/>
            <a:ext cx="703404" cy="814467"/>
          </a:xfrm>
          <a:prstGeom prst="rect">
            <a:avLst/>
          </a:prstGeom>
        </p:spPr>
      </p:pic>
      <p:pic>
        <p:nvPicPr>
          <p:cNvPr name="Picture 36" id="36"/>
          <p:cNvPicPr>
            <a:picLocks noChangeAspect="true"/>
          </p:cNvPicPr>
          <p:nvPr/>
        </p:nvPicPr>
        <p:blipFill>
          <a:blip r:embed="rId6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066589" y="7728803"/>
            <a:ext cx="744172" cy="960786"/>
          </a:xfrm>
          <a:prstGeom prst="rect">
            <a:avLst/>
          </a:prstGeom>
        </p:spPr>
      </p:pic>
      <p:pic>
        <p:nvPicPr>
          <p:cNvPr name="Picture 37" id="37"/>
          <p:cNvPicPr>
            <a:picLocks noChangeAspect="true"/>
          </p:cNvPicPr>
          <p:nvPr/>
        </p:nvPicPr>
        <p:blipFill>
          <a:blip r:embed="rId6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468142" y="6272285"/>
            <a:ext cx="719517" cy="719517"/>
          </a:xfrm>
          <a:prstGeom prst="rect">
            <a:avLst/>
          </a:prstGeom>
        </p:spPr>
      </p:pic>
      <p:pic>
        <p:nvPicPr>
          <p:cNvPr name="Picture 38" id="38"/>
          <p:cNvPicPr>
            <a:picLocks noChangeAspect="true"/>
          </p:cNvPicPr>
          <p:nvPr/>
        </p:nvPicPr>
        <p:blipFill>
          <a:blip r:embed="rId6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995556" y="7728803"/>
            <a:ext cx="517077" cy="960786"/>
          </a:xfrm>
          <a:prstGeom prst="rect">
            <a:avLst/>
          </a:prstGeom>
        </p:spPr>
      </p:pic>
      <p:pic>
        <p:nvPicPr>
          <p:cNvPr name="Picture 39" id="39"/>
          <p:cNvPicPr>
            <a:picLocks noChangeAspect="true"/>
          </p:cNvPicPr>
          <p:nvPr/>
        </p:nvPicPr>
        <p:blipFill>
          <a:blip r:embed="rId7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622076" y="7801963"/>
            <a:ext cx="410195" cy="814467"/>
          </a:xfrm>
          <a:prstGeom prst="rect">
            <a:avLst/>
          </a:prstGeom>
        </p:spPr>
      </p:pic>
      <p:pic>
        <p:nvPicPr>
          <p:cNvPr name="Picture 40" id="40"/>
          <p:cNvPicPr>
            <a:picLocks noChangeAspect="true"/>
          </p:cNvPicPr>
          <p:nvPr/>
        </p:nvPicPr>
        <p:blipFill>
          <a:blip r:embed="rId7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587733" y="7909057"/>
            <a:ext cx="600279" cy="600279"/>
          </a:xfrm>
          <a:prstGeom prst="rect">
            <a:avLst/>
          </a:prstGeom>
        </p:spPr>
      </p:pic>
      <p:pic>
        <p:nvPicPr>
          <p:cNvPr name="Picture 41" id="41"/>
          <p:cNvPicPr>
            <a:picLocks noChangeAspect="true"/>
          </p:cNvPicPr>
          <p:nvPr/>
        </p:nvPicPr>
        <p:blipFill>
          <a:blip r:embed="rId7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740462" y="7909057"/>
            <a:ext cx="733674" cy="600279"/>
          </a:xfrm>
          <a:prstGeom prst="rect">
            <a:avLst/>
          </a:prstGeom>
        </p:spPr>
      </p:pic>
      <p:pic>
        <p:nvPicPr>
          <p:cNvPr name="Picture 42" id="42"/>
          <p:cNvPicPr>
            <a:picLocks noChangeAspect="true"/>
          </p:cNvPicPr>
          <p:nvPr/>
        </p:nvPicPr>
        <p:blipFill>
          <a:blip r:embed="rId7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028092" y="7909057"/>
            <a:ext cx="857541" cy="600279"/>
          </a:xfrm>
          <a:prstGeom prst="rect">
            <a:avLst/>
          </a:prstGeom>
        </p:spPr>
      </p:pic>
      <p:pic>
        <p:nvPicPr>
          <p:cNvPr name="Picture 43" id="43"/>
          <p:cNvPicPr>
            <a:picLocks noChangeAspect="true"/>
          </p:cNvPicPr>
          <p:nvPr/>
        </p:nvPicPr>
        <p:blipFill>
          <a:blip r:embed="rId7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439589" y="7801963"/>
            <a:ext cx="712289" cy="814467"/>
          </a:xfrm>
          <a:prstGeom prst="rect">
            <a:avLst/>
          </a:prstGeom>
        </p:spPr>
      </p:pic>
      <p:sp>
        <p:nvSpPr>
          <p:cNvPr name="TextBox 44" id="44"/>
          <p:cNvSpPr txBox="true"/>
          <p:nvPr/>
        </p:nvSpPr>
        <p:spPr>
          <a:xfrm rot="0">
            <a:off x="932723" y="1220654"/>
            <a:ext cx="4554543" cy="3429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9000"/>
              </a:lnSpc>
            </a:pPr>
            <a:r>
              <a:rPr lang="en-US" sz="7500" spc="-75">
                <a:solidFill>
                  <a:srgbClr val="FFFFFF"/>
                </a:solidFill>
                <a:latin typeface="Paytone One"/>
              </a:rPr>
              <a:t>Icons</a:t>
            </a:r>
          </a:p>
          <a:p>
            <a:pPr>
              <a:lnSpc>
                <a:spcPts val="9000"/>
              </a:lnSpc>
            </a:pPr>
            <a:r>
              <a:rPr lang="en-US" sz="7500" spc="-75">
                <a:solidFill>
                  <a:srgbClr val="FFFFFF"/>
                </a:solidFill>
                <a:latin typeface="Paytone One"/>
              </a:rPr>
              <a:t>Resource </a:t>
            </a:r>
          </a:p>
          <a:p>
            <a:pPr>
              <a:lnSpc>
                <a:spcPts val="9000"/>
              </a:lnSpc>
            </a:pPr>
            <a:r>
              <a:rPr lang="en-US" sz="7500" spc="-75">
                <a:solidFill>
                  <a:srgbClr val="FFFFFF"/>
                </a:solidFill>
                <a:latin typeface="Paytone One"/>
              </a:rPr>
              <a:t>Page</a:t>
            </a:r>
          </a:p>
        </p:txBody>
      </p:sp>
      <p:sp>
        <p:nvSpPr>
          <p:cNvPr name="TextBox 45" id="45"/>
          <p:cNvSpPr txBox="true"/>
          <p:nvPr/>
        </p:nvSpPr>
        <p:spPr>
          <a:xfrm rot="0">
            <a:off x="1028700" y="7559321"/>
            <a:ext cx="5243646" cy="11754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120"/>
              </a:lnSpc>
            </a:pPr>
            <a:r>
              <a:rPr lang="en-US" sz="2400">
                <a:solidFill>
                  <a:srgbClr val="FFFFFF"/>
                </a:solidFill>
                <a:latin typeface="Roboto"/>
              </a:rPr>
              <a:t>Use these design resources in your Canva Presentation. Happy designing! </a:t>
            </a:r>
            <a:r>
              <a:rPr lang="en-US" sz="2400">
                <a:solidFill>
                  <a:srgbClr val="FFFFFF"/>
                </a:solidFill>
                <a:latin typeface="Roboto"/>
              </a:rPr>
              <a:t> 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450636" y="0"/>
            <a:ext cx="5837364" cy="10287000"/>
            <a:chOff x="0" y="0"/>
            <a:chExt cx="1537413" cy="2709333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1537413" cy="2709333"/>
            </a:xfrm>
            <a:custGeom>
              <a:avLst/>
              <a:gdLst/>
              <a:ahLst/>
              <a:cxnLst/>
              <a:rect r="r" b="b" t="t" l="l"/>
              <a:pathLst>
                <a:path h="2709333" w="1537413">
                  <a:moveTo>
                    <a:pt x="0" y="0"/>
                  </a:moveTo>
                  <a:lnTo>
                    <a:pt x="1537413" y="0"/>
                  </a:lnTo>
                  <a:lnTo>
                    <a:pt x="1537413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55E5C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grpSp>
        <p:nvGrpSpPr>
          <p:cNvPr name="Group 5" id="5"/>
          <p:cNvGrpSpPr>
            <a:grpSpLocks noChangeAspect="true"/>
          </p:cNvGrpSpPr>
          <p:nvPr/>
        </p:nvGrpSpPr>
        <p:grpSpPr>
          <a:xfrm rot="0">
            <a:off x="9144000" y="1706766"/>
            <a:ext cx="6873467" cy="6873467"/>
            <a:chOff x="0" y="0"/>
            <a:chExt cx="13716000" cy="13716000"/>
          </a:xfrm>
        </p:grpSpPr>
        <p:sp>
          <p:nvSpPr>
            <p:cNvPr name="Freeform 6" id="6"/>
            <p:cNvSpPr/>
            <p:nvPr/>
          </p:nvSpPr>
          <p:spPr>
            <a:xfrm>
              <a:off x="0" y="0"/>
              <a:ext cx="13716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3716000">
                  <a:moveTo>
                    <a:pt x="6857994" y="0"/>
                  </a:moveTo>
                  <a:lnTo>
                    <a:pt x="6858008" y="0"/>
                  </a:lnTo>
                  <a:lnTo>
                    <a:pt x="6858008" y="0"/>
                  </a:lnTo>
                  <a:cubicBezTo>
                    <a:pt x="10645573" y="1"/>
                    <a:pt x="13716000" y="3070429"/>
                    <a:pt x="13716000" y="6857994"/>
                  </a:cubicBezTo>
                  <a:lnTo>
                    <a:pt x="13716000" y="1371600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13716000"/>
                  </a:lnTo>
                  <a:lnTo>
                    <a:pt x="0" y="6857994"/>
                  </a:lnTo>
                  <a:cubicBezTo>
                    <a:pt x="0" y="3070428"/>
                    <a:pt x="3070428" y="0"/>
                    <a:pt x="6857994" y="0"/>
                  </a:cubicBezTo>
                  <a:close/>
                </a:path>
              </a:pathLst>
            </a:custGeom>
            <a:blipFill>
              <a:blip r:embed="rId2"/>
              <a:stretch>
                <a:fillRect l="0" r="0" t="-25000" b="-25000"/>
              </a:stretch>
            </a:blipFill>
          </p:spPr>
        </p:sp>
      </p:grpSp>
      <p:sp>
        <p:nvSpPr>
          <p:cNvPr name="TextBox 7" id="7"/>
          <p:cNvSpPr txBox="true"/>
          <p:nvPr/>
        </p:nvSpPr>
        <p:spPr>
          <a:xfrm rot="0">
            <a:off x="1028700" y="1028700"/>
            <a:ext cx="7401621" cy="2286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9000"/>
              </a:lnSpc>
              <a:spcBef>
                <a:spcPct val="0"/>
              </a:spcBef>
            </a:pPr>
            <a:r>
              <a:rPr lang="en-US" sz="7500">
                <a:solidFill>
                  <a:srgbClr val="055E5C"/>
                </a:solidFill>
                <a:latin typeface="Paytone One"/>
              </a:rPr>
              <a:t>Fonts In this Presentation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28700" y="3757833"/>
            <a:ext cx="6612475" cy="11461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550"/>
              </a:lnSpc>
            </a:pPr>
            <a:r>
              <a:rPr lang="en-US" sz="3500">
                <a:solidFill>
                  <a:srgbClr val="000000"/>
                </a:solidFill>
                <a:latin typeface="Roboto"/>
              </a:rPr>
              <a:t>This presentation template uses </a:t>
            </a:r>
          </a:p>
          <a:p>
            <a:pPr algn="l" marL="0" indent="0" lvl="0">
              <a:lnSpc>
                <a:spcPts val="4550"/>
              </a:lnSpc>
              <a:spcBef>
                <a:spcPct val="0"/>
              </a:spcBef>
            </a:pPr>
            <a:r>
              <a:rPr lang="en-US" sz="3500">
                <a:solidFill>
                  <a:srgbClr val="000000"/>
                </a:solidFill>
                <a:latin typeface="Roboto"/>
              </a:rPr>
              <a:t>the following free fonts: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28700" y="5389783"/>
            <a:ext cx="3700811" cy="12762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539749" indent="-269875" lvl="1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000000"/>
                </a:solidFill>
                <a:latin typeface="Roboto"/>
              </a:rPr>
              <a:t>Titles: </a:t>
            </a:r>
            <a:r>
              <a:rPr lang="en-US" sz="2499">
                <a:solidFill>
                  <a:srgbClr val="000000"/>
                </a:solidFill>
                <a:latin typeface="Roboto"/>
              </a:rPr>
              <a:t>Paytone One</a:t>
            </a:r>
          </a:p>
          <a:p>
            <a:pPr marL="539749" indent="-269875" lvl="1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000000"/>
                </a:solidFill>
                <a:latin typeface="Roboto"/>
              </a:rPr>
              <a:t>Headers: </a:t>
            </a:r>
            <a:r>
              <a:rPr lang="en-US" sz="2499">
                <a:solidFill>
                  <a:srgbClr val="000000"/>
                </a:solidFill>
                <a:latin typeface="Roboto"/>
              </a:rPr>
              <a:t>Roboto</a:t>
            </a:r>
          </a:p>
          <a:p>
            <a:pPr marL="539750" indent="-269875" lvl="1">
              <a:lnSpc>
                <a:spcPts val="3500"/>
              </a:lnSpc>
              <a:buFont typeface="Arial"/>
              <a:buChar char="•"/>
            </a:pPr>
            <a:r>
              <a:rPr lang="en-US" sz="2500">
                <a:solidFill>
                  <a:srgbClr val="000000"/>
                </a:solidFill>
                <a:latin typeface="Roboto"/>
              </a:rPr>
              <a:t>Body Copy:</a:t>
            </a:r>
            <a:r>
              <a:rPr lang="en-US" sz="2500">
                <a:solidFill>
                  <a:srgbClr val="000000"/>
                </a:solidFill>
                <a:latin typeface="Roboto Italics"/>
              </a:rPr>
              <a:t> </a:t>
            </a:r>
            <a:r>
              <a:rPr lang="en-US" sz="2500">
                <a:solidFill>
                  <a:srgbClr val="000000"/>
                </a:solidFill>
                <a:latin typeface="Roboto"/>
              </a:rPr>
              <a:t>Roboto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28700" y="7147564"/>
            <a:ext cx="7264052" cy="11461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550"/>
              </a:lnSpc>
            </a:pPr>
            <a:r>
              <a:rPr lang="en-US" sz="3500">
                <a:solidFill>
                  <a:srgbClr val="055E5C"/>
                </a:solidFill>
                <a:latin typeface="Roboto Bold"/>
              </a:rPr>
              <a:t>You can find these fonts online too. </a:t>
            </a:r>
          </a:p>
          <a:p>
            <a:pPr algn="l" marL="0" indent="0" lvl="0">
              <a:lnSpc>
                <a:spcPts val="4550"/>
              </a:lnSpc>
              <a:spcBef>
                <a:spcPct val="0"/>
              </a:spcBef>
            </a:pPr>
            <a:r>
              <a:rPr lang="en-US" sz="3500">
                <a:solidFill>
                  <a:srgbClr val="055E5C"/>
                </a:solidFill>
                <a:latin typeface="Roboto Bold"/>
              </a:rPr>
              <a:t>Happy designing! </a:t>
            </a:r>
          </a:p>
        </p:txBody>
      </p:sp>
      <p:pic>
        <p:nvPicPr>
          <p:cNvPr name="Picture 11" id="11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4408834" y="1950269"/>
            <a:ext cx="1608634" cy="1608634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294384" y="0"/>
            <a:ext cx="6993616" cy="10287000"/>
            <a:chOff x="0" y="0"/>
            <a:chExt cx="1841940" cy="2709333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1841940" cy="2709333"/>
            </a:xfrm>
            <a:custGeom>
              <a:avLst/>
              <a:gdLst/>
              <a:ahLst/>
              <a:cxnLst/>
              <a:rect r="r" b="b" t="t" l="l"/>
              <a:pathLst>
                <a:path h="2709333" w="1841940">
                  <a:moveTo>
                    <a:pt x="0" y="0"/>
                  </a:moveTo>
                  <a:lnTo>
                    <a:pt x="1841940" y="0"/>
                  </a:lnTo>
                  <a:lnTo>
                    <a:pt x="1841940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55E5C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028700" y="1028700"/>
            <a:ext cx="4957995" cy="1143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9000"/>
              </a:lnSpc>
              <a:spcBef>
                <a:spcPct val="0"/>
              </a:spcBef>
            </a:pPr>
            <a:r>
              <a:rPr lang="en-US" sz="7500">
                <a:solidFill>
                  <a:srgbClr val="055E5C"/>
                </a:solidFill>
                <a:latin typeface="Paytone One"/>
              </a:rPr>
              <a:t>Credits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3425825"/>
            <a:ext cx="7375996" cy="1717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550"/>
              </a:lnSpc>
            </a:pPr>
            <a:r>
              <a:rPr lang="en-US" sz="3500">
                <a:solidFill>
                  <a:srgbClr val="000000"/>
                </a:solidFill>
                <a:latin typeface="Roboto"/>
              </a:rPr>
              <a:t>This presentation template </a:t>
            </a:r>
          </a:p>
          <a:p>
            <a:pPr>
              <a:lnSpc>
                <a:spcPts val="4550"/>
              </a:lnSpc>
            </a:pPr>
            <a:r>
              <a:rPr lang="en-US" sz="3500">
                <a:solidFill>
                  <a:srgbClr val="000000"/>
                </a:solidFill>
                <a:latin typeface="Roboto"/>
              </a:rPr>
              <a:t>is free for everyone to use thanks </a:t>
            </a:r>
          </a:p>
          <a:p>
            <a:pPr algn="l" marL="0" indent="0" lvl="0">
              <a:lnSpc>
                <a:spcPts val="4550"/>
              </a:lnSpc>
              <a:spcBef>
                <a:spcPct val="0"/>
              </a:spcBef>
            </a:pPr>
            <a:r>
              <a:rPr lang="en-US" sz="3500">
                <a:solidFill>
                  <a:srgbClr val="000000"/>
                </a:solidFill>
                <a:latin typeface="Roboto"/>
              </a:rPr>
              <a:t>to the following: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28700" y="5892269"/>
            <a:ext cx="7375996" cy="8455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539749" indent="-269875" lvl="1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000000"/>
                </a:solidFill>
                <a:latin typeface="Roboto"/>
              </a:rPr>
              <a:t>SlidesCarnival for the presentation template</a:t>
            </a:r>
          </a:p>
          <a:p>
            <a:pPr marL="539750" indent="-269875" lvl="1">
              <a:lnSpc>
                <a:spcPts val="3500"/>
              </a:lnSpc>
              <a:buFont typeface="Arial"/>
              <a:buChar char="•"/>
            </a:pPr>
            <a:r>
              <a:rPr lang="en-US" sz="2500">
                <a:solidFill>
                  <a:srgbClr val="000000"/>
                </a:solidFill>
                <a:latin typeface="Roboto"/>
              </a:rPr>
              <a:t>Pexels for the photos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28700" y="7422292"/>
            <a:ext cx="4868107" cy="574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550"/>
              </a:lnSpc>
              <a:spcBef>
                <a:spcPct val="0"/>
              </a:spcBef>
            </a:pPr>
            <a:r>
              <a:rPr lang="en-US" sz="3500">
                <a:solidFill>
                  <a:srgbClr val="055E5C"/>
                </a:solidFill>
                <a:latin typeface="Roboto Bold"/>
              </a:rPr>
              <a:t>Happy designing!</a:t>
            </a:r>
            <a:r>
              <a:rPr lang="en-US" sz="3500">
                <a:solidFill>
                  <a:srgbClr val="000000"/>
                </a:solidFill>
                <a:latin typeface="Roboto"/>
              </a:rPr>
              <a:t> </a:t>
            </a:r>
          </a:p>
        </p:txBody>
      </p:sp>
      <p:grpSp>
        <p:nvGrpSpPr>
          <p:cNvPr name="Group 9" id="9"/>
          <p:cNvGrpSpPr>
            <a:grpSpLocks noChangeAspect="true"/>
          </p:cNvGrpSpPr>
          <p:nvPr/>
        </p:nvGrpSpPr>
        <p:grpSpPr>
          <a:xfrm rot="0">
            <a:off x="13568672" y="5307456"/>
            <a:ext cx="4015197" cy="4015197"/>
            <a:chOff x="0" y="0"/>
            <a:chExt cx="6350000" cy="6350000"/>
          </a:xfrm>
        </p:grpSpPr>
        <p:sp>
          <p:nvSpPr>
            <p:cNvPr name="Freeform 10" id="10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5715000" y="6350000"/>
                  </a:moveTo>
                  <a:lnTo>
                    <a:pt x="635000" y="6350000"/>
                  </a:lnTo>
                  <a:cubicBezTo>
                    <a:pt x="284480" y="6350000"/>
                    <a:pt x="0" y="6065520"/>
                    <a:pt x="0" y="5715000"/>
                  </a:cubicBezTo>
                  <a:lnTo>
                    <a:pt x="0" y="635000"/>
                  </a:lnTo>
                  <a:cubicBezTo>
                    <a:pt x="0" y="284480"/>
                    <a:pt x="284480" y="0"/>
                    <a:pt x="635000" y="0"/>
                  </a:cubicBezTo>
                  <a:lnTo>
                    <a:pt x="5715000" y="0"/>
                  </a:lnTo>
                  <a:cubicBezTo>
                    <a:pt x="6065520" y="0"/>
                    <a:pt x="6350000" y="284480"/>
                    <a:pt x="6350000" y="635000"/>
                  </a:cubicBezTo>
                  <a:lnTo>
                    <a:pt x="6350000" y="5715000"/>
                  </a:lnTo>
                  <a:cubicBezTo>
                    <a:pt x="6350000" y="6065520"/>
                    <a:pt x="6065520" y="6350000"/>
                    <a:pt x="5715000" y="6350000"/>
                  </a:cubicBezTo>
                  <a:close/>
                </a:path>
              </a:pathLst>
            </a:custGeom>
            <a:blipFill>
              <a:blip r:embed="rId2"/>
              <a:stretch>
                <a:fillRect l="0" r="0" t="-14906" b="-35093"/>
              </a:stretch>
            </a:blipFill>
          </p:spPr>
        </p:sp>
      </p:grpSp>
      <p:grpSp>
        <p:nvGrpSpPr>
          <p:cNvPr name="Group 11" id="11"/>
          <p:cNvGrpSpPr>
            <a:grpSpLocks noChangeAspect="true"/>
          </p:cNvGrpSpPr>
          <p:nvPr/>
        </p:nvGrpSpPr>
        <p:grpSpPr>
          <a:xfrm rot="0">
            <a:off x="13568672" y="1028700"/>
            <a:ext cx="4015197" cy="4015197"/>
            <a:chOff x="0" y="0"/>
            <a:chExt cx="6350000" cy="6350000"/>
          </a:xfrm>
        </p:grpSpPr>
        <p:sp>
          <p:nvSpPr>
            <p:cNvPr name="Freeform 12" id="12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5715000" y="6350000"/>
                  </a:moveTo>
                  <a:lnTo>
                    <a:pt x="635000" y="6350000"/>
                  </a:lnTo>
                  <a:cubicBezTo>
                    <a:pt x="284480" y="6350000"/>
                    <a:pt x="0" y="6065520"/>
                    <a:pt x="0" y="5715000"/>
                  </a:cubicBezTo>
                  <a:lnTo>
                    <a:pt x="0" y="635000"/>
                  </a:lnTo>
                  <a:cubicBezTo>
                    <a:pt x="0" y="284480"/>
                    <a:pt x="284480" y="0"/>
                    <a:pt x="635000" y="0"/>
                  </a:cubicBezTo>
                  <a:lnTo>
                    <a:pt x="5715000" y="0"/>
                  </a:lnTo>
                  <a:cubicBezTo>
                    <a:pt x="6065520" y="0"/>
                    <a:pt x="6350000" y="284480"/>
                    <a:pt x="6350000" y="635000"/>
                  </a:cubicBezTo>
                  <a:lnTo>
                    <a:pt x="6350000" y="5715000"/>
                  </a:lnTo>
                  <a:cubicBezTo>
                    <a:pt x="6350000" y="6065520"/>
                    <a:pt x="6065520" y="6350000"/>
                    <a:pt x="5715000" y="6350000"/>
                  </a:cubicBezTo>
                  <a:close/>
                </a:path>
              </a:pathLst>
            </a:custGeom>
            <a:blipFill>
              <a:blip r:embed="rId3"/>
              <a:stretch>
                <a:fillRect l="-8312" r="-41687" t="0" b="0"/>
              </a:stretch>
            </a:blipFill>
          </p:spPr>
        </p:sp>
      </p:grpSp>
      <p:grpSp>
        <p:nvGrpSpPr>
          <p:cNvPr name="Group 13" id="13"/>
          <p:cNvGrpSpPr>
            <a:grpSpLocks noChangeAspect="true"/>
          </p:cNvGrpSpPr>
          <p:nvPr/>
        </p:nvGrpSpPr>
        <p:grpSpPr>
          <a:xfrm rot="0">
            <a:off x="9286785" y="5307456"/>
            <a:ext cx="4015197" cy="4015197"/>
            <a:chOff x="0" y="0"/>
            <a:chExt cx="6350000" cy="6350000"/>
          </a:xfrm>
        </p:grpSpPr>
        <p:sp>
          <p:nvSpPr>
            <p:cNvPr name="Freeform 14" id="14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5715000" y="6350000"/>
                  </a:moveTo>
                  <a:lnTo>
                    <a:pt x="635000" y="6350000"/>
                  </a:lnTo>
                  <a:cubicBezTo>
                    <a:pt x="284480" y="6350000"/>
                    <a:pt x="0" y="6065520"/>
                    <a:pt x="0" y="5715000"/>
                  </a:cubicBezTo>
                  <a:lnTo>
                    <a:pt x="0" y="635000"/>
                  </a:lnTo>
                  <a:cubicBezTo>
                    <a:pt x="0" y="284480"/>
                    <a:pt x="284480" y="0"/>
                    <a:pt x="635000" y="0"/>
                  </a:cubicBezTo>
                  <a:lnTo>
                    <a:pt x="5715000" y="0"/>
                  </a:lnTo>
                  <a:cubicBezTo>
                    <a:pt x="6065520" y="0"/>
                    <a:pt x="6350000" y="284480"/>
                    <a:pt x="6350000" y="635000"/>
                  </a:cubicBezTo>
                  <a:lnTo>
                    <a:pt x="6350000" y="5715000"/>
                  </a:lnTo>
                  <a:cubicBezTo>
                    <a:pt x="6350000" y="6065520"/>
                    <a:pt x="6065520" y="6350000"/>
                    <a:pt x="5715000" y="6350000"/>
                  </a:cubicBezTo>
                  <a:close/>
                </a:path>
              </a:pathLst>
            </a:custGeom>
            <a:blipFill>
              <a:blip r:embed="rId4"/>
              <a:stretch>
                <a:fillRect l="-5406" r="-44593" t="0" b="0"/>
              </a:stretch>
            </a:blipFill>
          </p:spPr>
        </p:sp>
      </p:grpSp>
      <p:grpSp>
        <p:nvGrpSpPr>
          <p:cNvPr name="Group 15" id="15"/>
          <p:cNvGrpSpPr>
            <a:grpSpLocks noChangeAspect="true"/>
          </p:cNvGrpSpPr>
          <p:nvPr/>
        </p:nvGrpSpPr>
        <p:grpSpPr>
          <a:xfrm rot="0">
            <a:off x="9286785" y="1028700"/>
            <a:ext cx="4015197" cy="4015197"/>
            <a:chOff x="0" y="0"/>
            <a:chExt cx="6350000" cy="6350000"/>
          </a:xfrm>
        </p:grpSpPr>
        <p:sp>
          <p:nvSpPr>
            <p:cNvPr name="Freeform 16" id="16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5715000" y="6350000"/>
                  </a:moveTo>
                  <a:lnTo>
                    <a:pt x="635000" y="6350000"/>
                  </a:lnTo>
                  <a:cubicBezTo>
                    <a:pt x="284480" y="6350000"/>
                    <a:pt x="0" y="6065520"/>
                    <a:pt x="0" y="5715000"/>
                  </a:cubicBezTo>
                  <a:lnTo>
                    <a:pt x="0" y="635000"/>
                  </a:lnTo>
                  <a:cubicBezTo>
                    <a:pt x="0" y="284480"/>
                    <a:pt x="284480" y="0"/>
                    <a:pt x="635000" y="0"/>
                  </a:cubicBezTo>
                  <a:lnTo>
                    <a:pt x="5715000" y="0"/>
                  </a:lnTo>
                  <a:cubicBezTo>
                    <a:pt x="6065520" y="0"/>
                    <a:pt x="6350000" y="284480"/>
                    <a:pt x="6350000" y="635000"/>
                  </a:cubicBezTo>
                  <a:lnTo>
                    <a:pt x="6350000" y="5715000"/>
                  </a:lnTo>
                  <a:cubicBezTo>
                    <a:pt x="6350000" y="6065520"/>
                    <a:pt x="6065520" y="6350000"/>
                    <a:pt x="5715000" y="6350000"/>
                  </a:cubicBezTo>
                  <a:close/>
                </a:path>
              </a:pathLst>
            </a:custGeom>
            <a:blipFill>
              <a:blip r:embed="rId5"/>
              <a:stretch>
                <a:fillRect l="-35465" r="-3265" t="-35984" b="-72111"/>
              </a:stretch>
            </a:blipFill>
          </p:spPr>
        </p:sp>
      </p:grp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3021130" y="3803734"/>
            <a:ext cx="12245740" cy="2286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000"/>
              </a:lnSpc>
              <a:spcBef>
                <a:spcPct val="0"/>
              </a:spcBef>
            </a:pPr>
            <a:r>
              <a:rPr lang="en-US" sz="7500">
                <a:solidFill>
                  <a:srgbClr val="055E5C"/>
                </a:solidFill>
                <a:latin typeface="Paytone One"/>
              </a:rPr>
              <a:t>Free templates for all your presentation needs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28700" y="7538538"/>
            <a:ext cx="3839042" cy="14602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40"/>
              </a:lnSpc>
            </a:pPr>
            <a:r>
              <a:rPr lang="en-US" sz="3200">
                <a:solidFill>
                  <a:srgbClr val="000000"/>
                </a:solidFill>
                <a:latin typeface="Roboto"/>
              </a:rPr>
              <a:t>For PowerPoint, Google Slides, and Canva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5174806" y="7538538"/>
            <a:ext cx="3839042" cy="14602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40"/>
              </a:lnSpc>
            </a:pPr>
            <a:r>
              <a:rPr lang="en-US" sz="3200">
                <a:solidFill>
                  <a:srgbClr val="000000"/>
                </a:solidFill>
                <a:latin typeface="Roboto"/>
              </a:rPr>
              <a:t>100% free for personal or commercial use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9320911" y="7538538"/>
            <a:ext cx="3839042" cy="14602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40"/>
              </a:lnSpc>
            </a:pPr>
            <a:r>
              <a:rPr lang="en-US" sz="3200">
                <a:solidFill>
                  <a:srgbClr val="000000"/>
                </a:solidFill>
                <a:latin typeface="Roboto"/>
              </a:rPr>
              <a:t>Ready to use, professional, and customizable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3467017" y="7538538"/>
            <a:ext cx="3839042" cy="14602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40"/>
              </a:lnSpc>
            </a:pPr>
            <a:r>
              <a:rPr lang="en-US" sz="3200">
                <a:solidFill>
                  <a:srgbClr val="000000"/>
                </a:solidFill>
                <a:latin typeface="Roboto"/>
              </a:rPr>
              <a:t>Blow your audience away with attractive visuals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0" y="0"/>
            <a:ext cx="18288000" cy="3466583"/>
            <a:chOff x="0" y="0"/>
            <a:chExt cx="4816593" cy="913010"/>
          </a:xfrm>
        </p:grpSpPr>
        <p:sp>
          <p:nvSpPr>
            <p:cNvPr name="Freeform 8" id="8"/>
            <p:cNvSpPr/>
            <p:nvPr/>
          </p:nvSpPr>
          <p:spPr>
            <a:xfrm>
              <a:off x="0" y="0"/>
              <a:ext cx="4816592" cy="913010"/>
            </a:xfrm>
            <a:custGeom>
              <a:avLst/>
              <a:gdLst/>
              <a:ahLst/>
              <a:cxnLst/>
              <a:rect r="r" b="b" t="t" l="l"/>
              <a:pathLst>
                <a:path h="913010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913010"/>
                  </a:lnTo>
                  <a:lnTo>
                    <a:pt x="0" y="913010"/>
                  </a:lnTo>
                  <a:close/>
                </a:path>
              </a:pathLst>
            </a:custGeom>
            <a:solidFill>
              <a:srgbClr val="055E5C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pic>
        <p:nvPicPr>
          <p:cNvPr name="Picture 10" id="10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5933916" y="1250308"/>
            <a:ext cx="5928555" cy="1407167"/>
          </a:xfrm>
          <a:prstGeom prst="rect">
            <a:avLst/>
          </a:prstGeom>
        </p:spPr>
      </p:pic>
      <p:grpSp>
        <p:nvGrpSpPr>
          <p:cNvPr name="Group 11" id="11"/>
          <p:cNvGrpSpPr/>
          <p:nvPr/>
        </p:nvGrpSpPr>
        <p:grpSpPr>
          <a:xfrm rot="0">
            <a:off x="2684696" y="6858000"/>
            <a:ext cx="527050" cy="527050"/>
            <a:chOff x="0" y="0"/>
            <a:chExt cx="812800" cy="812800"/>
          </a:xfrm>
        </p:grpSpPr>
        <p:sp>
          <p:nvSpPr>
            <p:cNvPr name="Freeform 12" id="12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C5AEDC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6830802" y="6858000"/>
            <a:ext cx="527050" cy="527050"/>
            <a:chOff x="0" y="0"/>
            <a:chExt cx="812800" cy="812800"/>
          </a:xfrm>
        </p:grpSpPr>
        <p:sp>
          <p:nvSpPr>
            <p:cNvPr name="Freeform 15" id="15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C5AEDC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0976907" y="6858000"/>
            <a:ext cx="527050" cy="527050"/>
            <a:chOff x="0" y="0"/>
            <a:chExt cx="812800" cy="812800"/>
          </a:xfrm>
        </p:grpSpPr>
        <p:sp>
          <p:nvSpPr>
            <p:cNvPr name="Freeform 18" id="18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C5AEDC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15003345" y="6858000"/>
            <a:ext cx="527050" cy="527050"/>
            <a:chOff x="0" y="0"/>
            <a:chExt cx="812800" cy="812800"/>
          </a:xfrm>
        </p:grpSpPr>
        <p:sp>
          <p:nvSpPr>
            <p:cNvPr name="Freeform 21" id="21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C5AEDC"/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pic>
        <p:nvPicPr>
          <p:cNvPr name="Picture 23" id="2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508014" y="2783680"/>
            <a:ext cx="1333369" cy="1365807"/>
          </a:xfrm>
          <a:prstGeom prst="rect">
            <a:avLst/>
          </a:prstGeom>
        </p:spPr>
      </p:pic>
      <p:pic>
        <p:nvPicPr>
          <p:cNvPr name="Picture 24" id="24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16096581" y="-815947"/>
            <a:ext cx="2769839" cy="276983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3520135"/>
            <a:chOff x="0" y="0"/>
            <a:chExt cx="4816593" cy="927114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4816592" cy="927114"/>
            </a:xfrm>
            <a:custGeom>
              <a:avLst/>
              <a:gdLst/>
              <a:ahLst/>
              <a:cxnLst/>
              <a:rect r="r" b="b" t="t" l="l"/>
              <a:pathLst>
                <a:path h="927114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927114"/>
                  </a:lnTo>
                  <a:lnTo>
                    <a:pt x="0" y="927114"/>
                  </a:lnTo>
                  <a:close/>
                </a:path>
              </a:pathLst>
            </a:custGeom>
            <a:solidFill>
              <a:srgbClr val="055E5C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pic>
        <p:nvPicPr>
          <p:cNvPr name="Picture 5" id="5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2100998" y="6227104"/>
            <a:ext cx="3080960" cy="3107368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8676480" y="5761353"/>
            <a:ext cx="2528899" cy="3941784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13502581" y="5761353"/>
            <a:ext cx="3002615" cy="1736997"/>
          </a:xfrm>
          <a:prstGeom prst="rect">
            <a:avLst/>
          </a:prstGeom>
        </p:spPr>
      </p:pic>
      <p:grpSp>
        <p:nvGrpSpPr>
          <p:cNvPr name="Group 8" id="8"/>
          <p:cNvGrpSpPr/>
          <p:nvPr/>
        </p:nvGrpSpPr>
        <p:grpSpPr>
          <a:xfrm rot="0">
            <a:off x="1096644" y="4030208"/>
            <a:ext cx="746860" cy="746860"/>
            <a:chOff x="0" y="0"/>
            <a:chExt cx="995813" cy="995813"/>
          </a:xfrm>
        </p:grpSpPr>
        <p:grpSp>
          <p:nvGrpSpPr>
            <p:cNvPr name="Group 9" id="9"/>
            <p:cNvGrpSpPr/>
            <p:nvPr/>
          </p:nvGrpSpPr>
          <p:grpSpPr>
            <a:xfrm rot="0">
              <a:off x="0" y="0"/>
              <a:ext cx="995813" cy="995813"/>
              <a:chOff x="0" y="0"/>
              <a:chExt cx="812800" cy="812800"/>
            </a:xfrm>
          </p:grpSpPr>
          <p:sp>
            <p:nvSpPr>
              <p:cNvPr name="Freeform 10" id="10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C5AEDC"/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76200" y="9525"/>
                <a:ext cx="660400" cy="7270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150"/>
                  </a:lnSpc>
                </a:pPr>
              </a:p>
            </p:txBody>
          </p:sp>
        </p:grpSp>
        <p:sp>
          <p:nvSpPr>
            <p:cNvPr name="TextBox 12" id="12"/>
            <p:cNvSpPr txBox="true"/>
            <p:nvPr/>
          </p:nvSpPr>
          <p:spPr>
            <a:xfrm rot="0">
              <a:off x="336274" y="142205"/>
              <a:ext cx="621439" cy="68917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160"/>
                </a:lnSpc>
                <a:spcBef>
                  <a:spcPct val="0"/>
                </a:spcBef>
              </a:pPr>
              <a:r>
                <a:rPr lang="en-US" sz="3200">
                  <a:solidFill>
                    <a:srgbClr val="000000"/>
                  </a:solidFill>
                  <a:latin typeface="Roboto"/>
                </a:rPr>
                <a:t>1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7206298" y="4030208"/>
            <a:ext cx="746860" cy="746860"/>
            <a:chOff x="0" y="0"/>
            <a:chExt cx="995813" cy="995813"/>
          </a:xfrm>
        </p:grpSpPr>
        <p:grpSp>
          <p:nvGrpSpPr>
            <p:cNvPr name="Group 14" id="14"/>
            <p:cNvGrpSpPr/>
            <p:nvPr/>
          </p:nvGrpSpPr>
          <p:grpSpPr>
            <a:xfrm rot="0">
              <a:off x="0" y="0"/>
              <a:ext cx="995813" cy="995813"/>
              <a:chOff x="0" y="0"/>
              <a:chExt cx="812800" cy="812800"/>
            </a:xfrm>
          </p:grpSpPr>
          <p:sp>
            <p:nvSpPr>
              <p:cNvPr name="Freeform 15" id="15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C5AEDC"/>
              </a:solidFill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76200" y="9525"/>
                <a:ext cx="660400" cy="7270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150"/>
                  </a:lnSpc>
                </a:pPr>
              </a:p>
            </p:txBody>
          </p:sp>
        </p:grpSp>
        <p:sp>
          <p:nvSpPr>
            <p:cNvPr name="TextBox 17" id="17"/>
            <p:cNvSpPr txBox="true"/>
            <p:nvPr/>
          </p:nvSpPr>
          <p:spPr>
            <a:xfrm rot="0">
              <a:off x="336274" y="142205"/>
              <a:ext cx="621439" cy="68917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160"/>
                </a:lnSpc>
                <a:spcBef>
                  <a:spcPct val="0"/>
                </a:spcBef>
              </a:pPr>
              <a:r>
                <a:rPr lang="en-US" sz="3200">
                  <a:solidFill>
                    <a:srgbClr val="000000"/>
                  </a:solidFill>
                  <a:latin typeface="Roboto"/>
                </a:rPr>
                <a:t>2</a:t>
              </a: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12611716" y="4030208"/>
            <a:ext cx="746860" cy="746860"/>
            <a:chOff x="0" y="0"/>
            <a:chExt cx="995813" cy="995813"/>
          </a:xfrm>
        </p:grpSpPr>
        <p:grpSp>
          <p:nvGrpSpPr>
            <p:cNvPr name="Group 19" id="19"/>
            <p:cNvGrpSpPr/>
            <p:nvPr/>
          </p:nvGrpSpPr>
          <p:grpSpPr>
            <a:xfrm rot="0">
              <a:off x="0" y="0"/>
              <a:ext cx="995813" cy="995813"/>
              <a:chOff x="0" y="0"/>
              <a:chExt cx="812800" cy="812800"/>
            </a:xfrm>
          </p:grpSpPr>
          <p:sp>
            <p:nvSpPr>
              <p:cNvPr name="Freeform 20" id="20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C5AEDC"/>
              </a:solidFill>
            </p:spPr>
          </p:sp>
          <p:sp>
            <p:nvSpPr>
              <p:cNvPr name="TextBox 21" id="21"/>
              <p:cNvSpPr txBox="true"/>
              <p:nvPr/>
            </p:nvSpPr>
            <p:spPr>
              <a:xfrm>
                <a:off x="76200" y="9525"/>
                <a:ext cx="660400" cy="7270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150"/>
                  </a:lnSpc>
                </a:pPr>
              </a:p>
            </p:txBody>
          </p:sp>
        </p:grpSp>
        <p:sp>
          <p:nvSpPr>
            <p:cNvPr name="TextBox 22" id="22"/>
            <p:cNvSpPr txBox="true"/>
            <p:nvPr/>
          </p:nvSpPr>
          <p:spPr>
            <a:xfrm rot="0">
              <a:off x="336274" y="142205"/>
              <a:ext cx="621439" cy="68917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160"/>
                </a:lnSpc>
                <a:spcBef>
                  <a:spcPct val="0"/>
                </a:spcBef>
              </a:pPr>
              <a:r>
                <a:rPr lang="en-US" sz="3200">
                  <a:solidFill>
                    <a:srgbClr val="000000"/>
                  </a:solidFill>
                  <a:latin typeface="Roboto"/>
                </a:rPr>
                <a:t>3</a:t>
              </a:r>
            </a:p>
          </p:txBody>
        </p:sp>
      </p:grpSp>
      <p:sp>
        <p:nvSpPr>
          <p:cNvPr name="AutoShape 23" id="23"/>
          <p:cNvSpPr/>
          <p:nvPr/>
        </p:nvSpPr>
        <p:spPr>
          <a:xfrm rot="-5400000">
            <a:off x="3853270" y="6852385"/>
            <a:ext cx="5672929" cy="0"/>
          </a:xfrm>
          <a:prstGeom prst="line">
            <a:avLst/>
          </a:prstGeom>
          <a:ln cap="flat" w="28575">
            <a:solidFill>
              <a:srgbClr val="C5AED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24" id="24"/>
          <p:cNvSpPr/>
          <p:nvPr/>
        </p:nvSpPr>
        <p:spPr>
          <a:xfrm rot="-5400000">
            <a:off x="9398333" y="6810989"/>
            <a:ext cx="5672929" cy="0"/>
          </a:xfrm>
          <a:prstGeom prst="line">
            <a:avLst/>
          </a:prstGeom>
          <a:ln cap="flat" w="28575">
            <a:solidFill>
              <a:srgbClr val="C5AEDC"/>
            </a:solidFill>
            <a:prstDash val="solid"/>
            <a:headEnd type="none" len="sm" w="sm"/>
            <a:tailEnd type="none" len="sm" w="sm"/>
          </a:ln>
        </p:spPr>
      </p:sp>
      <p:pic>
        <p:nvPicPr>
          <p:cNvPr name="Picture 25" id="25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1926116">
            <a:off x="14786090" y="817953"/>
            <a:ext cx="2729638" cy="2081349"/>
          </a:xfrm>
          <a:prstGeom prst="rect">
            <a:avLst/>
          </a:prstGeom>
        </p:spPr>
      </p:pic>
      <p:sp>
        <p:nvSpPr>
          <p:cNvPr name="TextBox 26" id="26"/>
          <p:cNvSpPr txBox="true"/>
          <p:nvPr/>
        </p:nvSpPr>
        <p:spPr>
          <a:xfrm rot="0">
            <a:off x="994304" y="756389"/>
            <a:ext cx="14009585" cy="19712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7800"/>
              </a:lnSpc>
            </a:pPr>
            <a:r>
              <a:rPr lang="en-US" sz="6500">
                <a:solidFill>
                  <a:srgbClr val="FFFFFF"/>
                </a:solidFill>
                <a:latin typeface="Paytone One"/>
              </a:rPr>
              <a:t>Download this presentation as </a:t>
            </a:r>
          </a:p>
          <a:p>
            <a:pPr algn="l" marL="0" indent="0" lvl="0">
              <a:lnSpc>
                <a:spcPts val="7800"/>
              </a:lnSpc>
              <a:spcBef>
                <a:spcPct val="0"/>
              </a:spcBef>
            </a:pPr>
            <a:r>
              <a:rPr lang="en-US" sz="6500">
                <a:solidFill>
                  <a:srgbClr val="FFFFFF"/>
                </a:solidFill>
                <a:latin typeface="Paytone One"/>
              </a:rPr>
              <a:t>a Powerpoint template in 3 steps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8060718" y="3931662"/>
            <a:ext cx="3760423" cy="16527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399" u="none">
                <a:solidFill>
                  <a:srgbClr val="000000"/>
                </a:solidFill>
                <a:latin typeface="Roboto"/>
              </a:rPr>
              <a:t>Click on the "Share" button on the top right corner in Canva and click on "More" at the bottom of the menu.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2100998" y="3931662"/>
            <a:ext cx="4317274" cy="20668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399" u="none">
                <a:solidFill>
                  <a:srgbClr val="000000"/>
                </a:solidFill>
                <a:latin typeface="Roboto"/>
              </a:rPr>
              <a:t>Click on the "Canva" button next to this presentation. Start editing your presentation. You may need to sign in to your Canva account.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13464481" y="3931662"/>
            <a:ext cx="3760423" cy="16527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399" u="none">
                <a:solidFill>
                  <a:srgbClr val="000000"/>
                </a:solidFill>
                <a:latin typeface="Roboto"/>
              </a:rPr>
              <a:t>Enter "PowerPoint" in the search bar and click on the PowerPoint icon to download.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3520135"/>
            <a:chOff x="0" y="0"/>
            <a:chExt cx="4816593" cy="927114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4816592" cy="927114"/>
            </a:xfrm>
            <a:custGeom>
              <a:avLst/>
              <a:gdLst/>
              <a:ahLst/>
              <a:cxnLst/>
              <a:rect r="r" b="b" t="t" l="l"/>
              <a:pathLst>
                <a:path h="927114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927114"/>
                  </a:lnTo>
                  <a:lnTo>
                    <a:pt x="0" y="927114"/>
                  </a:lnTo>
                  <a:close/>
                </a:path>
              </a:pathLst>
            </a:custGeom>
            <a:solidFill>
              <a:srgbClr val="055E5C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pic>
        <p:nvPicPr>
          <p:cNvPr name="Picture 5" id="5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2324459" y="6219803"/>
            <a:ext cx="3132773" cy="3159625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8485908" y="5721367"/>
            <a:ext cx="2528899" cy="3941784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13640928" y="7042193"/>
            <a:ext cx="3066913" cy="1712692"/>
          </a:xfrm>
          <a:prstGeom prst="rect">
            <a:avLst/>
          </a:prstGeom>
        </p:spPr>
      </p:pic>
      <p:grpSp>
        <p:nvGrpSpPr>
          <p:cNvPr name="Group 8" id="8"/>
          <p:cNvGrpSpPr/>
          <p:nvPr/>
        </p:nvGrpSpPr>
        <p:grpSpPr>
          <a:xfrm rot="0">
            <a:off x="1096644" y="4045962"/>
            <a:ext cx="746860" cy="746860"/>
            <a:chOff x="0" y="0"/>
            <a:chExt cx="995813" cy="995813"/>
          </a:xfrm>
        </p:grpSpPr>
        <p:grpSp>
          <p:nvGrpSpPr>
            <p:cNvPr name="Group 9" id="9"/>
            <p:cNvGrpSpPr/>
            <p:nvPr/>
          </p:nvGrpSpPr>
          <p:grpSpPr>
            <a:xfrm rot="0">
              <a:off x="0" y="0"/>
              <a:ext cx="995813" cy="995813"/>
              <a:chOff x="0" y="0"/>
              <a:chExt cx="812800" cy="812800"/>
            </a:xfrm>
          </p:grpSpPr>
          <p:sp>
            <p:nvSpPr>
              <p:cNvPr name="Freeform 10" id="10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C5AEDC"/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76200" y="9525"/>
                <a:ext cx="660400" cy="7270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150"/>
                  </a:lnSpc>
                </a:pPr>
              </a:p>
            </p:txBody>
          </p:sp>
        </p:grpSp>
        <p:sp>
          <p:nvSpPr>
            <p:cNvPr name="TextBox 12" id="12"/>
            <p:cNvSpPr txBox="true"/>
            <p:nvPr/>
          </p:nvSpPr>
          <p:spPr>
            <a:xfrm rot="0">
              <a:off x="336274" y="142205"/>
              <a:ext cx="621439" cy="68917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160"/>
                </a:lnSpc>
                <a:spcBef>
                  <a:spcPct val="0"/>
                </a:spcBef>
              </a:pPr>
              <a:r>
                <a:rPr lang="en-US" sz="3200">
                  <a:solidFill>
                    <a:srgbClr val="000000"/>
                  </a:solidFill>
                  <a:latin typeface="Roboto"/>
                </a:rPr>
                <a:t>1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6923097" y="4045962"/>
            <a:ext cx="746860" cy="746860"/>
            <a:chOff x="0" y="0"/>
            <a:chExt cx="995813" cy="995813"/>
          </a:xfrm>
        </p:grpSpPr>
        <p:grpSp>
          <p:nvGrpSpPr>
            <p:cNvPr name="Group 14" id="14"/>
            <p:cNvGrpSpPr/>
            <p:nvPr/>
          </p:nvGrpSpPr>
          <p:grpSpPr>
            <a:xfrm rot="0">
              <a:off x="0" y="0"/>
              <a:ext cx="995813" cy="995813"/>
              <a:chOff x="0" y="0"/>
              <a:chExt cx="812800" cy="812800"/>
            </a:xfrm>
          </p:grpSpPr>
          <p:sp>
            <p:nvSpPr>
              <p:cNvPr name="Freeform 15" id="15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C5AEDC"/>
              </a:solidFill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76200" y="9525"/>
                <a:ext cx="660400" cy="7270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150"/>
                  </a:lnSpc>
                </a:pPr>
              </a:p>
            </p:txBody>
          </p:sp>
        </p:grpSp>
        <p:sp>
          <p:nvSpPr>
            <p:cNvPr name="TextBox 17" id="17"/>
            <p:cNvSpPr txBox="true"/>
            <p:nvPr/>
          </p:nvSpPr>
          <p:spPr>
            <a:xfrm rot="0">
              <a:off x="336274" y="142205"/>
              <a:ext cx="621439" cy="68917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160"/>
                </a:lnSpc>
                <a:spcBef>
                  <a:spcPct val="0"/>
                </a:spcBef>
              </a:pPr>
              <a:r>
                <a:rPr lang="en-US" sz="3200">
                  <a:solidFill>
                    <a:srgbClr val="000000"/>
                  </a:solidFill>
                  <a:latin typeface="Roboto"/>
                </a:rPr>
                <a:t>2</a:t>
              </a: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12611716" y="4045962"/>
            <a:ext cx="746860" cy="746860"/>
            <a:chOff x="0" y="0"/>
            <a:chExt cx="995813" cy="995813"/>
          </a:xfrm>
        </p:grpSpPr>
        <p:grpSp>
          <p:nvGrpSpPr>
            <p:cNvPr name="Group 19" id="19"/>
            <p:cNvGrpSpPr/>
            <p:nvPr/>
          </p:nvGrpSpPr>
          <p:grpSpPr>
            <a:xfrm rot="0">
              <a:off x="0" y="0"/>
              <a:ext cx="995813" cy="995813"/>
              <a:chOff x="0" y="0"/>
              <a:chExt cx="812800" cy="812800"/>
            </a:xfrm>
          </p:grpSpPr>
          <p:sp>
            <p:nvSpPr>
              <p:cNvPr name="Freeform 20" id="20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C5AEDC"/>
              </a:solidFill>
            </p:spPr>
          </p:sp>
          <p:sp>
            <p:nvSpPr>
              <p:cNvPr name="TextBox 21" id="21"/>
              <p:cNvSpPr txBox="true"/>
              <p:nvPr/>
            </p:nvSpPr>
            <p:spPr>
              <a:xfrm>
                <a:off x="76200" y="9525"/>
                <a:ext cx="660400" cy="7270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150"/>
                  </a:lnSpc>
                </a:pPr>
              </a:p>
            </p:txBody>
          </p:sp>
        </p:grpSp>
        <p:sp>
          <p:nvSpPr>
            <p:cNvPr name="TextBox 22" id="22"/>
            <p:cNvSpPr txBox="true"/>
            <p:nvPr/>
          </p:nvSpPr>
          <p:spPr>
            <a:xfrm rot="0">
              <a:off x="336274" y="142205"/>
              <a:ext cx="621439" cy="68917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4160"/>
                </a:lnSpc>
                <a:spcBef>
                  <a:spcPct val="0"/>
                </a:spcBef>
              </a:pPr>
              <a:r>
                <a:rPr lang="en-US" sz="3200">
                  <a:solidFill>
                    <a:srgbClr val="000000"/>
                  </a:solidFill>
                  <a:latin typeface="Roboto"/>
                </a:rPr>
                <a:t>3</a:t>
              </a:r>
            </a:p>
          </p:txBody>
        </p:sp>
      </p:grpSp>
      <p:sp>
        <p:nvSpPr>
          <p:cNvPr name="AutoShape 23" id="23"/>
          <p:cNvSpPr/>
          <p:nvPr/>
        </p:nvSpPr>
        <p:spPr>
          <a:xfrm rot="-5400000">
            <a:off x="3853270" y="6868139"/>
            <a:ext cx="5672929" cy="0"/>
          </a:xfrm>
          <a:prstGeom prst="line">
            <a:avLst/>
          </a:prstGeom>
          <a:ln cap="flat" w="28575">
            <a:solidFill>
              <a:srgbClr val="C5AED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24" id="24"/>
          <p:cNvSpPr/>
          <p:nvPr/>
        </p:nvSpPr>
        <p:spPr>
          <a:xfrm rot="-5400000">
            <a:off x="9398333" y="6826742"/>
            <a:ext cx="5672929" cy="0"/>
          </a:xfrm>
          <a:prstGeom prst="line">
            <a:avLst/>
          </a:prstGeom>
          <a:ln cap="flat" w="28575">
            <a:solidFill>
              <a:srgbClr val="C5AEDC"/>
            </a:solidFill>
            <a:prstDash val="solid"/>
            <a:headEnd type="none" len="sm" w="sm"/>
            <a:tailEnd type="none" len="sm" w="sm"/>
          </a:ln>
        </p:spPr>
      </p:sp>
      <p:pic>
        <p:nvPicPr>
          <p:cNvPr name="Picture 25" id="25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1247069">
            <a:off x="14845279" y="1007051"/>
            <a:ext cx="3098539" cy="1467933"/>
          </a:xfrm>
          <a:prstGeom prst="rect">
            <a:avLst/>
          </a:prstGeom>
        </p:spPr>
      </p:pic>
      <p:sp>
        <p:nvSpPr>
          <p:cNvPr name="TextBox 26" id="26"/>
          <p:cNvSpPr txBox="true"/>
          <p:nvPr/>
        </p:nvSpPr>
        <p:spPr>
          <a:xfrm rot="0">
            <a:off x="1000125" y="755387"/>
            <a:ext cx="14460134" cy="19712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7800"/>
              </a:lnSpc>
            </a:pPr>
            <a:r>
              <a:rPr lang="en-US" sz="6500">
                <a:solidFill>
                  <a:srgbClr val="FFFFFF"/>
                </a:solidFill>
                <a:latin typeface="Paytone One"/>
              </a:rPr>
              <a:t>Download this presentation as </a:t>
            </a:r>
          </a:p>
          <a:p>
            <a:pPr algn="l" marL="0" indent="0" lvl="0">
              <a:lnSpc>
                <a:spcPts val="7800"/>
              </a:lnSpc>
              <a:spcBef>
                <a:spcPct val="0"/>
              </a:spcBef>
            </a:pPr>
            <a:r>
              <a:rPr lang="en-US" sz="6500">
                <a:solidFill>
                  <a:srgbClr val="FFFFFF"/>
                </a:solidFill>
                <a:latin typeface="Paytone One"/>
              </a:rPr>
              <a:t>a Google Slide template in 3 steps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7872086" y="3947416"/>
            <a:ext cx="4200042" cy="16527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399" u="none">
                <a:solidFill>
                  <a:srgbClr val="000000"/>
                </a:solidFill>
                <a:latin typeface="Roboto"/>
              </a:rPr>
              <a:t>Click on the "Share" button on the top right corner in Canva and click on "More" at the bottom of the menu.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2091154" y="3947416"/>
            <a:ext cx="4279494" cy="20668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399" u="none">
                <a:solidFill>
                  <a:srgbClr val="000000"/>
                </a:solidFill>
                <a:latin typeface="Roboto"/>
              </a:rPr>
              <a:t>Click on the "Canva" button next to this presentation. Start editing your presentation. You may need to sign in to your Canva account.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13606226" y="3947416"/>
            <a:ext cx="4214696" cy="28951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399">
                <a:solidFill>
                  <a:srgbClr val="000000"/>
                </a:solidFill>
                <a:latin typeface="Roboto"/>
              </a:rPr>
              <a:t>Enter "Google Drive" in the search bar and click on the Google Drive icon to add this design as a Google slide in your G Drive. It will ask you to link your Google account to Canva the first time.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55E5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-3031311" y="7054808"/>
            <a:ext cx="7249229" cy="7127222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1028700" y="2616045"/>
            <a:ext cx="9511736" cy="6642255"/>
            <a:chOff x="0" y="0"/>
            <a:chExt cx="2505148" cy="1749400"/>
          </a:xfrm>
        </p:grpSpPr>
        <p:sp>
          <p:nvSpPr>
            <p:cNvPr name="Freeform 4" id="4"/>
            <p:cNvSpPr/>
            <p:nvPr/>
          </p:nvSpPr>
          <p:spPr>
            <a:xfrm>
              <a:off x="0" y="0"/>
              <a:ext cx="2505148" cy="1749400"/>
            </a:xfrm>
            <a:custGeom>
              <a:avLst/>
              <a:gdLst/>
              <a:ahLst/>
              <a:cxnLst/>
              <a:rect r="r" b="b" t="t" l="l"/>
              <a:pathLst>
                <a:path h="1749400" w="2505148">
                  <a:moveTo>
                    <a:pt x="41511" y="0"/>
                  </a:moveTo>
                  <a:lnTo>
                    <a:pt x="2463638" y="0"/>
                  </a:lnTo>
                  <a:cubicBezTo>
                    <a:pt x="2486564" y="0"/>
                    <a:pt x="2505148" y="18585"/>
                    <a:pt x="2505148" y="41511"/>
                  </a:cubicBezTo>
                  <a:lnTo>
                    <a:pt x="2505148" y="1707890"/>
                  </a:lnTo>
                  <a:cubicBezTo>
                    <a:pt x="2505148" y="1730815"/>
                    <a:pt x="2486564" y="1749400"/>
                    <a:pt x="2463638" y="1749400"/>
                  </a:cubicBezTo>
                  <a:lnTo>
                    <a:pt x="41511" y="1749400"/>
                  </a:lnTo>
                  <a:cubicBezTo>
                    <a:pt x="18585" y="1749400"/>
                    <a:pt x="0" y="1730815"/>
                    <a:pt x="0" y="1707890"/>
                  </a:cubicBezTo>
                  <a:lnTo>
                    <a:pt x="0" y="41511"/>
                  </a:lnTo>
                  <a:cubicBezTo>
                    <a:pt x="0" y="18585"/>
                    <a:pt x="18585" y="0"/>
                    <a:pt x="41511" y="0"/>
                  </a:cubicBezTo>
                  <a:close/>
                </a:path>
              </a:pathLst>
            </a:custGeom>
            <a:solidFill>
              <a:srgbClr val="FFF0C2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grpSp>
        <p:nvGrpSpPr>
          <p:cNvPr name="Group 6" id="6"/>
          <p:cNvGrpSpPr>
            <a:grpSpLocks noChangeAspect="true"/>
          </p:cNvGrpSpPr>
          <p:nvPr/>
        </p:nvGrpSpPr>
        <p:grpSpPr>
          <a:xfrm rot="0">
            <a:off x="10815860" y="2601733"/>
            <a:ext cx="6642255" cy="6642255"/>
            <a:chOff x="0" y="0"/>
            <a:chExt cx="6350000" cy="6350000"/>
          </a:xfrm>
        </p:grpSpPr>
        <p:sp>
          <p:nvSpPr>
            <p:cNvPr name="Freeform 7" id="7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5715000" y="6350000"/>
                  </a:moveTo>
                  <a:lnTo>
                    <a:pt x="635000" y="6350000"/>
                  </a:lnTo>
                  <a:cubicBezTo>
                    <a:pt x="284480" y="6350000"/>
                    <a:pt x="0" y="6065520"/>
                    <a:pt x="0" y="5715000"/>
                  </a:cubicBezTo>
                  <a:lnTo>
                    <a:pt x="0" y="635000"/>
                  </a:lnTo>
                  <a:cubicBezTo>
                    <a:pt x="0" y="284480"/>
                    <a:pt x="284480" y="0"/>
                    <a:pt x="635000" y="0"/>
                  </a:cubicBezTo>
                  <a:lnTo>
                    <a:pt x="5715000" y="0"/>
                  </a:lnTo>
                  <a:cubicBezTo>
                    <a:pt x="6065520" y="0"/>
                    <a:pt x="6350000" y="284480"/>
                    <a:pt x="6350000" y="635000"/>
                  </a:cubicBezTo>
                  <a:lnTo>
                    <a:pt x="6350000" y="5715000"/>
                  </a:lnTo>
                  <a:cubicBezTo>
                    <a:pt x="6350000" y="6065520"/>
                    <a:pt x="6065520" y="6350000"/>
                    <a:pt x="5715000" y="6350000"/>
                  </a:cubicBezTo>
                  <a:close/>
                </a:path>
              </a:pathLst>
            </a:custGeom>
            <a:blipFill>
              <a:blip r:embed="rId3"/>
              <a:stretch>
                <a:fillRect l="0" r="-50000" t="0" b="0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1104900" y="3298428"/>
            <a:ext cx="9156595" cy="44364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971550" indent="-485775" lvl="1">
              <a:lnSpc>
                <a:spcPts val="7110"/>
              </a:lnSpc>
              <a:buFont typeface="Arial"/>
              <a:buChar char="•"/>
            </a:pPr>
            <a:r>
              <a:rPr lang="en-US" sz="4500">
                <a:solidFill>
                  <a:srgbClr val="000000"/>
                </a:solidFill>
                <a:latin typeface="Roboto"/>
              </a:rPr>
              <a:t>Write an agenda here.</a:t>
            </a:r>
          </a:p>
          <a:p>
            <a:pPr marL="971550" indent="-485775" lvl="1">
              <a:lnSpc>
                <a:spcPts val="7110"/>
              </a:lnSpc>
              <a:buFont typeface="Arial"/>
              <a:buChar char="•"/>
            </a:pPr>
            <a:r>
              <a:rPr lang="en-US" sz="4500">
                <a:solidFill>
                  <a:srgbClr val="000000"/>
                </a:solidFill>
                <a:latin typeface="Roboto"/>
              </a:rPr>
              <a:t>Write an agenda here.</a:t>
            </a:r>
          </a:p>
          <a:p>
            <a:pPr marL="971550" indent="-485775" lvl="1">
              <a:lnSpc>
                <a:spcPts val="7110"/>
              </a:lnSpc>
              <a:buFont typeface="Arial"/>
              <a:buChar char="•"/>
            </a:pPr>
            <a:r>
              <a:rPr lang="en-US" sz="4500">
                <a:solidFill>
                  <a:srgbClr val="000000"/>
                </a:solidFill>
                <a:latin typeface="Roboto"/>
              </a:rPr>
              <a:t>Write an agenda here.</a:t>
            </a:r>
          </a:p>
          <a:p>
            <a:pPr marL="971550" indent="-485775" lvl="1">
              <a:lnSpc>
                <a:spcPts val="7110"/>
              </a:lnSpc>
              <a:buFont typeface="Arial"/>
              <a:buChar char="•"/>
            </a:pPr>
            <a:r>
              <a:rPr lang="en-US" sz="4500">
                <a:solidFill>
                  <a:srgbClr val="000000"/>
                </a:solidFill>
                <a:latin typeface="Roboto"/>
              </a:rPr>
              <a:t>Write an agenda here.</a:t>
            </a:r>
          </a:p>
          <a:p>
            <a:pPr algn="l" marL="971550" indent="-485775" lvl="1">
              <a:lnSpc>
                <a:spcPts val="7110"/>
              </a:lnSpc>
              <a:buFont typeface="Arial"/>
              <a:buChar char="•"/>
            </a:pPr>
            <a:r>
              <a:rPr lang="en-US" sz="4500">
                <a:solidFill>
                  <a:srgbClr val="000000"/>
                </a:solidFill>
                <a:latin typeface="Roboto"/>
              </a:rPr>
              <a:t>Write an agenda here.</a:t>
            </a:r>
          </a:p>
        </p:txBody>
      </p:sp>
      <p:grpSp>
        <p:nvGrpSpPr>
          <p:cNvPr name="Group 9" id="9"/>
          <p:cNvGrpSpPr/>
          <p:nvPr/>
        </p:nvGrpSpPr>
        <p:grpSpPr>
          <a:xfrm rot="0">
            <a:off x="1391951" y="3559530"/>
            <a:ext cx="485607" cy="485607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C5AEDC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391951" y="4457162"/>
            <a:ext cx="485607" cy="485607"/>
            <a:chOff x="0" y="0"/>
            <a:chExt cx="812800" cy="812800"/>
          </a:xfrm>
        </p:grpSpPr>
        <p:sp>
          <p:nvSpPr>
            <p:cNvPr name="Freeform 13" id="13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C5AEDC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1391951" y="5354794"/>
            <a:ext cx="485607" cy="485607"/>
            <a:chOff x="0" y="0"/>
            <a:chExt cx="812800" cy="812800"/>
          </a:xfrm>
        </p:grpSpPr>
        <p:sp>
          <p:nvSpPr>
            <p:cNvPr name="Freeform 16" id="16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C5AEDC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1391951" y="6252426"/>
            <a:ext cx="485607" cy="485607"/>
            <a:chOff x="0" y="0"/>
            <a:chExt cx="812800" cy="812800"/>
          </a:xfrm>
        </p:grpSpPr>
        <p:sp>
          <p:nvSpPr>
            <p:cNvPr name="Freeform 19" id="19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C5AEDC"/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1391951" y="7150058"/>
            <a:ext cx="485607" cy="485607"/>
            <a:chOff x="0" y="0"/>
            <a:chExt cx="812800" cy="812800"/>
          </a:xfrm>
        </p:grpSpPr>
        <p:sp>
          <p:nvSpPr>
            <p:cNvPr name="Freeform 22" id="22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C5AEDC"/>
            </a:solidFill>
          </p:spPr>
        </p:sp>
        <p:sp>
          <p:nvSpPr>
            <p:cNvPr name="TextBox 23" id="23"/>
            <p:cNvSpPr txBox="true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pic>
        <p:nvPicPr>
          <p:cNvPr name="Picture 24" id="24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8883230" y="7054808"/>
            <a:ext cx="4106634" cy="1743160"/>
          </a:xfrm>
          <a:prstGeom prst="rect">
            <a:avLst/>
          </a:prstGeom>
        </p:spPr>
      </p:pic>
      <p:pic>
        <p:nvPicPr>
          <p:cNvPr name="Picture 25" id="25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14781068" y="1328055"/>
            <a:ext cx="1814638" cy="1858784"/>
          </a:xfrm>
          <a:prstGeom prst="rect">
            <a:avLst/>
          </a:prstGeom>
        </p:spPr>
      </p:pic>
      <p:sp>
        <p:nvSpPr>
          <p:cNvPr name="TextBox 26" id="26"/>
          <p:cNvSpPr txBox="true"/>
          <p:nvPr/>
        </p:nvSpPr>
        <p:spPr>
          <a:xfrm rot="0">
            <a:off x="1028700" y="756555"/>
            <a:ext cx="10636517" cy="1143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9000"/>
              </a:lnSpc>
              <a:spcBef>
                <a:spcPct val="0"/>
              </a:spcBef>
            </a:pPr>
            <a:r>
              <a:rPr lang="en-US" sz="7500">
                <a:solidFill>
                  <a:srgbClr val="FFFFFF"/>
                </a:solidFill>
                <a:latin typeface="Paytone One"/>
              </a:rPr>
              <a:t>Add an Agenda Page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366145" y="7238602"/>
            <a:ext cx="2677730" cy="1102746"/>
            <a:chOff x="0" y="0"/>
            <a:chExt cx="3570306" cy="1470328"/>
          </a:xfrm>
        </p:grpSpPr>
        <p:sp>
          <p:nvSpPr>
            <p:cNvPr name="TextBox 3" id="3"/>
            <p:cNvSpPr txBox="true"/>
            <p:nvPr/>
          </p:nvSpPr>
          <p:spPr>
            <a:xfrm rot="0">
              <a:off x="197649" y="-38100"/>
              <a:ext cx="3124208" cy="5165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120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000000"/>
                  </a:solidFill>
                  <a:latin typeface="Roboto Bold"/>
                </a:rPr>
                <a:t>Add a main point</a:t>
              </a:r>
            </a:p>
          </p:txBody>
        </p:sp>
        <p:sp>
          <p:nvSpPr>
            <p:cNvPr name="TextBox 4" id="4"/>
            <p:cNvSpPr txBox="true"/>
            <p:nvPr/>
          </p:nvSpPr>
          <p:spPr>
            <a:xfrm rot="0">
              <a:off x="0" y="589528"/>
              <a:ext cx="3570306" cy="8808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700"/>
                </a:lnSpc>
                <a:spcBef>
                  <a:spcPct val="0"/>
                </a:spcBef>
              </a:pPr>
              <a:r>
                <a:rPr lang="en-US" sz="1800" u="none">
                  <a:solidFill>
                    <a:srgbClr val="000000"/>
                  </a:solidFill>
                  <a:latin typeface="Roboto"/>
                </a:rPr>
                <a:t>Elaborate on what you </a:t>
              </a:r>
            </a:p>
            <a:p>
              <a:pPr algn="ctr" marL="0" indent="0" lvl="0">
                <a:lnSpc>
                  <a:spcPts val="2700"/>
                </a:lnSpc>
                <a:spcBef>
                  <a:spcPct val="0"/>
                </a:spcBef>
              </a:pPr>
              <a:r>
                <a:rPr lang="en-US" sz="1800" u="none">
                  <a:solidFill>
                    <a:srgbClr val="000000"/>
                  </a:solidFill>
                  <a:latin typeface="Roboto"/>
                </a:rPr>
                <a:t>want to discuss. </a:t>
              </a: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102296" y="838200"/>
            <a:ext cx="10757187" cy="1143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9000"/>
              </a:lnSpc>
            </a:pPr>
            <a:r>
              <a:rPr lang="en-US" sz="7500">
                <a:solidFill>
                  <a:srgbClr val="055E5C"/>
                </a:solidFill>
                <a:latin typeface="Paytone One"/>
              </a:rPr>
              <a:t>Add a Roadmap Page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102296" y="2103201"/>
            <a:ext cx="8535221" cy="574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550"/>
              </a:lnSpc>
            </a:pPr>
            <a:r>
              <a:rPr lang="en-US" sz="3500">
                <a:solidFill>
                  <a:srgbClr val="000000"/>
                </a:solidFill>
                <a:latin typeface="Roboto"/>
              </a:rPr>
              <a:t>Elaborate on the data you want to discuss. </a:t>
            </a:r>
          </a:p>
        </p:txBody>
      </p:sp>
      <p:pic>
        <p:nvPicPr>
          <p:cNvPr name="Picture 7" id="7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18588"/>
          <a:stretch>
            <a:fillRect/>
          </a:stretch>
        </p:blipFill>
        <p:spPr>
          <a:xfrm flipH="false" flipV="false" rot="0">
            <a:off x="3347845" y="5838530"/>
            <a:ext cx="10928369" cy="4448470"/>
          </a:xfrm>
          <a:prstGeom prst="rect">
            <a:avLst/>
          </a:prstGeom>
        </p:spPr>
      </p:pic>
      <p:grpSp>
        <p:nvGrpSpPr>
          <p:cNvPr name="Group 8" id="8"/>
          <p:cNvGrpSpPr/>
          <p:nvPr/>
        </p:nvGrpSpPr>
        <p:grpSpPr>
          <a:xfrm rot="0">
            <a:off x="2841028" y="8570622"/>
            <a:ext cx="1202846" cy="1202846"/>
            <a:chOff x="0" y="0"/>
            <a:chExt cx="6350000" cy="6350000"/>
          </a:xfrm>
        </p:grpSpPr>
        <p:sp>
          <p:nvSpPr>
            <p:cNvPr name="Freeform 9" id="9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21665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C5AEDC"/>
            </a:solid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2996516" y="8726110"/>
            <a:ext cx="891870" cy="891870"/>
            <a:chOff x="0" y="0"/>
            <a:chExt cx="812800" cy="812800"/>
          </a:xfrm>
        </p:grpSpPr>
        <p:sp>
          <p:nvSpPr>
            <p:cNvPr name="Freeform 11" id="11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F0C2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85"/>
                </a:lnSpc>
              </a:pPr>
            </a:p>
          </p:txBody>
        </p:sp>
      </p:grpSp>
      <p:pic>
        <p:nvPicPr>
          <p:cNvPr name="Picture 13" id="1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3206248" y="8968911"/>
            <a:ext cx="472406" cy="406269"/>
          </a:xfrm>
          <a:prstGeom prst="rect">
            <a:avLst/>
          </a:prstGeom>
        </p:spPr>
      </p:pic>
      <p:grpSp>
        <p:nvGrpSpPr>
          <p:cNvPr name="Group 14" id="14"/>
          <p:cNvGrpSpPr/>
          <p:nvPr/>
        </p:nvGrpSpPr>
        <p:grpSpPr>
          <a:xfrm rot="0">
            <a:off x="4973537" y="6035756"/>
            <a:ext cx="1202846" cy="1202846"/>
            <a:chOff x="0" y="0"/>
            <a:chExt cx="6350000" cy="6350000"/>
          </a:xfrm>
        </p:grpSpPr>
        <p:sp>
          <p:nvSpPr>
            <p:cNvPr name="Freeform 15" id="15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21665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C5AEDC"/>
            </a:solid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5129025" y="6191244"/>
            <a:ext cx="891870" cy="891870"/>
            <a:chOff x="0" y="0"/>
            <a:chExt cx="812800" cy="812800"/>
          </a:xfrm>
        </p:grpSpPr>
        <p:sp>
          <p:nvSpPr>
            <p:cNvPr name="Freeform 17" id="17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F0C2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85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8210607" y="4832910"/>
            <a:ext cx="1202846" cy="1202846"/>
            <a:chOff x="0" y="0"/>
            <a:chExt cx="6350000" cy="6350000"/>
          </a:xfrm>
        </p:grpSpPr>
        <p:sp>
          <p:nvSpPr>
            <p:cNvPr name="Freeform 20" id="20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21665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C5AEDC"/>
            </a:solidFill>
          </p:spPr>
        </p:sp>
      </p:grpSp>
      <p:grpSp>
        <p:nvGrpSpPr>
          <p:cNvPr name="Group 21" id="21"/>
          <p:cNvGrpSpPr/>
          <p:nvPr/>
        </p:nvGrpSpPr>
        <p:grpSpPr>
          <a:xfrm rot="0">
            <a:off x="8366095" y="4988398"/>
            <a:ext cx="891870" cy="891870"/>
            <a:chOff x="0" y="0"/>
            <a:chExt cx="812800" cy="812800"/>
          </a:xfrm>
        </p:grpSpPr>
        <p:sp>
          <p:nvSpPr>
            <p:cNvPr name="Freeform 22" id="22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F0C2"/>
            </a:solidFill>
          </p:spPr>
        </p:sp>
        <p:sp>
          <p:nvSpPr>
            <p:cNvPr name="TextBox 23" id="23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85"/>
                </a:lnSpc>
              </a:pPr>
            </a:p>
          </p:txBody>
        </p:sp>
      </p:grpSp>
      <p:grpSp>
        <p:nvGrpSpPr>
          <p:cNvPr name="Group 24" id="24"/>
          <p:cNvGrpSpPr/>
          <p:nvPr/>
        </p:nvGrpSpPr>
        <p:grpSpPr>
          <a:xfrm rot="0">
            <a:off x="11825047" y="6035756"/>
            <a:ext cx="1202846" cy="1202846"/>
            <a:chOff x="0" y="0"/>
            <a:chExt cx="6350000" cy="6350000"/>
          </a:xfrm>
        </p:grpSpPr>
        <p:sp>
          <p:nvSpPr>
            <p:cNvPr name="Freeform 25" id="25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21665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C5AEDC"/>
            </a:solidFill>
          </p:spPr>
        </p:sp>
      </p:grpSp>
      <p:grpSp>
        <p:nvGrpSpPr>
          <p:cNvPr name="Group 26" id="26"/>
          <p:cNvGrpSpPr/>
          <p:nvPr/>
        </p:nvGrpSpPr>
        <p:grpSpPr>
          <a:xfrm rot="0">
            <a:off x="11980535" y="6191244"/>
            <a:ext cx="891870" cy="891870"/>
            <a:chOff x="0" y="0"/>
            <a:chExt cx="812800" cy="812800"/>
          </a:xfrm>
        </p:grpSpPr>
        <p:sp>
          <p:nvSpPr>
            <p:cNvPr name="Freeform 27" id="27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F0C2"/>
            </a:solidFill>
          </p:spPr>
        </p:sp>
        <p:sp>
          <p:nvSpPr>
            <p:cNvPr name="TextBox 28" id="2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85"/>
                </a:lnSpc>
              </a:pPr>
            </a:p>
          </p:txBody>
        </p:sp>
      </p:grpSp>
      <p:grpSp>
        <p:nvGrpSpPr>
          <p:cNvPr name="Group 29" id="29"/>
          <p:cNvGrpSpPr/>
          <p:nvPr/>
        </p:nvGrpSpPr>
        <p:grpSpPr>
          <a:xfrm rot="0">
            <a:off x="13674792" y="8570622"/>
            <a:ext cx="1202846" cy="1202846"/>
            <a:chOff x="0" y="0"/>
            <a:chExt cx="6350000" cy="6350000"/>
          </a:xfrm>
        </p:grpSpPr>
        <p:sp>
          <p:nvSpPr>
            <p:cNvPr name="Freeform 30" id="30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21665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C5AEDC"/>
            </a:solidFill>
          </p:spPr>
        </p:sp>
      </p:grpSp>
      <p:grpSp>
        <p:nvGrpSpPr>
          <p:cNvPr name="Group 31" id="31"/>
          <p:cNvGrpSpPr/>
          <p:nvPr/>
        </p:nvGrpSpPr>
        <p:grpSpPr>
          <a:xfrm rot="0">
            <a:off x="13830280" y="8726110"/>
            <a:ext cx="891870" cy="891870"/>
            <a:chOff x="0" y="0"/>
            <a:chExt cx="812800" cy="812800"/>
          </a:xfrm>
        </p:grpSpPr>
        <p:sp>
          <p:nvSpPr>
            <p:cNvPr name="Freeform 32" id="32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F0C2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85"/>
                </a:lnSpc>
              </a:pPr>
            </a:p>
          </p:txBody>
        </p:sp>
      </p:grpSp>
      <p:grpSp>
        <p:nvGrpSpPr>
          <p:cNvPr name="Group 34" id="34"/>
          <p:cNvGrpSpPr/>
          <p:nvPr/>
        </p:nvGrpSpPr>
        <p:grpSpPr>
          <a:xfrm rot="0">
            <a:off x="4043874" y="4664290"/>
            <a:ext cx="2677730" cy="1102746"/>
            <a:chOff x="0" y="0"/>
            <a:chExt cx="3570306" cy="1470328"/>
          </a:xfrm>
        </p:grpSpPr>
        <p:sp>
          <p:nvSpPr>
            <p:cNvPr name="TextBox 35" id="35"/>
            <p:cNvSpPr txBox="true"/>
            <p:nvPr/>
          </p:nvSpPr>
          <p:spPr>
            <a:xfrm rot="0">
              <a:off x="197649" y="-38100"/>
              <a:ext cx="3124208" cy="5165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120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000000"/>
                  </a:solidFill>
                  <a:latin typeface="Roboto Bold"/>
                </a:rPr>
                <a:t>Add a main point</a:t>
              </a:r>
            </a:p>
          </p:txBody>
        </p:sp>
        <p:sp>
          <p:nvSpPr>
            <p:cNvPr name="TextBox 36" id="36"/>
            <p:cNvSpPr txBox="true"/>
            <p:nvPr/>
          </p:nvSpPr>
          <p:spPr>
            <a:xfrm rot="0">
              <a:off x="0" y="589528"/>
              <a:ext cx="3570306" cy="8808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700"/>
                </a:lnSpc>
                <a:spcBef>
                  <a:spcPct val="0"/>
                </a:spcBef>
              </a:pPr>
              <a:r>
                <a:rPr lang="en-US" sz="1800" u="none">
                  <a:solidFill>
                    <a:srgbClr val="000000"/>
                  </a:solidFill>
                  <a:latin typeface="Roboto"/>
                </a:rPr>
                <a:t>Elaborate on what you </a:t>
              </a:r>
            </a:p>
            <a:p>
              <a:pPr algn="ctr" marL="0" indent="0" lvl="0">
                <a:lnSpc>
                  <a:spcPts val="2700"/>
                </a:lnSpc>
                <a:spcBef>
                  <a:spcPct val="0"/>
                </a:spcBef>
              </a:pPr>
              <a:r>
                <a:rPr lang="en-US" sz="1800" u="none">
                  <a:solidFill>
                    <a:srgbClr val="000000"/>
                  </a:solidFill>
                  <a:latin typeface="Roboto"/>
                </a:rPr>
                <a:t>want to discuss. </a:t>
              </a:r>
            </a:p>
          </p:txBody>
        </p:sp>
      </p:grpSp>
      <p:grpSp>
        <p:nvGrpSpPr>
          <p:cNvPr name="Group 37" id="37"/>
          <p:cNvGrpSpPr/>
          <p:nvPr/>
        </p:nvGrpSpPr>
        <p:grpSpPr>
          <a:xfrm rot="0">
            <a:off x="11169548" y="4664290"/>
            <a:ext cx="2677730" cy="1102746"/>
            <a:chOff x="0" y="0"/>
            <a:chExt cx="3570306" cy="1470328"/>
          </a:xfrm>
        </p:grpSpPr>
        <p:sp>
          <p:nvSpPr>
            <p:cNvPr name="TextBox 38" id="38"/>
            <p:cNvSpPr txBox="true"/>
            <p:nvPr/>
          </p:nvSpPr>
          <p:spPr>
            <a:xfrm rot="0">
              <a:off x="197649" y="-38100"/>
              <a:ext cx="3124208" cy="5165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120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000000"/>
                  </a:solidFill>
                  <a:latin typeface="Roboto Bold"/>
                </a:rPr>
                <a:t>Add a main point</a:t>
              </a:r>
            </a:p>
          </p:txBody>
        </p:sp>
        <p:sp>
          <p:nvSpPr>
            <p:cNvPr name="TextBox 39" id="39"/>
            <p:cNvSpPr txBox="true"/>
            <p:nvPr/>
          </p:nvSpPr>
          <p:spPr>
            <a:xfrm rot="0">
              <a:off x="0" y="589528"/>
              <a:ext cx="3570306" cy="8808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700"/>
                </a:lnSpc>
                <a:spcBef>
                  <a:spcPct val="0"/>
                </a:spcBef>
              </a:pPr>
              <a:r>
                <a:rPr lang="en-US" sz="1800" u="none">
                  <a:solidFill>
                    <a:srgbClr val="000000"/>
                  </a:solidFill>
                  <a:latin typeface="Roboto"/>
                </a:rPr>
                <a:t>Elaborate on what you </a:t>
              </a:r>
            </a:p>
            <a:p>
              <a:pPr algn="ctr" marL="0" indent="0" lvl="0">
                <a:lnSpc>
                  <a:spcPts val="2700"/>
                </a:lnSpc>
                <a:spcBef>
                  <a:spcPct val="0"/>
                </a:spcBef>
              </a:pPr>
              <a:r>
                <a:rPr lang="en-US" sz="1800" u="none">
                  <a:solidFill>
                    <a:srgbClr val="000000"/>
                  </a:solidFill>
                  <a:latin typeface="Roboto"/>
                </a:rPr>
                <a:t>want to discuss. </a:t>
              </a:r>
            </a:p>
          </p:txBody>
        </p:sp>
      </p:grpSp>
      <p:grpSp>
        <p:nvGrpSpPr>
          <p:cNvPr name="Group 40" id="40"/>
          <p:cNvGrpSpPr/>
          <p:nvPr/>
        </p:nvGrpSpPr>
        <p:grpSpPr>
          <a:xfrm rot="0">
            <a:off x="7482690" y="3523444"/>
            <a:ext cx="2677730" cy="1102746"/>
            <a:chOff x="0" y="0"/>
            <a:chExt cx="3570306" cy="1470328"/>
          </a:xfrm>
        </p:grpSpPr>
        <p:sp>
          <p:nvSpPr>
            <p:cNvPr name="TextBox 41" id="41"/>
            <p:cNvSpPr txBox="true"/>
            <p:nvPr/>
          </p:nvSpPr>
          <p:spPr>
            <a:xfrm rot="0">
              <a:off x="197649" y="-38100"/>
              <a:ext cx="3124208" cy="5165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120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000000"/>
                  </a:solidFill>
                  <a:latin typeface="Roboto Bold"/>
                </a:rPr>
                <a:t>Add a main point</a:t>
              </a:r>
            </a:p>
          </p:txBody>
        </p:sp>
        <p:sp>
          <p:nvSpPr>
            <p:cNvPr name="TextBox 42" id="42"/>
            <p:cNvSpPr txBox="true"/>
            <p:nvPr/>
          </p:nvSpPr>
          <p:spPr>
            <a:xfrm rot="0">
              <a:off x="0" y="589528"/>
              <a:ext cx="3570306" cy="8808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700"/>
                </a:lnSpc>
                <a:spcBef>
                  <a:spcPct val="0"/>
                </a:spcBef>
              </a:pPr>
              <a:r>
                <a:rPr lang="en-US" sz="1800" u="none">
                  <a:solidFill>
                    <a:srgbClr val="000000"/>
                  </a:solidFill>
                  <a:latin typeface="Roboto"/>
                </a:rPr>
                <a:t>Elaborate on what you </a:t>
              </a:r>
            </a:p>
            <a:p>
              <a:pPr algn="ctr" marL="0" indent="0" lvl="0">
                <a:lnSpc>
                  <a:spcPts val="2700"/>
                </a:lnSpc>
                <a:spcBef>
                  <a:spcPct val="0"/>
                </a:spcBef>
              </a:pPr>
              <a:r>
                <a:rPr lang="en-US" sz="1800" u="none">
                  <a:solidFill>
                    <a:srgbClr val="000000"/>
                  </a:solidFill>
                  <a:latin typeface="Roboto"/>
                </a:rPr>
                <a:t>want to discuss. </a:t>
              </a:r>
            </a:p>
          </p:txBody>
        </p:sp>
      </p:grpSp>
      <p:grpSp>
        <p:nvGrpSpPr>
          <p:cNvPr name="Group 43" id="43"/>
          <p:cNvGrpSpPr/>
          <p:nvPr/>
        </p:nvGrpSpPr>
        <p:grpSpPr>
          <a:xfrm rot="0">
            <a:off x="13847277" y="7238602"/>
            <a:ext cx="2677730" cy="1102746"/>
            <a:chOff x="0" y="0"/>
            <a:chExt cx="3570306" cy="1470328"/>
          </a:xfrm>
        </p:grpSpPr>
        <p:sp>
          <p:nvSpPr>
            <p:cNvPr name="TextBox 44" id="44"/>
            <p:cNvSpPr txBox="true"/>
            <p:nvPr/>
          </p:nvSpPr>
          <p:spPr>
            <a:xfrm rot="0">
              <a:off x="197649" y="-38100"/>
              <a:ext cx="3124208" cy="5165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120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000000"/>
                  </a:solidFill>
                  <a:latin typeface="Roboto Bold"/>
                </a:rPr>
                <a:t>Add a main point</a:t>
              </a:r>
            </a:p>
          </p:txBody>
        </p:sp>
        <p:sp>
          <p:nvSpPr>
            <p:cNvPr name="TextBox 45" id="45"/>
            <p:cNvSpPr txBox="true"/>
            <p:nvPr/>
          </p:nvSpPr>
          <p:spPr>
            <a:xfrm rot="0">
              <a:off x="0" y="589528"/>
              <a:ext cx="3570306" cy="8808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700"/>
                </a:lnSpc>
                <a:spcBef>
                  <a:spcPct val="0"/>
                </a:spcBef>
              </a:pPr>
              <a:r>
                <a:rPr lang="en-US" sz="1800" u="none">
                  <a:solidFill>
                    <a:srgbClr val="000000"/>
                  </a:solidFill>
                  <a:latin typeface="Roboto"/>
                </a:rPr>
                <a:t>Elaborate on what you </a:t>
              </a:r>
            </a:p>
            <a:p>
              <a:pPr algn="ctr" marL="0" indent="0" lvl="0">
                <a:lnSpc>
                  <a:spcPts val="2700"/>
                </a:lnSpc>
                <a:spcBef>
                  <a:spcPct val="0"/>
                </a:spcBef>
              </a:pPr>
              <a:r>
                <a:rPr lang="en-US" sz="1800" u="none">
                  <a:solidFill>
                    <a:srgbClr val="000000"/>
                  </a:solidFill>
                  <a:latin typeface="Roboto"/>
                </a:rPr>
                <a:t>want to discuss. </a:t>
              </a:r>
            </a:p>
          </p:txBody>
        </p:sp>
      </p:grpSp>
      <p:pic>
        <p:nvPicPr>
          <p:cNvPr name="Picture 46" id="46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234899" y="6339753"/>
            <a:ext cx="383143" cy="574192"/>
          </a:xfrm>
          <a:prstGeom prst="rect">
            <a:avLst/>
          </a:prstGeom>
        </p:spPr>
      </p:pic>
      <p:pic>
        <p:nvPicPr>
          <p:cNvPr name="Picture 47" id="47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083659" y="8905951"/>
            <a:ext cx="385112" cy="532190"/>
          </a:xfrm>
          <a:prstGeom prst="rect">
            <a:avLst/>
          </a:prstGeom>
        </p:spPr>
      </p:pic>
      <p:pic>
        <p:nvPicPr>
          <p:cNvPr name="Picture 48" id="48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5318042" y="6360411"/>
            <a:ext cx="513836" cy="490480"/>
          </a:xfrm>
          <a:prstGeom prst="rect">
            <a:avLst/>
          </a:prstGeom>
        </p:spPr>
      </p:pic>
      <p:pic>
        <p:nvPicPr>
          <p:cNvPr name="Picture 49" id="49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601125" y="5143500"/>
            <a:ext cx="440859" cy="53763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55E5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name="Table 2" id="2"/>
          <p:cNvGraphicFramePr>
            <a:graphicFrameLocks noGrp="true"/>
          </p:cNvGraphicFramePr>
          <p:nvPr/>
        </p:nvGraphicFramePr>
        <p:xfrm>
          <a:off x="1028700" y="3193557"/>
          <a:ext cx="16176684" cy="6351413"/>
        </p:xfrm>
        <a:graphic>
          <a:graphicData uri="http://schemas.openxmlformats.org/drawingml/2006/table">
            <a:tbl>
              <a:tblPr/>
              <a:tblGrid>
                <a:gridCol w="1678932"/>
                <a:gridCol w="1208146"/>
                <a:gridCol w="1208146"/>
                <a:gridCol w="1208146"/>
                <a:gridCol w="1208146"/>
                <a:gridCol w="1208146"/>
                <a:gridCol w="1208146"/>
                <a:gridCol w="1208146"/>
                <a:gridCol w="1208146"/>
                <a:gridCol w="1208146"/>
                <a:gridCol w="1208146"/>
                <a:gridCol w="1208146"/>
                <a:gridCol w="1208146"/>
              </a:tblGrid>
              <a:tr h="765481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800">
                          <a:solidFill>
                            <a:srgbClr val="055E5C"/>
                          </a:solidFill>
                          <a:latin typeface="Roboto Bold"/>
                        </a:rPr>
                        <a:t>YEAR</a:t>
                      </a:r>
                      <a:endParaRPr lang="en-US" sz="1100"/>
                    </a:p>
                  </a:txBody>
                  <a:tcPr>
                    <a:lnL cmpd="sng" algn="ctr" cap="flat" w="38513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513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513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800">
                          <a:solidFill>
                            <a:srgbClr val="055E5C"/>
                          </a:solidFill>
                          <a:latin typeface="Roboto Bold"/>
                        </a:rPr>
                        <a:t>JAN</a:t>
                      </a:r>
                      <a:endParaRPr lang="en-US" sz="1100"/>
                    </a:p>
                  </a:txBody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513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513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800">
                          <a:solidFill>
                            <a:srgbClr val="055E5C"/>
                          </a:solidFill>
                          <a:latin typeface="Roboto Bold"/>
                        </a:rPr>
                        <a:t>FEB</a:t>
                      </a:r>
                      <a:endParaRPr lang="en-US" sz="1100"/>
                    </a:p>
                  </a:txBody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513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513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800">
                          <a:solidFill>
                            <a:srgbClr val="055E5C"/>
                          </a:solidFill>
                          <a:latin typeface="Roboto Bold"/>
                        </a:rPr>
                        <a:t>MAR</a:t>
                      </a:r>
                      <a:endParaRPr lang="en-US" sz="1100"/>
                    </a:p>
                  </a:txBody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513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513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800">
                          <a:solidFill>
                            <a:srgbClr val="055E5C"/>
                          </a:solidFill>
                          <a:latin typeface="Roboto Bold"/>
                        </a:rPr>
                        <a:t>APRIL</a:t>
                      </a:r>
                      <a:endParaRPr lang="en-US" sz="1100"/>
                    </a:p>
                  </a:txBody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513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513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800">
                          <a:solidFill>
                            <a:srgbClr val="055E5C"/>
                          </a:solidFill>
                          <a:latin typeface="Roboto Bold"/>
                        </a:rPr>
                        <a:t>MAY</a:t>
                      </a:r>
                      <a:endParaRPr lang="en-US" sz="1100"/>
                    </a:p>
                  </a:txBody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513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513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800">
                          <a:solidFill>
                            <a:srgbClr val="055E5C"/>
                          </a:solidFill>
                          <a:latin typeface="Roboto Bold"/>
                        </a:rPr>
                        <a:t>JUNE</a:t>
                      </a:r>
                      <a:endParaRPr lang="en-US" sz="1100"/>
                    </a:p>
                  </a:txBody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513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513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800">
                          <a:solidFill>
                            <a:srgbClr val="055E5C"/>
                          </a:solidFill>
                          <a:latin typeface="Roboto Bold"/>
                        </a:rPr>
                        <a:t>JULY</a:t>
                      </a:r>
                      <a:endParaRPr lang="en-US" sz="1100"/>
                    </a:p>
                  </a:txBody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513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513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800">
                          <a:solidFill>
                            <a:srgbClr val="055E5C"/>
                          </a:solidFill>
                          <a:latin typeface="Roboto Bold"/>
                        </a:rPr>
                        <a:t>AUG</a:t>
                      </a:r>
                      <a:endParaRPr lang="en-US" sz="1100"/>
                    </a:p>
                  </a:txBody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513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513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800">
                          <a:solidFill>
                            <a:srgbClr val="055E5C"/>
                          </a:solidFill>
                          <a:latin typeface="Roboto Bold"/>
                        </a:rPr>
                        <a:t>SEPT</a:t>
                      </a:r>
                      <a:endParaRPr lang="en-US" sz="1100"/>
                    </a:p>
                  </a:txBody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513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513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800">
                          <a:solidFill>
                            <a:srgbClr val="055E5C"/>
                          </a:solidFill>
                          <a:latin typeface="Roboto Bold"/>
                        </a:rPr>
                        <a:t>OCT</a:t>
                      </a:r>
                      <a:endParaRPr lang="en-US" sz="1100"/>
                    </a:p>
                  </a:txBody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513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513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800">
                          <a:solidFill>
                            <a:srgbClr val="055E5C"/>
                          </a:solidFill>
                          <a:latin typeface="Roboto Bold"/>
                        </a:rPr>
                        <a:t>NOV</a:t>
                      </a:r>
                      <a:endParaRPr lang="en-US" sz="1100"/>
                    </a:p>
                  </a:txBody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513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513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800">
                          <a:solidFill>
                            <a:srgbClr val="055E5C"/>
                          </a:solidFill>
                          <a:latin typeface="Roboto Bold"/>
                        </a:rPr>
                        <a:t>DEC</a:t>
                      </a:r>
                      <a:endParaRPr lang="en-US" sz="1100"/>
                    </a:p>
                  </a:txBody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513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513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513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401397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800">
                          <a:solidFill>
                            <a:srgbClr val="055E5C"/>
                          </a:solidFill>
                          <a:latin typeface="Roboto"/>
                        </a:rPr>
                        <a:t>Action Point</a:t>
                      </a:r>
                      <a:endParaRPr lang="en-US" sz="1100"/>
                    </a:p>
                  </a:txBody>
                  <a:tcPr>
                    <a:lnL cmpd="sng" algn="ctr" cap="flat" w="38513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513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513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513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513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513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513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513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513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513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513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513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513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513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513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396405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800">
                          <a:solidFill>
                            <a:srgbClr val="055E5C"/>
                          </a:solidFill>
                          <a:latin typeface="Roboto"/>
                        </a:rPr>
                        <a:t>Action Point</a:t>
                      </a:r>
                      <a:endParaRPr lang="en-US" sz="1100"/>
                    </a:p>
                  </a:txBody>
                  <a:tcPr>
                    <a:lnL cmpd="sng" algn="ctr" cap="flat" w="38513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513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396405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800">
                          <a:solidFill>
                            <a:srgbClr val="055E5C"/>
                          </a:solidFill>
                          <a:latin typeface="Roboto"/>
                        </a:rPr>
                        <a:t>Action Point</a:t>
                      </a:r>
                      <a:endParaRPr lang="en-US" sz="1100"/>
                    </a:p>
                  </a:txBody>
                  <a:tcPr>
                    <a:lnL cmpd="sng" algn="ctr" cap="flat" w="38513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513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391725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800">
                          <a:solidFill>
                            <a:srgbClr val="055E5C"/>
                          </a:solidFill>
                          <a:latin typeface="Roboto"/>
                        </a:rPr>
                        <a:t>Action Point</a:t>
                      </a:r>
                      <a:endParaRPr lang="en-US" sz="1100"/>
                    </a:p>
                  </a:txBody>
                  <a:tcPr>
                    <a:lnL cmpd="sng" algn="ctr" cap="flat" w="38513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256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256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256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256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256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256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256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256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256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256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256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256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513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256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name="AutoShape 3" id="3"/>
          <p:cNvSpPr/>
          <p:nvPr/>
        </p:nvSpPr>
        <p:spPr>
          <a:xfrm rot="0">
            <a:off x="2773511" y="4627653"/>
            <a:ext cx="4679123" cy="0"/>
          </a:xfrm>
          <a:prstGeom prst="line">
            <a:avLst/>
          </a:prstGeom>
          <a:ln cap="flat" w="285750">
            <a:solidFill>
              <a:srgbClr val="C5AED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" id="4"/>
          <p:cNvSpPr/>
          <p:nvPr/>
        </p:nvSpPr>
        <p:spPr>
          <a:xfrm rot="0">
            <a:off x="6466863" y="5908298"/>
            <a:ext cx="4679123" cy="0"/>
          </a:xfrm>
          <a:prstGeom prst="line">
            <a:avLst/>
          </a:prstGeom>
          <a:ln cap="flat" w="285750">
            <a:solidFill>
              <a:srgbClr val="C5AED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5" id="5"/>
          <p:cNvSpPr/>
          <p:nvPr/>
        </p:nvSpPr>
        <p:spPr>
          <a:xfrm rot="0">
            <a:off x="10073426" y="7327803"/>
            <a:ext cx="4679123" cy="0"/>
          </a:xfrm>
          <a:prstGeom prst="line">
            <a:avLst/>
          </a:prstGeom>
          <a:ln cap="flat" w="285750">
            <a:solidFill>
              <a:srgbClr val="C5AED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6" id="6"/>
          <p:cNvSpPr/>
          <p:nvPr/>
        </p:nvSpPr>
        <p:spPr>
          <a:xfrm rot="0">
            <a:off x="12580177" y="8751126"/>
            <a:ext cx="4171309" cy="0"/>
          </a:xfrm>
          <a:prstGeom prst="line">
            <a:avLst/>
          </a:prstGeom>
          <a:ln cap="flat" w="285750">
            <a:solidFill>
              <a:srgbClr val="C5AED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7" id="7"/>
          <p:cNvSpPr txBox="true"/>
          <p:nvPr/>
        </p:nvSpPr>
        <p:spPr>
          <a:xfrm rot="0">
            <a:off x="1102296" y="838200"/>
            <a:ext cx="10757187" cy="1143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9000"/>
              </a:lnSpc>
            </a:pPr>
            <a:r>
              <a:rPr lang="en-US" sz="7500">
                <a:solidFill>
                  <a:srgbClr val="FFFFFF"/>
                </a:solidFill>
                <a:latin typeface="Paytone One"/>
              </a:rPr>
              <a:t>Add a Roadmap Page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102296" y="2103201"/>
            <a:ext cx="8535221" cy="574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550"/>
              </a:lnSpc>
            </a:pPr>
            <a:r>
              <a:rPr lang="en-US" sz="3500">
                <a:solidFill>
                  <a:srgbClr val="FFFFFF"/>
                </a:solidFill>
                <a:latin typeface="Roboto"/>
              </a:rPr>
              <a:t>Elaborate on the data you want to discuss. </a:t>
            </a:r>
          </a:p>
        </p:txBody>
      </p:sp>
      <p:pic>
        <p:nvPicPr>
          <p:cNvPr name="Picture 9" id="9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14895674" y="1203228"/>
            <a:ext cx="925093" cy="947598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3481776" y="1213749"/>
            <a:ext cx="937077" cy="937077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16297587" y="1168890"/>
            <a:ext cx="907797" cy="907797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name="Table 2" id="2"/>
          <p:cNvGraphicFramePr>
            <a:graphicFrameLocks noGrp="true"/>
          </p:cNvGraphicFramePr>
          <p:nvPr/>
        </p:nvGraphicFramePr>
        <p:xfrm>
          <a:off x="1028700" y="3658801"/>
          <a:ext cx="16230600" cy="5234202"/>
        </p:xfrm>
        <a:graphic>
          <a:graphicData uri="http://schemas.openxmlformats.org/drawingml/2006/table">
            <a:tbl>
              <a:tblPr/>
              <a:tblGrid>
                <a:gridCol w="2349321"/>
                <a:gridCol w="2313546"/>
                <a:gridCol w="2313546"/>
                <a:gridCol w="2313546"/>
                <a:gridCol w="2313546"/>
                <a:gridCol w="2313546"/>
                <a:gridCol w="2313546"/>
              </a:tblGrid>
              <a:tr h="766228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800">
                          <a:solidFill>
                            <a:srgbClr val="FFFFFF"/>
                          </a:solidFill>
                          <a:latin typeface="Open Sauce Bold"/>
                        </a:rPr>
                        <a:t>YEAR</a:t>
                      </a:r>
                      <a:endParaRPr lang="en-US" sz="1100"/>
                    </a:p>
                  </a:txBody>
                  <a:tcPr>
                    <a:lnL cmpd="sng" algn="ctr" cap="flat" w="38513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513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513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5E5C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800">
                          <a:solidFill>
                            <a:srgbClr val="FFFFFF"/>
                          </a:solidFill>
                          <a:latin typeface="Open Sauce Bold"/>
                        </a:rPr>
                        <a:t>MONTH 1</a:t>
                      </a:r>
                      <a:endParaRPr lang="en-US" sz="1100"/>
                    </a:p>
                  </a:txBody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513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513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AEDC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800">
                          <a:solidFill>
                            <a:srgbClr val="FFFFFF"/>
                          </a:solidFill>
                          <a:latin typeface="Open Sauce Bold"/>
                        </a:rPr>
                        <a:t>MONTH 2</a:t>
                      </a:r>
                      <a:endParaRPr lang="en-US" sz="1100"/>
                    </a:p>
                  </a:txBody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513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513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AEDC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800">
                          <a:solidFill>
                            <a:srgbClr val="FFFFFF"/>
                          </a:solidFill>
                          <a:latin typeface="Open Sauce Bold"/>
                        </a:rPr>
                        <a:t>MONTH 3</a:t>
                      </a:r>
                      <a:endParaRPr lang="en-US" sz="1100"/>
                    </a:p>
                  </a:txBody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513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513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AEDC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800">
                          <a:solidFill>
                            <a:srgbClr val="FFFFFF"/>
                          </a:solidFill>
                          <a:latin typeface="Open Sauce Bold"/>
                        </a:rPr>
                        <a:t>MONTH 4</a:t>
                      </a:r>
                      <a:endParaRPr lang="en-US" sz="1100"/>
                    </a:p>
                  </a:txBody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513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513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AEDC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800">
                          <a:solidFill>
                            <a:srgbClr val="FFFFFF"/>
                          </a:solidFill>
                          <a:latin typeface="Open Sauce Bold"/>
                        </a:rPr>
                        <a:t>MONTH 5</a:t>
                      </a:r>
                      <a:endParaRPr lang="en-US" sz="1100"/>
                    </a:p>
                  </a:txBody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513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513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AEDC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800">
                          <a:solidFill>
                            <a:srgbClr val="FFFFFF"/>
                          </a:solidFill>
                          <a:latin typeface="Open Sauce Bold"/>
                        </a:rPr>
                        <a:t>MONTH 6</a:t>
                      </a:r>
                      <a:endParaRPr lang="en-US" sz="1100"/>
                    </a:p>
                  </a:txBody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513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513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AEDC"/>
                    </a:solidFill>
                  </a:tcPr>
                </a:tc>
              </a:tr>
              <a:tr h="1121405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800">
                          <a:solidFill>
                            <a:srgbClr val="FFFFFF"/>
                          </a:solidFill>
                          <a:latin typeface="Open Sauce Bold"/>
                        </a:rPr>
                        <a:t>Action Point</a:t>
                      </a:r>
                      <a:endParaRPr lang="en-US" sz="1100"/>
                    </a:p>
                  </a:txBody>
                  <a:tcPr>
                    <a:lnL cmpd="sng" algn="ctr" cap="flat" w="38513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513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5E5C"/>
                    </a:solidFill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513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513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513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513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513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513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16409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800">
                          <a:solidFill>
                            <a:srgbClr val="FFFFFF"/>
                          </a:solidFill>
                          <a:latin typeface="Open Sauce Bold"/>
                        </a:rPr>
                        <a:t>Action Point</a:t>
                      </a:r>
                      <a:endParaRPr lang="en-US" sz="1100"/>
                    </a:p>
                  </a:txBody>
                  <a:tcPr>
                    <a:lnL cmpd="sng" algn="ctr" cap="flat" w="38513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5E5C"/>
                    </a:solidFill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16409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800">
                          <a:solidFill>
                            <a:srgbClr val="FFFFFF"/>
                          </a:solidFill>
                          <a:latin typeface="Open Sauce Bold"/>
                        </a:rPr>
                        <a:t>Action Point</a:t>
                      </a:r>
                      <a:endParaRPr lang="en-US" sz="1100"/>
                    </a:p>
                  </a:txBody>
                  <a:tcPr>
                    <a:lnL cmpd="sng" algn="ctr" cap="flat" w="38513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5E5C"/>
                    </a:solidFill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13750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800">
                          <a:solidFill>
                            <a:srgbClr val="FFFFFF"/>
                          </a:solidFill>
                          <a:latin typeface="Open Sauce Bold"/>
                        </a:rPr>
                        <a:t>Action Point</a:t>
                      </a:r>
                      <a:endParaRPr lang="en-US" sz="1100"/>
                    </a:p>
                  </a:txBody>
                  <a:tcPr>
                    <a:lnL cmpd="sng" algn="ctr" cap="flat" w="38513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256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5E5C"/>
                    </a:solidFill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256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256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256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256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256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cPr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256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</a:tr>
            </a:tbl>
          </a:graphicData>
        </a:graphic>
      </p:graphicFrame>
      <p:sp>
        <p:nvSpPr>
          <p:cNvPr name="TextBox 3" id="3"/>
          <p:cNvSpPr txBox="true"/>
          <p:nvPr/>
        </p:nvSpPr>
        <p:spPr>
          <a:xfrm rot="0">
            <a:off x="1102296" y="838200"/>
            <a:ext cx="10757187" cy="1143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9000"/>
              </a:lnSpc>
            </a:pPr>
            <a:r>
              <a:rPr lang="en-US" sz="7500">
                <a:solidFill>
                  <a:srgbClr val="055E5C"/>
                </a:solidFill>
                <a:latin typeface="Paytone One"/>
              </a:rPr>
              <a:t>Add a Roadmap Page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102296" y="2103201"/>
            <a:ext cx="8535221" cy="574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550"/>
              </a:lnSpc>
            </a:pPr>
            <a:r>
              <a:rPr lang="en-US" sz="3500">
                <a:solidFill>
                  <a:srgbClr val="000000"/>
                </a:solidFill>
                <a:latin typeface="Roboto"/>
              </a:rPr>
              <a:t>Elaborate on the data you want to discuss. 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55E5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1028700"/>
            <a:ext cx="11684412" cy="1143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9000"/>
              </a:lnSpc>
              <a:spcBef>
                <a:spcPct val="0"/>
              </a:spcBef>
            </a:pPr>
            <a:r>
              <a:rPr lang="en-US" sz="7500" u="none">
                <a:solidFill>
                  <a:srgbClr val="FFFFFF"/>
                </a:solidFill>
                <a:latin typeface="Paytone One"/>
              </a:rPr>
              <a:t>Write your topic or idea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11920865" y="2873071"/>
            <a:ext cx="4809682" cy="6642255"/>
            <a:chOff x="0" y="0"/>
            <a:chExt cx="1266748" cy="1749400"/>
          </a:xfrm>
        </p:grpSpPr>
        <p:sp>
          <p:nvSpPr>
            <p:cNvPr name="Freeform 4" id="4"/>
            <p:cNvSpPr/>
            <p:nvPr/>
          </p:nvSpPr>
          <p:spPr>
            <a:xfrm>
              <a:off x="0" y="0"/>
              <a:ext cx="1266748" cy="1749400"/>
            </a:xfrm>
            <a:custGeom>
              <a:avLst/>
              <a:gdLst/>
              <a:ahLst/>
              <a:cxnLst/>
              <a:rect r="r" b="b" t="t" l="l"/>
              <a:pathLst>
                <a:path h="1749400" w="1266748">
                  <a:moveTo>
                    <a:pt x="82092" y="0"/>
                  </a:moveTo>
                  <a:lnTo>
                    <a:pt x="1184655" y="0"/>
                  </a:lnTo>
                  <a:cubicBezTo>
                    <a:pt x="1229994" y="0"/>
                    <a:pt x="1266748" y="36754"/>
                    <a:pt x="1266748" y="82092"/>
                  </a:cubicBezTo>
                  <a:lnTo>
                    <a:pt x="1266748" y="1667308"/>
                  </a:lnTo>
                  <a:cubicBezTo>
                    <a:pt x="1266748" y="1712646"/>
                    <a:pt x="1229994" y="1749400"/>
                    <a:pt x="1184655" y="1749400"/>
                  </a:cubicBezTo>
                  <a:lnTo>
                    <a:pt x="82092" y="1749400"/>
                  </a:lnTo>
                  <a:cubicBezTo>
                    <a:pt x="36754" y="1749400"/>
                    <a:pt x="0" y="1712646"/>
                    <a:pt x="0" y="1667308"/>
                  </a:cubicBezTo>
                  <a:lnTo>
                    <a:pt x="0" y="82092"/>
                  </a:lnTo>
                  <a:cubicBezTo>
                    <a:pt x="0" y="36754"/>
                    <a:pt x="36754" y="0"/>
                    <a:pt x="82092" y="0"/>
                  </a:cubicBezTo>
                  <a:close/>
                </a:path>
              </a:pathLst>
            </a:custGeom>
            <a:solidFill>
              <a:srgbClr val="FFF0C2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pic>
        <p:nvPicPr>
          <p:cNvPr name="Picture 6" id="6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302984" y="3896278"/>
            <a:ext cx="2045443" cy="2494443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-2619707" y="7808079"/>
            <a:ext cx="5239414" cy="5202043"/>
          </a:xfrm>
          <a:prstGeom prst="rect">
            <a:avLst/>
          </a:prstGeom>
        </p:spPr>
      </p:pic>
      <p:grpSp>
        <p:nvGrpSpPr>
          <p:cNvPr name="Group 8" id="8"/>
          <p:cNvGrpSpPr/>
          <p:nvPr/>
        </p:nvGrpSpPr>
        <p:grpSpPr>
          <a:xfrm rot="0">
            <a:off x="1028700" y="2873071"/>
            <a:ext cx="4809682" cy="6642255"/>
            <a:chOff x="0" y="0"/>
            <a:chExt cx="6412910" cy="8856340"/>
          </a:xfrm>
        </p:grpSpPr>
        <p:grpSp>
          <p:nvGrpSpPr>
            <p:cNvPr name="Group 9" id="9"/>
            <p:cNvGrpSpPr/>
            <p:nvPr/>
          </p:nvGrpSpPr>
          <p:grpSpPr>
            <a:xfrm rot="0">
              <a:off x="0" y="0"/>
              <a:ext cx="6412910" cy="8856340"/>
              <a:chOff x="0" y="0"/>
              <a:chExt cx="1266748" cy="1749400"/>
            </a:xfrm>
          </p:grpSpPr>
          <p:sp>
            <p:nvSpPr>
              <p:cNvPr name="Freeform 10" id="10"/>
              <p:cNvSpPr/>
              <p:nvPr/>
            </p:nvSpPr>
            <p:spPr>
              <a:xfrm>
                <a:off x="0" y="0"/>
                <a:ext cx="1266748" cy="1749400"/>
              </a:xfrm>
              <a:custGeom>
                <a:avLst/>
                <a:gdLst/>
                <a:ahLst/>
                <a:cxnLst/>
                <a:rect r="r" b="b" t="t" l="l"/>
                <a:pathLst>
                  <a:path h="1749400" w="1266748">
                    <a:moveTo>
                      <a:pt x="82092" y="0"/>
                    </a:moveTo>
                    <a:lnTo>
                      <a:pt x="1184655" y="0"/>
                    </a:lnTo>
                    <a:cubicBezTo>
                      <a:pt x="1229994" y="0"/>
                      <a:pt x="1266748" y="36754"/>
                      <a:pt x="1266748" y="82092"/>
                    </a:cubicBezTo>
                    <a:lnTo>
                      <a:pt x="1266748" y="1667308"/>
                    </a:lnTo>
                    <a:cubicBezTo>
                      <a:pt x="1266748" y="1712646"/>
                      <a:pt x="1229994" y="1749400"/>
                      <a:pt x="1184655" y="1749400"/>
                    </a:cubicBezTo>
                    <a:lnTo>
                      <a:pt x="82092" y="1749400"/>
                    </a:lnTo>
                    <a:cubicBezTo>
                      <a:pt x="36754" y="1749400"/>
                      <a:pt x="0" y="1712646"/>
                      <a:pt x="0" y="1667308"/>
                    </a:cubicBezTo>
                    <a:lnTo>
                      <a:pt x="0" y="82092"/>
                    </a:lnTo>
                    <a:cubicBezTo>
                      <a:pt x="0" y="36754"/>
                      <a:pt x="36754" y="0"/>
                      <a:pt x="82092" y="0"/>
                    </a:cubicBezTo>
                    <a:close/>
                  </a:path>
                </a:pathLst>
              </a:custGeom>
              <a:solidFill>
                <a:srgbClr val="FFF0C2"/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0" y="-66675"/>
                <a:ext cx="812800" cy="8794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150"/>
                  </a:lnSpc>
                </a:pPr>
              </a:p>
            </p:txBody>
          </p:sp>
        </p:grpSp>
        <p:sp>
          <p:nvSpPr>
            <p:cNvPr name="TextBox 12" id="12"/>
            <p:cNvSpPr txBox="true"/>
            <p:nvPr/>
          </p:nvSpPr>
          <p:spPr>
            <a:xfrm rot="0">
              <a:off x="957405" y="5829679"/>
              <a:ext cx="4319709" cy="6595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3839"/>
                </a:lnSpc>
                <a:spcBef>
                  <a:spcPct val="0"/>
                </a:spcBef>
              </a:pPr>
              <a:r>
                <a:rPr lang="en-US" sz="3199" u="none">
                  <a:solidFill>
                    <a:srgbClr val="000000"/>
                  </a:solidFill>
                  <a:latin typeface="Roboto Bold"/>
                </a:rPr>
                <a:t>Add a main point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755960" y="6561075"/>
              <a:ext cx="4722599" cy="108021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000000"/>
                  </a:solidFill>
                  <a:latin typeface="Roboto"/>
                </a:rPr>
                <a:t>Briefly elaborate on what </a:t>
              </a:r>
            </a:p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000000"/>
                  </a:solidFill>
                  <a:latin typeface="Roboto"/>
                </a:rPr>
                <a:t>you want to discuss. </a:t>
              </a:r>
            </a:p>
          </p:txBody>
        </p:sp>
        <p:sp>
          <p:nvSpPr>
            <p:cNvPr name="AutoShape 14" id="14"/>
            <p:cNvSpPr/>
            <p:nvPr/>
          </p:nvSpPr>
          <p:spPr>
            <a:xfrm rot="-10800000">
              <a:off x="606102" y="5437757"/>
              <a:ext cx="4996916" cy="0"/>
            </a:xfrm>
            <a:prstGeom prst="line">
              <a:avLst/>
            </a:prstGeom>
            <a:ln cap="flat" w="101600">
              <a:solidFill>
                <a:srgbClr val="C5AEDC"/>
              </a:solidFill>
              <a:prstDash val="solid"/>
              <a:headEnd type="none" len="sm" w="sm"/>
              <a:tailEnd type="none" len="sm" w="sm"/>
            </a:ln>
          </p:spPr>
        </p:sp>
        <p:pic>
          <p:nvPicPr>
            <p:cNvPr name="Picture 15" id="15"/>
            <p:cNvPicPr>
              <a:picLocks noChangeAspect="true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1841814" y="1211228"/>
              <a:ext cx="2525490" cy="3260609"/>
            </a:xfrm>
            <a:prstGeom prst="rect">
              <a:avLst/>
            </a:prstGeom>
          </p:spPr>
        </p:pic>
      </p:grpSp>
      <p:grpSp>
        <p:nvGrpSpPr>
          <p:cNvPr name="Group 16" id="16"/>
          <p:cNvGrpSpPr/>
          <p:nvPr/>
        </p:nvGrpSpPr>
        <p:grpSpPr>
          <a:xfrm rot="0">
            <a:off x="6473008" y="2873071"/>
            <a:ext cx="4809682" cy="6642255"/>
            <a:chOff x="0" y="0"/>
            <a:chExt cx="1266748" cy="1749400"/>
          </a:xfrm>
        </p:grpSpPr>
        <p:sp>
          <p:nvSpPr>
            <p:cNvPr name="Freeform 17" id="17"/>
            <p:cNvSpPr/>
            <p:nvPr/>
          </p:nvSpPr>
          <p:spPr>
            <a:xfrm>
              <a:off x="0" y="0"/>
              <a:ext cx="1266748" cy="1749400"/>
            </a:xfrm>
            <a:custGeom>
              <a:avLst/>
              <a:gdLst/>
              <a:ahLst/>
              <a:cxnLst/>
              <a:rect r="r" b="b" t="t" l="l"/>
              <a:pathLst>
                <a:path h="1749400" w="1266748">
                  <a:moveTo>
                    <a:pt x="82092" y="0"/>
                  </a:moveTo>
                  <a:lnTo>
                    <a:pt x="1184655" y="0"/>
                  </a:lnTo>
                  <a:cubicBezTo>
                    <a:pt x="1229994" y="0"/>
                    <a:pt x="1266748" y="36754"/>
                    <a:pt x="1266748" y="82092"/>
                  </a:cubicBezTo>
                  <a:lnTo>
                    <a:pt x="1266748" y="1667308"/>
                  </a:lnTo>
                  <a:cubicBezTo>
                    <a:pt x="1266748" y="1712646"/>
                    <a:pt x="1229994" y="1749400"/>
                    <a:pt x="1184655" y="1749400"/>
                  </a:cubicBezTo>
                  <a:lnTo>
                    <a:pt x="82092" y="1749400"/>
                  </a:lnTo>
                  <a:cubicBezTo>
                    <a:pt x="36754" y="1749400"/>
                    <a:pt x="0" y="1712646"/>
                    <a:pt x="0" y="1667308"/>
                  </a:cubicBezTo>
                  <a:lnTo>
                    <a:pt x="0" y="82092"/>
                  </a:lnTo>
                  <a:cubicBezTo>
                    <a:pt x="0" y="36754"/>
                    <a:pt x="36754" y="0"/>
                    <a:pt x="82092" y="0"/>
                  </a:cubicBezTo>
                  <a:close/>
                </a:path>
              </a:pathLst>
            </a:custGeom>
            <a:solidFill>
              <a:srgbClr val="FFF0C2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66675"/>
              <a:ext cx="812800" cy="8794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150"/>
                </a:lnSpc>
              </a:pPr>
            </a:p>
          </p:txBody>
        </p:sp>
      </p:grpSp>
      <p:sp>
        <p:nvSpPr>
          <p:cNvPr name="TextBox 19" id="19"/>
          <p:cNvSpPr txBox="true"/>
          <p:nvPr/>
        </p:nvSpPr>
        <p:spPr>
          <a:xfrm rot="0">
            <a:off x="7191062" y="7240567"/>
            <a:ext cx="3239782" cy="4994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839"/>
              </a:lnSpc>
              <a:spcBef>
                <a:spcPct val="0"/>
              </a:spcBef>
            </a:pPr>
            <a:r>
              <a:rPr lang="en-US" sz="3199" u="none">
                <a:solidFill>
                  <a:srgbClr val="000000"/>
                </a:solidFill>
                <a:latin typeface="Roboto Bold"/>
              </a:rPr>
              <a:t>Add a main point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7039978" y="7779590"/>
            <a:ext cx="3541949" cy="8244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400" u="none">
                <a:solidFill>
                  <a:srgbClr val="000000"/>
                </a:solidFill>
                <a:latin typeface="Roboto"/>
              </a:rPr>
              <a:t>Briefly elaborate on what </a:t>
            </a:r>
          </a:p>
          <a:p>
            <a:pPr algn="ctr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400" u="none">
                <a:solidFill>
                  <a:srgbClr val="000000"/>
                </a:solidFill>
                <a:latin typeface="Roboto"/>
              </a:rPr>
              <a:t>you want to discuss. </a:t>
            </a:r>
          </a:p>
        </p:txBody>
      </p:sp>
      <p:sp>
        <p:nvSpPr>
          <p:cNvPr name="AutoShape 21" id="21"/>
          <p:cNvSpPr/>
          <p:nvPr/>
        </p:nvSpPr>
        <p:spPr>
          <a:xfrm rot="-10800000">
            <a:off x="6927584" y="6951388"/>
            <a:ext cx="3747687" cy="0"/>
          </a:xfrm>
          <a:prstGeom prst="line">
            <a:avLst/>
          </a:prstGeom>
          <a:ln cap="flat" w="76200">
            <a:solidFill>
              <a:srgbClr val="C5AEDC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22" id="22"/>
          <p:cNvSpPr txBox="true"/>
          <p:nvPr/>
        </p:nvSpPr>
        <p:spPr>
          <a:xfrm rot="0">
            <a:off x="12638919" y="7240567"/>
            <a:ext cx="3239782" cy="4994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839"/>
              </a:lnSpc>
              <a:spcBef>
                <a:spcPct val="0"/>
              </a:spcBef>
            </a:pPr>
            <a:r>
              <a:rPr lang="en-US" sz="3199" u="none">
                <a:solidFill>
                  <a:srgbClr val="000000"/>
                </a:solidFill>
                <a:latin typeface="Roboto Bold"/>
              </a:rPr>
              <a:t>Add a main point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2487835" y="7779590"/>
            <a:ext cx="3541949" cy="8244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400" u="none">
                <a:solidFill>
                  <a:srgbClr val="000000"/>
                </a:solidFill>
                <a:latin typeface="Roboto"/>
              </a:rPr>
              <a:t>Briefly elaborate on what </a:t>
            </a:r>
          </a:p>
          <a:p>
            <a:pPr algn="ctr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400" u="none">
                <a:solidFill>
                  <a:srgbClr val="000000"/>
                </a:solidFill>
                <a:latin typeface="Roboto"/>
              </a:rPr>
              <a:t>you want to discuss. </a:t>
            </a:r>
          </a:p>
        </p:txBody>
      </p:sp>
      <p:sp>
        <p:nvSpPr>
          <p:cNvPr name="AutoShape 24" id="24"/>
          <p:cNvSpPr/>
          <p:nvPr/>
        </p:nvSpPr>
        <p:spPr>
          <a:xfrm rot="-10800000">
            <a:off x="12375441" y="6951388"/>
            <a:ext cx="3747687" cy="0"/>
          </a:xfrm>
          <a:prstGeom prst="line">
            <a:avLst/>
          </a:prstGeom>
          <a:ln cap="flat" w="76200">
            <a:solidFill>
              <a:srgbClr val="C5AEDC"/>
            </a:solidFill>
            <a:prstDash val="solid"/>
            <a:headEnd type="none" len="sm" w="sm"/>
            <a:tailEnd type="none" len="sm" w="sm"/>
          </a:ln>
        </p:spPr>
      </p:sp>
      <p:pic>
        <p:nvPicPr>
          <p:cNvPr name="Picture 25" id="25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772961" y="3896278"/>
            <a:ext cx="2213325" cy="2359164"/>
          </a:xfrm>
          <a:prstGeom prst="rect">
            <a:avLst/>
          </a:prstGeom>
        </p:spPr>
      </p:pic>
      <p:pic>
        <p:nvPicPr>
          <p:cNvPr name="Picture 26" id="26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15668293" y="-2605501"/>
            <a:ext cx="5239414" cy="520204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DAFOLzgLYaI</dc:identifier>
  <dcterms:modified xsi:type="dcterms:W3CDTF">2011-08-01T06:04:30Z</dcterms:modified>
  <cp:revision>1</cp:revision>
  <dc:title>Copia de Green, Yellow and Purple Creative Product Roadmap Presentation</dc:title>
</cp:coreProperties>
</file>