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Abril Fatface"/>
      <p:regular r:id="rId29"/>
    </p:embeddedFont>
    <p:embeddedFont>
      <p:font typeface="Poppins"/>
      <p:regular r:id="rId30"/>
      <p:bold r:id="rId31"/>
      <p:italic r:id="rId32"/>
      <p:boldItalic r:id="rId33"/>
    </p:embeddedFont>
    <p:embeddedFont>
      <p:font typeface="Poppins Light"/>
      <p:regular r:id="rId34"/>
      <p:bold r:id="rId35"/>
      <p:italic r:id="rId36"/>
      <p:boldItalic r:id="rId37"/>
    </p:embeddedFont>
    <p:embeddedFont>
      <p:font typeface="Yeseva One"/>
      <p:regular r:id="rId38"/>
    </p:embeddedFont>
    <p:embeddedFont>
      <p:font typeface="Homemade Apple"/>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brilFatface-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6.xml"/><Relationship Id="rId33" Type="http://schemas.openxmlformats.org/officeDocument/2006/relationships/font" Target="fonts/Poppins-boldItalic.fntdata"/><Relationship Id="rId10" Type="http://schemas.openxmlformats.org/officeDocument/2006/relationships/slide" Target="slides/slide5.xml"/><Relationship Id="rId32" Type="http://schemas.openxmlformats.org/officeDocument/2006/relationships/font" Target="fonts/Poppins-italic.fntdata"/><Relationship Id="rId13" Type="http://schemas.openxmlformats.org/officeDocument/2006/relationships/slide" Target="slides/slide8.xml"/><Relationship Id="rId35" Type="http://schemas.openxmlformats.org/officeDocument/2006/relationships/font" Target="fonts/PoppinsLight-bold.fntdata"/><Relationship Id="rId12" Type="http://schemas.openxmlformats.org/officeDocument/2006/relationships/slide" Target="slides/slide7.xml"/><Relationship Id="rId34" Type="http://schemas.openxmlformats.org/officeDocument/2006/relationships/font" Target="fonts/PoppinsLight-regular.fntdata"/><Relationship Id="rId15" Type="http://schemas.openxmlformats.org/officeDocument/2006/relationships/slide" Target="slides/slide10.xml"/><Relationship Id="rId37" Type="http://schemas.openxmlformats.org/officeDocument/2006/relationships/font" Target="fonts/PoppinsLight-boldItalic.fntdata"/><Relationship Id="rId14" Type="http://schemas.openxmlformats.org/officeDocument/2006/relationships/slide" Target="slides/slide9.xml"/><Relationship Id="rId36" Type="http://schemas.openxmlformats.org/officeDocument/2006/relationships/font" Target="fonts/PoppinsLight-italic.fntdata"/><Relationship Id="rId17" Type="http://schemas.openxmlformats.org/officeDocument/2006/relationships/slide" Target="slides/slide12.xml"/><Relationship Id="rId39" Type="http://schemas.openxmlformats.org/officeDocument/2006/relationships/font" Target="fonts/HomemadeApple-regular.fntdata"/><Relationship Id="rId16" Type="http://schemas.openxmlformats.org/officeDocument/2006/relationships/slide" Target="slides/slide11.xml"/><Relationship Id="rId38" Type="http://schemas.openxmlformats.org/officeDocument/2006/relationships/font" Target="fonts/YesevaOn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7b839050b1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27b839050b1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7b839050b1_0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7b839050b1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7b839050b1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27b839050b1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3.png"/><Relationship Id="rId10" Type="http://schemas.openxmlformats.org/officeDocument/2006/relationships/image" Target="../media/image1.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idx="1" type="subTitle"/>
          </p:nvPr>
        </p:nvSpPr>
        <p:spPr>
          <a:xfrm>
            <a:off x="477375" y="4358175"/>
            <a:ext cx="7047900" cy="586500"/>
          </a:xfrm>
          <a:prstGeom prst="rect">
            <a:avLst/>
          </a:prstGeom>
          <a:solidFill>
            <a:schemeClr val="accent1"/>
          </a:solidFill>
        </p:spPr>
        <p:txBody>
          <a:bodyPr anchorCtr="0" anchor="ctr" bIns="121900" lIns="121900" spcFirstLastPara="1" rIns="121900" wrap="square" tIns="121900">
            <a:noAutofit/>
          </a:bodyPr>
          <a:lstStyle>
            <a:lvl1pPr lvl="0">
              <a:lnSpc>
                <a:spcPct val="100000"/>
              </a:lnSpc>
              <a:spcBef>
                <a:spcPts val="0"/>
              </a:spcBef>
              <a:spcAft>
                <a:spcPts val="0"/>
              </a:spcAft>
              <a:buClr>
                <a:schemeClr val="lt1"/>
              </a:buClr>
              <a:buSzPts val="1800"/>
              <a:buNone/>
              <a:defRPr>
                <a:solidFill>
                  <a:schemeClr val="lt1"/>
                </a:solidFill>
              </a:defRPr>
            </a:lvl1pPr>
            <a:lvl2pPr lvl="1">
              <a:spcBef>
                <a:spcPts val="0"/>
              </a:spcBef>
              <a:spcAft>
                <a:spcPts val="0"/>
              </a:spcAft>
              <a:buClr>
                <a:schemeClr val="lt1"/>
              </a:buClr>
              <a:buSzPts val="1800"/>
              <a:buNone/>
              <a:defRPr>
                <a:solidFill>
                  <a:schemeClr val="lt1"/>
                </a:solidFill>
              </a:defRPr>
            </a:lvl2pPr>
            <a:lvl3pPr lvl="2">
              <a:spcBef>
                <a:spcPts val="2100"/>
              </a:spcBef>
              <a:spcAft>
                <a:spcPts val="0"/>
              </a:spcAft>
              <a:buClr>
                <a:schemeClr val="lt1"/>
              </a:buClr>
              <a:buSzPts val="1800"/>
              <a:buNone/>
              <a:defRPr>
                <a:solidFill>
                  <a:schemeClr val="lt1"/>
                </a:solidFill>
              </a:defRPr>
            </a:lvl3pPr>
            <a:lvl4pPr lvl="3">
              <a:spcBef>
                <a:spcPts val="2100"/>
              </a:spcBef>
              <a:spcAft>
                <a:spcPts val="0"/>
              </a:spcAft>
              <a:buClr>
                <a:schemeClr val="lt1"/>
              </a:buClr>
              <a:buSzPts val="1800"/>
              <a:buNone/>
              <a:defRPr>
                <a:solidFill>
                  <a:schemeClr val="lt1"/>
                </a:solidFill>
              </a:defRPr>
            </a:lvl4pPr>
            <a:lvl5pPr lvl="4">
              <a:spcBef>
                <a:spcPts val="2100"/>
              </a:spcBef>
              <a:spcAft>
                <a:spcPts val="0"/>
              </a:spcAft>
              <a:buClr>
                <a:schemeClr val="lt1"/>
              </a:buClr>
              <a:buSzPts val="1800"/>
              <a:buNone/>
              <a:defRPr>
                <a:solidFill>
                  <a:schemeClr val="lt1"/>
                </a:solidFill>
              </a:defRPr>
            </a:lvl5pPr>
            <a:lvl6pPr lvl="5">
              <a:spcBef>
                <a:spcPts val="2100"/>
              </a:spcBef>
              <a:spcAft>
                <a:spcPts val="0"/>
              </a:spcAft>
              <a:buClr>
                <a:schemeClr val="lt1"/>
              </a:buClr>
              <a:buSzPts val="1800"/>
              <a:buNone/>
              <a:defRPr>
                <a:solidFill>
                  <a:schemeClr val="lt1"/>
                </a:solidFill>
              </a:defRPr>
            </a:lvl6pPr>
            <a:lvl7pPr lvl="6">
              <a:spcBef>
                <a:spcPts val="2100"/>
              </a:spcBef>
              <a:spcAft>
                <a:spcPts val="0"/>
              </a:spcAft>
              <a:buClr>
                <a:schemeClr val="lt1"/>
              </a:buClr>
              <a:buSzPts val="1800"/>
              <a:buNone/>
              <a:defRPr>
                <a:solidFill>
                  <a:schemeClr val="lt1"/>
                </a:solidFill>
              </a:defRPr>
            </a:lvl7pPr>
            <a:lvl8pPr lvl="7">
              <a:spcBef>
                <a:spcPts val="2100"/>
              </a:spcBef>
              <a:spcAft>
                <a:spcPts val="0"/>
              </a:spcAft>
              <a:buClr>
                <a:schemeClr val="lt1"/>
              </a:buClr>
              <a:buSzPts val="1800"/>
              <a:buNone/>
              <a:defRPr>
                <a:solidFill>
                  <a:schemeClr val="lt1"/>
                </a:solidFill>
              </a:defRPr>
            </a:lvl8pPr>
            <a:lvl9pPr lvl="8">
              <a:spcBef>
                <a:spcPts val="2100"/>
              </a:spcBef>
              <a:spcAft>
                <a:spcPts val="2100"/>
              </a:spcAft>
              <a:buClr>
                <a:schemeClr val="lt1"/>
              </a:buClr>
              <a:buSzPts val="1800"/>
              <a:buNone/>
              <a:defRPr>
                <a:solidFill>
                  <a:schemeClr val="lt1"/>
                </a:solidFill>
              </a:defRPr>
            </a:lvl9pPr>
          </a:lstStyle>
          <a:p/>
        </p:txBody>
      </p:sp>
      <p:sp>
        <p:nvSpPr>
          <p:cNvPr id="12" name="Google Shape;12;p2"/>
          <p:cNvSpPr txBox="1"/>
          <p:nvPr>
            <p:ph type="title"/>
          </p:nvPr>
        </p:nvSpPr>
        <p:spPr>
          <a:xfrm>
            <a:off x="477375" y="1689650"/>
            <a:ext cx="7047900" cy="2526900"/>
          </a:xfrm>
          <a:prstGeom prst="rect">
            <a:avLst/>
          </a:prstGeom>
        </p:spPr>
        <p:txBody>
          <a:bodyPr anchorCtr="0" anchor="ctr" bIns="121900" lIns="121900" spcFirstLastPara="1" rIns="121900" wrap="square" tIns="121900">
            <a:noAutofit/>
          </a:bodyPr>
          <a:lstStyle>
            <a:lvl1pPr indent="0" lvl="0" marL="0" marR="0" rtl="0">
              <a:lnSpc>
                <a:spcPct val="80000"/>
              </a:lnSpc>
              <a:spcBef>
                <a:spcPts val="0"/>
              </a:spcBef>
              <a:spcAft>
                <a:spcPts val="0"/>
              </a:spcAft>
              <a:buClr>
                <a:schemeClr val="dk1"/>
              </a:buClr>
              <a:buSzPts val="9000"/>
              <a:buFont typeface="Aldrich"/>
              <a:buNone/>
              <a:defRPr sz="69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3" name="Google Shape;13;p2"/>
          <p:cNvSpPr/>
          <p:nvPr/>
        </p:nvSpPr>
        <p:spPr>
          <a:xfrm>
            <a:off x="8277125" y="125"/>
            <a:ext cx="39147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flipH="1" rot="10800000">
            <a:off x="8881707" y="0"/>
            <a:ext cx="1423800" cy="22455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rot="10800000">
            <a:off x="9519557" y="125"/>
            <a:ext cx="1143600" cy="18036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10389170" y="3535432"/>
            <a:ext cx="1443600" cy="144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0793703" y="2782024"/>
            <a:ext cx="634500" cy="6345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8606871" y="4680157"/>
            <a:ext cx="1679793" cy="1220440"/>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9259706" y="5561024"/>
            <a:ext cx="1493497" cy="1281241"/>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 name="Google Shape;20;p2"/>
          <p:cNvGrpSpPr/>
          <p:nvPr/>
        </p:nvGrpSpPr>
        <p:grpSpPr>
          <a:xfrm>
            <a:off x="10359957" y="5182183"/>
            <a:ext cx="1502034" cy="1675952"/>
            <a:chOff x="6415621" y="443747"/>
            <a:chExt cx="1388458" cy="1549225"/>
          </a:xfrm>
        </p:grpSpPr>
        <p:sp>
          <p:nvSpPr>
            <p:cNvPr id="21" name="Google Shape;21;p2"/>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 name="Google Shape;32;p2"/>
          <p:cNvGrpSpPr/>
          <p:nvPr/>
        </p:nvGrpSpPr>
        <p:grpSpPr>
          <a:xfrm>
            <a:off x="8692696" y="4599830"/>
            <a:ext cx="1812954" cy="2501662"/>
            <a:chOff x="259396" y="3664530"/>
            <a:chExt cx="1812954" cy="2501662"/>
          </a:xfrm>
        </p:grpSpPr>
        <p:sp>
          <p:nvSpPr>
            <p:cNvPr id="33" name="Google Shape;33;p2"/>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 name="Google Shape;46;p2"/>
          <p:cNvGrpSpPr/>
          <p:nvPr/>
        </p:nvGrpSpPr>
        <p:grpSpPr>
          <a:xfrm rot="10800000">
            <a:off x="9902441" y="8"/>
            <a:ext cx="1502034" cy="1675952"/>
            <a:chOff x="6415621" y="443747"/>
            <a:chExt cx="1388458" cy="1549225"/>
          </a:xfrm>
        </p:grpSpPr>
        <p:sp>
          <p:nvSpPr>
            <p:cNvPr id="47" name="Google Shape;47;p2"/>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2"/>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2"/>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2"/>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2"/>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2"/>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2"/>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2"/>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8" name="Google Shape;58;p2"/>
          <p:cNvSpPr/>
          <p:nvPr/>
        </p:nvSpPr>
        <p:spPr>
          <a:xfrm flipH="1">
            <a:off x="10880985" y="-83395"/>
            <a:ext cx="1385619" cy="1380040"/>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358" name="Shape 358"/>
        <p:cNvGrpSpPr/>
        <p:nvPr/>
      </p:nvGrpSpPr>
      <p:grpSpPr>
        <a:xfrm>
          <a:off x="0" y="0"/>
          <a:ext cx="0" cy="0"/>
          <a:chOff x="0" y="0"/>
          <a:chExt cx="0" cy="0"/>
        </a:xfrm>
      </p:grpSpPr>
      <p:sp>
        <p:nvSpPr>
          <p:cNvPr id="359" name="Google Shape;359;p11"/>
          <p:cNvSpPr txBox="1"/>
          <p:nvPr>
            <p:ph idx="1" type="subTitle"/>
          </p:nvPr>
        </p:nvSpPr>
        <p:spPr>
          <a:xfrm>
            <a:off x="587713" y="2316000"/>
            <a:ext cx="2215500" cy="606900"/>
          </a:xfrm>
          <a:prstGeom prst="rect">
            <a:avLst/>
          </a:prstGeom>
          <a:solidFill>
            <a:schemeClr val="accent1"/>
          </a:solidFill>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accent4"/>
                </a:solidFill>
                <a:latin typeface="Yeseva One"/>
                <a:ea typeface="Yeseva One"/>
                <a:cs typeface="Yeseva One"/>
                <a:sym typeface="Yeseva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60" name="Google Shape;360;p11"/>
          <p:cNvSpPr txBox="1"/>
          <p:nvPr>
            <p:ph idx="2" type="subTitle"/>
          </p:nvPr>
        </p:nvSpPr>
        <p:spPr>
          <a:xfrm>
            <a:off x="2787980" y="2316000"/>
            <a:ext cx="2215500" cy="606900"/>
          </a:xfrm>
          <a:prstGeom prst="rect">
            <a:avLst/>
          </a:prstGeom>
          <a:solidFill>
            <a:schemeClr val="accent2"/>
          </a:solidFill>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accent4"/>
                </a:solidFill>
                <a:latin typeface="Yeseva One"/>
                <a:ea typeface="Yeseva One"/>
                <a:cs typeface="Yeseva One"/>
                <a:sym typeface="Yeseva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61" name="Google Shape;361;p11"/>
          <p:cNvSpPr txBox="1"/>
          <p:nvPr>
            <p:ph idx="3" type="subTitle"/>
          </p:nvPr>
        </p:nvSpPr>
        <p:spPr>
          <a:xfrm>
            <a:off x="4988248" y="2316000"/>
            <a:ext cx="2215500" cy="606900"/>
          </a:xfrm>
          <a:prstGeom prst="rect">
            <a:avLst/>
          </a:prstGeom>
          <a:solidFill>
            <a:schemeClr val="accent3"/>
          </a:solidFill>
        </p:spPr>
        <p:txBody>
          <a:bodyPr anchorCtr="0" anchor="ctr" bIns="121900" lIns="121900" spcFirstLastPara="1" rIns="121900" wrap="square" tIns="121900">
            <a:noAutofit/>
          </a:bodyPr>
          <a:lstStyle>
            <a:lvl1pPr lvl="0" rtl="0" algn="ctr">
              <a:spcBef>
                <a:spcPts val="0"/>
              </a:spcBef>
              <a:spcAft>
                <a:spcPts val="0"/>
              </a:spcAft>
              <a:buSzPts val="2200"/>
              <a:buNone/>
              <a:defRPr sz="2200">
                <a:latin typeface="Yeseva One"/>
                <a:ea typeface="Yeseva One"/>
                <a:cs typeface="Yeseva One"/>
                <a:sym typeface="Yeseva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62" name="Google Shape;362;p11"/>
          <p:cNvSpPr txBox="1"/>
          <p:nvPr>
            <p:ph idx="4" type="subTitle"/>
          </p:nvPr>
        </p:nvSpPr>
        <p:spPr>
          <a:xfrm>
            <a:off x="7188516" y="2316000"/>
            <a:ext cx="2215500" cy="606900"/>
          </a:xfrm>
          <a:prstGeom prst="rect">
            <a:avLst/>
          </a:prstGeom>
          <a:solidFill>
            <a:schemeClr val="accent2"/>
          </a:solidFill>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accent4"/>
                </a:solidFill>
                <a:latin typeface="Yeseva One"/>
                <a:ea typeface="Yeseva One"/>
                <a:cs typeface="Yeseva One"/>
                <a:sym typeface="Yeseva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63" name="Google Shape;363;p11"/>
          <p:cNvSpPr txBox="1"/>
          <p:nvPr>
            <p:ph idx="5" type="subTitle"/>
          </p:nvPr>
        </p:nvSpPr>
        <p:spPr>
          <a:xfrm>
            <a:off x="9388784" y="2316000"/>
            <a:ext cx="2215500" cy="606900"/>
          </a:xfrm>
          <a:prstGeom prst="rect">
            <a:avLst/>
          </a:prstGeom>
          <a:solidFill>
            <a:schemeClr val="accent1"/>
          </a:solidFill>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accent4"/>
                </a:solidFill>
                <a:latin typeface="Yeseva One"/>
                <a:ea typeface="Yeseva One"/>
                <a:cs typeface="Yeseva One"/>
                <a:sym typeface="Yeseva One"/>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364" name="Google Shape;364;p11"/>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65" name="Google Shape;365;p11"/>
          <p:cNvSpPr txBox="1"/>
          <p:nvPr>
            <p:ph idx="6" type="body"/>
          </p:nvPr>
        </p:nvSpPr>
        <p:spPr>
          <a:xfrm>
            <a:off x="587725" y="3238625"/>
            <a:ext cx="2200200" cy="1673100"/>
          </a:xfrm>
          <a:prstGeom prst="rect">
            <a:avLst/>
          </a:prstGeom>
        </p:spPr>
        <p:txBody>
          <a:bodyPr anchorCtr="0" anchor="t" bIns="121900" lIns="121900" spcFirstLastPara="1" rIns="121900" wrap="square" tIns="121900">
            <a:noAutofit/>
          </a:bodyPr>
          <a:lstStyle>
            <a:lvl1pPr indent="-330200" lvl="0" marL="457200" algn="ctr">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66" name="Google Shape;366;p11"/>
          <p:cNvSpPr txBox="1"/>
          <p:nvPr>
            <p:ph idx="7" type="body"/>
          </p:nvPr>
        </p:nvSpPr>
        <p:spPr>
          <a:xfrm>
            <a:off x="2803225" y="3238625"/>
            <a:ext cx="2185200" cy="1673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67" name="Google Shape;367;p11"/>
          <p:cNvSpPr txBox="1"/>
          <p:nvPr>
            <p:ph idx="8" type="body"/>
          </p:nvPr>
        </p:nvSpPr>
        <p:spPr>
          <a:xfrm>
            <a:off x="4988250" y="3238625"/>
            <a:ext cx="2215500" cy="1673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68" name="Google Shape;368;p11"/>
          <p:cNvSpPr txBox="1"/>
          <p:nvPr>
            <p:ph idx="9" type="body"/>
          </p:nvPr>
        </p:nvSpPr>
        <p:spPr>
          <a:xfrm>
            <a:off x="7242675" y="3238625"/>
            <a:ext cx="2146200" cy="1673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69" name="Google Shape;369;p11"/>
          <p:cNvSpPr txBox="1"/>
          <p:nvPr>
            <p:ph idx="13" type="body"/>
          </p:nvPr>
        </p:nvSpPr>
        <p:spPr>
          <a:xfrm>
            <a:off x="9388625" y="3238625"/>
            <a:ext cx="2215500" cy="16731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370" name="Google Shape;370;p11"/>
          <p:cNvSpPr/>
          <p:nvPr/>
        </p:nvSpPr>
        <p:spPr>
          <a:xfrm flipH="1" rot="10800000">
            <a:off x="2" y="-100"/>
            <a:ext cx="999900" cy="15771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1"/>
          <p:cNvSpPr/>
          <p:nvPr/>
        </p:nvSpPr>
        <p:spPr>
          <a:xfrm flipH="1" rot="10800000">
            <a:off x="447960" y="144"/>
            <a:ext cx="803100" cy="12666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2" name="Google Shape;372;p11"/>
          <p:cNvGrpSpPr/>
          <p:nvPr/>
        </p:nvGrpSpPr>
        <p:grpSpPr>
          <a:xfrm rot="10800000">
            <a:off x="717184" y="88"/>
            <a:ext cx="1054812" cy="1176946"/>
            <a:chOff x="6415621" y="443747"/>
            <a:chExt cx="1388458" cy="1549225"/>
          </a:xfrm>
        </p:grpSpPr>
        <p:sp>
          <p:nvSpPr>
            <p:cNvPr id="373" name="Google Shape;373;p11"/>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1"/>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1"/>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1"/>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1"/>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1"/>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1"/>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11"/>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11"/>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11"/>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11"/>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84" name="Google Shape;384;p11"/>
          <p:cNvSpPr/>
          <p:nvPr/>
        </p:nvSpPr>
        <p:spPr>
          <a:xfrm flipH="1">
            <a:off x="10880985" y="-83395"/>
            <a:ext cx="1385619" cy="1380040"/>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385" name="Shape 385"/>
        <p:cNvGrpSpPr/>
        <p:nvPr/>
      </p:nvGrpSpPr>
      <p:grpSpPr>
        <a:xfrm>
          <a:off x="0" y="0"/>
          <a:ext cx="0" cy="0"/>
          <a:chOff x="0" y="0"/>
          <a:chExt cx="0" cy="0"/>
        </a:xfrm>
      </p:grpSpPr>
      <p:sp>
        <p:nvSpPr>
          <p:cNvPr id="386" name="Google Shape;386;p12"/>
          <p:cNvSpPr/>
          <p:nvPr/>
        </p:nvSpPr>
        <p:spPr>
          <a:xfrm>
            <a:off x="6136325" y="0"/>
            <a:ext cx="60960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2"/>
          <p:cNvSpPr txBox="1"/>
          <p:nvPr>
            <p:ph type="title"/>
          </p:nvPr>
        </p:nvSpPr>
        <p:spPr>
          <a:xfrm>
            <a:off x="340851" y="1981100"/>
            <a:ext cx="53460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88" name="Google Shape;388;p12"/>
          <p:cNvSpPr txBox="1"/>
          <p:nvPr>
            <p:ph idx="1" type="body"/>
          </p:nvPr>
        </p:nvSpPr>
        <p:spPr>
          <a:xfrm>
            <a:off x="340947" y="3438950"/>
            <a:ext cx="5346000" cy="1702500"/>
          </a:xfrm>
          <a:prstGeom prst="rect">
            <a:avLst/>
          </a:prstGeom>
        </p:spPr>
        <p:txBody>
          <a:bodyPr anchorCtr="0" anchor="t" bIns="121900" lIns="121900" spcFirstLastPara="1" rIns="121900" wrap="square" tIns="121900">
            <a:noAutofit/>
          </a:bodyPr>
          <a:lstStyle>
            <a:lvl1pPr indent="-342900" lvl="0" marL="457200" rtl="0" algn="r">
              <a:spcBef>
                <a:spcPts val="0"/>
              </a:spcBef>
              <a:spcAft>
                <a:spcPts val="0"/>
              </a:spcAft>
              <a:buSzPts val="1800"/>
              <a:buChar char="●"/>
              <a:defRPr/>
            </a:lvl1pPr>
            <a:lvl2pPr indent="-342900" lvl="1" marL="914400" rtl="0" algn="r">
              <a:spcBef>
                <a:spcPts val="0"/>
              </a:spcBef>
              <a:spcAft>
                <a:spcPts val="0"/>
              </a:spcAft>
              <a:buSzPts val="1800"/>
              <a:buChar char="○"/>
              <a:defRPr/>
            </a:lvl2pPr>
            <a:lvl3pPr indent="-342900" lvl="2" marL="1371600" rtl="0" algn="r">
              <a:spcBef>
                <a:spcPts val="2100"/>
              </a:spcBef>
              <a:spcAft>
                <a:spcPts val="0"/>
              </a:spcAft>
              <a:buSzPts val="1800"/>
              <a:buChar char="■"/>
              <a:defRPr/>
            </a:lvl3pPr>
            <a:lvl4pPr indent="-342900" lvl="3" marL="1828800" rtl="0" algn="r">
              <a:spcBef>
                <a:spcPts val="2100"/>
              </a:spcBef>
              <a:spcAft>
                <a:spcPts val="0"/>
              </a:spcAft>
              <a:buSzPts val="1800"/>
              <a:buChar char="●"/>
              <a:defRPr/>
            </a:lvl4pPr>
            <a:lvl5pPr indent="-342900" lvl="4" marL="2286000" rtl="0" algn="r">
              <a:spcBef>
                <a:spcPts val="2100"/>
              </a:spcBef>
              <a:spcAft>
                <a:spcPts val="0"/>
              </a:spcAft>
              <a:buSzPts val="1800"/>
              <a:buChar char="○"/>
              <a:defRPr/>
            </a:lvl5pPr>
            <a:lvl6pPr indent="-342900" lvl="5" marL="2743200" rtl="0" algn="r">
              <a:spcBef>
                <a:spcPts val="2100"/>
              </a:spcBef>
              <a:spcAft>
                <a:spcPts val="0"/>
              </a:spcAft>
              <a:buSzPts val="1800"/>
              <a:buChar char="■"/>
              <a:defRPr/>
            </a:lvl6pPr>
            <a:lvl7pPr indent="-342900" lvl="6" marL="3200400" rtl="0" algn="r">
              <a:spcBef>
                <a:spcPts val="2100"/>
              </a:spcBef>
              <a:spcAft>
                <a:spcPts val="0"/>
              </a:spcAft>
              <a:buSzPts val="1800"/>
              <a:buChar char="●"/>
              <a:defRPr/>
            </a:lvl7pPr>
            <a:lvl8pPr indent="-342900" lvl="7" marL="3657600" rtl="0" algn="r">
              <a:spcBef>
                <a:spcPts val="2100"/>
              </a:spcBef>
              <a:spcAft>
                <a:spcPts val="0"/>
              </a:spcAft>
              <a:buSzPts val="1800"/>
              <a:buChar char="○"/>
              <a:defRPr/>
            </a:lvl8pPr>
            <a:lvl9pPr indent="-342900" lvl="8" marL="4114800" rtl="0" algn="r">
              <a:spcBef>
                <a:spcPts val="2100"/>
              </a:spcBef>
              <a:spcAft>
                <a:spcPts val="210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389" name="Shape 389"/>
        <p:cNvGrpSpPr/>
        <p:nvPr/>
      </p:nvGrpSpPr>
      <p:grpSpPr>
        <a:xfrm>
          <a:off x="0" y="0"/>
          <a:ext cx="0" cy="0"/>
          <a:chOff x="0" y="0"/>
          <a:chExt cx="0" cy="0"/>
        </a:xfrm>
      </p:grpSpPr>
      <p:sp>
        <p:nvSpPr>
          <p:cNvPr id="390" name="Google Shape;390;p13"/>
          <p:cNvSpPr/>
          <p:nvPr/>
        </p:nvSpPr>
        <p:spPr>
          <a:xfrm>
            <a:off x="0" y="0"/>
            <a:ext cx="60960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3"/>
          <p:cNvSpPr txBox="1"/>
          <p:nvPr>
            <p:ph type="title"/>
          </p:nvPr>
        </p:nvSpPr>
        <p:spPr>
          <a:xfrm>
            <a:off x="6563475" y="2122000"/>
            <a:ext cx="53931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92" name="Google Shape;392;p13"/>
          <p:cNvSpPr txBox="1"/>
          <p:nvPr>
            <p:ph idx="1" type="body"/>
          </p:nvPr>
        </p:nvSpPr>
        <p:spPr>
          <a:xfrm>
            <a:off x="6563572" y="3503650"/>
            <a:ext cx="5393100" cy="1702500"/>
          </a:xfrm>
          <a:prstGeom prst="rect">
            <a:avLst/>
          </a:prstGeom>
        </p:spPr>
        <p:txBody>
          <a:bodyPr anchorCtr="0" anchor="t" bIns="121900" lIns="121900" spcFirstLastPara="1" rIns="121900" wrap="square" tIns="121900">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2100"/>
              </a:spcBef>
              <a:spcAft>
                <a:spcPts val="0"/>
              </a:spcAft>
              <a:buSzPts val="1800"/>
              <a:buChar char="■"/>
              <a:defRPr/>
            </a:lvl3pPr>
            <a:lvl4pPr indent="-342900" lvl="3" marL="1828800">
              <a:spcBef>
                <a:spcPts val="2100"/>
              </a:spcBef>
              <a:spcAft>
                <a:spcPts val="0"/>
              </a:spcAft>
              <a:buSzPts val="1800"/>
              <a:buChar char="●"/>
              <a:defRPr/>
            </a:lvl4pPr>
            <a:lvl5pPr indent="-342900" lvl="4" marL="2286000">
              <a:spcBef>
                <a:spcPts val="2100"/>
              </a:spcBef>
              <a:spcAft>
                <a:spcPts val="0"/>
              </a:spcAft>
              <a:buSzPts val="1800"/>
              <a:buChar char="○"/>
              <a:defRPr/>
            </a:lvl5pPr>
            <a:lvl6pPr indent="-342900" lvl="5" marL="2743200">
              <a:spcBef>
                <a:spcPts val="2100"/>
              </a:spcBef>
              <a:spcAft>
                <a:spcPts val="0"/>
              </a:spcAft>
              <a:buSzPts val="1800"/>
              <a:buChar char="■"/>
              <a:defRPr/>
            </a:lvl6pPr>
            <a:lvl7pPr indent="-342900" lvl="6" marL="3200400">
              <a:spcBef>
                <a:spcPts val="2100"/>
              </a:spcBef>
              <a:spcAft>
                <a:spcPts val="0"/>
              </a:spcAft>
              <a:buSzPts val="1800"/>
              <a:buChar char="●"/>
              <a:defRPr/>
            </a:lvl7pPr>
            <a:lvl8pPr indent="-342900" lvl="7" marL="3657600">
              <a:spcBef>
                <a:spcPts val="2100"/>
              </a:spcBef>
              <a:spcAft>
                <a:spcPts val="0"/>
              </a:spcAft>
              <a:buSzPts val="1800"/>
              <a:buChar char="○"/>
              <a:defRPr/>
            </a:lvl8pPr>
            <a:lvl9pPr indent="-342900" lvl="8" marL="4114800">
              <a:spcBef>
                <a:spcPts val="2100"/>
              </a:spcBef>
              <a:spcAft>
                <a:spcPts val="2100"/>
              </a:spcAft>
              <a:buSzPts val="1800"/>
              <a:buChar char="■"/>
              <a:defRPr/>
            </a:lvl9pPr>
          </a:lstStyle>
          <a:p/>
        </p:txBody>
      </p:sp>
      <p:sp>
        <p:nvSpPr>
          <p:cNvPr id="393" name="Google Shape;393;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394" name="Shape 394"/>
        <p:cNvGrpSpPr/>
        <p:nvPr/>
      </p:nvGrpSpPr>
      <p:grpSpPr>
        <a:xfrm>
          <a:off x="0" y="0"/>
          <a:ext cx="0" cy="0"/>
          <a:chOff x="0" y="0"/>
          <a:chExt cx="0" cy="0"/>
        </a:xfrm>
      </p:grpSpPr>
      <p:sp>
        <p:nvSpPr>
          <p:cNvPr id="395" name="Google Shape;395;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bg>
      <p:bgPr>
        <a:solidFill>
          <a:schemeClr val="accent3"/>
        </a:solidFill>
      </p:bgPr>
    </p:bg>
    <p:spTree>
      <p:nvGrpSpPr>
        <p:cNvPr id="396" name="Shape 396"/>
        <p:cNvGrpSpPr/>
        <p:nvPr/>
      </p:nvGrpSpPr>
      <p:grpSpPr>
        <a:xfrm>
          <a:off x="0" y="0"/>
          <a:ext cx="0" cy="0"/>
          <a:chOff x="0" y="0"/>
          <a:chExt cx="0" cy="0"/>
        </a:xfrm>
      </p:grpSpPr>
      <p:sp>
        <p:nvSpPr>
          <p:cNvPr id="397" name="Google Shape;397;p15"/>
          <p:cNvSpPr/>
          <p:nvPr/>
        </p:nvSpPr>
        <p:spPr>
          <a:xfrm>
            <a:off x="1074000" y="611250"/>
            <a:ext cx="10044000" cy="5635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5"/>
          <p:cNvSpPr txBox="1"/>
          <p:nvPr>
            <p:ph type="title"/>
          </p:nvPr>
        </p:nvSpPr>
        <p:spPr>
          <a:xfrm>
            <a:off x="1183675" y="941325"/>
            <a:ext cx="98250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5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399" name="Google Shape;399;p15"/>
          <p:cNvSpPr txBox="1"/>
          <p:nvPr>
            <p:ph idx="1" type="subTitle"/>
          </p:nvPr>
        </p:nvSpPr>
        <p:spPr>
          <a:xfrm>
            <a:off x="2187000" y="2682870"/>
            <a:ext cx="7818000" cy="5745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p:txBody>
      </p:sp>
      <p:cxnSp>
        <p:nvCxnSpPr>
          <p:cNvPr id="400" name="Google Shape;400;p15"/>
          <p:cNvCxnSpPr/>
          <p:nvPr/>
        </p:nvCxnSpPr>
        <p:spPr>
          <a:xfrm>
            <a:off x="1783800" y="3262113"/>
            <a:ext cx="8624400" cy="0"/>
          </a:xfrm>
          <a:prstGeom prst="straightConnector1">
            <a:avLst/>
          </a:prstGeom>
          <a:noFill/>
          <a:ln cap="flat" cmpd="sng" w="9525">
            <a:solidFill>
              <a:schemeClr val="dk2"/>
            </a:solidFill>
            <a:prstDash val="solid"/>
            <a:round/>
            <a:headEnd len="med" w="med" type="none"/>
            <a:tailEnd len="med" w="med" type="none"/>
          </a:ln>
        </p:spPr>
      </p:cxnSp>
      <p:sp>
        <p:nvSpPr>
          <p:cNvPr id="401" name="Google Shape;401;p15"/>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a:lvl1pPr>
            <a:lvl2pPr lvl="1" rtl="0">
              <a:spcBef>
                <a:spcPts val="0"/>
              </a:spcBef>
              <a:spcAft>
                <a:spcPts val="0"/>
              </a:spcAft>
              <a:buSzPts val="1800"/>
              <a:buNone/>
              <a:defRPr/>
            </a:lvl2pPr>
            <a:lvl3pPr lvl="2" rtl="0">
              <a:spcBef>
                <a:spcPts val="2100"/>
              </a:spcBef>
              <a:spcAft>
                <a:spcPts val="0"/>
              </a:spcAft>
              <a:buSzPts val="1800"/>
              <a:buNone/>
              <a:defRPr/>
            </a:lvl3pPr>
            <a:lvl4pPr lvl="3" rtl="0">
              <a:spcBef>
                <a:spcPts val="2100"/>
              </a:spcBef>
              <a:spcAft>
                <a:spcPts val="0"/>
              </a:spcAft>
              <a:buSzPts val="1800"/>
              <a:buNone/>
              <a:defRPr/>
            </a:lvl4pPr>
            <a:lvl5pPr lvl="4" rtl="0">
              <a:spcBef>
                <a:spcPts val="2100"/>
              </a:spcBef>
              <a:spcAft>
                <a:spcPts val="0"/>
              </a:spcAft>
              <a:buSzPts val="1800"/>
              <a:buNone/>
              <a:defRPr/>
            </a:lvl5pPr>
            <a:lvl6pPr lvl="5" rtl="0">
              <a:spcBef>
                <a:spcPts val="2100"/>
              </a:spcBef>
              <a:spcAft>
                <a:spcPts val="0"/>
              </a:spcAft>
              <a:buSzPts val="1800"/>
              <a:buNone/>
              <a:defRPr/>
            </a:lvl6pPr>
            <a:lvl7pPr lvl="6" rtl="0">
              <a:spcBef>
                <a:spcPts val="2100"/>
              </a:spcBef>
              <a:spcAft>
                <a:spcPts val="0"/>
              </a:spcAft>
              <a:buSzPts val="1800"/>
              <a:buNone/>
              <a:defRPr/>
            </a:lvl7pPr>
            <a:lvl8pPr lvl="7" rtl="0">
              <a:spcBef>
                <a:spcPts val="2100"/>
              </a:spcBef>
              <a:spcAft>
                <a:spcPts val="0"/>
              </a:spcAft>
              <a:buSzPts val="1800"/>
              <a:buNone/>
              <a:defRPr/>
            </a:lvl8pPr>
            <a:lvl9pPr lvl="8" rtl="0">
              <a:spcBef>
                <a:spcPts val="2100"/>
              </a:spcBef>
              <a:spcAft>
                <a:spcPts val="2100"/>
              </a:spcAft>
              <a:buSzPts val="1800"/>
              <a:buNone/>
              <a:defRPr/>
            </a:lvl9pPr>
          </a:lstStyle>
          <a:p/>
        </p:txBody>
      </p:sp>
      <p:sp>
        <p:nvSpPr>
          <p:cNvPr id="402" name="Google Shape;402;p15"/>
          <p:cNvSpPr txBox="1"/>
          <p:nvPr>
            <p:ph idx="3" type="title"/>
          </p:nvPr>
        </p:nvSpPr>
        <p:spPr>
          <a:xfrm>
            <a:off x="1398850" y="3932275"/>
            <a:ext cx="93945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403" name="Google Shape;403;p15"/>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i="1"/>
            </a:lvl1pPr>
            <a:lvl2pPr lvl="1" rtl="0">
              <a:spcBef>
                <a:spcPts val="0"/>
              </a:spcBef>
              <a:spcAft>
                <a:spcPts val="0"/>
              </a:spcAft>
              <a:buSzPts val="1800"/>
              <a:buNone/>
              <a:defRPr/>
            </a:lvl2pPr>
            <a:lvl3pPr lvl="2" rtl="0">
              <a:spcBef>
                <a:spcPts val="2100"/>
              </a:spcBef>
              <a:spcAft>
                <a:spcPts val="0"/>
              </a:spcAft>
              <a:buSzPts val="1800"/>
              <a:buNone/>
              <a:defRPr/>
            </a:lvl3pPr>
            <a:lvl4pPr lvl="3" rtl="0">
              <a:spcBef>
                <a:spcPts val="2100"/>
              </a:spcBef>
              <a:spcAft>
                <a:spcPts val="0"/>
              </a:spcAft>
              <a:buSzPts val="1800"/>
              <a:buNone/>
              <a:defRPr/>
            </a:lvl4pPr>
            <a:lvl5pPr lvl="4" rtl="0">
              <a:spcBef>
                <a:spcPts val="2100"/>
              </a:spcBef>
              <a:spcAft>
                <a:spcPts val="0"/>
              </a:spcAft>
              <a:buSzPts val="1800"/>
              <a:buNone/>
              <a:defRPr/>
            </a:lvl5pPr>
            <a:lvl6pPr lvl="5" rtl="0">
              <a:spcBef>
                <a:spcPts val="2100"/>
              </a:spcBef>
              <a:spcAft>
                <a:spcPts val="0"/>
              </a:spcAft>
              <a:buSzPts val="1800"/>
              <a:buNone/>
              <a:defRPr/>
            </a:lvl6pPr>
            <a:lvl7pPr lvl="6" rtl="0">
              <a:spcBef>
                <a:spcPts val="2100"/>
              </a:spcBef>
              <a:spcAft>
                <a:spcPts val="0"/>
              </a:spcAft>
              <a:buSzPts val="1800"/>
              <a:buNone/>
              <a:defRPr/>
            </a:lvl7pPr>
            <a:lvl8pPr lvl="7" rtl="0">
              <a:spcBef>
                <a:spcPts val="2100"/>
              </a:spcBef>
              <a:spcAft>
                <a:spcPts val="0"/>
              </a:spcAft>
              <a:buSzPts val="1800"/>
              <a:buNone/>
              <a:defRPr/>
            </a:lvl8pPr>
            <a:lvl9pPr lvl="8" rtl="0">
              <a:spcBef>
                <a:spcPts val="2100"/>
              </a:spcBef>
              <a:spcAft>
                <a:spcPts val="2100"/>
              </a:spcAft>
              <a:buSzPts val="1800"/>
              <a:buNone/>
              <a:defRPr/>
            </a:lvl9pPr>
          </a:lstStyle>
          <a:p/>
        </p:txBody>
      </p:sp>
      <p:cxnSp>
        <p:nvCxnSpPr>
          <p:cNvPr id="404" name="Google Shape;404;p15"/>
          <p:cNvCxnSpPr/>
          <p:nvPr/>
        </p:nvCxnSpPr>
        <p:spPr>
          <a:xfrm>
            <a:off x="1301663" y="5770888"/>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405" name="Google Shape;405;p15"/>
          <p:cNvCxnSpPr/>
          <p:nvPr/>
        </p:nvCxnSpPr>
        <p:spPr>
          <a:xfrm>
            <a:off x="7903838" y="5770888"/>
            <a:ext cx="2986500" cy="0"/>
          </a:xfrm>
          <a:prstGeom prst="straightConnector1">
            <a:avLst/>
          </a:prstGeom>
          <a:noFill/>
          <a:ln cap="flat" cmpd="sng" w="9525">
            <a:solidFill>
              <a:srgbClr val="434343"/>
            </a:solidFill>
            <a:prstDash val="solid"/>
            <a:round/>
            <a:headEnd len="med" w="med" type="none"/>
            <a:tailEnd len="med" w="med" type="none"/>
          </a:ln>
        </p:spPr>
      </p:cxnSp>
      <p:sp>
        <p:nvSpPr>
          <p:cNvPr id="406" name="Google Shape;406;p15"/>
          <p:cNvSpPr txBox="1"/>
          <p:nvPr>
            <p:ph idx="5" type="subTitle"/>
          </p:nvPr>
        </p:nvSpPr>
        <p:spPr>
          <a:xfrm>
            <a:off x="1301675" y="5770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i="1" sz="1600"/>
            </a:lvl1pPr>
            <a:lvl2pPr lvl="1" rtl="0">
              <a:spcBef>
                <a:spcPts val="0"/>
              </a:spcBef>
              <a:spcAft>
                <a:spcPts val="0"/>
              </a:spcAft>
              <a:buSzPts val="1800"/>
              <a:buNone/>
              <a:defRPr i="1"/>
            </a:lvl2pPr>
            <a:lvl3pPr lvl="2" rtl="0">
              <a:spcBef>
                <a:spcPts val="2100"/>
              </a:spcBef>
              <a:spcAft>
                <a:spcPts val="0"/>
              </a:spcAft>
              <a:buSzPts val="1800"/>
              <a:buNone/>
              <a:defRPr i="1"/>
            </a:lvl3pPr>
            <a:lvl4pPr lvl="3" rtl="0">
              <a:spcBef>
                <a:spcPts val="2100"/>
              </a:spcBef>
              <a:spcAft>
                <a:spcPts val="0"/>
              </a:spcAft>
              <a:buSzPts val="1800"/>
              <a:buNone/>
              <a:defRPr i="1"/>
            </a:lvl4pPr>
            <a:lvl5pPr lvl="4" rtl="0">
              <a:spcBef>
                <a:spcPts val="2100"/>
              </a:spcBef>
              <a:spcAft>
                <a:spcPts val="0"/>
              </a:spcAft>
              <a:buSzPts val="1800"/>
              <a:buNone/>
              <a:defRPr i="1"/>
            </a:lvl5pPr>
            <a:lvl6pPr lvl="5" rtl="0">
              <a:spcBef>
                <a:spcPts val="2100"/>
              </a:spcBef>
              <a:spcAft>
                <a:spcPts val="0"/>
              </a:spcAft>
              <a:buSzPts val="1800"/>
              <a:buNone/>
              <a:defRPr i="1"/>
            </a:lvl6pPr>
            <a:lvl7pPr lvl="6" rtl="0">
              <a:spcBef>
                <a:spcPts val="2100"/>
              </a:spcBef>
              <a:spcAft>
                <a:spcPts val="0"/>
              </a:spcAft>
              <a:buSzPts val="1800"/>
              <a:buNone/>
              <a:defRPr i="1"/>
            </a:lvl7pPr>
            <a:lvl8pPr lvl="7" rtl="0">
              <a:spcBef>
                <a:spcPts val="2100"/>
              </a:spcBef>
              <a:spcAft>
                <a:spcPts val="0"/>
              </a:spcAft>
              <a:buSzPts val="1800"/>
              <a:buNone/>
              <a:defRPr i="1"/>
            </a:lvl8pPr>
            <a:lvl9pPr lvl="8" rtl="0">
              <a:spcBef>
                <a:spcPts val="2100"/>
              </a:spcBef>
              <a:spcAft>
                <a:spcPts val="2100"/>
              </a:spcAft>
              <a:buSzPts val="1800"/>
              <a:buNone/>
              <a:defRPr i="1"/>
            </a:lvl9pPr>
          </a:lstStyle>
          <a:p/>
        </p:txBody>
      </p:sp>
      <p:sp>
        <p:nvSpPr>
          <p:cNvPr id="407" name="Google Shape;407;p15"/>
          <p:cNvSpPr txBox="1"/>
          <p:nvPr>
            <p:ph idx="6" type="subTitle"/>
          </p:nvPr>
        </p:nvSpPr>
        <p:spPr>
          <a:xfrm>
            <a:off x="7909250" y="5770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i="1" sz="1600"/>
            </a:lvl1pPr>
            <a:lvl2pPr lvl="1" rtl="0">
              <a:spcBef>
                <a:spcPts val="0"/>
              </a:spcBef>
              <a:spcAft>
                <a:spcPts val="0"/>
              </a:spcAft>
              <a:buSzPts val="1800"/>
              <a:buNone/>
              <a:defRPr i="1"/>
            </a:lvl2pPr>
            <a:lvl3pPr lvl="2" rtl="0">
              <a:spcBef>
                <a:spcPts val="2100"/>
              </a:spcBef>
              <a:spcAft>
                <a:spcPts val="0"/>
              </a:spcAft>
              <a:buSzPts val="1800"/>
              <a:buNone/>
              <a:defRPr i="1"/>
            </a:lvl3pPr>
            <a:lvl4pPr lvl="3" rtl="0">
              <a:spcBef>
                <a:spcPts val="2100"/>
              </a:spcBef>
              <a:spcAft>
                <a:spcPts val="0"/>
              </a:spcAft>
              <a:buSzPts val="1800"/>
              <a:buNone/>
              <a:defRPr i="1"/>
            </a:lvl4pPr>
            <a:lvl5pPr lvl="4" rtl="0">
              <a:spcBef>
                <a:spcPts val="2100"/>
              </a:spcBef>
              <a:spcAft>
                <a:spcPts val="0"/>
              </a:spcAft>
              <a:buSzPts val="1800"/>
              <a:buNone/>
              <a:defRPr i="1"/>
            </a:lvl5pPr>
            <a:lvl6pPr lvl="5" rtl="0">
              <a:spcBef>
                <a:spcPts val="2100"/>
              </a:spcBef>
              <a:spcAft>
                <a:spcPts val="0"/>
              </a:spcAft>
              <a:buSzPts val="1800"/>
              <a:buNone/>
              <a:defRPr i="1"/>
            </a:lvl6pPr>
            <a:lvl7pPr lvl="6" rtl="0">
              <a:spcBef>
                <a:spcPts val="2100"/>
              </a:spcBef>
              <a:spcAft>
                <a:spcPts val="0"/>
              </a:spcAft>
              <a:buSzPts val="1800"/>
              <a:buNone/>
              <a:defRPr i="1"/>
            </a:lvl7pPr>
            <a:lvl8pPr lvl="7" rtl="0">
              <a:spcBef>
                <a:spcPts val="2100"/>
              </a:spcBef>
              <a:spcAft>
                <a:spcPts val="0"/>
              </a:spcAft>
              <a:buSzPts val="1800"/>
              <a:buNone/>
              <a:defRPr i="1"/>
            </a:lvl8pPr>
            <a:lvl9pPr lvl="8" rtl="0">
              <a:spcBef>
                <a:spcPts val="2100"/>
              </a:spcBef>
              <a:spcAft>
                <a:spcPts val="2100"/>
              </a:spcAft>
              <a:buSzPts val="1800"/>
              <a:buNone/>
              <a:defRPr i="1"/>
            </a:lvl9pPr>
          </a:lstStyle>
          <a:p/>
        </p:txBody>
      </p:sp>
      <p:sp>
        <p:nvSpPr>
          <p:cNvPr id="408" name="Google Shape;408;p15"/>
          <p:cNvSpPr txBox="1"/>
          <p:nvPr>
            <p:ph idx="7" type="subTitle"/>
          </p:nvPr>
        </p:nvSpPr>
        <p:spPr>
          <a:xfrm>
            <a:off x="1301675" y="54726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i="1"/>
            </a:lvl1pPr>
            <a:lvl2pPr lvl="1" rtl="0">
              <a:spcBef>
                <a:spcPts val="0"/>
              </a:spcBef>
              <a:spcAft>
                <a:spcPts val="0"/>
              </a:spcAft>
              <a:buSzPts val="1800"/>
              <a:buNone/>
              <a:defRPr i="1"/>
            </a:lvl2pPr>
            <a:lvl3pPr lvl="2" rtl="0">
              <a:spcBef>
                <a:spcPts val="2100"/>
              </a:spcBef>
              <a:spcAft>
                <a:spcPts val="0"/>
              </a:spcAft>
              <a:buSzPts val="1800"/>
              <a:buNone/>
              <a:defRPr i="1"/>
            </a:lvl3pPr>
            <a:lvl4pPr lvl="3" rtl="0">
              <a:spcBef>
                <a:spcPts val="2100"/>
              </a:spcBef>
              <a:spcAft>
                <a:spcPts val="0"/>
              </a:spcAft>
              <a:buSzPts val="1800"/>
              <a:buNone/>
              <a:defRPr i="1"/>
            </a:lvl4pPr>
            <a:lvl5pPr lvl="4" rtl="0">
              <a:spcBef>
                <a:spcPts val="2100"/>
              </a:spcBef>
              <a:spcAft>
                <a:spcPts val="0"/>
              </a:spcAft>
              <a:buSzPts val="1800"/>
              <a:buNone/>
              <a:defRPr i="1"/>
            </a:lvl5pPr>
            <a:lvl6pPr lvl="5" rtl="0">
              <a:spcBef>
                <a:spcPts val="2100"/>
              </a:spcBef>
              <a:spcAft>
                <a:spcPts val="0"/>
              </a:spcAft>
              <a:buSzPts val="1800"/>
              <a:buNone/>
              <a:defRPr i="1"/>
            </a:lvl6pPr>
            <a:lvl7pPr lvl="6" rtl="0">
              <a:spcBef>
                <a:spcPts val="2100"/>
              </a:spcBef>
              <a:spcAft>
                <a:spcPts val="0"/>
              </a:spcAft>
              <a:buSzPts val="1800"/>
              <a:buNone/>
              <a:defRPr i="1"/>
            </a:lvl7pPr>
            <a:lvl8pPr lvl="7" rtl="0">
              <a:spcBef>
                <a:spcPts val="2100"/>
              </a:spcBef>
              <a:spcAft>
                <a:spcPts val="0"/>
              </a:spcAft>
              <a:buSzPts val="1800"/>
              <a:buNone/>
              <a:defRPr i="1"/>
            </a:lvl8pPr>
            <a:lvl9pPr lvl="8" rtl="0">
              <a:spcBef>
                <a:spcPts val="2100"/>
              </a:spcBef>
              <a:spcAft>
                <a:spcPts val="2100"/>
              </a:spcAft>
              <a:buSzPts val="1800"/>
              <a:buNone/>
              <a:defRPr i="1"/>
            </a:lvl9pPr>
          </a:lstStyle>
          <a:p/>
        </p:txBody>
      </p:sp>
      <p:sp>
        <p:nvSpPr>
          <p:cNvPr id="409" name="Google Shape;409;p15"/>
          <p:cNvSpPr txBox="1"/>
          <p:nvPr>
            <p:ph idx="8" type="subTitle"/>
          </p:nvPr>
        </p:nvSpPr>
        <p:spPr>
          <a:xfrm>
            <a:off x="7909250" y="54726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800"/>
              <a:buNone/>
              <a:defRPr i="1"/>
            </a:lvl1pPr>
            <a:lvl2pPr lvl="1" rtl="0">
              <a:spcBef>
                <a:spcPts val="0"/>
              </a:spcBef>
              <a:spcAft>
                <a:spcPts val="0"/>
              </a:spcAft>
              <a:buSzPts val="1800"/>
              <a:buNone/>
              <a:defRPr i="1"/>
            </a:lvl2pPr>
            <a:lvl3pPr lvl="2" rtl="0">
              <a:spcBef>
                <a:spcPts val="2100"/>
              </a:spcBef>
              <a:spcAft>
                <a:spcPts val="0"/>
              </a:spcAft>
              <a:buSzPts val="1800"/>
              <a:buNone/>
              <a:defRPr i="1"/>
            </a:lvl3pPr>
            <a:lvl4pPr lvl="3" rtl="0">
              <a:spcBef>
                <a:spcPts val="2100"/>
              </a:spcBef>
              <a:spcAft>
                <a:spcPts val="0"/>
              </a:spcAft>
              <a:buSzPts val="1800"/>
              <a:buNone/>
              <a:defRPr i="1"/>
            </a:lvl4pPr>
            <a:lvl5pPr lvl="4" rtl="0">
              <a:spcBef>
                <a:spcPts val="2100"/>
              </a:spcBef>
              <a:spcAft>
                <a:spcPts val="0"/>
              </a:spcAft>
              <a:buSzPts val="1800"/>
              <a:buNone/>
              <a:defRPr i="1"/>
            </a:lvl5pPr>
            <a:lvl6pPr lvl="5" rtl="0">
              <a:spcBef>
                <a:spcPts val="2100"/>
              </a:spcBef>
              <a:spcAft>
                <a:spcPts val="0"/>
              </a:spcAft>
              <a:buSzPts val="1800"/>
              <a:buNone/>
              <a:defRPr i="1"/>
            </a:lvl6pPr>
            <a:lvl7pPr lvl="6" rtl="0">
              <a:spcBef>
                <a:spcPts val="2100"/>
              </a:spcBef>
              <a:spcAft>
                <a:spcPts val="0"/>
              </a:spcAft>
              <a:buSzPts val="1800"/>
              <a:buNone/>
              <a:defRPr i="1"/>
            </a:lvl7pPr>
            <a:lvl8pPr lvl="7" rtl="0">
              <a:spcBef>
                <a:spcPts val="2100"/>
              </a:spcBef>
              <a:spcAft>
                <a:spcPts val="0"/>
              </a:spcAft>
              <a:buSzPts val="1800"/>
              <a:buNone/>
              <a:defRPr i="1"/>
            </a:lvl8pPr>
            <a:lvl9pPr lvl="8" rtl="0">
              <a:spcBef>
                <a:spcPts val="2100"/>
              </a:spcBef>
              <a:spcAft>
                <a:spcPts val="2100"/>
              </a:spcAft>
              <a:buSzPts val="1800"/>
              <a:buNone/>
              <a:defRPr i="1"/>
            </a:lvl9pPr>
          </a:lstStyle>
          <a:p/>
        </p:txBody>
      </p:sp>
      <p:grpSp>
        <p:nvGrpSpPr>
          <p:cNvPr id="410" name="Google Shape;410;p15"/>
          <p:cNvGrpSpPr/>
          <p:nvPr/>
        </p:nvGrpSpPr>
        <p:grpSpPr>
          <a:xfrm>
            <a:off x="10216696" y="3914030"/>
            <a:ext cx="1812954" cy="2501662"/>
            <a:chOff x="259396" y="3664530"/>
            <a:chExt cx="1812954" cy="2501662"/>
          </a:xfrm>
        </p:grpSpPr>
        <p:sp>
          <p:nvSpPr>
            <p:cNvPr id="411" name="Google Shape;411;p15"/>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15"/>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15"/>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15"/>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15"/>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15"/>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15"/>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15"/>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15"/>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15"/>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15"/>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15"/>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15"/>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24" name="Google Shape;424;p15"/>
          <p:cNvSpPr/>
          <p:nvPr/>
        </p:nvSpPr>
        <p:spPr>
          <a:xfrm>
            <a:off x="10545633" y="5293463"/>
            <a:ext cx="1281479" cy="846474"/>
          </a:xfrm>
          <a:custGeom>
            <a:rect b="b" l="l" r="r" t="t"/>
            <a:pathLst>
              <a:path extrusionOk="0" h="632878" w="958115">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15"/>
          <p:cNvSpPr/>
          <p:nvPr/>
        </p:nvSpPr>
        <p:spPr>
          <a:xfrm>
            <a:off x="10808324" y="5624987"/>
            <a:ext cx="1287254" cy="837711"/>
          </a:xfrm>
          <a:custGeom>
            <a:rect b="b" l="l" r="r" t="t"/>
            <a:pathLst>
              <a:path extrusionOk="0" h="626326" w="962433">
                <a:moveTo>
                  <a:pt x="1666" y="0"/>
                </a:moveTo>
                <a:lnTo>
                  <a:pt x="962434" y="154800"/>
                </a:lnTo>
                <a:cubicBezTo>
                  <a:pt x="962434" y="154800"/>
                  <a:pt x="788260" y="671465"/>
                  <a:pt x="418385" y="623135"/>
                </a:cubicBezTo>
                <a:cubicBezTo>
                  <a:pt x="-49731" y="561965"/>
                  <a:pt x="1666" y="0"/>
                  <a:pt x="1666"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15"/>
          <p:cNvSpPr/>
          <p:nvPr/>
        </p:nvSpPr>
        <p:spPr>
          <a:xfrm>
            <a:off x="10456476" y="6044226"/>
            <a:ext cx="1340979" cy="767349"/>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15"/>
          <p:cNvSpPr/>
          <p:nvPr/>
        </p:nvSpPr>
        <p:spPr>
          <a:xfrm rot="10800000">
            <a:off x="725776" y="-26615"/>
            <a:ext cx="969600" cy="15291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5"/>
          <p:cNvSpPr/>
          <p:nvPr/>
        </p:nvSpPr>
        <p:spPr>
          <a:xfrm rot="10800000">
            <a:off x="482227" y="-26546"/>
            <a:ext cx="778800" cy="12282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9" name="Google Shape;429;p15"/>
          <p:cNvGrpSpPr/>
          <p:nvPr/>
        </p:nvGrpSpPr>
        <p:grpSpPr>
          <a:xfrm flipH="1" rot="10800000">
            <a:off x="-22274" y="-26680"/>
            <a:ext cx="1022877" cy="1141314"/>
            <a:chOff x="6415621" y="443747"/>
            <a:chExt cx="1388458" cy="1549225"/>
          </a:xfrm>
        </p:grpSpPr>
        <p:sp>
          <p:nvSpPr>
            <p:cNvPr id="430" name="Google Shape;430;p15"/>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15"/>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15"/>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15"/>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15"/>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15"/>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15"/>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15"/>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 name="Google Shape;438;p15"/>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 name="Google Shape;439;p15"/>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15"/>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1" name="Google Shape;441;p15"/>
          <p:cNvSpPr/>
          <p:nvPr/>
        </p:nvSpPr>
        <p:spPr>
          <a:xfrm>
            <a:off x="1"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442" name="Shape 442"/>
        <p:cNvGrpSpPr/>
        <p:nvPr/>
      </p:nvGrpSpPr>
      <p:grpSpPr>
        <a:xfrm>
          <a:off x="0" y="0"/>
          <a:ext cx="0" cy="0"/>
          <a:chOff x="0" y="0"/>
          <a:chExt cx="0" cy="0"/>
        </a:xfrm>
      </p:grpSpPr>
      <p:grpSp>
        <p:nvGrpSpPr>
          <p:cNvPr id="443" name="Google Shape;443;p16"/>
          <p:cNvGrpSpPr/>
          <p:nvPr/>
        </p:nvGrpSpPr>
        <p:grpSpPr>
          <a:xfrm>
            <a:off x="0" y="0"/>
            <a:ext cx="12192000" cy="6858000"/>
            <a:chOff x="0" y="0"/>
            <a:chExt cx="12192000" cy="6858000"/>
          </a:xfrm>
        </p:grpSpPr>
        <p:sp>
          <p:nvSpPr>
            <p:cNvPr id="444" name="Google Shape;444;p16"/>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446" name="Google Shape;446;p16"/>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47" name="Google Shape;447;p16">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448" name="Google Shape;448;p16">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449" name="Google Shape;449;p16">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450" name="Google Shape;450;p16">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451" name="Google Shape;451;p16"/>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452" name="Google Shape;452;p16"/>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59" name="Shape 59"/>
        <p:cNvGrpSpPr/>
        <p:nvPr/>
      </p:nvGrpSpPr>
      <p:grpSpPr>
        <a:xfrm>
          <a:off x="0" y="0"/>
          <a:ext cx="0" cy="0"/>
          <a:chOff x="0" y="0"/>
          <a:chExt cx="0" cy="0"/>
        </a:xfrm>
      </p:grpSpPr>
      <p:sp>
        <p:nvSpPr>
          <p:cNvPr id="60" name="Google Shape;60;p3"/>
          <p:cNvSpPr/>
          <p:nvPr/>
        </p:nvSpPr>
        <p:spPr>
          <a:xfrm>
            <a:off x="0" y="0"/>
            <a:ext cx="12192000" cy="1553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0408076" y="1472476"/>
            <a:ext cx="681769" cy="390129"/>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2" name="Google Shape;62;p3"/>
          <p:cNvGrpSpPr/>
          <p:nvPr/>
        </p:nvGrpSpPr>
        <p:grpSpPr>
          <a:xfrm>
            <a:off x="10216696" y="3914030"/>
            <a:ext cx="1812954" cy="2501662"/>
            <a:chOff x="259396" y="3664530"/>
            <a:chExt cx="1812954" cy="2501662"/>
          </a:xfrm>
        </p:grpSpPr>
        <p:sp>
          <p:nvSpPr>
            <p:cNvPr id="63" name="Google Shape;63;p3"/>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3"/>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3"/>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3"/>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3"/>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3"/>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3"/>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3"/>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3"/>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3"/>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3"/>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3"/>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3"/>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 name="Google Shape;76;p3"/>
          <p:cNvSpPr txBox="1"/>
          <p:nvPr>
            <p:ph type="title"/>
          </p:nvPr>
        </p:nvSpPr>
        <p:spPr>
          <a:xfrm>
            <a:off x="1526118" y="2705675"/>
            <a:ext cx="9139800" cy="13248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77" name="Google Shape;77;p3"/>
          <p:cNvSpPr txBox="1"/>
          <p:nvPr>
            <p:ph idx="1" type="body"/>
          </p:nvPr>
        </p:nvSpPr>
        <p:spPr>
          <a:xfrm>
            <a:off x="1526075" y="4109975"/>
            <a:ext cx="9139800" cy="2235900"/>
          </a:xfrm>
          <a:prstGeom prst="rect">
            <a:avLst/>
          </a:prstGeom>
        </p:spPr>
        <p:txBody>
          <a:bodyPr anchorCtr="0" anchor="t" bIns="121900" lIns="121900" spcFirstLastPara="1" rIns="121900" wrap="square" tIns="121900">
            <a:noAutofit/>
          </a:bodyPr>
          <a:lstStyle>
            <a:lvl1pPr indent="-342900" lvl="0" marL="457200" algn="ctr">
              <a:spcBef>
                <a:spcPts val="0"/>
              </a:spcBef>
              <a:spcAft>
                <a:spcPts val="0"/>
              </a:spcAft>
              <a:buSzPts val="1800"/>
              <a:buChar char="●"/>
              <a:defRPr/>
            </a:lvl1pPr>
            <a:lvl2pPr indent="-342900" lvl="1" marL="914400" algn="ctr">
              <a:spcBef>
                <a:spcPts val="0"/>
              </a:spcBef>
              <a:spcAft>
                <a:spcPts val="0"/>
              </a:spcAft>
              <a:buSzPts val="1800"/>
              <a:buChar char="○"/>
              <a:defRPr/>
            </a:lvl2pPr>
            <a:lvl3pPr indent="-342900" lvl="2" marL="1371600" algn="ctr">
              <a:spcBef>
                <a:spcPts val="2100"/>
              </a:spcBef>
              <a:spcAft>
                <a:spcPts val="0"/>
              </a:spcAft>
              <a:buSzPts val="1800"/>
              <a:buChar char="■"/>
              <a:defRPr/>
            </a:lvl3pPr>
            <a:lvl4pPr indent="-342900" lvl="3" marL="1828800" algn="ctr">
              <a:spcBef>
                <a:spcPts val="2100"/>
              </a:spcBef>
              <a:spcAft>
                <a:spcPts val="0"/>
              </a:spcAft>
              <a:buSzPts val="1800"/>
              <a:buChar char="●"/>
              <a:defRPr/>
            </a:lvl4pPr>
            <a:lvl5pPr indent="-342900" lvl="4" marL="2286000" algn="ctr">
              <a:spcBef>
                <a:spcPts val="2100"/>
              </a:spcBef>
              <a:spcAft>
                <a:spcPts val="0"/>
              </a:spcAft>
              <a:buSzPts val="1800"/>
              <a:buChar char="○"/>
              <a:defRPr/>
            </a:lvl5pPr>
            <a:lvl6pPr indent="-342900" lvl="5" marL="2743200" algn="ctr">
              <a:spcBef>
                <a:spcPts val="2100"/>
              </a:spcBef>
              <a:spcAft>
                <a:spcPts val="0"/>
              </a:spcAft>
              <a:buSzPts val="1800"/>
              <a:buChar char="■"/>
              <a:defRPr/>
            </a:lvl6pPr>
            <a:lvl7pPr indent="-342900" lvl="6" marL="3200400" algn="ctr">
              <a:spcBef>
                <a:spcPts val="2100"/>
              </a:spcBef>
              <a:spcAft>
                <a:spcPts val="0"/>
              </a:spcAft>
              <a:buSzPts val="1800"/>
              <a:buChar char="●"/>
              <a:defRPr/>
            </a:lvl7pPr>
            <a:lvl8pPr indent="-342900" lvl="7" marL="3657600" algn="ctr">
              <a:spcBef>
                <a:spcPts val="2100"/>
              </a:spcBef>
              <a:spcAft>
                <a:spcPts val="0"/>
              </a:spcAft>
              <a:buSzPts val="1800"/>
              <a:buChar char="○"/>
              <a:defRPr/>
            </a:lvl8pPr>
            <a:lvl9pPr indent="-342900" lvl="8" marL="4114800" algn="ctr">
              <a:spcBef>
                <a:spcPts val="2100"/>
              </a:spcBef>
              <a:spcAft>
                <a:spcPts val="2100"/>
              </a:spcAft>
              <a:buSzPts val="1800"/>
              <a:buChar char="■"/>
              <a:defRPr/>
            </a:lvl9pPr>
          </a:lstStyle>
          <a:p/>
        </p:txBody>
      </p:sp>
      <p:sp>
        <p:nvSpPr>
          <p:cNvPr id="78" name="Google Shape;78;p3"/>
          <p:cNvSpPr/>
          <p:nvPr>
            <p:ph idx="2" type="pic"/>
          </p:nvPr>
        </p:nvSpPr>
        <p:spPr>
          <a:xfrm>
            <a:off x="5087400" y="372700"/>
            <a:ext cx="2017200" cy="2017200"/>
          </a:xfrm>
          <a:prstGeom prst="ellipse">
            <a:avLst/>
          </a:prstGeom>
          <a:noFill/>
          <a:ln>
            <a:noFill/>
          </a:ln>
        </p:spPr>
      </p:sp>
      <p:sp>
        <p:nvSpPr>
          <p:cNvPr id="79" name="Google Shape;79;p3"/>
          <p:cNvSpPr/>
          <p:nvPr/>
        </p:nvSpPr>
        <p:spPr>
          <a:xfrm>
            <a:off x="10545633" y="5293463"/>
            <a:ext cx="1281479" cy="846474"/>
          </a:xfrm>
          <a:custGeom>
            <a:rect b="b" l="l" r="r" t="t"/>
            <a:pathLst>
              <a:path extrusionOk="0" h="632878" w="958115">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3"/>
          <p:cNvSpPr/>
          <p:nvPr/>
        </p:nvSpPr>
        <p:spPr>
          <a:xfrm>
            <a:off x="10808324" y="5624987"/>
            <a:ext cx="1287254" cy="837711"/>
          </a:xfrm>
          <a:custGeom>
            <a:rect b="b" l="l" r="r" t="t"/>
            <a:pathLst>
              <a:path extrusionOk="0" h="626326" w="962433">
                <a:moveTo>
                  <a:pt x="1666" y="0"/>
                </a:moveTo>
                <a:lnTo>
                  <a:pt x="962434" y="154800"/>
                </a:lnTo>
                <a:cubicBezTo>
                  <a:pt x="962434" y="154800"/>
                  <a:pt x="788260" y="671465"/>
                  <a:pt x="418385" y="623135"/>
                </a:cubicBezTo>
                <a:cubicBezTo>
                  <a:pt x="-49731" y="561965"/>
                  <a:pt x="1666" y="0"/>
                  <a:pt x="1666"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3"/>
          <p:cNvSpPr/>
          <p:nvPr/>
        </p:nvSpPr>
        <p:spPr>
          <a:xfrm>
            <a:off x="10456476" y="6044226"/>
            <a:ext cx="1340979" cy="767349"/>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3"/>
          <p:cNvSpPr/>
          <p:nvPr/>
        </p:nvSpPr>
        <p:spPr>
          <a:xfrm rot="5400000">
            <a:off x="638833" y="396572"/>
            <a:ext cx="1195509" cy="648389"/>
          </a:xfrm>
          <a:custGeom>
            <a:rect b="b" l="l" r="r" t="t"/>
            <a:pathLst>
              <a:path extrusionOk="0" h="785926" w="1449102">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3"/>
          <p:cNvSpPr/>
          <p:nvPr/>
        </p:nvSpPr>
        <p:spPr>
          <a:xfrm rot="5400000">
            <a:off x="1561238" y="488593"/>
            <a:ext cx="465122" cy="465106"/>
          </a:xfrm>
          <a:custGeom>
            <a:rect b="b" l="l" r="r" t="t"/>
            <a:pathLst>
              <a:path extrusionOk="0" h="563765" w="563784">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3"/>
          <p:cNvSpPr/>
          <p:nvPr/>
        </p:nvSpPr>
        <p:spPr>
          <a:xfrm rot="-425110">
            <a:off x="10021070" y="454242"/>
            <a:ext cx="1341194" cy="767472"/>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5" name="Google Shape;85;p3"/>
          <p:cNvGrpSpPr/>
          <p:nvPr/>
        </p:nvGrpSpPr>
        <p:grpSpPr>
          <a:xfrm rot="10800000">
            <a:off x="9902441" y="8"/>
            <a:ext cx="1502034" cy="1675952"/>
            <a:chOff x="6415621" y="443747"/>
            <a:chExt cx="1388458" cy="1549225"/>
          </a:xfrm>
        </p:grpSpPr>
        <p:sp>
          <p:nvSpPr>
            <p:cNvPr id="86" name="Google Shape;86;p3"/>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3"/>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3"/>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3"/>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3"/>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3"/>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3"/>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3"/>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3"/>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3"/>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3"/>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7" name="Google Shape;97;p3"/>
          <p:cNvGrpSpPr/>
          <p:nvPr/>
        </p:nvGrpSpPr>
        <p:grpSpPr>
          <a:xfrm rot="5400000">
            <a:off x="77924" y="25566"/>
            <a:ext cx="1346110" cy="1501974"/>
            <a:chOff x="6415621" y="443747"/>
            <a:chExt cx="1388458" cy="1549225"/>
          </a:xfrm>
        </p:grpSpPr>
        <p:sp>
          <p:nvSpPr>
            <p:cNvPr id="98" name="Google Shape;98;p3"/>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3"/>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3"/>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3"/>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3"/>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3"/>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3"/>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3"/>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3"/>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3"/>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3"/>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109" name="Shape 109"/>
        <p:cNvGrpSpPr/>
        <p:nvPr/>
      </p:nvGrpSpPr>
      <p:grpSpPr>
        <a:xfrm>
          <a:off x="0" y="0"/>
          <a:ext cx="0" cy="0"/>
          <a:chOff x="0" y="0"/>
          <a:chExt cx="0" cy="0"/>
        </a:xfrm>
      </p:grpSpPr>
      <p:sp>
        <p:nvSpPr>
          <p:cNvPr id="110" name="Google Shape;110;p4"/>
          <p:cNvSpPr/>
          <p:nvPr/>
        </p:nvSpPr>
        <p:spPr>
          <a:xfrm>
            <a:off x="3673050" y="125"/>
            <a:ext cx="85188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
          <p:cNvSpPr txBox="1"/>
          <p:nvPr>
            <p:ph type="title"/>
          </p:nvPr>
        </p:nvSpPr>
        <p:spPr>
          <a:xfrm>
            <a:off x="250950" y="370225"/>
            <a:ext cx="3160800" cy="3655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2" name="Google Shape;112;p4"/>
          <p:cNvSpPr txBox="1"/>
          <p:nvPr>
            <p:ph idx="1" type="body"/>
          </p:nvPr>
        </p:nvSpPr>
        <p:spPr>
          <a:xfrm>
            <a:off x="4216300" y="2094432"/>
            <a:ext cx="3294600" cy="1322700"/>
          </a:xfrm>
          <a:prstGeom prst="rect">
            <a:avLst/>
          </a:prstGeom>
        </p:spPr>
        <p:txBody>
          <a:bodyPr anchorCtr="0" anchor="t" bIns="121900" lIns="121900" spcFirstLastPara="1" rIns="121900" wrap="square" tIns="121900">
            <a:noAutofit/>
          </a:bodyPr>
          <a:lstStyle>
            <a:lvl1pPr indent="-342900" lvl="0" marL="457200" rtl="0">
              <a:spcBef>
                <a:spcPts val="0"/>
              </a:spcBef>
              <a:spcAft>
                <a:spcPts val="0"/>
              </a:spcAft>
              <a:buSzPts val="1800"/>
              <a:buChar char="●"/>
              <a:defRPr/>
            </a:lvl1pPr>
            <a:lvl2pPr indent="-342900" lvl="1" marL="914400" rtl="0">
              <a:lnSpc>
                <a:spcPct val="100000"/>
              </a:lnSpc>
              <a:spcBef>
                <a:spcPts val="0"/>
              </a:spcBef>
              <a:spcAft>
                <a:spcPts val="0"/>
              </a:spcAft>
              <a:buSzPts val="1800"/>
              <a:buChar char="○"/>
              <a:defRPr/>
            </a:lvl2pPr>
            <a:lvl3pPr indent="-342900" lvl="2" marL="1371600" rtl="0">
              <a:lnSpc>
                <a:spcPct val="100000"/>
              </a:lnSpc>
              <a:spcBef>
                <a:spcPts val="2100"/>
              </a:spcBef>
              <a:spcAft>
                <a:spcPts val="0"/>
              </a:spcAft>
              <a:buSzPts val="1800"/>
              <a:buChar char="■"/>
              <a:defRPr/>
            </a:lvl3pPr>
            <a:lvl4pPr indent="-342900" lvl="3" marL="1828800" rtl="0">
              <a:lnSpc>
                <a:spcPct val="100000"/>
              </a:lnSpc>
              <a:spcBef>
                <a:spcPts val="2100"/>
              </a:spcBef>
              <a:spcAft>
                <a:spcPts val="0"/>
              </a:spcAft>
              <a:buSzPts val="1800"/>
              <a:buChar char="●"/>
              <a:defRPr/>
            </a:lvl4pPr>
            <a:lvl5pPr indent="-342900" lvl="4" marL="2286000" rtl="0">
              <a:lnSpc>
                <a:spcPct val="100000"/>
              </a:lnSpc>
              <a:spcBef>
                <a:spcPts val="2100"/>
              </a:spcBef>
              <a:spcAft>
                <a:spcPts val="0"/>
              </a:spcAft>
              <a:buSzPts val="1800"/>
              <a:buChar char="○"/>
              <a:defRPr/>
            </a:lvl5pPr>
            <a:lvl6pPr indent="-342900" lvl="5" marL="2743200" rtl="0">
              <a:lnSpc>
                <a:spcPct val="100000"/>
              </a:lnSpc>
              <a:spcBef>
                <a:spcPts val="2100"/>
              </a:spcBef>
              <a:spcAft>
                <a:spcPts val="0"/>
              </a:spcAft>
              <a:buSzPts val="1800"/>
              <a:buChar char="■"/>
              <a:defRPr/>
            </a:lvl6pPr>
            <a:lvl7pPr indent="-342900" lvl="6" marL="3200400" rtl="0">
              <a:lnSpc>
                <a:spcPct val="100000"/>
              </a:lnSpc>
              <a:spcBef>
                <a:spcPts val="2100"/>
              </a:spcBef>
              <a:spcAft>
                <a:spcPts val="0"/>
              </a:spcAft>
              <a:buSzPts val="1800"/>
              <a:buChar char="●"/>
              <a:defRPr/>
            </a:lvl7pPr>
            <a:lvl8pPr indent="-342900" lvl="7" marL="3657600" rtl="0">
              <a:lnSpc>
                <a:spcPct val="100000"/>
              </a:lnSpc>
              <a:spcBef>
                <a:spcPts val="2100"/>
              </a:spcBef>
              <a:spcAft>
                <a:spcPts val="0"/>
              </a:spcAft>
              <a:buSzPts val="1800"/>
              <a:buChar char="○"/>
              <a:defRPr/>
            </a:lvl8pPr>
            <a:lvl9pPr indent="-342900" lvl="8" marL="4114800" rtl="0">
              <a:lnSpc>
                <a:spcPct val="100000"/>
              </a:lnSpc>
              <a:spcBef>
                <a:spcPts val="2100"/>
              </a:spcBef>
              <a:spcAft>
                <a:spcPts val="2100"/>
              </a:spcAft>
              <a:buSzPts val="1800"/>
              <a:buChar char="■"/>
              <a:defRPr/>
            </a:lvl9pPr>
          </a:lstStyle>
          <a:p/>
        </p:txBody>
      </p:sp>
      <p:sp>
        <p:nvSpPr>
          <p:cNvPr id="113" name="Google Shape;113;p4"/>
          <p:cNvSpPr txBox="1"/>
          <p:nvPr>
            <p:ph idx="2" type="body"/>
          </p:nvPr>
        </p:nvSpPr>
        <p:spPr>
          <a:xfrm>
            <a:off x="8174225" y="2094432"/>
            <a:ext cx="3294600" cy="1322700"/>
          </a:xfrm>
          <a:prstGeom prst="rect">
            <a:avLst/>
          </a:prstGeom>
        </p:spPr>
        <p:txBody>
          <a:bodyPr anchorCtr="0" anchor="t" bIns="121900" lIns="121900" spcFirstLastPara="1" rIns="121900" wrap="square" tIns="121900">
            <a:noAutofit/>
          </a:bodyPr>
          <a:lstStyle>
            <a:lvl1pPr indent="-342900" lvl="0" marL="457200" rtl="0">
              <a:spcBef>
                <a:spcPts val="0"/>
              </a:spcBef>
              <a:spcAft>
                <a:spcPts val="0"/>
              </a:spcAft>
              <a:buSzPts val="1800"/>
              <a:buChar char="●"/>
              <a:defRPr/>
            </a:lvl1pPr>
            <a:lvl2pPr indent="-342900" lvl="1" marL="914400" rtl="0">
              <a:lnSpc>
                <a:spcPct val="100000"/>
              </a:lnSpc>
              <a:spcBef>
                <a:spcPts val="0"/>
              </a:spcBef>
              <a:spcAft>
                <a:spcPts val="0"/>
              </a:spcAft>
              <a:buSzPts val="1800"/>
              <a:buChar char="○"/>
              <a:defRPr/>
            </a:lvl2pPr>
            <a:lvl3pPr indent="-342900" lvl="2" marL="1371600" rtl="0">
              <a:lnSpc>
                <a:spcPct val="100000"/>
              </a:lnSpc>
              <a:spcBef>
                <a:spcPts val="2100"/>
              </a:spcBef>
              <a:spcAft>
                <a:spcPts val="0"/>
              </a:spcAft>
              <a:buSzPts val="1800"/>
              <a:buChar char="■"/>
              <a:defRPr/>
            </a:lvl3pPr>
            <a:lvl4pPr indent="-342900" lvl="3" marL="1828800" rtl="0">
              <a:lnSpc>
                <a:spcPct val="100000"/>
              </a:lnSpc>
              <a:spcBef>
                <a:spcPts val="2100"/>
              </a:spcBef>
              <a:spcAft>
                <a:spcPts val="0"/>
              </a:spcAft>
              <a:buSzPts val="1800"/>
              <a:buChar char="●"/>
              <a:defRPr/>
            </a:lvl4pPr>
            <a:lvl5pPr indent="-342900" lvl="4" marL="2286000" rtl="0">
              <a:lnSpc>
                <a:spcPct val="100000"/>
              </a:lnSpc>
              <a:spcBef>
                <a:spcPts val="2100"/>
              </a:spcBef>
              <a:spcAft>
                <a:spcPts val="0"/>
              </a:spcAft>
              <a:buSzPts val="1800"/>
              <a:buChar char="○"/>
              <a:defRPr/>
            </a:lvl5pPr>
            <a:lvl6pPr indent="-342900" lvl="5" marL="2743200" rtl="0">
              <a:lnSpc>
                <a:spcPct val="100000"/>
              </a:lnSpc>
              <a:spcBef>
                <a:spcPts val="2100"/>
              </a:spcBef>
              <a:spcAft>
                <a:spcPts val="0"/>
              </a:spcAft>
              <a:buSzPts val="1800"/>
              <a:buChar char="■"/>
              <a:defRPr/>
            </a:lvl6pPr>
            <a:lvl7pPr indent="-342900" lvl="6" marL="3200400" rtl="0">
              <a:lnSpc>
                <a:spcPct val="100000"/>
              </a:lnSpc>
              <a:spcBef>
                <a:spcPts val="2100"/>
              </a:spcBef>
              <a:spcAft>
                <a:spcPts val="0"/>
              </a:spcAft>
              <a:buSzPts val="1800"/>
              <a:buChar char="●"/>
              <a:defRPr/>
            </a:lvl7pPr>
            <a:lvl8pPr indent="-342900" lvl="7" marL="3657600" rtl="0">
              <a:lnSpc>
                <a:spcPct val="100000"/>
              </a:lnSpc>
              <a:spcBef>
                <a:spcPts val="2100"/>
              </a:spcBef>
              <a:spcAft>
                <a:spcPts val="0"/>
              </a:spcAft>
              <a:buSzPts val="1800"/>
              <a:buChar char="○"/>
              <a:defRPr/>
            </a:lvl8pPr>
            <a:lvl9pPr indent="-342900" lvl="8" marL="4114800" rtl="0">
              <a:lnSpc>
                <a:spcPct val="100000"/>
              </a:lnSpc>
              <a:spcBef>
                <a:spcPts val="2100"/>
              </a:spcBef>
              <a:spcAft>
                <a:spcPts val="2100"/>
              </a:spcAft>
              <a:buSzPts val="1800"/>
              <a:buChar char="■"/>
              <a:defRPr/>
            </a:lvl9pPr>
          </a:lstStyle>
          <a:p/>
        </p:txBody>
      </p:sp>
      <p:sp>
        <p:nvSpPr>
          <p:cNvPr id="114" name="Google Shape;114;p4"/>
          <p:cNvSpPr txBox="1"/>
          <p:nvPr>
            <p:ph idx="3" type="body"/>
          </p:nvPr>
        </p:nvSpPr>
        <p:spPr>
          <a:xfrm>
            <a:off x="8174200" y="4112991"/>
            <a:ext cx="3294600" cy="1322700"/>
          </a:xfrm>
          <a:prstGeom prst="rect">
            <a:avLst/>
          </a:prstGeom>
        </p:spPr>
        <p:txBody>
          <a:bodyPr anchorCtr="0" anchor="t" bIns="121900" lIns="121900" spcFirstLastPara="1" rIns="121900" wrap="square" tIns="121900">
            <a:noAutofit/>
          </a:bodyPr>
          <a:lstStyle>
            <a:lvl1pPr indent="-342900" lvl="0" marL="457200" rtl="0">
              <a:spcBef>
                <a:spcPts val="0"/>
              </a:spcBef>
              <a:spcAft>
                <a:spcPts val="0"/>
              </a:spcAft>
              <a:buSzPts val="1800"/>
              <a:buChar char="●"/>
              <a:defRPr/>
            </a:lvl1pPr>
            <a:lvl2pPr indent="-342900" lvl="1" marL="914400" rtl="0">
              <a:lnSpc>
                <a:spcPct val="100000"/>
              </a:lnSpc>
              <a:spcBef>
                <a:spcPts val="0"/>
              </a:spcBef>
              <a:spcAft>
                <a:spcPts val="0"/>
              </a:spcAft>
              <a:buSzPts val="1800"/>
              <a:buChar char="○"/>
              <a:defRPr/>
            </a:lvl2pPr>
            <a:lvl3pPr indent="-342900" lvl="2" marL="1371600" rtl="0">
              <a:lnSpc>
                <a:spcPct val="100000"/>
              </a:lnSpc>
              <a:spcBef>
                <a:spcPts val="2100"/>
              </a:spcBef>
              <a:spcAft>
                <a:spcPts val="0"/>
              </a:spcAft>
              <a:buSzPts val="1800"/>
              <a:buChar char="■"/>
              <a:defRPr/>
            </a:lvl3pPr>
            <a:lvl4pPr indent="-342900" lvl="3" marL="1828800" rtl="0">
              <a:lnSpc>
                <a:spcPct val="100000"/>
              </a:lnSpc>
              <a:spcBef>
                <a:spcPts val="2100"/>
              </a:spcBef>
              <a:spcAft>
                <a:spcPts val="0"/>
              </a:spcAft>
              <a:buSzPts val="1800"/>
              <a:buChar char="●"/>
              <a:defRPr/>
            </a:lvl4pPr>
            <a:lvl5pPr indent="-342900" lvl="4" marL="2286000" rtl="0">
              <a:lnSpc>
                <a:spcPct val="100000"/>
              </a:lnSpc>
              <a:spcBef>
                <a:spcPts val="2100"/>
              </a:spcBef>
              <a:spcAft>
                <a:spcPts val="0"/>
              </a:spcAft>
              <a:buSzPts val="1800"/>
              <a:buChar char="○"/>
              <a:defRPr/>
            </a:lvl5pPr>
            <a:lvl6pPr indent="-342900" lvl="5" marL="2743200" rtl="0">
              <a:lnSpc>
                <a:spcPct val="100000"/>
              </a:lnSpc>
              <a:spcBef>
                <a:spcPts val="2100"/>
              </a:spcBef>
              <a:spcAft>
                <a:spcPts val="0"/>
              </a:spcAft>
              <a:buSzPts val="1800"/>
              <a:buChar char="■"/>
              <a:defRPr/>
            </a:lvl6pPr>
            <a:lvl7pPr indent="-342900" lvl="6" marL="3200400" rtl="0">
              <a:lnSpc>
                <a:spcPct val="100000"/>
              </a:lnSpc>
              <a:spcBef>
                <a:spcPts val="2100"/>
              </a:spcBef>
              <a:spcAft>
                <a:spcPts val="0"/>
              </a:spcAft>
              <a:buSzPts val="1800"/>
              <a:buChar char="●"/>
              <a:defRPr/>
            </a:lvl7pPr>
            <a:lvl8pPr indent="-342900" lvl="7" marL="3657600" rtl="0">
              <a:lnSpc>
                <a:spcPct val="100000"/>
              </a:lnSpc>
              <a:spcBef>
                <a:spcPts val="2100"/>
              </a:spcBef>
              <a:spcAft>
                <a:spcPts val="0"/>
              </a:spcAft>
              <a:buSzPts val="1800"/>
              <a:buChar char="○"/>
              <a:defRPr/>
            </a:lvl8pPr>
            <a:lvl9pPr indent="-342900" lvl="8" marL="4114800" rtl="0">
              <a:lnSpc>
                <a:spcPct val="100000"/>
              </a:lnSpc>
              <a:spcBef>
                <a:spcPts val="2100"/>
              </a:spcBef>
              <a:spcAft>
                <a:spcPts val="2100"/>
              </a:spcAft>
              <a:buSzPts val="1800"/>
              <a:buChar char="■"/>
              <a:defRPr/>
            </a:lvl9pPr>
          </a:lstStyle>
          <a:p/>
        </p:txBody>
      </p:sp>
      <p:sp>
        <p:nvSpPr>
          <p:cNvPr id="115" name="Google Shape;115;p4"/>
          <p:cNvSpPr txBox="1"/>
          <p:nvPr>
            <p:ph idx="4" type="title"/>
          </p:nvPr>
        </p:nvSpPr>
        <p:spPr>
          <a:xfrm>
            <a:off x="4216300" y="1398663"/>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16" name="Google Shape;116;p4"/>
          <p:cNvSpPr txBox="1"/>
          <p:nvPr>
            <p:ph idx="5" type="title"/>
          </p:nvPr>
        </p:nvSpPr>
        <p:spPr>
          <a:xfrm>
            <a:off x="8174225" y="1398663"/>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17" name="Google Shape;117;p4"/>
          <p:cNvSpPr txBox="1"/>
          <p:nvPr>
            <p:ph idx="6" type="title"/>
          </p:nvPr>
        </p:nvSpPr>
        <p:spPr>
          <a:xfrm>
            <a:off x="8174200" y="3417221"/>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18" name="Google Shape;118;p4"/>
          <p:cNvSpPr txBox="1"/>
          <p:nvPr>
            <p:ph idx="7" type="body"/>
          </p:nvPr>
        </p:nvSpPr>
        <p:spPr>
          <a:xfrm>
            <a:off x="4216300" y="4112982"/>
            <a:ext cx="3294600" cy="1322700"/>
          </a:xfrm>
          <a:prstGeom prst="rect">
            <a:avLst/>
          </a:prstGeom>
        </p:spPr>
        <p:txBody>
          <a:bodyPr anchorCtr="0" anchor="t" bIns="121900" lIns="121900" spcFirstLastPara="1" rIns="121900" wrap="square" tIns="121900">
            <a:noAutofit/>
          </a:bodyPr>
          <a:lstStyle>
            <a:lvl1pPr indent="-342900" lvl="0" marL="457200" rtl="0">
              <a:spcBef>
                <a:spcPts val="0"/>
              </a:spcBef>
              <a:spcAft>
                <a:spcPts val="0"/>
              </a:spcAft>
              <a:buSzPts val="1800"/>
              <a:buChar char="●"/>
              <a:defRPr/>
            </a:lvl1pPr>
            <a:lvl2pPr indent="-342900" lvl="1" marL="914400" rtl="0">
              <a:lnSpc>
                <a:spcPct val="100000"/>
              </a:lnSpc>
              <a:spcBef>
                <a:spcPts val="0"/>
              </a:spcBef>
              <a:spcAft>
                <a:spcPts val="0"/>
              </a:spcAft>
              <a:buSzPts val="1800"/>
              <a:buChar char="○"/>
              <a:defRPr/>
            </a:lvl2pPr>
            <a:lvl3pPr indent="-342900" lvl="2" marL="1371600" rtl="0">
              <a:lnSpc>
                <a:spcPct val="100000"/>
              </a:lnSpc>
              <a:spcBef>
                <a:spcPts val="2100"/>
              </a:spcBef>
              <a:spcAft>
                <a:spcPts val="0"/>
              </a:spcAft>
              <a:buSzPts val="1800"/>
              <a:buChar char="■"/>
              <a:defRPr/>
            </a:lvl3pPr>
            <a:lvl4pPr indent="-342900" lvl="3" marL="1828800" rtl="0">
              <a:lnSpc>
                <a:spcPct val="100000"/>
              </a:lnSpc>
              <a:spcBef>
                <a:spcPts val="2100"/>
              </a:spcBef>
              <a:spcAft>
                <a:spcPts val="0"/>
              </a:spcAft>
              <a:buSzPts val="1800"/>
              <a:buChar char="●"/>
              <a:defRPr/>
            </a:lvl4pPr>
            <a:lvl5pPr indent="-342900" lvl="4" marL="2286000" rtl="0">
              <a:lnSpc>
                <a:spcPct val="100000"/>
              </a:lnSpc>
              <a:spcBef>
                <a:spcPts val="2100"/>
              </a:spcBef>
              <a:spcAft>
                <a:spcPts val="0"/>
              </a:spcAft>
              <a:buSzPts val="1800"/>
              <a:buChar char="○"/>
              <a:defRPr/>
            </a:lvl5pPr>
            <a:lvl6pPr indent="-342900" lvl="5" marL="2743200" rtl="0">
              <a:lnSpc>
                <a:spcPct val="100000"/>
              </a:lnSpc>
              <a:spcBef>
                <a:spcPts val="2100"/>
              </a:spcBef>
              <a:spcAft>
                <a:spcPts val="0"/>
              </a:spcAft>
              <a:buSzPts val="1800"/>
              <a:buChar char="■"/>
              <a:defRPr/>
            </a:lvl6pPr>
            <a:lvl7pPr indent="-342900" lvl="6" marL="3200400" rtl="0">
              <a:lnSpc>
                <a:spcPct val="100000"/>
              </a:lnSpc>
              <a:spcBef>
                <a:spcPts val="2100"/>
              </a:spcBef>
              <a:spcAft>
                <a:spcPts val="0"/>
              </a:spcAft>
              <a:buSzPts val="1800"/>
              <a:buChar char="●"/>
              <a:defRPr/>
            </a:lvl7pPr>
            <a:lvl8pPr indent="-342900" lvl="7" marL="3657600" rtl="0">
              <a:lnSpc>
                <a:spcPct val="100000"/>
              </a:lnSpc>
              <a:spcBef>
                <a:spcPts val="2100"/>
              </a:spcBef>
              <a:spcAft>
                <a:spcPts val="0"/>
              </a:spcAft>
              <a:buSzPts val="1800"/>
              <a:buChar char="○"/>
              <a:defRPr/>
            </a:lvl8pPr>
            <a:lvl9pPr indent="-342900" lvl="8" marL="4114800" rtl="0">
              <a:lnSpc>
                <a:spcPct val="100000"/>
              </a:lnSpc>
              <a:spcBef>
                <a:spcPts val="2100"/>
              </a:spcBef>
              <a:spcAft>
                <a:spcPts val="2100"/>
              </a:spcAft>
              <a:buSzPts val="1800"/>
              <a:buChar char="■"/>
              <a:defRPr/>
            </a:lvl9pPr>
          </a:lstStyle>
          <a:p/>
        </p:txBody>
      </p:sp>
      <p:sp>
        <p:nvSpPr>
          <p:cNvPr id="119" name="Google Shape;119;p4"/>
          <p:cNvSpPr txBox="1"/>
          <p:nvPr>
            <p:ph idx="8" type="title"/>
          </p:nvPr>
        </p:nvSpPr>
        <p:spPr>
          <a:xfrm>
            <a:off x="4216300" y="3417213"/>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20" name="Google Shape;120;p4"/>
          <p:cNvSpPr/>
          <p:nvPr/>
        </p:nvSpPr>
        <p:spPr>
          <a:xfrm flipH="1">
            <a:off x="569461" y="4291542"/>
            <a:ext cx="1131600" cy="1131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
          <p:cNvSpPr/>
          <p:nvPr/>
        </p:nvSpPr>
        <p:spPr>
          <a:xfrm flipH="1">
            <a:off x="886577" y="3700998"/>
            <a:ext cx="497400" cy="497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4"/>
          <p:cNvSpPr/>
          <p:nvPr/>
        </p:nvSpPr>
        <p:spPr>
          <a:xfrm flipH="1">
            <a:off x="1779903" y="5188810"/>
            <a:ext cx="1318171" cy="957706"/>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4"/>
          <p:cNvSpPr/>
          <p:nvPr/>
        </p:nvSpPr>
        <p:spPr>
          <a:xfrm flipH="1">
            <a:off x="1414384" y="5879259"/>
            <a:ext cx="1171981" cy="1005418"/>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4" name="Google Shape;124;p4"/>
          <p:cNvGrpSpPr/>
          <p:nvPr/>
        </p:nvGrpSpPr>
        <p:grpSpPr>
          <a:xfrm flipH="1">
            <a:off x="546966" y="5582292"/>
            <a:ext cx="1177274" cy="1313588"/>
            <a:chOff x="6415621" y="443747"/>
            <a:chExt cx="1388458" cy="1549225"/>
          </a:xfrm>
        </p:grpSpPr>
        <p:sp>
          <p:nvSpPr>
            <p:cNvPr id="125" name="Google Shape;125;p4"/>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4"/>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4"/>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4"/>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4"/>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4"/>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4"/>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4"/>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4"/>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4"/>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4"/>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6" name="Google Shape;136;p4"/>
          <p:cNvGrpSpPr/>
          <p:nvPr/>
        </p:nvGrpSpPr>
        <p:grpSpPr>
          <a:xfrm flipH="1">
            <a:off x="1609816" y="5125741"/>
            <a:ext cx="1420993" cy="1960803"/>
            <a:chOff x="259396" y="3664530"/>
            <a:chExt cx="1812954" cy="2501662"/>
          </a:xfrm>
        </p:grpSpPr>
        <p:sp>
          <p:nvSpPr>
            <p:cNvPr id="137" name="Google Shape;137;p4"/>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4"/>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4"/>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4"/>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4"/>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4"/>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4"/>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4"/>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4"/>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4"/>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4"/>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4"/>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4"/>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50" name="Shape 150"/>
        <p:cNvGrpSpPr/>
        <p:nvPr/>
      </p:nvGrpSpPr>
      <p:grpSpPr>
        <a:xfrm>
          <a:off x="0" y="0"/>
          <a:ext cx="0" cy="0"/>
          <a:chOff x="0" y="0"/>
          <a:chExt cx="0" cy="0"/>
        </a:xfrm>
      </p:grpSpPr>
      <p:grpSp>
        <p:nvGrpSpPr>
          <p:cNvPr id="151" name="Google Shape;151;p5"/>
          <p:cNvGrpSpPr/>
          <p:nvPr/>
        </p:nvGrpSpPr>
        <p:grpSpPr>
          <a:xfrm flipH="1">
            <a:off x="9696265" y="4083968"/>
            <a:ext cx="2486173" cy="2774042"/>
            <a:chOff x="6415621" y="443747"/>
            <a:chExt cx="1388458" cy="1549225"/>
          </a:xfrm>
        </p:grpSpPr>
        <p:sp>
          <p:nvSpPr>
            <p:cNvPr id="152" name="Google Shape;152;p5"/>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5"/>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5"/>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5"/>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5"/>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5"/>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5"/>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5"/>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5"/>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5"/>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5"/>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3" name="Google Shape;163;p5"/>
          <p:cNvSpPr txBox="1"/>
          <p:nvPr>
            <p:ph type="title"/>
          </p:nvPr>
        </p:nvSpPr>
        <p:spPr>
          <a:xfrm>
            <a:off x="1096750" y="2005425"/>
            <a:ext cx="7389300" cy="2066100"/>
          </a:xfrm>
          <a:prstGeom prst="rect">
            <a:avLst/>
          </a:prstGeom>
        </p:spPr>
        <p:txBody>
          <a:bodyPr anchorCtr="0" anchor="ctr" bIns="121900" lIns="121900" spcFirstLastPara="1" rIns="121900" wrap="square" tIns="121900">
            <a:noAutofit/>
          </a:bodyPr>
          <a:lstStyle>
            <a:lvl1pPr indent="0" lvl="0" marL="0" marR="0" rtl="0" algn="l">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64" name="Google Shape;164;p5"/>
          <p:cNvSpPr txBox="1"/>
          <p:nvPr>
            <p:ph idx="1" type="body"/>
          </p:nvPr>
        </p:nvSpPr>
        <p:spPr>
          <a:xfrm>
            <a:off x="1096750" y="4089075"/>
            <a:ext cx="7389300" cy="763500"/>
          </a:xfrm>
          <a:prstGeom prst="rect">
            <a:avLst/>
          </a:prstGeom>
        </p:spPr>
        <p:txBody>
          <a:bodyPr anchorCtr="0" anchor="t" bIns="121900" lIns="121900" spcFirstLastPara="1" rIns="121900" wrap="square" tIns="121900">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2100"/>
              </a:spcBef>
              <a:spcAft>
                <a:spcPts val="0"/>
              </a:spcAft>
              <a:buSzPts val="1800"/>
              <a:buChar char="■"/>
              <a:defRPr/>
            </a:lvl3pPr>
            <a:lvl4pPr indent="-342900" lvl="3" marL="1828800">
              <a:spcBef>
                <a:spcPts val="2100"/>
              </a:spcBef>
              <a:spcAft>
                <a:spcPts val="0"/>
              </a:spcAft>
              <a:buSzPts val="1800"/>
              <a:buChar char="●"/>
              <a:defRPr/>
            </a:lvl4pPr>
            <a:lvl5pPr indent="-342900" lvl="4" marL="2286000">
              <a:spcBef>
                <a:spcPts val="2100"/>
              </a:spcBef>
              <a:spcAft>
                <a:spcPts val="0"/>
              </a:spcAft>
              <a:buSzPts val="1800"/>
              <a:buChar char="○"/>
              <a:defRPr/>
            </a:lvl5pPr>
            <a:lvl6pPr indent="-342900" lvl="5" marL="2743200">
              <a:spcBef>
                <a:spcPts val="2100"/>
              </a:spcBef>
              <a:spcAft>
                <a:spcPts val="0"/>
              </a:spcAft>
              <a:buSzPts val="1800"/>
              <a:buChar char="■"/>
              <a:defRPr/>
            </a:lvl6pPr>
            <a:lvl7pPr indent="-342900" lvl="6" marL="3200400">
              <a:spcBef>
                <a:spcPts val="2100"/>
              </a:spcBef>
              <a:spcAft>
                <a:spcPts val="0"/>
              </a:spcAft>
              <a:buSzPts val="1800"/>
              <a:buChar char="●"/>
              <a:defRPr/>
            </a:lvl7pPr>
            <a:lvl8pPr indent="-342900" lvl="7" marL="3657600">
              <a:spcBef>
                <a:spcPts val="2100"/>
              </a:spcBef>
              <a:spcAft>
                <a:spcPts val="0"/>
              </a:spcAft>
              <a:buSzPts val="1800"/>
              <a:buChar char="○"/>
              <a:defRPr/>
            </a:lvl8pPr>
            <a:lvl9pPr indent="-342900" lvl="8" marL="4114800">
              <a:spcBef>
                <a:spcPts val="2100"/>
              </a:spcBef>
              <a:spcAft>
                <a:spcPts val="2100"/>
              </a:spcAft>
              <a:buSzPts val="1800"/>
              <a:buChar char="■"/>
              <a:defRPr/>
            </a:lvl9pPr>
          </a:lstStyle>
          <a:p/>
        </p:txBody>
      </p:sp>
      <p:grpSp>
        <p:nvGrpSpPr>
          <p:cNvPr id="165" name="Google Shape;165;p5"/>
          <p:cNvGrpSpPr/>
          <p:nvPr/>
        </p:nvGrpSpPr>
        <p:grpSpPr>
          <a:xfrm>
            <a:off x="9706719" y="3127498"/>
            <a:ext cx="2304990" cy="3180613"/>
            <a:chOff x="259396" y="3664530"/>
            <a:chExt cx="1812954" cy="2501662"/>
          </a:xfrm>
        </p:grpSpPr>
        <p:sp>
          <p:nvSpPr>
            <p:cNvPr id="166" name="Google Shape;166;p5"/>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5"/>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5"/>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5"/>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5"/>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5"/>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5"/>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5"/>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5"/>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5"/>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5"/>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5"/>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5"/>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79" name="Google Shape;179;p5"/>
          <p:cNvSpPr/>
          <p:nvPr/>
        </p:nvSpPr>
        <p:spPr>
          <a:xfrm>
            <a:off x="10124942" y="4881416"/>
            <a:ext cx="1628796" cy="1075893"/>
          </a:xfrm>
          <a:custGeom>
            <a:rect b="b" l="l" r="r" t="t"/>
            <a:pathLst>
              <a:path extrusionOk="0" h="632878" w="958115">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5"/>
          <p:cNvSpPr/>
          <p:nvPr/>
        </p:nvSpPr>
        <p:spPr>
          <a:xfrm>
            <a:off x="10458932" y="5302921"/>
            <a:ext cx="1636136" cy="1064754"/>
          </a:xfrm>
          <a:custGeom>
            <a:rect b="b" l="l" r="r" t="t"/>
            <a:pathLst>
              <a:path extrusionOk="0" h="626326" w="962433">
                <a:moveTo>
                  <a:pt x="1666" y="0"/>
                </a:moveTo>
                <a:lnTo>
                  <a:pt x="962434" y="154800"/>
                </a:lnTo>
                <a:cubicBezTo>
                  <a:pt x="962434" y="154800"/>
                  <a:pt x="788260" y="671465"/>
                  <a:pt x="418385" y="623135"/>
                </a:cubicBezTo>
                <a:cubicBezTo>
                  <a:pt x="-49731" y="561965"/>
                  <a:pt x="1666" y="0"/>
                  <a:pt x="1666"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5"/>
          <p:cNvSpPr/>
          <p:nvPr/>
        </p:nvSpPr>
        <p:spPr>
          <a:xfrm>
            <a:off x="10011586" y="5835951"/>
            <a:ext cx="1704422" cy="975322"/>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5"/>
          <p:cNvSpPr/>
          <p:nvPr/>
        </p:nvSpPr>
        <p:spPr>
          <a:xfrm flipH="1" rot="10800000">
            <a:off x="9961626" y="-26615"/>
            <a:ext cx="969600" cy="15291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5"/>
          <p:cNvSpPr/>
          <p:nvPr/>
        </p:nvSpPr>
        <p:spPr>
          <a:xfrm flipH="1" rot="10800000">
            <a:off x="10395976" y="-26546"/>
            <a:ext cx="778800" cy="12282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4" name="Google Shape;184;p5"/>
          <p:cNvGrpSpPr/>
          <p:nvPr/>
        </p:nvGrpSpPr>
        <p:grpSpPr>
          <a:xfrm rot="10800000">
            <a:off x="10656400" y="-26680"/>
            <a:ext cx="1022877" cy="1141314"/>
            <a:chOff x="6415621" y="443747"/>
            <a:chExt cx="1388458" cy="1549225"/>
          </a:xfrm>
        </p:grpSpPr>
        <p:sp>
          <p:nvSpPr>
            <p:cNvPr id="185" name="Google Shape;185;p5"/>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5"/>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5"/>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5"/>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5"/>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5"/>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5"/>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5"/>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5"/>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5"/>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5"/>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6" name="Google Shape;196;p5"/>
          <p:cNvSpPr/>
          <p:nvPr/>
        </p:nvSpPr>
        <p:spPr>
          <a:xfrm flipH="1">
            <a:off x="11323907"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bg>
      <p:bgPr>
        <a:solidFill>
          <a:schemeClr val="accent3"/>
        </a:solidFill>
      </p:bgPr>
    </p:bg>
    <p:spTree>
      <p:nvGrpSpPr>
        <p:cNvPr id="197" name="Shape 197"/>
        <p:cNvGrpSpPr/>
        <p:nvPr/>
      </p:nvGrpSpPr>
      <p:grpSpPr>
        <a:xfrm>
          <a:off x="0" y="0"/>
          <a:ext cx="0" cy="0"/>
          <a:chOff x="0" y="0"/>
          <a:chExt cx="0" cy="0"/>
        </a:xfrm>
      </p:grpSpPr>
      <p:sp>
        <p:nvSpPr>
          <p:cNvPr id="198" name="Google Shape;198;p6"/>
          <p:cNvSpPr/>
          <p:nvPr/>
        </p:nvSpPr>
        <p:spPr>
          <a:xfrm>
            <a:off x="1301250" y="611250"/>
            <a:ext cx="9589500" cy="5635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6"/>
          <p:cNvSpPr txBox="1"/>
          <p:nvPr>
            <p:ph type="title"/>
          </p:nvPr>
        </p:nvSpPr>
        <p:spPr>
          <a:xfrm>
            <a:off x="1607325" y="912563"/>
            <a:ext cx="90783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0" name="Google Shape;200;p6"/>
          <p:cNvSpPr txBox="1"/>
          <p:nvPr>
            <p:ph idx="1" type="body"/>
          </p:nvPr>
        </p:nvSpPr>
        <p:spPr>
          <a:xfrm>
            <a:off x="1607325" y="2127643"/>
            <a:ext cx="4268100" cy="3817800"/>
          </a:xfrm>
          <a:prstGeom prst="rect">
            <a:avLst/>
          </a:prstGeom>
        </p:spPr>
        <p:txBody>
          <a:bodyPr anchorCtr="0" anchor="t" bIns="121900" lIns="121900" spcFirstLastPara="1" rIns="121900" wrap="square" tIns="121900">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2100"/>
              </a:spcBef>
              <a:spcAft>
                <a:spcPts val="0"/>
              </a:spcAft>
              <a:buSzPts val="1800"/>
              <a:buChar char="■"/>
              <a:defRPr/>
            </a:lvl3pPr>
            <a:lvl4pPr indent="-342900" lvl="3" marL="1828800">
              <a:spcBef>
                <a:spcPts val="2100"/>
              </a:spcBef>
              <a:spcAft>
                <a:spcPts val="0"/>
              </a:spcAft>
              <a:buSzPts val="1800"/>
              <a:buChar char="●"/>
              <a:defRPr/>
            </a:lvl4pPr>
            <a:lvl5pPr indent="-342900" lvl="4" marL="2286000">
              <a:spcBef>
                <a:spcPts val="2100"/>
              </a:spcBef>
              <a:spcAft>
                <a:spcPts val="0"/>
              </a:spcAft>
              <a:buSzPts val="1800"/>
              <a:buChar char="○"/>
              <a:defRPr/>
            </a:lvl5pPr>
            <a:lvl6pPr indent="-342900" lvl="5" marL="2743200">
              <a:spcBef>
                <a:spcPts val="2100"/>
              </a:spcBef>
              <a:spcAft>
                <a:spcPts val="0"/>
              </a:spcAft>
              <a:buSzPts val="1800"/>
              <a:buChar char="■"/>
              <a:defRPr/>
            </a:lvl6pPr>
            <a:lvl7pPr indent="-342900" lvl="6" marL="3200400">
              <a:spcBef>
                <a:spcPts val="2100"/>
              </a:spcBef>
              <a:spcAft>
                <a:spcPts val="0"/>
              </a:spcAft>
              <a:buSzPts val="1800"/>
              <a:buChar char="●"/>
              <a:defRPr/>
            </a:lvl7pPr>
            <a:lvl8pPr indent="-342900" lvl="7" marL="3657600">
              <a:spcBef>
                <a:spcPts val="2100"/>
              </a:spcBef>
              <a:spcAft>
                <a:spcPts val="0"/>
              </a:spcAft>
              <a:buSzPts val="1800"/>
              <a:buChar char="○"/>
              <a:defRPr/>
            </a:lvl8pPr>
            <a:lvl9pPr indent="-342900" lvl="8" marL="4114800">
              <a:spcBef>
                <a:spcPts val="2100"/>
              </a:spcBef>
              <a:spcAft>
                <a:spcPts val="2100"/>
              </a:spcAft>
              <a:buSzPts val="1800"/>
              <a:buChar char="■"/>
              <a:defRPr/>
            </a:lvl9pPr>
          </a:lstStyle>
          <a:p/>
        </p:txBody>
      </p:sp>
      <p:sp>
        <p:nvSpPr>
          <p:cNvPr id="201" name="Google Shape;201;p6"/>
          <p:cNvSpPr txBox="1"/>
          <p:nvPr>
            <p:ph idx="2" type="body"/>
          </p:nvPr>
        </p:nvSpPr>
        <p:spPr>
          <a:xfrm>
            <a:off x="6417417" y="2113258"/>
            <a:ext cx="4268400" cy="3817800"/>
          </a:xfrm>
          <a:prstGeom prst="rect">
            <a:avLst/>
          </a:prstGeom>
        </p:spPr>
        <p:txBody>
          <a:bodyPr anchorCtr="0" anchor="t" bIns="121900" lIns="121900" spcFirstLastPara="1" rIns="121900" wrap="square" tIns="121900">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42900" lvl="2" marL="1371600">
              <a:spcBef>
                <a:spcPts val="2100"/>
              </a:spcBef>
              <a:spcAft>
                <a:spcPts val="0"/>
              </a:spcAft>
              <a:buSzPts val="1800"/>
              <a:buChar char="■"/>
              <a:defRPr/>
            </a:lvl3pPr>
            <a:lvl4pPr indent="-342900" lvl="3" marL="1828800">
              <a:spcBef>
                <a:spcPts val="2100"/>
              </a:spcBef>
              <a:spcAft>
                <a:spcPts val="0"/>
              </a:spcAft>
              <a:buSzPts val="1800"/>
              <a:buChar char="●"/>
              <a:defRPr/>
            </a:lvl4pPr>
            <a:lvl5pPr indent="-342900" lvl="4" marL="2286000">
              <a:spcBef>
                <a:spcPts val="2100"/>
              </a:spcBef>
              <a:spcAft>
                <a:spcPts val="0"/>
              </a:spcAft>
              <a:buSzPts val="1800"/>
              <a:buChar char="○"/>
              <a:defRPr/>
            </a:lvl5pPr>
            <a:lvl6pPr indent="-342900" lvl="5" marL="2743200">
              <a:spcBef>
                <a:spcPts val="2100"/>
              </a:spcBef>
              <a:spcAft>
                <a:spcPts val="0"/>
              </a:spcAft>
              <a:buSzPts val="1800"/>
              <a:buChar char="■"/>
              <a:defRPr/>
            </a:lvl6pPr>
            <a:lvl7pPr indent="-342900" lvl="6" marL="3200400">
              <a:spcBef>
                <a:spcPts val="2100"/>
              </a:spcBef>
              <a:spcAft>
                <a:spcPts val="0"/>
              </a:spcAft>
              <a:buSzPts val="1800"/>
              <a:buChar char="●"/>
              <a:defRPr/>
            </a:lvl7pPr>
            <a:lvl8pPr indent="-342900" lvl="7" marL="3657600">
              <a:spcBef>
                <a:spcPts val="2100"/>
              </a:spcBef>
              <a:spcAft>
                <a:spcPts val="0"/>
              </a:spcAft>
              <a:buSzPts val="1800"/>
              <a:buChar char="○"/>
              <a:defRPr/>
            </a:lvl8pPr>
            <a:lvl9pPr indent="-342900" lvl="8" marL="4114800">
              <a:spcBef>
                <a:spcPts val="2100"/>
              </a:spcBef>
              <a:spcAft>
                <a:spcPts val="2100"/>
              </a:spcAft>
              <a:buSzPts val="1800"/>
              <a:buChar char="■"/>
              <a:defRPr/>
            </a:lvl9pPr>
          </a:lstStyle>
          <a:p/>
        </p:txBody>
      </p:sp>
      <p:sp>
        <p:nvSpPr>
          <p:cNvPr id="202" name="Google Shape;202;p6"/>
          <p:cNvSpPr/>
          <p:nvPr/>
        </p:nvSpPr>
        <p:spPr>
          <a:xfrm flipH="1">
            <a:off x="183984" y="4848018"/>
            <a:ext cx="906300" cy="9063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6"/>
          <p:cNvSpPr/>
          <p:nvPr/>
        </p:nvSpPr>
        <p:spPr>
          <a:xfrm flipH="1">
            <a:off x="437933" y="4375049"/>
            <a:ext cx="398400" cy="398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6"/>
          <p:cNvSpPr/>
          <p:nvPr/>
        </p:nvSpPr>
        <p:spPr>
          <a:xfrm flipH="1">
            <a:off x="1151501" y="5566644"/>
            <a:ext cx="1057648" cy="768425"/>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6"/>
          <p:cNvSpPr/>
          <p:nvPr/>
        </p:nvSpPr>
        <p:spPr>
          <a:xfrm flipH="1">
            <a:off x="858972" y="6119629"/>
            <a:ext cx="940350" cy="806707"/>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6" name="Google Shape;206;p6"/>
          <p:cNvGrpSpPr/>
          <p:nvPr/>
        </p:nvGrpSpPr>
        <p:grpSpPr>
          <a:xfrm flipH="1">
            <a:off x="165821" y="5881792"/>
            <a:ext cx="942902" cy="1052079"/>
            <a:chOff x="6415621" y="443747"/>
            <a:chExt cx="1388458" cy="1549225"/>
          </a:xfrm>
        </p:grpSpPr>
        <p:sp>
          <p:nvSpPr>
            <p:cNvPr id="207" name="Google Shape;207;p6"/>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6"/>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6"/>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6"/>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6"/>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6"/>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6"/>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6"/>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6"/>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6"/>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6"/>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8" name="Google Shape;218;p6"/>
          <p:cNvGrpSpPr/>
          <p:nvPr/>
        </p:nvGrpSpPr>
        <p:grpSpPr>
          <a:xfrm flipH="1">
            <a:off x="1017296" y="5515951"/>
            <a:ext cx="1137991" cy="1570293"/>
            <a:chOff x="259396" y="3664530"/>
            <a:chExt cx="1812954" cy="2501662"/>
          </a:xfrm>
        </p:grpSpPr>
        <p:sp>
          <p:nvSpPr>
            <p:cNvPr id="219" name="Google Shape;219;p6"/>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6"/>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6"/>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6"/>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6"/>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6"/>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6"/>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6"/>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6"/>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6"/>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6"/>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6"/>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6"/>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2" name="Google Shape;232;p6"/>
          <p:cNvSpPr/>
          <p:nvPr/>
        </p:nvSpPr>
        <p:spPr>
          <a:xfrm flipH="1" rot="10800000">
            <a:off x="10388525" y="-37125"/>
            <a:ext cx="789900" cy="12459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6"/>
          <p:cNvSpPr/>
          <p:nvPr/>
        </p:nvSpPr>
        <p:spPr>
          <a:xfrm flipH="1" rot="10800000">
            <a:off x="10742430" y="-37141"/>
            <a:ext cx="634500" cy="10008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4" name="Google Shape;234;p6"/>
          <p:cNvGrpSpPr/>
          <p:nvPr/>
        </p:nvGrpSpPr>
        <p:grpSpPr>
          <a:xfrm rot="10800000">
            <a:off x="10954287" y="-37261"/>
            <a:ext cx="833491" cy="930000"/>
            <a:chOff x="6415621" y="443747"/>
            <a:chExt cx="1388458" cy="1549225"/>
          </a:xfrm>
        </p:grpSpPr>
        <p:sp>
          <p:nvSpPr>
            <p:cNvPr id="235" name="Google Shape;235;p6"/>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6"/>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6"/>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6"/>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6"/>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6"/>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6"/>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6"/>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6"/>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6"/>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6"/>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6" name="Google Shape;246;p6"/>
          <p:cNvSpPr/>
          <p:nvPr/>
        </p:nvSpPr>
        <p:spPr>
          <a:xfrm flipH="1">
            <a:off x="11499180" y="-83400"/>
            <a:ext cx="767420" cy="764330"/>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bg>
      <p:bgPr>
        <a:solidFill>
          <a:schemeClr val="accent3"/>
        </a:solidFill>
      </p:bgPr>
    </p:bg>
    <p:spTree>
      <p:nvGrpSpPr>
        <p:cNvPr id="247" name="Shape 247"/>
        <p:cNvGrpSpPr/>
        <p:nvPr/>
      </p:nvGrpSpPr>
      <p:grpSpPr>
        <a:xfrm>
          <a:off x="0" y="0"/>
          <a:ext cx="0" cy="0"/>
          <a:chOff x="0" y="0"/>
          <a:chExt cx="0" cy="0"/>
        </a:xfrm>
      </p:grpSpPr>
      <p:sp>
        <p:nvSpPr>
          <p:cNvPr id="248" name="Google Shape;248;p7"/>
          <p:cNvSpPr/>
          <p:nvPr/>
        </p:nvSpPr>
        <p:spPr>
          <a:xfrm>
            <a:off x="1301250" y="1222500"/>
            <a:ext cx="9589500" cy="5635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7"/>
          <p:cNvSpPr txBox="1"/>
          <p:nvPr>
            <p:ph type="title"/>
          </p:nvPr>
        </p:nvSpPr>
        <p:spPr>
          <a:xfrm>
            <a:off x="1291250" y="1454050"/>
            <a:ext cx="95895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50" name="Google Shape;250;p7"/>
          <p:cNvSpPr txBox="1"/>
          <p:nvPr>
            <p:ph idx="1" type="body"/>
          </p:nvPr>
        </p:nvSpPr>
        <p:spPr>
          <a:xfrm>
            <a:off x="2199000" y="2966525"/>
            <a:ext cx="7794000" cy="2716200"/>
          </a:xfrm>
          <a:prstGeom prst="rect">
            <a:avLst/>
          </a:prstGeom>
        </p:spPr>
        <p:txBody>
          <a:bodyPr anchorCtr="0" anchor="t" bIns="121900" lIns="121900" spcFirstLastPara="1" rIns="121900" wrap="square" tIns="121900">
            <a:noAutofit/>
          </a:bodyPr>
          <a:lstStyle>
            <a:lvl1pPr indent="-342900" lvl="0" marL="457200" algn="ctr">
              <a:spcBef>
                <a:spcPts val="0"/>
              </a:spcBef>
              <a:spcAft>
                <a:spcPts val="0"/>
              </a:spcAft>
              <a:buSzPts val="1800"/>
              <a:buChar char="●"/>
              <a:defRPr/>
            </a:lvl1pPr>
            <a:lvl2pPr indent="-342900" lvl="1" marL="914400" algn="ctr">
              <a:spcBef>
                <a:spcPts val="0"/>
              </a:spcBef>
              <a:spcAft>
                <a:spcPts val="0"/>
              </a:spcAft>
              <a:buSzPts val="1800"/>
              <a:buChar char="○"/>
              <a:defRPr/>
            </a:lvl2pPr>
            <a:lvl3pPr indent="-342900" lvl="2" marL="1371600" algn="ctr">
              <a:spcBef>
                <a:spcPts val="2100"/>
              </a:spcBef>
              <a:spcAft>
                <a:spcPts val="0"/>
              </a:spcAft>
              <a:buSzPts val="1800"/>
              <a:buChar char="■"/>
              <a:defRPr/>
            </a:lvl3pPr>
            <a:lvl4pPr indent="-342900" lvl="3" marL="1828800" algn="ctr">
              <a:spcBef>
                <a:spcPts val="2100"/>
              </a:spcBef>
              <a:spcAft>
                <a:spcPts val="0"/>
              </a:spcAft>
              <a:buSzPts val="1800"/>
              <a:buChar char="●"/>
              <a:defRPr/>
            </a:lvl4pPr>
            <a:lvl5pPr indent="-342900" lvl="4" marL="2286000" algn="ctr">
              <a:spcBef>
                <a:spcPts val="2100"/>
              </a:spcBef>
              <a:spcAft>
                <a:spcPts val="0"/>
              </a:spcAft>
              <a:buSzPts val="1800"/>
              <a:buChar char="○"/>
              <a:defRPr/>
            </a:lvl5pPr>
            <a:lvl6pPr indent="-342900" lvl="5" marL="2743200" algn="ctr">
              <a:spcBef>
                <a:spcPts val="2100"/>
              </a:spcBef>
              <a:spcAft>
                <a:spcPts val="0"/>
              </a:spcAft>
              <a:buSzPts val="1800"/>
              <a:buChar char="■"/>
              <a:defRPr/>
            </a:lvl6pPr>
            <a:lvl7pPr indent="-342900" lvl="6" marL="3200400" algn="ctr">
              <a:spcBef>
                <a:spcPts val="2100"/>
              </a:spcBef>
              <a:spcAft>
                <a:spcPts val="0"/>
              </a:spcAft>
              <a:buSzPts val="1800"/>
              <a:buChar char="●"/>
              <a:defRPr/>
            </a:lvl7pPr>
            <a:lvl8pPr indent="-342900" lvl="7" marL="3657600" algn="ctr">
              <a:spcBef>
                <a:spcPts val="2100"/>
              </a:spcBef>
              <a:spcAft>
                <a:spcPts val="0"/>
              </a:spcAft>
              <a:buSzPts val="1800"/>
              <a:buChar char="○"/>
              <a:defRPr/>
            </a:lvl8pPr>
            <a:lvl9pPr indent="-342900" lvl="8" marL="4114800" algn="ctr">
              <a:spcBef>
                <a:spcPts val="2100"/>
              </a:spcBef>
              <a:spcAft>
                <a:spcPts val="2100"/>
              </a:spcAft>
              <a:buSzPts val="1800"/>
              <a:buChar char="■"/>
              <a:defRPr/>
            </a:lvl9pPr>
          </a:lstStyle>
          <a:p/>
        </p:txBody>
      </p:sp>
      <p:grpSp>
        <p:nvGrpSpPr>
          <p:cNvPr id="251" name="Google Shape;251;p7"/>
          <p:cNvGrpSpPr/>
          <p:nvPr/>
        </p:nvGrpSpPr>
        <p:grpSpPr>
          <a:xfrm>
            <a:off x="10216696" y="3914030"/>
            <a:ext cx="1812954" cy="2501662"/>
            <a:chOff x="259396" y="3664530"/>
            <a:chExt cx="1812954" cy="2501662"/>
          </a:xfrm>
        </p:grpSpPr>
        <p:sp>
          <p:nvSpPr>
            <p:cNvPr id="252" name="Google Shape;252;p7"/>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7"/>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7"/>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7"/>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7"/>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7"/>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7"/>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7"/>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7"/>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7"/>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7"/>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7"/>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7"/>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5" name="Google Shape;265;p7"/>
          <p:cNvSpPr/>
          <p:nvPr/>
        </p:nvSpPr>
        <p:spPr>
          <a:xfrm>
            <a:off x="10545633" y="5293463"/>
            <a:ext cx="1281479" cy="846474"/>
          </a:xfrm>
          <a:custGeom>
            <a:rect b="b" l="l" r="r" t="t"/>
            <a:pathLst>
              <a:path extrusionOk="0" h="632878" w="958115">
                <a:moveTo>
                  <a:pt x="0" y="170479"/>
                </a:moveTo>
                <a:lnTo>
                  <a:pt x="958110" y="0"/>
                </a:lnTo>
                <a:cubicBezTo>
                  <a:pt x="958110" y="0"/>
                  <a:pt x="963939" y="545202"/>
                  <a:pt x="598799" y="621468"/>
                </a:cubicBezTo>
                <a:cubicBezTo>
                  <a:pt x="136684" y="717985"/>
                  <a:pt x="0" y="170479"/>
                  <a:pt x="0" y="1704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7"/>
          <p:cNvSpPr/>
          <p:nvPr/>
        </p:nvSpPr>
        <p:spPr>
          <a:xfrm>
            <a:off x="10808324" y="5624987"/>
            <a:ext cx="1287254" cy="837711"/>
          </a:xfrm>
          <a:custGeom>
            <a:rect b="b" l="l" r="r" t="t"/>
            <a:pathLst>
              <a:path extrusionOk="0" h="626326" w="962433">
                <a:moveTo>
                  <a:pt x="1666" y="0"/>
                </a:moveTo>
                <a:lnTo>
                  <a:pt x="962434" y="154800"/>
                </a:lnTo>
                <a:cubicBezTo>
                  <a:pt x="962434" y="154800"/>
                  <a:pt x="788260" y="671465"/>
                  <a:pt x="418385" y="623135"/>
                </a:cubicBezTo>
                <a:cubicBezTo>
                  <a:pt x="-49731" y="561965"/>
                  <a:pt x="1666" y="0"/>
                  <a:pt x="1666"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7"/>
          <p:cNvSpPr/>
          <p:nvPr/>
        </p:nvSpPr>
        <p:spPr>
          <a:xfrm>
            <a:off x="10456476" y="6044226"/>
            <a:ext cx="1340979" cy="767349"/>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7"/>
          <p:cNvSpPr/>
          <p:nvPr/>
        </p:nvSpPr>
        <p:spPr>
          <a:xfrm rot="10800000">
            <a:off x="1335376" y="-26615"/>
            <a:ext cx="969600" cy="15291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7"/>
          <p:cNvSpPr/>
          <p:nvPr/>
        </p:nvSpPr>
        <p:spPr>
          <a:xfrm rot="10800000">
            <a:off x="1091827" y="-26546"/>
            <a:ext cx="778800" cy="12282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0" name="Google Shape;270;p7"/>
          <p:cNvGrpSpPr/>
          <p:nvPr/>
        </p:nvGrpSpPr>
        <p:grpSpPr>
          <a:xfrm flipH="1" rot="10800000">
            <a:off x="587326" y="-26680"/>
            <a:ext cx="1022877" cy="1141314"/>
            <a:chOff x="6415621" y="443747"/>
            <a:chExt cx="1388458" cy="1549225"/>
          </a:xfrm>
        </p:grpSpPr>
        <p:sp>
          <p:nvSpPr>
            <p:cNvPr id="271" name="Google Shape;271;p7"/>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7"/>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7"/>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7"/>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7"/>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7"/>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7"/>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7"/>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7"/>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7"/>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7"/>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2" name="Google Shape;282;p7"/>
          <p:cNvSpPr/>
          <p:nvPr/>
        </p:nvSpPr>
        <p:spPr>
          <a:xfrm>
            <a:off x="1"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283" name="Shape 283"/>
        <p:cNvGrpSpPr/>
        <p:nvPr/>
      </p:nvGrpSpPr>
      <p:grpSpPr>
        <a:xfrm>
          <a:off x="0" y="0"/>
          <a:ext cx="0" cy="0"/>
          <a:chOff x="0" y="0"/>
          <a:chExt cx="0" cy="0"/>
        </a:xfrm>
      </p:grpSpPr>
      <p:sp>
        <p:nvSpPr>
          <p:cNvPr id="284" name="Google Shape;284;p8"/>
          <p:cNvSpPr/>
          <p:nvPr/>
        </p:nvSpPr>
        <p:spPr>
          <a:xfrm>
            <a:off x="1210600" y="1036025"/>
            <a:ext cx="9925800" cy="4858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8"/>
          <p:cNvSpPr/>
          <p:nvPr/>
        </p:nvSpPr>
        <p:spPr>
          <a:xfrm flipH="1">
            <a:off x="934103" y="5332901"/>
            <a:ext cx="969600" cy="15291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8"/>
          <p:cNvSpPr/>
          <p:nvPr/>
        </p:nvSpPr>
        <p:spPr>
          <a:xfrm flipH="1">
            <a:off x="690553" y="5633732"/>
            <a:ext cx="778800" cy="12282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 name="Google Shape;287;p8"/>
          <p:cNvGrpSpPr/>
          <p:nvPr/>
        </p:nvGrpSpPr>
        <p:grpSpPr>
          <a:xfrm>
            <a:off x="186052" y="5720752"/>
            <a:ext cx="1022877" cy="1141314"/>
            <a:chOff x="6415621" y="443747"/>
            <a:chExt cx="1388458" cy="1549225"/>
          </a:xfrm>
        </p:grpSpPr>
        <p:sp>
          <p:nvSpPr>
            <p:cNvPr id="288" name="Google Shape;288;p8"/>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8"/>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8"/>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8"/>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8"/>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 name="Google Shape;293;p8"/>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 name="Google Shape;294;p8"/>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8"/>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8"/>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8"/>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8"/>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9" name="Google Shape;299;p8"/>
          <p:cNvSpPr/>
          <p:nvPr/>
        </p:nvSpPr>
        <p:spPr>
          <a:xfrm flipH="1" rot="10800000">
            <a:off x="-20272" y="5979886"/>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8"/>
          <p:cNvSpPr txBox="1"/>
          <p:nvPr>
            <p:ph type="title"/>
          </p:nvPr>
        </p:nvSpPr>
        <p:spPr>
          <a:xfrm>
            <a:off x="1560250" y="1884875"/>
            <a:ext cx="9226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301" name="Google Shape;301;p8"/>
          <p:cNvSpPr txBox="1"/>
          <p:nvPr>
            <p:ph idx="1" type="subTitle"/>
          </p:nvPr>
        </p:nvSpPr>
        <p:spPr>
          <a:xfrm>
            <a:off x="2961175" y="5919475"/>
            <a:ext cx="90516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800"/>
              <a:buNone/>
              <a:defRPr/>
            </a:lvl1pPr>
            <a:lvl2pPr lvl="1" rtl="0" algn="r">
              <a:lnSpc>
                <a:spcPct val="100000"/>
              </a:lnSpc>
              <a:spcBef>
                <a:spcPts val="0"/>
              </a:spcBef>
              <a:spcAft>
                <a:spcPts val="0"/>
              </a:spcAft>
              <a:buSzPts val="1800"/>
              <a:buNone/>
              <a:defRPr/>
            </a:lvl2pPr>
            <a:lvl3pPr lvl="2" rtl="0" algn="r">
              <a:lnSpc>
                <a:spcPct val="100000"/>
              </a:lnSpc>
              <a:spcBef>
                <a:spcPts val="0"/>
              </a:spcBef>
              <a:spcAft>
                <a:spcPts val="0"/>
              </a:spcAft>
              <a:buSzPts val="1800"/>
              <a:buNone/>
              <a:defRPr/>
            </a:lvl3pPr>
            <a:lvl4pPr lvl="3" rtl="0" algn="r">
              <a:lnSpc>
                <a:spcPct val="100000"/>
              </a:lnSpc>
              <a:spcBef>
                <a:spcPts val="0"/>
              </a:spcBef>
              <a:spcAft>
                <a:spcPts val="0"/>
              </a:spcAft>
              <a:buSzPts val="1800"/>
              <a:buNone/>
              <a:defRPr/>
            </a:lvl4pPr>
            <a:lvl5pPr lvl="4" rtl="0" algn="r">
              <a:lnSpc>
                <a:spcPct val="100000"/>
              </a:lnSpc>
              <a:spcBef>
                <a:spcPts val="0"/>
              </a:spcBef>
              <a:spcAft>
                <a:spcPts val="0"/>
              </a:spcAft>
              <a:buSzPts val="1800"/>
              <a:buNone/>
              <a:defRPr/>
            </a:lvl5pPr>
            <a:lvl6pPr lvl="5" rtl="0" algn="r">
              <a:lnSpc>
                <a:spcPct val="100000"/>
              </a:lnSpc>
              <a:spcBef>
                <a:spcPts val="0"/>
              </a:spcBef>
              <a:spcAft>
                <a:spcPts val="0"/>
              </a:spcAft>
              <a:buSzPts val="1800"/>
              <a:buNone/>
              <a:defRPr/>
            </a:lvl6pPr>
            <a:lvl7pPr lvl="6" rtl="0" algn="r">
              <a:lnSpc>
                <a:spcPct val="100000"/>
              </a:lnSpc>
              <a:spcBef>
                <a:spcPts val="0"/>
              </a:spcBef>
              <a:spcAft>
                <a:spcPts val="0"/>
              </a:spcAft>
              <a:buSzPts val="1800"/>
              <a:buNone/>
              <a:defRPr/>
            </a:lvl7pPr>
            <a:lvl8pPr lvl="7" rtl="0" algn="r">
              <a:lnSpc>
                <a:spcPct val="100000"/>
              </a:lnSpc>
              <a:spcBef>
                <a:spcPts val="0"/>
              </a:spcBef>
              <a:spcAft>
                <a:spcPts val="0"/>
              </a:spcAft>
              <a:buSzPts val="1800"/>
              <a:buNone/>
              <a:defRPr/>
            </a:lvl8pPr>
            <a:lvl9pPr lvl="8" rtl="0" algn="r">
              <a:lnSpc>
                <a:spcPct val="100000"/>
              </a:lnSpc>
              <a:spcBef>
                <a:spcPts val="0"/>
              </a:spcBef>
              <a:spcAft>
                <a:spcPts val="0"/>
              </a:spcAft>
              <a:buSzPts val="1800"/>
              <a:buNone/>
              <a:defRPr/>
            </a:lvl9pPr>
          </a:lstStyle>
          <a:p/>
        </p:txBody>
      </p:sp>
      <p:sp>
        <p:nvSpPr>
          <p:cNvPr id="302" name="Google Shape;302;p8"/>
          <p:cNvSpPr/>
          <p:nvPr/>
        </p:nvSpPr>
        <p:spPr>
          <a:xfrm flipH="1" rot="10800000">
            <a:off x="10095403" y="-26615"/>
            <a:ext cx="969600" cy="15291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8"/>
          <p:cNvSpPr/>
          <p:nvPr/>
        </p:nvSpPr>
        <p:spPr>
          <a:xfrm flipH="1" rot="10800000">
            <a:off x="10529752" y="-26546"/>
            <a:ext cx="778800" cy="12282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4" name="Google Shape;304;p8"/>
          <p:cNvGrpSpPr/>
          <p:nvPr/>
        </p:nvGrpSpPr>
        <p:grpSpPr>
          <a:xfrm rot="10800000">
            <a:off x="10866376" y="-26680"/>
            <a:ext cx="1022877" cy="1141314"/>
            <a:chOff x="6415621" y="443747"/>
            <a:chExt cx="1388458" cy="1549225"/>
          </a:xfrm>
        </p:grpSpPr>
        <p:sp>
          <p:nvSpPr>
            <p:cNvPr id="305" name="Google Shape;305;p8"/>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8"/>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8"/>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8"/>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8"/>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8"/>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8"/>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8"/>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8"/>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8"/>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8"/>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6" name="Google Shape;316;p8"/>
          <p:cNvSpPr/>
          <p:nvPr/>
        </p:nvSpPr>
        <p:spPr>
          <a:xfrm flipH="1">
            <a:off x="11305283"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317" name="Shape 317"/>
        <p:cNvGrpSpPr/>
        <p:nvPr/>
      </p:nvGrpSpPr>
      <p:grpSpPr>
        <a:xfrm>
          <a:off x="0" y="0"/>
          <a:ext cx="0" cy="0"/>
          <a:chOff x="0" y="0"/>
          <a:chExt cx="0" cy="0"/>
        </a:xfrm>
      </p:grpSpPr>
      <p:sp>
        <p:nvSpPr>
          <p:cNvPr id="318" name="Google Shape;318;p9"/>
          <p:cNvSpPr txBox="1"/>
          <p:nvPr>
            <p:ph idx="1" type="subTitle"/>
          </p:nvPr>
        </p:nvSpPr>
        <p:spPr>
          <a:xfrm>
            <a:off x="928653" y="48795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19" name="Google Shape;319;p9"/>
          <p:cNvSpPr txBox="1"/>
          <p:nvPr>
            <p:ph idx="2" type="subTitle"/>
          </p:nvPr>
        </p:nvSpPr>
        <p:spPr>
          <a:xfrm>
            <a:off x="4483203" y="48795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20" name="Google Shape;320;p9"/>
          <p:cNvSpPr txBox="1"/>
          <p:nvPr>
            <p:ph idx="3" type="subTitle"/>
          </p:nvPr>
        </p:nvSpPr>
        <p:spPr>
          <a:xfrm>
            <a:off x="8037753" y="4879575"/>
            <a:ext cx="32328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latin typeface="Yeseva One"/>
                <a:ea typeface="Yeseva One"/>
                <a:cs typeface="Yeseva One"/>
                <a:sym typeface="Yeseva One"/>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21" name="Google Shape;321;p9"/>
          <p:cNvSpPr txBox="1"/>
          <p:nvPr>
            <p:ph type="title"/>
          </p:nvPr>
        </p:nvSpPr>
        <p:spPr>
          <a:xfrm>
            <a:off x="928650" y="669575"/>
            <a:ext cx="103422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22" name="Google Shape;322;p9"/>
          <p:cNvSpPr txBox="1"/>
          <p:nvPr>
            <p:ph idx="4" type="body"/>
          </p:nvPr>
        </p:nvSpPr>
        <p:spPr>
          <a:xfrm>
            <a:off x="928650" y="5350028"/>
            <a:ext cx="32331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23" name="Google Shape;323;p9"/>
          <p:cNvSpPr txBox="1"/>
          <p:nvPr>
            <p:ph idx="5" type="body"/>
          </p:nvPr>
        </p:nvSpPr>
        <p:spPr>
          <a:xfrm>
            <a:off x="4483200" y="53515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24" name="Google Shape;324;p9"/>
          <p:cNvSpPr txBox="1"/>
          <p:nvPr>
            <p:ph idx="6" type="body"/>
          </p:nvPr>
        </p:nvSpPr>
        <p:spPr>
          <a:xfrm>
            <a:off x="8037750" y="53515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6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25" name="Google Shape;325;p9"/>
          <p:cNvSpPr/>
          <p:nvPr/>
        </p:nvSpPr>
        <p:spPr>
          <a:xfrm>
            <a:off x="11017676" y="1472476"/>
            <a:ext cx="681769" cy="390129"/>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9"/>
          <p:cNvSpPr/>
          <p:nvPr/>
        </p:nvSpPr>
        <p:spPr>
          <a:xfrm rot="5400000">
            <a:off x="638833" y="396572"/>
            <a:ext cx="1195509" cy="648389"/>
          </a:xfrm>
          <a:custGeom>
            <a:rect b="b" l="l" r="r" t="t"/>
            <a:pathLst>
              <a:path extrusionOk="0" h="785926" w="1449102">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9"/>
          <p:cNvSpPr/>
          <p:nvPr/>
        </p:nvSpPr>
        <p:spPr>
          <a:xfrm rot="5400000">
            <a:off x="1561238" y="488593"/>
            <a:ext cx="465122" cy="465106"/>
          </a:xfrm>
          <a:custGeom>
            <a:rect b="b" l="l" r="r" t="t"/>
            <a:pathLst>
              <a:path extrusionOk="0" h="563765" w="563784">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9"/>
          <p:cNvSpPr/>
          <p:nvPr/>
        </p:nvSpPr>
        <p:spPr>
          <a:xfrm rot="-425110">
            <a:off x="10630670" y="454242"/>
            <a:ext cx="1341194" cy="767472"/>
          </a:xfrm>
          <a:custGeom>
            <a:rect b="b" l="l" r="r" t="t"/>
            <a:pathLst>
              <a:path extrusionOk="0" h="573719" w="1002601">
                <a:moveTo>
                  <a:pt x="0" y="0"/>
                </a:moveTo>
                <a:lnTo>
                  <a:pt x="1002602" y="48339"/>
                </a:lnTo>
                <a:cubicBezTo>
                  <a:pt x="1002602" y="48339"/>
                  <a:pt x="884368" y="581054"/>
                  <a:pt x="499701" y="573643"/>
                </a:cubicBezTo>
                <a:cubicBezTo>
                  <a:pt x="12878" y="564261"/>
                  <a:pt x="0" y="0"/>
                  <a:pt x="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29" name="Google Shape;329;p9"/>
          <p:cNvGrpSpPr/>
          <p:nvPr/>
        </p:nvGrpSpPr>
        <p:grpSpPr>
          <a:xfrm rot="10800000">
            <a:off x="10512041" y="8"/>
            <a:ext cx="1502034" cy="1675952"/>
            <a:chOff x="6415621" y="443747"/>
            <a:chExt cx="1388458" cy="1549225"/>
          </a:xfrm>
        </p:grpSpPr>
        <p:sp>
          <p:nvSpPr>
            <p:cNvPr id="330" name="Google Shape;330;p9"/>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9"/>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9"/>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9"/>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9"/>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9"/>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9"/>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9"/>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9"/>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9"/>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9"/>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1" name="Google Shape;341;p9"/>
          <p:cNvGrpSpPr/>
          <p:nvPr/>
        </p:nvGrpSpPr>
        <p:grpSpPr>
          <a:xfrm rot="5400000">
            <a:off x="77924" y="25566"/>
            <a:ext cx="1346110" cy="1501974"/>
            <a:chOff x="6415621" y="443747"/>
            <a:chExt cx="1388458" cy="1549225"/>
          </a:xfrm>
        </p:grpSpPr>
        <p:sp>
          <p:nvSpPr>
            <p:cNvPr id="342" name="Google Shape;342;p9"/>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9"/>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9"/>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9"/>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9"/>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9"/>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9"/>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9"/>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9"/>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9"/>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9"/>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3" name="Google Shape;353;p9"/>
          <p:cNvSpPr/>
          <p:nvPr/>
        </p:nvSpPr>
        <p:spPr>
          <a:xfrm flipH="1">
            <a:off x="11323907"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354" name="Shape 354"/>
        <p:cNvGrpSpPr/>
        <p:nvPr/>
      </p:nvGrpSpPr>
      <p:grpSpPr>
        <a:xfrm>
          <a:off x="0" y="0"/>
          <a:ext cx="0" cy="0"/>
          <a:chOff x="0" y="0"/>
          <a:chExt cx="0" cy="0"/>
        </a:xfrm>
      </p:grpSpPr>
      <p:sp>
        <p:nvSpPr>
          <p:cNvPr id="355" name="Google Shape;355;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356" name="Google Shape;356;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357" name="Google Shape;357;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1pPr>
            <a:lvl2pPr lvl="1">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2pPr>
            <a:lvl3pPr lvl="2">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3pPr>
            <a:lvl4pPr lvl="3">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4pPr>
            <a:lvl5pPr lvl="4">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5pPr>
            <a:lvl6pPr lvl="5">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6pPr>
            <a:lvl7pPr lvl="6">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7pPr>
            <a:lvl8pPr lvl="7">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8pPr>
            <a:lvl9pPr lvl="8">
              <a:spcBef>
                <a:spcPts val="0"/>
              </a:spcBef>
              <a:spcAft>
                <a:spcPts val="0"/>
              </a:spcAft>
              <a:buClr>
                <a:schemeClr val="dk1"/>
              </a:buClr>
              <a:buSzPts val="4000"/>
              <a:buFont typeface="Yeseva One"/>
              <a:buNone/>
              <a:defRPr sz="4000">
                <a:solidFill>
                  <a:schemeClr val="dk1"/>
                </a:solidFill>
                <a:latin typeface="Yeseva One"/>
                <a:ea typeface="Yeseva One"/>
                <a:cs typeface="Yeseva One"/>
                <a:sym typeface="Yeseva On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2900" lvl="0" marL="457200">
              <a:lnSpc>
                <a:spcPct val="115000"/>
              </a:lnSpc>
              <a:spcBef>
                <a:spcPts val="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1pPr>
            <a:lvl2pPr indent="-342900" lvl="1" marL="9144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2pPr>
            <a:lvl3pPr indent="-342900" lvl="2" marL="13716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3pPr>
            <a:lvl4pPr indent="-342900" lvl="3" marL="18288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4pPr>
            <a:lvl5pPr indent="-342900" lvl="4" marL="22860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5pPr>
            <a:lvl6pPr indent="-342900" lvl="5" marL="27432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6pPr>
            <a:lvl7pPr indent="-342900" lvl="6" marL="32004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7pPr>
            <a:lvl8pPr indent="-342900" lvl="7" marL="3657600">
              <a:lnSpc>
                <a:spcPct val="115000"/>
              </a:lnSpc>
              <a:spcBef>
                <a:spcPts val="2100"/>
              </a:spcBef>
              <a:spcAft>
                <a:spcPts val="0"/>
              </a:spcAft>
              <a:buClr>
                <a:schemeClr val="dk2"/>
              </a:buClr>
              <a:buSzPts val="1800"/>
              <a:buFont typeface="Poppins Light"/>
              <a:buChar char="○"/>
              <a:defRPr sz="1800">
                <a:solidFill>
                  <a:schemeClr val="dk2"/>
                </a:solidFill>
                <a:latin typeface="Poppins Light"/>
                <a:ea typeface="Poppins Light"/>
                <a:cs typeface="Poppins Light"/>
                <a:sym typeface="Poppins Light"/>
              </a:defRPr>
            </a:lvl8pPr>
            <a:lvl9pPr indent="-342900" lvl="8" marL="4114800">
              <a:lnSpc>
                <a:spcPct val="115000"/>
              </a:lnSpc>
              <a:spcBef>
                <a:spcPts val="2100"/>
              </a:spcBef>
              <a:spcAft>
                <a:spcPts val="2100"/>
              </a:spcAft>
              <a:buClr>
                <a:schemeClr val="dk2"/>
              </a:buClr>
              <a:buSzPts val="1800"/>
              <a:buFont typeface="Poppins Light"/>
              <a:buChar char="■"/>
              <a:defRPr sz="1800">
                <a:solidFill>
                  <a:schemeClr val="dk2"/>
                </a:solidFill>
                <a:latin typeface="Poppins Light"/>
                <a:ea typeface="Poppins Light"/>
                <a:cs typeface="Poppins Light"/>
                <a:sym typeface="Poppins Light"/>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17"/>
          <p:cNvSpPr txBox="1"/>
          <p:nvPr>
            <p:ph idx="1" type="subTitle"/>
          </p:nvPr>
        </p:nvSpPr>
        <p:spPr>
          <a:xfrm>
            <a:off x="477375" y="4358175"/>
            <a:ext cx="7047900" cy="586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here goes your subtitle.</a:t>
            </a:r>
            <a:endParaRPr/>
          </a:p>
        </p:txBody>
      </p:sp>
      <p:sp>
        <p:nvSpPr>
          <p:cNvPr id="458" name="Google Shape;458;p17"/>
          <p:cNvSpPr txBox="1"/>
          <p:nvPr>
            <p:ph type="title"/>
          </p:nvPr>
        </p:nvSpPr>
        <p:spPr>
          <a:xfrm>
            <a:off x="477375" y="1689650"/>
            <a:ext cx="7047900" cy="2526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Your Presentation title goes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26"/>
          <p:cNvSpPr/>
          <p:nvPr/>
        </p:nvSpPr>
        <p:spPr>
          <a:xfrm>
            <a:off x="5200650" y="0"/>
            <a:ext cx="39147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6"/>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544" name="Google Shape;544;p26"/>
          <p:cNvSpPr txBox="1"/>
          <p:nvPr>
            <p:ph idx="4294967295" type="body"/>
          </p:nvPr>
        </p:nvSpPr>
        <p:spPr>
          <a:xfrm>
            <a:off x="925500" y="28494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545" name="Google Shape;545;p26"/>
          <p:cNvPicPr preferRelativeResize="0"/>
          <p:nvPr/>
        </p:nvPicPr>
        <p:blipFill rotWithShape="1">
          <a:blip r:embed="rId3">
            <a:alphaModFix/>
          </a:blip>
          <a:srcRect b="5096" l="0" r="0" t="0"/>
          <a:stretch/>
        </p:blipFill>
        <p:spPr>
          <a:xfrm flipH="1">
            <a:off x="6508851" y="-12045"/>
            <a:ext cx="5170499" cy="6870045"/>
          </a:xfrm>
          <a:prstGeom prst="rect">
            <a:avLst/>
          </a:prstGeom>
          <a:noFill/>
          <a:ln>
            <a:noFill/>
          </a:ln>
        </p:spPr>
      </p:pic>
      <p:grpSp>
        <p:nvGrpSpPr>
          <p:cNvPr id="546" name="Google Shape;546;p26"/>
          <p:cNvGrpSpPr/>
          <p:nvPr/>
        </p:nvGrpSpPr>
        <p:grpSpPr>
          <a:xfrm>
            <a:off x="78509" y="5125741"/>
            <a:ext cx="1876565" cy="2132459"/>
            <a:chOff x="2309" y="5125741"/>
            <a:chExt cx="1876565" cy="2132459"/>
          </a:xfrm>
        </p:grpSpPr>
        <p:sp>
          <p:nvSpPr>
            <p:cNvPr id="547" name="Google Shape;547;p26"/>
            <p:cNvSpPr/>
            <p:nvPr/>
          </p:nvSpPr>
          <p:spPr>
            <a:xfrm flipH="1" rot="-2262127">
              <a:off x="145147" y="6286690"/>
              <a:ext cx="904491" cy="775944"/>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48" name="Google Shape;548;p26"/>
            <p:cNvGrpSpPr/>
            <p:nvPr/>
          </p:nvGrpSpPr>
          <p:grpSpPr>
            <a:xfrm>
              <a:off x="195184" y="5125741"/>
              <a:ext cx="1683690" cy="1960803"/>
              <a:chOff x="1414384" y="5125741"/>
              <a:chExt cx="1683690" cy="1960803"/>
            </a:xfrm>
          </p:grpSpPr>
          <p:sp>
            <p:nvSpPr>
              <p:cNvPr id="549" name="Google Shape;549;p26"/>
              <p:cNvSpPr/>
              <p:nvPr/>
            </p:nvSpPr>
            <p:spPr>
              <a:xfrm flipH="1">
                <a:off x="1779903" y="5188810"/>
                <a:ext cx="1318171" cy="957706"/>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6"/>
              <p:cNvSpPr/>
              <p:nvPr/>
            </p:nvSpPr>
            <p:spPr>
              <a:xfrm flipH="1">
                <a:off x="1414384" y="5879259"/>
                <a:ext cx="1171981" cy="1005418"/>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51" name="Google Shape;551;p26"/>
              <p:cNvGrpSpPr/>
              <p:nvPr/>
            </p:nvGrpSpPr>
            <p:grpSpPr>
              <a:xfrm flipH="1">
                <a:off x="1609816" y="5125741"/>
                <a:ext cx="1420993" cy="1960803"/>
                <a:chOff x="259396" y="3664530"/>
                <a:chExt cx="1812954" cy="2501662"/>
              </a:xfrm>
            </p:grpSpPr>
            <p:sp>
              <p:nvSpPr>
                <p:cNvPr id="552" name="Google Shape;552;p26"/>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26"/>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26"/>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26"/>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26"/>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26"/>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26"/>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26"/>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26"/>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26"/>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26"/>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26"/>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26"/>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68" name="Shape 568"/>
        <p:cNvGrpSpPr/>
        <p:nvPr/>
      </p:nvGrpSpPr>
      <p:grpSpPr>
        <a:xfrm>
          <a:off x="0" y="0"/>
          <a:ext cx="0" cy="0"/>
          <a:chOff x="0" y="0"/>
          <a:chExt cx="0" cy="0"/>
        </a:xfrm>
      </p:grpSpPr>
      <p:sp>
        <p:nvSpPr>
          <p:cNvPr id="569" name="Google Shape;569;p27"/>
          <p:cNvSpPr txBox="1"/>
          <p:nvPr>
            <p:ph type="title"/>
          </p:nvPr>
        </p:nvSpPr>
        <p:spPr>
          <a:xfrm>
            <a:off x="1560250" y="1884875"/>
            <a:ext cx="9226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9000"/>
              <a:t>Very interesting facts!</a:t>
            </a:r>
            <a:endParaRPr sz="9000"/>
          </a:p>
        </p:txBody>
      </p:sp>
      <p:sp>
        <p:nvSpPr>
          <p:cNvPr id="570" name="Google Shape;570;p27"/>
          <p:cNvSpPr txBox="1"/>
          <p:nvPr>
            <p:ph idx="1" type="subTitle"/>
          </p:nvPr>
        </p:nvSpPr>
        <p:spPr>
          <a:xfrm>
            <a:off x="202350" y="62560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28"/>
          <p:cNvSpPr txBox="1"/>
          <p:nvPr>
            <p:ph type="title"/>
          </p:nvPr>
        </p:nvSpPr>
        <p:spPr>
          <a:xfrm>
            <a:off x="928650" y="669575"/>
            <a:ext cx="10342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576" name="Google Shape;576;p28"/>
          <p:cNvSpPr/>
          <p:nvPr/>
        </p:nvSpPr>
        <p:spPr>
          <a:xfrm>
            <a:off x="8030274" y="1817187"/>
            <a:ext cx="3233100" cy="3117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8"/>
          <p:cNvSpPr/>
          <p:nvPr/>
        </p:nvSpPr>
        <p:spPr>
          <a:xfrm>
            <a:off x="4479518" y="1817153"/>
            <a:ext cx="3233100" cy="3117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8"/>
          <p:cNvSpPr/>
          <p:nvPr/>
        </p:nvSpPr>
        <p:spPr>
          <a:xfrm>
            <a:off x="928775" y="1815725"/>
            <a:ext cx="3233100" cy="3117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9" name="Google Shape;579;p28"/>
          <p:cNvPicPr preferRelativeResize="0"/>
          <p:nvPr/>
        </p:nvPicPr>
        <p:blipFill rotWithShape="1">
          <a:blip r:embed="rId3">
            <a:alphaModFix/>
          </a:blip>
          <a:srcRect b="61743" l="33004" r="25212" t="8689"/>
          <a:stretch/>
        </p:blipFill>
        <p:spPr>
          <a:xfrm>
            <a:off x="921148" y="1699803"/>
            <a:ext cx="3233100" cy="3233100"/>
          </a:xfrm>
          <a:prstGeom prst="rect">
            <a:avLst/>
          </a:prstGeom>
          <a:noFill/>
          <a:ln>
            <a:noFill/>
          </a:ln>
        </p:spPr>
      </p:pic>
      <p:pic>
        <p:nvPicPr>
          <p:cNvPr id="580" name="Google Shape;580;p28"/>
          <p:cNvPicPr preferRelativeResize="0"/>
          <p:nvPr/>
        </p:nvPicPr>
        <p:blipFill rotWithShape="1">
          <a:blip r:embed="rId4">
            <a:alphaModFix/>
          </a:blip>
          <a:srcRect b="14540" l="32897" r="25727" t="19488"/>
          <a:stretch/>
        </p:blipFill>
        <p:spPr>
          <a:xfrm>
            <a:off x="4475700" y="1699787"/>
            <a:ext cx="3233100" cy="3233100"/>
          </a:xfrm>
          <a:prstGeom prst="rect">
            <a:avLst/>
          </a:prstGeom>
          <a:noFill/>
          <a:ln>
            <a:noFill/>
          </a:ln>
        </p:spPr>
      </p:pic>
      <p:pic>
        <p:nvPicPr>
          <p:cNvPr id="581" name="Google Shape;581;p28"/>
          <p:cNvPicPr preferRelativeResize="0"/>
          <p:nvPr/>
        </p:nvPicPr>
        <p:blipFill rotWithShape="1">
          <a:blip r:embed="rId5">
            <a:alphaModFix/>
          </a:blip>
          <a:srcRect b="50920" l="24173" r="0" t="0"/>
          <a:stretch/>
        </p:blipFill>
        <p:spPr>
          <a:xfrm>
            <a:off x="8030250" y="1699788"/>
            <a:ext cx="3233100" cy="3233100"/>
          </a:xfrm>
          <a:prstGeom prst="rect">
            <a:avLst/>
          </a:prstGeom>
          <a:noFill/>
          <a:ln>
            <a:noFill/>
          </a:ln>
        </p:spPr>
      </p:pic>
      <p:sp>
        <p:nvSpPr>
          <p:cNvPr id="582" name="Google Shape;582;p28"/>
          <p:cNvSpPr txBox="1"/>
          <p:nvPr>
            <p:ph idx="1" type="subTitle"/>
          </p:nvPr>
        </p:nvSpPr>
        <p:spPr>
          <a:xfrm>
            <a:off x="928653" y="4879575"/>
            <a:ext cx="3233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583" name="Google Shape;583;p28"/>
          <p:cNvSpPr txBox="1"/>
          <p:nvPr>
            <p:ph idx="2" type="subTitle"/>
          </p:nvPr>
        </p:nvSpPr>
        <p:spPr>
          <a:xfrm>
            <a:off x="4483203" y="4879575"/>
            <a:ext cx="3233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584" name="Google Shape;584;p28"/>
          <p:cNvSpPr txBox="1"/>
          <p:nvPr>
            <p:ph idx="3" type="subTitle"/>
          </p:nvPr>
        </p:nvSpPr>
        <p:spPr>
          <a:xfrm>
            <a:off x="8037753" y="4879575"/>
            <a:ext cx="32328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585" name="Google Shape;585;p28"/>
          <p:cNvSpPr txBox="1"/>
          <p:nvPr>
            <p:ph idx="4" type="body"/>
          </p:nvPr>
        </p:nvSpPr>
        <p:spPr>
          <a:xfrm>
            <a:off x="928650" y="5350028"/>
            <a:ext cx="3233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586" name="Google Shape;586;p28"/>
          <p:cNvSpPr txBox="1"/>
          <p:nvPr>
            <p:ph idx="5" type="body"/>
          </p:nvPr>
        </p:nvSpPr>
        <p:spPr>
          <a:xfrm>
            <a:off x="4483200" y="5351542"/>
            <a:ext cx="3233100" cy="762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587" name="Google Shape;587;p28"/>
          <p:cNvSpPr txBox="1"/>
          <p:nvPr>
            <p:ph idx="6" type="body"/>
          </p:nvPr>
        </p:nvSpPr>
        <p:spPr>
          <a:xfrm>
            <a:off x="8037750" y="5351542"/>
            <a:ext cx="3233100" cy="762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29"/>
          <p:cNvSpPr/>
          <p:nvPr/>
        </p:nvSpPr>
        <p:spPr>
          <a:xfrm>
            <a:off x="8538975" y="3320731"/>
            <a:ext cx="1323649" cy="1602890"/>
          </a:xfrm>
          <a:prstGeom prst="rect">
            <a:avLst/>
          </a:prstGeom>
        </p:spPr>
        <p:txBody>
          <a:bodyPr>
            <a:prstTxWarp prst="textPlain"/>
          </a:bodyPr>
          <a:lstStyle/>
          <a:p>
            <a:pPr lvl="0" algn="ctr"/>
            <a:r>
              <a:rPr b="1" i="0">
                <a:ln>
                  <a:noFill/>
                </a:ln>
                <a:solidFill>
                  <a:schemeClr val="accent4"/>
                </a:solidFill>
                <a:latin typeface="Yeseva One"/>
              </a:rPr>
              <a:t>4</a:t>
            </a:r>
          </a:p>
        </p:txBody>
      </p:sp>
      <p:sp>
        <p:nvSpPr>
          <p:cNvPr id="593" name="Google Shape;593;p29"/>
          <p:cNvSpPr/>
          <p:nvPr/>
        </p:nvSpPr>
        <p:spPr>
          <a:xfrm>
            <a:off x="4822450" y="3320731"/>
            <a:ext cx="1176577" cy="1645520"/>
          </a:xfrm>
          <a:prstGeom prst="rect">
            <a:avLst/>
          </a:prstGeom>
        </p:spPr>
        <p:txBody>
          <a:bodyPr>
            <a:prstTxWarp prst="textPlain"/>
          </a:bodyPr>
          <a:lstStyle/>
          <a:p>
            <a:pPr lvl="0" algn="ctr"/>
            <a:r>
              <a:rPr b="1" i="0">
                <a:ln>
                  <a:noFill/>
                </a:ln>
                <a:solidFill>
                  <a:schemeClr val="accent4"/>
                </a:solidFill>
                <a:latin typeface="Yeseva One"/>
              </a:rPr>
              <a:t>3</a:t>
            </a:r>
          </a:p>
        </p:txBody>
      </p:sp>
      <p:sp>
        <p:nvSpPr>
          <p:cNvPr id="594" name="Google Shape;594;p29"/>
          <p:cNvSpPr/>
          <p:nvPr/>
        </p:nvSpPr>
        <p:spPr>
          <a:xfrm>
            <a:off x="7776975" y="1034731"/>
            <a:ext cx="1144605" cy="1613547"/>
          </a:xfrm>
          <a:prstGeom prst="rect">
            <a:avLst/>
          </a:prstGeom>
        </p:spPr>
        <p:txBody>
          <a:bodyPr>
            <a:prstTxWarp prst="textPlain"/>
          </a:bodyPr>
          <a:lstStyle/>
          <a:p>
            <a:pPr lvl="0" algn="ctr"/>
            <a:r>
              <a:rPr b="1" i="0">
                <a:ln>
                  <a:noFill/>
                </a:ln>
                <a:solidFill>
                  <a:schemeClr val="accent4"/>
                </a:solidFill>
                <a:latin typeface="Yeseva One"/>
              </a:rPr>
              <a:t>2</a:t>
            </a:r>
          </a:p>
        </p:txBody>
      </p:sp>
      <p:sp>
        <p:nvSpPr>
          <p:cNvPr id="595" name="Google Shape;595;p29"/>
          <p:cNvSpPr/>
          <p:nvPr/>
        </p:nvSpPr>
        <p:spPr>
          <a:xfrm>
            <a:off x="4060450" y="1034731"/>
            <a:ext cx="871775" cy="1581575"/>
          </a:xfrm>
          <a:prstGeom prst="rect">
            <a:avLst/>
          </a:prstGeom>
        </p:spPr>
        <p:txBody>
          <a:bodyPr>
            <a:prstTxWarp prst="textPlain"/>
          </a:bodyPr>
          <a:lstStyle/>
          <a:p>
            <a:pPr lvl="0" algn="ctr"/>
            <a:r>
              <a:rPr b="1" i="0">
                <a:ln>
                  <a:noFill/>
                </a:ln>
                <a:solidFill>
                  <a:schemeClr val="accent4"/>
                </a:solidFill>
                <a:latin typeface="Yeseva One"/>
              </a:rPr>
              <a:t>1</a:t>
            </a:r>
          </a:p>
        </p:txBody>
      </p:sp>
      <p:sp>
        <p:nvSpPr>
          <p:cNvPr id="596" name="Google Shape;596;p29"/>
          <p:cNvSpPr txBox="1"/>
          <p:nvPr>
            <p:ph type="title"/>
          </p:nvPr>
        </p:nvSpPr>
        <p:spPr>
          <a:xfrm>
            <a:off x="250950" y="370225"/>
            <a:ext cx="3160800" cy="3655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Recap</a:t>
            </a:r>
            <a:endParaRPr/>
          </a:p>
        </p:txBody>
      </p:sp>
      <p:sp>
        <p:nvSpPr>
          <p:cNvPr id="597" name="Google Shape;597;p29"/>
          <p:cNvSpPr txBox="1"/>
          <p:nvPr>
            <p:ph idx="1" type="body"/>
          </p:nvPr>
        </p:nvSpPr>
        <p:spPr>
          <a:xfrm>
            <a:off x="3987700" y="209443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p:txBody>
      </p:sp>
      <p:sp>
        <p:nvSpPr>
          <p:cNvPr id="598" name="Google Shape;598;p29"/>
          <p:cNvSpPr txBox="1"/>
          <p:nvPr>
            <p:ph idx="2" type="body"/>
          </p:nvPr>
        </p:nvSpPr>
        <p:spPr>
          <a:xfrm>
            <a:off x="7945625" y="209443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p:txBody>
      </p:sp>
      <p:sp>
        <p:nvSpPr>
          <p:cNvPr id="599" name="Google Shape;599;p29"/>
          <p:cNvSpPr txBox="1"/>
          <p:nvPr>
            <p:ph idx="3" type="body"/>
          </p:nvPr>
        </p:nvSpPr>
        <p:spPr>
          <a:xfrm>
            <a:off x="8707600" y="4417791"/>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600" name="Google Shape;600;p29"/>
          <p:cNvSpPr txBox="1"/>
          <p:nvPr>
            <p:ph idx="4" type="title"/>
          </p:nvPr>
        </p:nvSpPr>
        <p:spPr>
          <a:xfrm>
            <a:off x="3987700" y="139866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One</a:t>
            </a:r>
            <a:endParaRPr/>
          </a:p>
        </p:txBody>
      </p:sp>
      <p:sp>
        <p:nvSpPr>
          <p:cNvPr id="601" name="Google Shape;601;p29"/>
          <p:cNvSpPr txBox="1"/>
          <p:nvPr>
            <p:ph idx="5" type="title"/>
          </p:nvPr>
        </p:nvSpPr>
        <p:spPr>
          <a:xfrm>
            <a:off x="7945625" y="139866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Two</a:t>
            </a:r>
            <a:endParaRPr/>
          </a:p>
        </p:txBody>
      </p:sp>
      <p:sp>
        <p:nvSpPr>
          <p:cNvPr id="602" name="Google Shape;602;p29"/>
          <p:cNvSpPr txBox="1"/>
          <p:nvPr>
            <p:ph idx="6" type="title"/>
          </p:nvPr>
        </p:nvSpPr>
        <p:spPr>
          <a:xfrm>
            <a:off x="8707600" y="3722021"/>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Four</a:t>
            </a:r>
            <a:endParaRPr/>
          </a:p>
        </p:txBody>
      </p:sp>
      <p:sp>
        <p:nvSpPr>
          <p:cNvPr id="603" name="Google Shape;603;p29"/>
          <p:cNvSpPr txBox="1"/>
          <p:nvPr>
            <p:ph idx="7" type="body"/>
          </p:nvPr>
        </p:nvSpPr>
        <p:spPr>
          <a:xfrm>
            <a:off x="4749700" y="441778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p:txBody>
      </p:sp>
      <p:sp>
        <p:nvSpPr>
          <p:cNvPr id="604" name="Google Shape;604;p29"/>
          <p:cNvSpPr txBox="1"/>
          <p:nvPr>
            <p:ph idx="8" type="title"/>
          </p:nvPr>
        </p:nvSpPr>
        <p:spPr>
          <a:xfrm>
            <a:off x="4749700" y="372201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30"/>
          <p:cNvSpPr/>
          <p:nvPr/>
        </p:nvSpPr>
        <p:spPr>
          <a:xfrm>
            <a:off x="4479595" y="2159900"/>
            <a:ext cx="3232800" cy="3943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0"/>
          <p:cNvSpPr/>
          <p:nvPr/>
        </p:nvSpPr>
        <p:spPr>
          <a:xfrm>
            <a:off x="7972003" y="2159900"/>
            <a:ext cx="3232800" cy="3943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0"/>
          <p:cNvSpPr/>
          <p:nvPr/>
        </p:nvSpPr>
        <p:spPr>
          <a:xfrm>
            <a:off x="987188" y="2159900"/>
            <a:ext cx="3232800" cy="3943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0"/>
          <p:cNvSpPr txBox="1"/>
          <p:nvPr>
            <p:ph type="title"/>
          </p:nvPr>
        </p:nvSpPr>
        <p:spPr>
          <a:xfrm>
            <a:off x="928650" y="669575"/>
            <a:ext cx="10342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your </a:t>
            </a:r>
            <a:r>
              <a:rPr lang="en"/>
              <a:t>title here.</a:t>
            </a:r>
            <a:endParaRPr/>
          </a:p>
        </p:txBody>
      </p:sp>
      <p:sp>
        <p:nvSpPr>
          <p:cNvPr id="613" name="Google Shape;613;p30"/>
          <p:cNvSpPr txBox="1"/>
          <p:nvPr>
            <p:ph idx="1" type="subTitle"/>
          </p:nvPr>
        </p:nvSpPr>
        <p:spPr>
          <a:xfrm>
            <a:off x="1019040" y="2351000"/>
            <a:ext cx="3184200" cy="61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000"/>
              <a:t>Title One</a:t>
            </a:r>
            <a:endParaRPr sz="3000"/>
          </a:p>
        </p:txBody>
      </p:sp>
      <p:sp>
        <p:nvSpPr>
          <p:cNvPr id="614" name="Google Shape;614;p30"/>
          <p:cNvSpPr txBox="1"/>
          <p:nvPr>
            <p:ph idx="2" type="subTitle"/>
          </p:nvPr>
        </p:nvSpPr>
        <p:spPr>
          <a:xfrm>
            <a:off x="4519902" y="2351000"/>
            <a:ext cx="3184200" cy="61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000"/>
              <a:t>Title Two</a:t>
            </a:r>
            <a:endParaRPr sz="3000"/>
          </a:p>
        </p:txBody>
      </p:sp>
      <p:sp>
        <p:nvSpPr>
          <p:cNvPr id="615" name="Google Shape;615;p30"/>
          <p:cNvSpPr txBox="1"/>
          <p:nvPr>
            <p:ph idx="3" type="subTitle"/>
          </p:nvPr>
        </p:nvSpPr>
        <p:spPr>
          <a:xfrm>
            <a:off x="8020765" y="2351000"/>
            <a:ext cx="3183900" cy="610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000"/>
              <a:t>Title Three</a:t>
            </a:r>
            <a:endParaRPr sz="3000"/>
          </a:p>
        </p:txBody>
      </p:sp>
      <p:sp>
        <p:nvSpPr>
          <p:cNvPr id="616" name="Google Shape;616;p30"/>
          <p:cNvSpPr txBox="1"/>
          <p:nvPr>
            <p:ph idx="4" type="body"/>
          </p:nvPr>
        </p:nvSpPr>
        <p:spPr>
          <a:xfrm>
            <a:off x="1019040" y="3411450"/>
            <a:ext cx="3175800" cy="2091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a:p>
            <a:pPr indent="0" lvl="0" marL="0" rtl="0" algn="l">
              <a:spcBef>
                <a:spcPts val="0"/>
              </a:spcBef>
              <a:spcAft>
                <a:spcPts val="0"/>
              </a:spcAft>
              <a:buNone/>
            </a:pPr>
            <a:r>
              <a:t/>
            </a:r>
            <a:endParaRPr/>
          </a:p>
        </p:txBody>
      </p:sp>
      <p:sp>
        <p:nvSpPr>
          <p:cNvPr id="617" name="Google Shape;617;p30"/>
          <p:cNvSpPr txBox="1"/>
          <p:nvPr>
            <p:ph idx="5" type="body"/>
          </p:nvPr>
        </p:nvSpPr>
        <p:spPr>
          <a:xfrm>
            <a:off x="4510489" y="3415599"/>
            <a:ext cx="3175800" cy="2088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a:p>
            <a:pPr indent="0" lvl="0" marL="0" rtl="0" algn="ctr">
              <a:spcBef>
                <a:spcPts val="0"/>
              </a:spcBef>
              <a:spcAft>
                <a:spcPts val="0"/>
              </a:spcAft>
              <a:buNone/>
            </a:pPr>
            <a:r>
              <a:t/>
            </a:r>
            <a:endParaRPr/>
          </a:p>
        </p:txBody>
      </p:sp>
      <p:sp>
        <p:nvSpPr>
          <p:cNvPr id="618" name="Google Shape;618;p30"/>
          <p:cNvSpPr txBox="1"/>
          <p:nvPr>
            <p:ph idx="6" type="body"/>
          </p:nvPr>
        </p:nvSpPr>
        <p:spPr>
          <a:xfrm>
            <a:off x="8001938" y="3415599"/>
            <a:ext cx="3175800" cy="2088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31"/>
          <p:cNvSpPr txBox="1"/>
          <p:nvPr>
            <p:ph type="title"/>
          </p:nvPr>
        </p:nvSpPr>
        <p:spPr>
          <a:xfrm>
            <a:off x="415600" y="13553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624" name="Google Shape;624;p31"/>
          <p:cNvSpPr txBox="1"/>
          <p:nvPr>
            <p:ph idx="1" type="subTitle"/>
          </p:nvPr>
        </p:nvSpPr>
        <p:spPr>
          <a:xfrm>
            <a:off x="587713" y="2697000"/>
            <a:ext cx="22155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625" name="Google Shape;625;p31"/>
          <p:cNvSpPr txBox="1"/>
          <p:nvPr>
            <p:ph idx="7" type="body"/>
          </p:nvPr>
        </p:nvSpPr>
        <p:spPr>
          <a:xfrm>
            <a:off x="2803225" y="3619625"/>
            <a:ext cx="2185200" cy="1673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626" name="Google Shape;626;p31"/>
          <p:cNvSpPr txBox="1"/>
          <p:nvPr>
            <p:ph idx="2" type="subTitle"/>
          </p:nvPr>
        </p:nvSpPr>
        <p:spPr>
          <a:xfrm>
            <a:off x="2787980" y="2697000"/>
            <a:ext cx="22155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627" name="Google Shape;627;p31"/>
          <p:cNvSpPr txBox="1"/>
          <p:nvPr>
            <p:ph idx="8" type="body"/>
          </p:nvPr>
        </p:nvSpPr>
        <p:spPr>
          <a:xfrm>
            <a:off x="4988250" y="3619625"/>
            <a:ext cx="2215500" cy="1673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628" name="Google Shape;628;p31"/>
          <p:cNvSpPr txBox="1"/>
          <p:nvPr>
            <p:ph idx="3" type="subTitle"/>
          </p:nvPr>
        </p:nvSpPr>
        <p:spPr>
          <a:xfrm>
            <a:off x="4988248" y="2697000"/>
            <a:ext cx="22155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629" name="Google Shape;629;p31"/>
          <p:cNvSpPr txBox="1"/>
          <p:nvPr>
            <p:ph idx="9" type="body"/>
          </p:nvPr>
        </p:nvSpPr>
        <p:spPr>
          <a:xfrm>
            <a:off x="7242675" y="3619625"/>
            <a:ext cx="2146200" cy="1673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630" name="Google Shape;630;p31"/>
          <p:cNvSpPr txBox="1"/>
          <p:nvPr>
            <p:ph idx="4" type="subTitle"/>
          </p:nvPr>
        </p:nvSpPr>
        <p:spPr>
          <a:xfrm>
            <a:off x="7188516" y="2697000"/>
            <a:ext cx="22155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631" name="Google Shape;631;p31"/>
          <p:cNvSpPr txBox="1"/>
          <p:nvPr>
            <p:ph idx="5" type="subTitle"/>
          </p:nvPr>
        </p:nvSpPr>
        <p:spPr>
          <a:xfrm>
            <a:off x="9388784" y="2697000"/>
            <a:ext cx="22155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632" name="Google Shape;632;p31"/>
          <p:cNvSpPr txBox="1"/>
          <p:nvPr>
            <p:ph idx="6" type="body"/>
          </p:nvPr>
        </p:nvSpPr>
        <p:spPr>
          <a:xfrm>
            <a:off x="587725" y="3619625"/>
            <a:ext cx="2200200" cy="1673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633" name="Google Shape;633;p31"/>
          <p:cNvSpPr txBox="1"/>
          <p:nvPr>
            <p:ph idx="13" type="body"/>
          </p:nvPr>
        </p:nvSpPr>
        <p:spPr>
          <a:xfrm>
            <a:off x="9388625" y="3619625"/>
            <a:ext cx="2215500" cy="1673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32"/>
          <p:cNvSpPr txBox="1"/>
          <p:nvPr>
            <p:ph type="title"/>
          </p:nvPr>
        </p:nvSpPr>
        <p:spPr>
          <a:xfrm>
            <a:off x="250950" y="370225"/>
            <a:ext cx="3160800" cy="3655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Chart</a:t>
            </a:r>
            <a:endParaRPr/>
          </a:p>
        </p:txBody>
      </p:sp>
      <p:grpSp>
        <p:nvGrpSpPr>
          <p:cNvPr id="639" name="Google Shape;639;p32"/>
          <p:cNvGrpSpPr/>
          <p:nvPr/>
        </p:nvGrpSpPr>
        <p:grpSpPr>
          <a:xfrm>
            <a:off x="4629350" y="1870400"/>
            <a:ext cx="7036800" cy="2379575"/>
            <a:chOff x="2667200" y="2716275"/>
            <a:chExt cx="7036800" cy="2379575"/>
          </a:xfrm>
        </p:grpSpPr>
        <p:cxnSp>
          <p:nvCxnSpPr>
            <p:cNvPr id="640" name="Google Shape;640;p32"/>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41" name="Google Shape;641;p32"/>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42" name="Google Shape;642;p32"/>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43" name="Google Shape;643;p32"/>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44" name="Google Shape;644;p32"/>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45" name="Google Shape;645;p32"/>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646" name="Google Shape;646;p32"/>
          <p:cNvSpPr/>
          <p:nvPr/>
        </p:nvSpPr>
        <p:spPr>
          <a:xfrm flipH="1" rot="10800000">
            <a:off x="7928425" y="2097801"/>
            <a:ext cx="472500" cy="21477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2"/>
          <p:cNvSpPr/>
          <p:nvPr/>
        </p:nvSpPr>
        <p:spPr>
          <a:xfrm flipH="1" rot="10800000">
            <a:off x="9293838" y="1874888"/>
            <a:ext cx="472500" cy="23706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2"/>
          <p:cNvSpPr/>
          <p:nvPr/>
        </p:nvSpPr>
        <p:spPr>
          <a:xfrm flipH="1" rot="10800000">
            <a:off x="5197600" y="2137999"/>
            <a:ext cx="472500" cy="21075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2"/>
          <p:cNvSpPr/>
          <p:nvPr/>
        </p:nvSpPr>
        <p:spPr>
          <a:xfrm flipH="1" rot="10800000">
            <a:off x="6563013" y="2479388"/>
            <a:ext cx="472500" cy="1766100"/>
          </a:xfrm>
          <a:prstGeom prst="roundRect">
            <a:avLst>
              <a:gd fmla="val 183"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2"/>
          <p:cNvSpPr txBox="1"/>
          <p:nvPr/>
        </p:nvSpPr>
        <p:spPr>
          <a:xfrm>
            <a:off x="4051294" y="4146037"/>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0 %</a:t>
            </a:r>
            <a:endParaRPr b="1" sz="1100">
              <a:solidFill>
                <a:schemeClr val="dk1"/>
              </a:solidFill>
              <a:latin typeface="Yeseva One"/>
              <a:ea typeface="Yeseva One"/>
              <a:cs typeface="Yeseva One"/>
              <a:sym typeface="Yeseva One"/>
            </a:endParaRPr>
          </a:p>
        </p:txBody>
      </p:sp>
      <p:sp>
        <p:nvSpPr>
          <p:cNvPr id="651" name="Google Shape;651;p32"/>
          <p:cNvSpPr txBox="1"/>
          <p:nvPr/>
        </p:nvSpPr>
        <p:spPr>
          <a:xfrm>
            <a:off x="4051294" y="2725019"/>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60 %</a:t>
            </a:r>
            <a:endParaRPr b="1" sz="1100">
              <a:solidFill>
                <a:schemeClr val="dk1"/>
              </a:solidFill>
              <a:latin typeface="Yeseva One"/>
              <a:ea typeface="Yeseva One"/>
              <a:cs typeface="Yeseva One"/>
              <a:sym typeface="Yeseva One"/>
            </a:endParaRPr>
          </a:p>
        </p:txBody>
      </p:sp>
      <p:sp>
        <p:nvSpPr>
          <p:cNvPr id="652" name="Google Shape;652;p32"/>
          <p:cNvSpPr txBox="1"/>
          <p:nvPr/>
        </p:nvSpPr>
        <p:spPr>
          <a:xfrm>
            <a:off x="4051294" y="3198691"/>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40 %</a:t>
            </a:r>
            <a:endParaRPr b="1" sz="1100">
              <a:solidFill>
                <a:schemeClr val="dk1"/>
              </a:solidFill>
              <a:latin typeface="Yeseva One"/>
              <a:ea typeface="Yeseva One"/>
              <a:cs typeface="Yeseva One"/>
              <a:sym typeface="Yeseva One"/>
            </a:endParaRPr>
          </a:p>
        </p:txBody>
      </p:sp>
      <p:sp>
        <p:nvSpPr>
          <p:cNvPr id="653" name="Google Shape;653;p32"/>
          <p:cNvSpPr txBox="1"/>
          <p:nvPr/>
        </p:nvSpPr>
        <p:spPr>
          <a:xfrm>
            <a:off x="4051294" y="3672364"/>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20 %</a:t>
            </a:r>
            <a:endParaRPr b="1" sz="1100">
              <a:solidFill>
                <a:schemeClr val="dk1"/>
              </a:solidFill>
              <a:latin typeface="Yeseva One"/>
              <a:ea typeface="Yeseva One"/>
              <a:cs typeface="Yeseva One"/>
              <a:sym typeface="Yeseva One"/>
            </a:endParaRPr>
          </a:p>
        </p:txBody>
      </p:sp>
      <p:sp>
        <p:nvSpPr>
          <p:cNvPr id="654" name="Google Shape;654;p32"/>
          <p:cNvSpPr txBox="1"/>
          <p:nvPr/>
        </p:nvSpPr>
        <p:spPr>
          <a:xfrm>
            <a:off x="4051294" y="2251348"/>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80 %</a:t>
            </a:r>
            <a:endParaRPr b="1" sz="1100">
              <a:solidFill>
                <a:schemeClr val="dk1"/>
              </a:solidFill>
              <a:latin typeface="Yeseva One"/>
              <a:ea typeface="Yeseva One"/>
              <a:cs typeface="Yeseva One"/>
              <a:sym typeface="Yeseva One"/>
            </a:endParaRPr>
          </a:p>
        </p:txBody>
      </p:sp>
      <p:sp>
        <p:nvSpPr>
          <p:cNvPr id="655" name="Google Shape;655;p32"/>
          <p:cNvSpPr/>
          <p:nvPr/>
        </p:nvSpPr>
        <p:spPr>
          <a:xfrm flipH="1" rot="10800000">
            <a:off x="10659250" y="3046995"/>
            <a:ext cx="472500" cy="11985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2"/>
          <p:cNvSpPr txBox="1"/>
          <p:nvPr>
            <p:ph idx="1" type="body"/>
          </p:nvPr>
        </p:nvSpPr>
        <p:spPr>
          <a:xfrm>
            <a:off x="4692900" y="4704425"/>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657" name="Google Shape;657;p32"/>
          <p:cNvSpPr txBox="1"/>
          <p:nvPr>
            <p:ph idx="4" type="title"/>
          </p:nvPr>
        </p:nvSpPr>
        <p:spPr>
          <a:xfrm>
            <a:off x="4692900" y="4299075"/>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One</a:t>
            </a:r>
            <a:endParaRPr sz="1500"/>
          </a:p>
        </p:txBody>
      </p:sp>
      <p:sp>
        <p:nvSpPr>
          <p:cNvPr id="658" name="Google Shape;658;p32"/>
          <p:cNvSpPr txBox="1"/>
          <p:nvPr>
            <p:ph idx="1" type="body"/>
          </p:nvPr>
        </p:nvSpPr>
        <p:spPr>
          <a:xfrm>
            <a:off x="6074050" y="4704425"/>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659" name="Google Shape;659;p32"/>
          <p:cNvSpPr txBox="1"/>
          <p:nvPr>
            <p:ph idx="4" type="title"/>
          </p:nvPr>
        </p:nvSpPr>
        <p:spPr>
          <a:xfrm>
            <a:off x="6074050" y="4299075"/>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Two</a:t>
            </a:r>
            <a:endParaRPr sz="1500"/>
          </a:p>
        </p:txBody>
      </p:sp>
      <p:sp>
        <p:nvSpPr>
          <p:cNvPr id="660" name="Google Shape;660;p32"/>
          <p:cNvSpPr txBox="1"/>
          <p:nvPr>
            <p:ph idx="1" type="body"/>
          </p:nvPr>
        </p:nvSpPr>
        <p:spPr>
          <a:xfrm>
            <a:off x="7474075" y="4704425"/>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661" name="Google Shape;661;p32"/>
          <p:cNvSpPr txBox="1"/>
          <p:nvPr>
            <p:ph idx="4" type="title"/>
          </p:nvPr>
        </p:nvSpPr>
        <p:spPr>
          <a:xfrm>
            <a:off x="7474075" y="4299075"/>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Three</a:t>
            </a:r>
            <a:endParaRPr sz="1500"/>
          </a:p>
        </p:txBody>
      </p:sp>
      <p:sp>
        <p:nvSpPr>
          <p:cNvPr id="662" name="Google Shape;662;p32"/>
          <p:cNvSpPr txBox="1"/>
          <p:nvPr>
            <p:ph idx="1" type="body"/>
          </p:nvPr>
        </p:nvSpPr>
        <p:spPr>
          <a:xfrm>
            <a:off x="8855225" y="4704425"/>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663" name="Google Shape;663;p32"/>
          <p:cNvSpPr txBox="1"/>
          <p:nvPr>
            <p:ph idx="4" type="title"/>
          </p:nvPr>
        </p:nvSpPr>
        <p:spPr>
          <a:xfrm>
            <a:off x="8855225" y="4299075"/>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Four</a:t>
            </a:r>
            <a:endParaRPr sz="1500"/>
          </a:p>
        </p:txBody>
      </p:sp>
      <p:sp>
        <p:nvSpPr>
          <p:cNvPr id="664" name="Google Shape;664;p32"/>
          <p:cNvSpPr txBox="1"/>
          <p:nvPr>
            <p:ph idx="1" type="body"/>
          </p:nvPr>
        </p:nvSpPr>
        <p:spPr>
          <a:xfrm>
            <a:off x="10255250" y="4704425"/>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1000"/>
              <a:t>Lorem ipsum dolor sit amet, consectetuer adipiscing elit.</a:t>
            </a:r>
            <a:endParaRPr sz="1000"/>
          </a:p>
        </p:txBody>
      </p:sp>
      <p:sp>
        <p:nvSpPr>
          <p:cNvPr id="665" name="Google Shape;665;p32"/>
          <p:cNvSpPr txBox="1"/>
          <p:nvPr>
            <p:ph idx="4" type="title"/>
          </p:nvPr>
        </p:nvSpPr>
        <p:spPr>
          <a:xfrm>
            <a:off x="10255250" y="4299075"/>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Five</a:t>
            </a:r>
            <a:endParaRPr sz="1500"/>
          </a:p>
        </p:txBody>
      </p:sp>
      <p:sp>
        <p:nvSpPr>
          <p:cNvPr id="666" name="Google Shape;666;p32"/>
          <p:cNvSpPr txBox="1"/>
          <p:nvPr/>
        </p:nvSpPr>
        <p:spPr>
          <a:xfrm>
            <a:off x="4051294" y="1777675"/>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Yeseva One"/>
                <a:ea typeface="Yeseva One"/>
                <a:cs typeface="Yeseva One"/>
                <a:sym typeface="Yeseva One"/>
              </a:rPr>
              <a:t>100 %</a:t>
            </a:r>
            <a:endParaRPr b="1" sz="1100">
              <a:solidFill>
                <a:schemeClr val="dk1"/>
              </a:solidFill>
              <a:latin typeface="Yeseva One"/>
              <a:ea typeface="Yeseva One"/>
              <a:cs typeface="Yeseva One"/>
              <a:sym typeface="Yeseva On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33"/>
          <p:cNvSpPr/>
          <p:nvPr/>
        </p:nvSpPr>
        <p:spPr>
          <a:xfrm rot="5400000">
            <a:off x="638833" y="396572"/>
            <a:ext cx="1195509" cy="648389"/>
          </a:xfrm>
          <a:custGeom>
            <a:rect b="b" l="l" r="r" t="t"/>
            <a:pathLst>
              <a:path extrusionOk="0" h="785926" w="1449102">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33"/>
          <p:cNvSpPr/>
          <p:nvPr/>
        </p:nvSpPr>
        <p:spPr>
          <a:xfrm rot="5400000">
            <a:off x="1561238" y="488593"/>
            <a:ext cx="465122" cy="465106"/>
          </a:xfrm>
          <a:custGeom>
            <a:rect b="b" l="l" r="r" t="t"/>
            <a:pathLst>
              <a:path extrusionOk="0" h="563765" w="563784">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73" name="Google Shape;673;p33"/>
          <p:cNvGrpSpPr/>
          <p:nvPr/>
        </p:nvGrpSpPr>
        <p:grpSpPr>
          <a:xfrm rot="5400000">
            <a:off x="77924" y="25566"/>
            <a:ext cx="1346110" cy="1501974"/>
            <a:chOff x="6415621" y="443747"/>
            <a:chExt cx="1388458" cy="1549225"/>
          </a:xfrm>
        </p:grpSpPr>
        <p:sp>
          <p:nvSpPr>
            <p:cNvPr id="674" name="Google Shape;674;p33"/>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33"/>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33"/>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33"/>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33"/>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33"/>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33"/>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33"/>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33"/>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33"/>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33"/>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5" name="Google Shape;685;p33"/>
          <p:cNvGrpSpPr/>
          <p:nvPr/>
        </p:nvGrpSpPr>
        <p:grpSpPr>
          <a:xfrm>
            <a:off x="1691402" y="656999"/>
            <a:ext cx="2721600" cy="5544000"/>
            <a:chOff x="1020040" y="533174"/>
            <a:chExt cx="2721600" cy="5544000"/>
          </a:xfrm>
        </p:grpSpPr>
        <p:sp>
          <p:nvSpPr>
            <p:cNvPr id="686" name="Google Shape;686;p33"/>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87" name="Google Shape;687;p33"/>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88" name="Google Shape;688;p33"/>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89" name="Google Shape;689;p33"/>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33"/>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33"/>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2" name="Google Shape;692;p33"/>
          <p:cNvSpPr txBox="1"/>
          <p:nvPr>
            <p:ph type="title"/>
          </p:nvPr>
        </p:nvSpPr>
        <p:spPr>
          <a:xfrm>
            <a:off x="6563475" y="2122000"/>
            <a:ext cx="53931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693" name="Google Shape;693;p33"/>
          <p:cNvSpPr txBox="1"/>
          <p:nvPr>
            <p:ph idx="1" type="body"/>
          </p:nvPr>
        </p:nvSpPr>
        <p:spPr>
          <a:xfrm>
            <a:off x="6563572" y="3503650"/>
            <a:ext cx="53931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grpSp>
        <p:nvGrpSpPr>
          <p:cNvPr id="698" name="Google Shape;698;p34"/>
          <p:cNvGrpSpPr/>
          <p:nvPr/>
        </p:nvGrpSpPr>
        <p:grpSpPr>
          <a:xfrm rot="5400000">
            <a:off x="6332440" y="1362669"/>
            <a:ext cx="5778042" cy="3955122"/>
            <a:chOff x="2345366" y="140711"/>
            <a:chExt cx="6483441" cy="4437974"/>
          </a:xfrm>
        </p:grpSpPr>
        <p:sp>
          <p:nvSpPr>
            <p:cNvPr id="699" name="Google Shape;699;p34"/>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00" name="Google Shape;700;p34"/>
            <p:cNvGrpSpPr/>
            <p:nvPr/>
          </p:nvGrpSpPr>
          <p:grpSpPr>
            <a:xfrm>
              <a:off x="2345366" y="140711"/>
              <a:ext cx="6483441" cy="4437974"/>
              <a:chOff x="390725" y="192901"/>
              <a:chExt cx="9367780" cy="6412330"/>
            </a:xfrm>
          </p:grpSpPr>
          <p:sp>
            <p:nvSpPr>
              <p:cNvPr id="701" name="Google Shape;701;p34"/>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02" name="Google Shape;702;p34"/>
              <p:cNvGrpSpPr/>
              <p:nvPr/>
            </p:nvGrpSpPr>
            <p:grpSpPr>
              <a:xfrm>
                <a:off x="9036100" y="3183177"/>
                <a:ext cx="492960" cy="492960"/>
                <a:chOff x="9132580" y="3159701"/>
                <a:chExt cx="371233" cy="371233"/>
              </a:xfrm>
            </p:grpSpPr>
            <p:sp>
              <p:nvSpPr>
                <p:cNvPr id="703" name="Google Shape;703;p34"/>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4" name="Google Shape;704;p34"/>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5" name="Google Shape;705;p34"/>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06" name="Google Shape;706;p34"/>
              <p:cNvGrpSpPr/>
              <p:nvPr/>
            </p:nvGrpSpPr>
            <p:grpSpPr>
              <a:xfrm>
                <a:off x="390725" y="192901"/>
                <a:ext cx="9367780" cy="6412330"/>
                <a:chOff x="1194635" y="234866"/>
                <a:chExt cx="9244824" cy="6489556"/>
              </a:xfrm>
            </p:grpSpPr>
            <p:sp>
              <p:nvSpPr>
                <p:cNvPr id="707" name="Google Shape;707;p34"/>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8" name="Google Shape;708;p34"/>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9" name="Google Shape;709;p34"/>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0" name="Google Shape;710;p34"/>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1" name="Google Shape;711;p34"/>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2" name="Google Shape;712;p34"/>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3" name="Google Shape;713;p34"/>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4" name="Google Shape;714;p34"/>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5" name="Google Shape;715;p34"/>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6" name="Google Shape;716;p34"/>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7" name="Google Shape;717;p34"/>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8" name="Google Shape;718;p34"/>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9" name="Google Shape;719;p34"/>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0" name="Google Shape;720;p34"/>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1" name="Google Shape;721;p34"/>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2" name="Google Shape;722;p34"/>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3" name="Google Shape;723;p34"/>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724" name="Google Shape;724;p34"/>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25" name="Google Shape;725;p34"/>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6" name="Google Shape;726;p34"/>
          <p:cNvSpPr txBox="1"/>
          <p:nvPr>
            <p:ph type="title"/>
          </p:nvPr>
        </p:nvSpPr>
        <p:spPr>
          <a:xfrm>
            <a:off x="340851" y="1981100"/>
            <a:ext cx="53460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727" name="Google Shape;727;p34"/>
          <p:cNvSpPr txBox="1"/>
          <p:nvPr>
            <p:ph idx="1" type="body"/>
          </p:nvPr>
        </p:nvSpPr>
        <p:spPr>
          <a:xfrm>
            <a:off x="340947" y="3438950"/>
            <a:ext cx="53460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sp>
        <p:nvSpPr>
          <p:cNvPr id="728" name="Google Shape;728;p34"/>
          <p:cNvSpPr/>
          <p:nvPr/>
        </p:nvSpPr>
        <p:spPr>
          <a:xfrm rot="10800000">
            <a:off x="1335376" y="-26615"/>
            <a:ext cx="969600" cy="15291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4"/>
          <p:cNvSpPr/>
          <p:nvPr/>
        </p:nvSpPr>
        <p:spPr>
          <a:xfrm rot="10800000">
            <a:off x="1091827" y="-26546"/>
            <a:ext cx="778800" cy="12282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0" name="Google Shape;730;p34"/>
          <p:cNvGrpSpPr/>
          <p:nvPr/>
        </p:nvGrpSpPr>
        <p:grpSpPr>
          <a:xfrm flipH="1" rot="10800000">
            <a:off x="587326" y="-26680"/>
            <a:ext cx="1022877" cy="1141314"/>
            <a:chOff x="6415621" y="443747"/>
            <a:chExt cx="1388458" cy="1549225"/>
          </a:xfrm>
        </p:grpSpPr>
        <p:sp>
          <p:nvSpPr>
            <p:cNvPr id="731" name="Google Shape;731;p34"/>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34"/>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34"/>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34"/>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34"/>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34"/>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7" name="Google Shape;737;p34"/>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8" name="Google Shape;738;p34"/>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34"/>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34"/>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34"/>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42" name="Google Shape;742;p34"/>
          <p:cNvSpPr/>
          <p:nvPr/>
        </p:nvSpPr>
        <p:spPr>
          <a:xfrm>
            <a:off x="1" y="-83399"/>
            <a:ext cx="942695" cy="938899"/>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35"/>
          <p:cNvSpPr/>
          <p:nvPr/>
        </p:nvSpPr>
        <p:spPr>
          <a:xfrm>
            <a:off x="4189625" y="-4475"/>
            <a:ext cx="8002500" cy="68580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5"/>
          <p:cNvSpPr txBox="1"/>
          <p:nvPr>
            <p:ph type="title"/>
          </p:nvPr>
        </p:nvSpPr>
        <p:spPr>
          <a:xfrm>
            <a:off x="6290600" y="2010925"/>
            <a:ext cx="5581500" cy="89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Thank you!</a:t>
            </a:r>
            <a:endParaRPr sz="6000"/>
          </a:p>
        </p:txBody>
      </p:sp>
      <p:sp>
        <p:nvSpPr>
          <p:cNvPr id="749" name="Google Shape;749;p35"/>
          <p:cNvSpPr/>
          <p:nvPr/>
        </p:nvSpPr>
        <p:spPr>
          <a:xfrm>
            <a:off x="7252190" y="50039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0" name="Google Shape;750;p35"/>
          <p:cNvGrpSpPr/>
          <p:nvPr/>
        </p:nvGrpSpPr>
        <p:grpSpPr>
          <a:xfrm>
            <a:off x="7785293" y="4994276"/>
            <a:ext cx="411849" cy="411917"/>
            <a:chOff x="5162200" y="4097750"/>
            <a:chExt cx="338385" cy="338414"/>
          </a:xfrm>
        </p:grpSpPr>
        <p:sp>
          <p:nvSpPr>
            <p:cNvPr id="751" name="Google Shape;751;p35"/>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35"/>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35"/>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4" name="Google Shape;754;p35"/>
          <p:cNvSpPr/>
          <p:nvPr/>
        </p:nvSpPr>
        <p:spPr>
          <a:xfrm>
            <a:off x="6519300" y="50453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35"/>
          <p:cNvSpPr txBox="1"/>
          <p:nvPr>
            <p:ph idx="1" type="body"/>
          </p:nvPr>
        </p:nvSpPr>
        <p:spPr>
          <a:xfrm>
            <a:off x="6443100" y="3698375"/>
            <a:ext cx="3488400" cy="1162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grpSp>
        <p:nvGrpSpPr>
          <p:cNvPr id="756" name="Google Shape;756;p35"/>
          <p:cNvGrpSpPr/>
          <p:nvPr/>
        </p:nvGrpSpPr>
        <p:grpSpPr>
          <a:xfrm>
            <a:off x="-3729" y="-83395"/>
            <a:ext cx="3659734" cy="7184887"/>
            <a:chOff x="-79929" y="-83395"/>
            <a:chExt cx="3659734" cy="7184887"/>
          </a:xfrm>
        </p:grpSpPr>
        <p:sp>
          <p:nvSpPr>
            <p:cNvPr id="757" name="Google Shape;757;p35"/>
            <p:cNvSpPr/>
            <p:nvPr/>
          </p:nvSpPr>
          <p:spPr>
            <a:xfrm rot="10800000">
              <a:off x="1881169" y="0"/>
              <a:ext cx="1423800" cy="2245500"/>
            </a:xfrm>
            <a:prstGeom prst="round2SameRect">
              <a:avLst>
                <a:gd fmla="val 50000" name="adj1"/>
                <a:gd fmla="val 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5"/>
            <p:cNvSpPr/>
            <p:nvPr/>
          </p:nvSpPr>
          <p:spPr>
            <a:xfrm rot="10800000">
              <a:off x="1523519" y="125"/>
              <a:ext cx="1143600" cy="1803600"/>
            </a:xfrm>
            <a:prstGeom prst="round2SameRect">
              <a:avLst>
                <a:gd fmla="val 50000" name="adj1"/>
                <a:gd fmla="val 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5"/>
            <p:cNvSpPr/>
            <p:nvPr/>
          </p:nvSpPr>
          <p:spPr>
            <a:xfrm flipH="1">
              <a:off x="353906" y="3535432"/>
              <a:ext cx="1443600" cy="144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5"/>
            <p:cNvSpPr/>
            <p:nvPr/>
          </p:nvSpPr>
          <p:spPr>
            <a:xfrm flipH="1">
              <a:off x="758473" y="2782024"/>
              <a:ext cx="634500" cy="6345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5"/>
            <p:cNvSpPr/>
            <p:nvPr/>
          </p:nvSpPr>
          <p:spPr>
            <a:xfrm flipH="1">
              <a:off x="1900011" y="4680157"/>
              <a:ext cx="1679793" cy="1220440"/>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35"/>
            <p:cNvSpPr/>
            <p:nvPr/>
          </p:nvSpPr>
          <p:spPr>
            <a:xfrm flipH="1">
              <a:off x="1433473" y="5561024"/>
              <a:ext cx="1493497" cy="1281241"/>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63" name="Google Shape;763;p35"/>
            <p:cNvGrpSpPr/>
            <p:nvPr/>
          </p:nvGrpSpPr>
          <p:grpSpPr>
            <a:xfrm flipH="1">
              <a:off x="324685" y="5182183"/>
              <a:ext cx="1502034" cy="1675952"/>
              <a:chOff x="6415621" y="443747"/>
              <a:chExt cx="1388458" cy="1549225"/>
            </a:xfrm>
          </p:grpSpPr>
          <p:sp>
            <p:nvSpPr>
              <p:cNvPr id="764" name="Google Shape;764;p35"/>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35"/>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35"/>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35"/>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35"/>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35"/>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0" name="Google Shape;770;p35"/>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35"/>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35"/>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35"/>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35"/>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75" name="Google Shape;775;p35"/>
            <p:cNvGrpSpPr/>
            <p:nvPr/>
          </p:nvGrpSpPr>
          <p:grpSpPr>
            <a:xfrm flipH="1">
              <a:off x="1681026" y="4599830"/>
              <a:ext cx="1812954" cy="2501662"/>
              <a:chOff x="259396" y="3664530"/>
              <a:chExt cx="1812954" cy="2501662"/>
            </a:xfrm>
          </p:grpSpPr>
          <p:sp>
            <p:nvSpPr>
              <p:cNvPr id="776" name="Google Shape;776;p35"/>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35"/>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35"/>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35"/>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35"/>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35"/>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35"/>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35"/>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35"/>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35"/>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35"/>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35"/>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8" name="Google Shape;788;p35"/>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9" name="Google Shape;789;p35"/>
            <p:cNvGrpSpPr/>
            <p:nvPr/>
          </p:nvGrpSpPr>
          <p:grpSpPr>
            <a:xfrm flipH="1" rot="10800000">
              <a:off x="782201" y="8"/>
              <a:ext cx="1502034" cy="1675952"/>
              <a:chOff x="6415621" y="443747"/>
              <a:chExt cx="1388458" cy="1549225"/>
            </a:xfrm>
          </p:grpSpPr>
          <p:sp>
            <p:nvSpPr>
              <p:cNvPr id="790" name="Google Shape;790;p35"/>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35"/>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35"/>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35"/>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35"/>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35"/>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35"/>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35"/>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35"/>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35"/>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35"/>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01" name="Google Shape;801;p35"/>
            <p:cNvSpPr/>
            <p:nvPr/>
          </p:nvSpPr>
          <p:spPr>
            <a:xfrm>
              <a:off x="-79929" y="-83395"/>
              <a:ext cx="1385619" cy="1380040"/>
            </a:xfrm>
            <a:custGeom>
              <a:rect b="b" l="l" r="r" t="t"/>
              <a:pathLst>
                <a:path extrusionOk="0" h="943617" w="947432">
                  <a:moveTo>
                    <a:pt x="409870" y="643"/>
                  </a:moveTo>
                  <a:cubicBezTo>
                    <a:pt x="412975" y="-1634"/>
                    <a:pt x="402622" y="2805"/>
                    <a:pt x="398859" y="3615"/>
                  </a:cubicBezTo>
                  <a:cubicBezTo>
                    <a:pt x="391716" y="5167"/>
                    <a:pt x="384619" y="6558"/>
                    <a:pt x="377428" y="7786"/>
                  </a:cubicBezTo>
                  <a:cubicBezTo>
                    <a:pt x="357244" y="11216"/>
                    <a:pt x="336566" y="18483"/>
                    <a:pt x="316106" y="19988"/>
                  </a:cubicBezTo>
                  <a:cubicBezTo>
                    <a:pt x="254213" y="24541"/>
                    <a:pt x="182784" y="41953"/>
                    <a:pt x="127692" y="70585"/>
                  </a:cubicBezTo>
                  <a:cubicBezTo>
                    <a:pt x="122053" y="73519"/>
                    <a:pt x="82505" y="95950"/>
                    <a:pt x="78581" y="100351"/>
                  </a:cubicBezTo>
                  <a:cubicBezTo>
                    <a:pt x="71952" y="98532"/>
                    <a:pt x="60874" y="95293"/>
                    <a:pt x="59826" y="94997"/>
                  </a:cubicBezTo>
                  <a:cubicBezTo>
                    <a:pt x="36414" y="88244"/>
                    <a:pt x="22574" y="82644"/>
                    <a:pt x="11906" y="75052"/>
                  </a:cubicBezTo>
                  <a:lnTo>
                    <a:pt x="0" y="92016"/>
                  </a:lnTo>
                  <a:cubicBezTo>
                    <a:pt x="13040" y="101303"/>
                    <a:pt x="28689" y="107590"/>
                    <a:pt x="54168" y="114943"/>
                  </a:cubicBezTo>
                  <a:cubicBezTo>
                    <a:pt x="54883" y="115143"/>
                    <a:pt x="62836" y="117315"/>
                    <a:pt x="66075" y="118210"/>
                  </a:cubicBezTo>
                  <a:cubicBezTo>
                    <a:pt x="67151" y="119467"/>
                    <a:pt x="68075" y="120544"/>
                    <a:pt x="69942" y="122677"/>
                  </a:cubicBezTo>
                  <a:cubicBezTo>
                    <a:pt x="74533" y="127916"/>
                    <a:pt x="79610" y="133888"/>
                    <a:pt x="85125" y="140537"/>
                  </a:cubicBezTo>
                  <a:cubicBezTo>
                    <a:pt x="100889" y="159539"/>
                    <a:pt x="116576" y="179932"/>
                    <a:pt x="131264" y="200963"/>
                  </a:cubicBezTo>
                  <a:cubicBezTo>
                    <a:pt x="141903" y="216194"/>
                    <a:pt x="149571" y="230319"/>
                    <a:pt x="158048" y="244721"/>
                  </a:cubicBezTo>
                  <a:cubicBezTo>
                    <a:pt x="157562" y="246864"/>
                    <a:pt x="157401" y="249074"/>
                    <a:pt x="156858" y="250969"/>
                  </a:cubicBezTo>
                  <a:cubicBezTo>
                    <a:pt x="150885" y="272048"/>
                    <a:pt x="145952" y="294289"/>
                    <a:pt x="141084" y="315854"/>
                  </a:cubicBezTo>
                  <a:cubicBezTo>
                    <a:pt x="126682" y="379671"/>
                    <a:pt x="133407" y="452547"/>
                    <a:pt x="144951" y="516183"/>
                  </a:cubicBezTo>
                  <a:cubicBezTo>
                    <a:pt x="146009" y="521993"/>
                    <a:pt x="138827" y="576220"/>
                    <a:pt x="140494" y="576905"/>
                  </a:cubicBezTo>
                  <a:cubicBezTo>
                    <a:pt x="141941" y="577496"/>
                    <a:pt x="145142" y="568647"/>
                    <a:pt x="145256" y="568266"/>
                  </a:cubicBezTo>
                  <a:cubicBezTo>
                    <a:pt x="152419" y="544797"/>
                    <a:pt x="155505" y="520222"/>
                    <a:pt x="166087" y="497724"/>
                  </a:cubicBezTo>
                  <a:cubicBezTo>
                    <a:pt x="192519" y="441536"/>
                    <a:pt x="194920" y="359459"/>
                    <a:pt x="184842" y="295918"/>
                  </a:cubicBezTo>
                  <a:cubicBezTo>
                    <a:pt x="184937" y="296146"/>
                    <a:pt x="185042" y="296280"/>
                    <a:pt x="185137" y="296508"/>
                  </a:cubicBezTo>
                  <a:cubicBezTo>
                    <a:pt x="205635" y="344267"/>
                    <a:pt x="222694" y="388425"/>
                    <a:pt x="234848" y="426287"/>
                  </a:cubicBezTo>
                  <a:cubicBezTo>
                    <a:pt x="239401" y="440469"/>
                    <a:pt x="243011" y="452966"/>
                    <a:pt x="245859" y="463491"/>
                  </a:cubicBezTo>
                  <a:cubicBezTo>
                    <a:pt x="246850" y="467158"/>
                    <a:pt x="234144" y="614253"/>
                    <a:pt x="265071" y="711608"/>
                  </a:cubicBezTo>
                  <a:cubicBezTo>
                    <a:pt x="271510" y="731858"/>
                    <a:pt x="285864" y="753261"/>
                    <a:pt x="291894" y="773644"/>
                  </a:cubicBezTo>
                  <a:cubicBezTo>
                    <a:pt x="292503" y="775711"/>
                    <a:pt x="309248" y="799171"/>
                    <a:pt x="310448" y="798657"/>
                  </a:cubicBezTo>
                  <a:cubicBezTo>
                    <a:pt x="318411" y="795313"/>
                    <a:pt x="318821" y="752889"/>
                    <a:pt x="320869" y="745669"/>
                  </a:cubicBezTo>
                  <a:cubicBezTo>
                    <a:pt x="337623" y="686614"/>
                    <a:pt x="312391" y="605109"/>
                    <a:pt x="297351" y="547730"/>
                  </a:cubicBezTo>
                  <a:cubicBezTo>
                    <a:pt x="294570" y="537119"/>
                    <a:pt x="280225" y="498772"/>
                    <a:pt x="269081" y="471530"/>
                  </a:cubicBezTo>
                  <a:cubicBezTo>
                    <a:pt x="269052" y="471435"/>
                    <a:pt x="268586" y="469901"/>
                    <a:pt x="268481" y="469444"/>
                  </a:cubicBezTo>
                  <a:cubicBezTo>
                    <a:pt x="268433" y="469340"/>
                    <a:pt x="268529" y="469264"/>
                    <a:pt x="268481" y="469149"/>
                  </a:cubicBezTo>
                  <a:cubicBezTo>
                    <a:pt x="267891" y="466606"/>
                    <a:pt x="266652" y="461282"/>
                    <a:pt x="265804" y="458138"/>
                  </a:cubicBezTo>
                  <a:cubicBezTo>
                    <a:pt x="262871" y="447289"/>
                    <a:pt x="259147" y="434526"/>
                    <a:pt x="254489" y="420038"/>
                  </a:cubicBezTo>
                  <a:cubicBezTo>
                    <a:pt x="241240" y="378757"/>
                    <a:pt x="223285" y="331551"/>
                    <a:pt x="200320" y="278944"/>
                  </a:cubicBezTo>
                  <a:cubicBezTo>
                    <a:pt x="197672" y="272887"/>
                    <a:pt x="194872" y="266495"/>
                    <a:pt x="191691" y="260199"/>
                  </a:cubicBezTo>
                  <a:cubicBezTo>
                    <a:pt x="180222" y="237501"/>
                    <a:pt x="165411" y="213641"/>
                    <a:pt x="148228" y="189057"/>
                  </a:cubicBezTo>
                  <a:cubicBezTo>
                    <a:pt x="133474" y="167930"/>
                    <a:pt x="117586" y="147442"/>
                    <a:pt x="101793" y="128335"/>
                  </a:cubicBezTo>
                  <a:cubicBezTo>
                    <a:pt x="106185" y="129583"/>
                    <a:pt x="110623" y="130783"/>
                    <a:pt x="113404" y="131612"/>
                  </a:cubicBezTo>
                  <a:cubicBezTo>
                    <a:pt x="139512" y="139422"/>
                    <a:pt x="163487" y="147937"/>
                    <a:pt x="188414" y="158691"/>
                  </a:cubicBezTo>
                  <a:cubicBezTo>
                    <a:pt x="244469" y="182885"/>
                    <a:pt x="302638" y="215327"/>
                    <a:pt x="354501" y="250074"/>
                  </a:cubicBezTo>
                  <a:cubicBezTo>
                    <a:pt x="350291" y="262313"/>
                    <a:pt x="345129" y="289793"/>
                    <a:pt x="346167" y="303357"/>
                  </a:cubicBezTo>
                  <a:cubicBezTo>
                    <a:pt x="351301" y="370308"/>
                    <a:pt x="370751" y="430106"/>
                    <a:pt x="383972" y="495047"/>
                  </a:cubicBezTo>
                  <a:cubicBezTo>
                    <a:pt x="387972" y="514697"/>
                    <a:pt x="396287" y="535415"/>
                    <a:pt x="406298" y="552788"/>
                  </a:cubicBezTo>
                  <a:cubicBezTo>
                    <a:pt x="406841" y="553731"/>
                    <a:pt x="413575" y="564742"/>
                    <a:pt x="414633" y="563504"/>
                  </a:cubicBezTo>
                  <a:cubicBezTo>
                    <a:pt x="419195" y="558189"/>
                    <a:pt x="400993" y="498486"/>
                    <a:pt x="400345" y="489990"/>
                  </a:cubicBezTo>
                  <a:cubicBezTo>
                    <a:pt x="396640" y="441612"/>
                    <a:pt x="400259" y="321845"/>
                    <a:pt x="374151" y="264066"/>
                  </a:cubicBezTo>
                  <a:cubicBezTo>
                    <a:pt x="409346" y="289012"/>
                    <a:pt x="441674" y="314549"/>
                    <a:pt x="464934" y="339371"/>
                  </a:cubicBezTo>
                  <a:cubicBezTo>
                    <a:pt x="510645" y="388148"/>
                    <a:pt x="533590" y="432535"/>
                    <a:pt x="570900" y="528976"/>
                  </a:cubicBezTo>
                  <a:cubicBezTo>
                    <a:pt x="581777" y="557084"/>
                    <a:pt x="583635" y="561351"/>
                    <a:pt x="588464" y="573333"/>
                  </a:cubicBezTo>
                  <a:cubicBezTo>
                    <a:pt x="590045" y="577239"/>
                    <a:pt x="591883" y="581049"/>
                    <a:pt x="593522" y="584935"/>
                  </a:cubicBezTo>
                  <a:cubicBezTo>
                    <a:pt x="592674" y="589183"/>
                    <a:pt x="591903" y="593974"/>
                    <a:pt x="591140" y="596251"/>
                  </a:cubicBezTo>
                  <a:cubicBezTo>
                    <a:pt x="585968" y="611767"/>
                    <a:pt x="577882" y="625235"/>
                    <a:pt x="570004" y="639408"/>
                  </a:cubicBezTo>
                  <a:cubicBezTo>
                    <a:pt x="540925" y="691767"/>
                    <a:pt x="516731" y="754108"/>
                    <a:pt x="516731" y="814726"/>
                  </a:cubicBezTo>
                  <a:cubicBezTo>
                    <a:pt x="516731" y="841462"/>
                    <a:pt x="521189" y="867675"/>
                    <a:pt x="521189" y="894202"/>
                  </a:cubicBezTo>
                  <a:cubicBezTo>
                    <a:pt x="521189" y="899803"/>
                    <a:pt x="520303" y="910871"/>
                    <a:pt x="520303" y="910871"/>
                  </a:cubicBezTo>
                  <a:cubicBezTo>
                    <a:pt x="520303" y="910871"/>
                    <a:pt x="527094" y="887144"/>
                    <a:pt x="533400" y="876638"/>
                  </a:cubicBezTo>
                  <a:cubicBezTo>
                    <a:pt x="546335" y="855074"/>
                    <a:pt x="551907" y="832909"/>
                    <a:pt x="561975" y="810268"/>
                  </a:cubicBezTo>
                  <a:cubicBezTo>
                    <a:pt x="580520" y="768520"/>
                    <a:pt x="609238" y="683624"/>
                    <a:pt x="610486" y="621844"/>
                  </a:cubicBezTo>
                  <a:cubicBezTo>
                    <a:pt x="622935" y="646685"/>
                    <a:pt x="636203" y="669584"/>
                    <a:pt x="649481" y="690015"/>
                  </a:cubicBezTo>
                  <a:cubicBezTo>
                    <a:pt x="654263" y="697368"/>
                    <a:pt x="658578" y="704035"/>
                    <a:pt x="662578" y="709655"/>
                  </a:cubicBezTo>
                  <a:cubicBezTo>
                    <a:pt x="663187" y="710513"/>
                    <a:pt x="663254" y="710741"/>
                    <a:pt x="663769" y="711446"/>
                  </a:cubicBezTo>
                  <a:cubicBezTo>
                    <a:pt x="663873" y="711580"/>
                    <a:pt x="663969" y="711608"/>
                    <a:pt x="664064" y="711741"/>
                  </a:cubicBezTo>
                  <a:cubicBezTo>
                    <a:pt x="689534" y="793008"/>
                    <a:pt x="784050" y="835471"/>
                    <a:pt x="845639" y="884677"/>
                  </a:cubicBezTo>
                  <a:cubicBezTo>
                    <a:pt x="866375" y="901241"/>
                    <a:pt x="892645" y="909976"/>
                    <a:pt x="914991" y="923672"/>
                  </a:cubicBezTo>
                  <a:cubicBezTo>
                    <a:pt x="925849" y="930331"/>
                    <a:pt x="947432" y="943618"/>
                    <a:pt x="947432" y="943618"/>
                  </a:cubicBezTo>
                  <a:cubicBezTo>
                    <a:pt x="947432" y="943618"/>
                    <a:pt x="941308" y="936265"/>
                    <a:pt x="938508" y="932302"/>
                  </a:cubicBezTo>
                  <a:cubicBezTo>
                    <a:pt x="923211" y="910709"/>
                    <a:pt x="914724" y="882029"/>
                    <a:pt x="895045" y="864437"/>
                  </a:cubicBezTo>
                  <a:cubicBezTo>
                    <a:pt x="845677" y="820288"/>
                    <a:pt x="790641" y="764453"/>
                    <a:pt x="728063" y="739126"/>
                  </a:cubicBezTo>
                  <a:cubicBezTo>
                    <a:pt x="713889" y="733382"/>
                    <a:pt x="684009" y="703998"/>
                    <a:pt x="684009" y="703998"/>
                  </a:cubicBezTo>
                  <a:cubicBezTo>
                    <a:pt x="683190" y="702931"/>
                    <a:pt x="671370" y="686110"/>
                    <a:pt x="666750" y="678994"/>
                  </a:cubicBezTo>
                  <a:cubicBezTo>
                    <a:pt x="653520" y="658658"/>
                    <a:pt x="640108" y="635713"/>
                    <a:pt x="627754" y="610833"/>
                  </a:cubicBezTo>
                  <a:cubicBezTo>
                    <a:pt x="620420" y="596060"/>
                    <a:pt x="613686" y="580887"/>
                    <a:pt x="607514" y="565590"/>
                  </a:cubicBezTo>
                  <a:cubicBezTo>
                    <a:pt x="602732" y="553750"/>
                    <a:pt x="601075" y="549521"/>
                    <a:pt x="590245" y="521537"/>
                  </a:cubicBezTo>
                  <a:cubicBezTo>
                    <a:pt x="566994" y="461434"/>
                    <a:pt x="548459" y="421733"/>
                    <a:pt x="527142" y="387596"/>
                  </a:cubicBezTo>
                  <a:cubicBezTo>
                    <a:pt x="526542" y="387081"/>
                    <a:pt x="525961" y="386624"/>
                    <a:pt x="525361" y="386101"/>
                  </a:cubicBezTo>
                  <a:cubicBezTo>
                    <a:pt x="525913" y="386587"/>
                    <a:pt x="526589" y="386824"/>
                    <a:pt x="527142" y="387291"/>
                  </a:cubicBezTo>
                  <a:cubicBezTo>
                    <a:pt x="527190" y="387367"/>
                    <a:pt x="527104" y="387520"/>
                    <a:pt x="527142" y="387596"/>
                  </a:cubicBezTo>
                  <a:cubicBezTo>
                    <a:pt x="549221" y="406541"/>
                    <a:pt x="570900" y="422191"/>
                    <a:pt x="595008" y="439383"/>
                  </a:cubicBezTo>
                  <a:cubicBezTo>
                    <a:pt x="659359" y="485256"/>
                    <a:pt x="733101" y="495647"/>
                    <a:pt x="805158" y="519755"/>
                  </a:cubicBezTo>
                  <a:cubicBezTo>
                    <a:pt x="830303" y="528166"/>
                    <a:pt x="855278" y="535833"/>
                    <a:pt x="880167" y="544158"/>
                  </a:cubicBezTo>
                  <a:cubicBezTo>
                    <a:pt x="890968" y="547769"/>
                    <a:pt x="900998" y="554046"/>
                    <a:pt x="911714" y="557255"/>
                  </a:cubicBezTo>
                  <a:cubicBezTo>
                    <a:pt x="912476" y="557484"/>
                    <a:pt x="913705" y="559227"/>
                    <a:pt x="913800" y="558446"/>
                  </a:cubicBezTo>
                  <a:cubicBezTo>
                    <a:pt x="915743" y="543053"/>
                    <a:pt x="860346" y="505382"/>
                    <a:pt x="850697" y="495047"/>
                  </a:cubicBezTo>
                  <a:cubicBezTo>
                    <a:pt x="767953" y="406351"/>
                    <a:pt x="633127" y="379957"/>
                    <a:pt x="521189" y="378071"/>
                  </a:cubicBezTo>
                  <a:cubicBezTo>
                    <a:pt x="509083" y="359888"/>
                    <a:pt x="496205" y="342543"/>
                    <a:pt x="480117" y="325379"/>
                  </a:cubicBezTo>
                  <a:cubicBezTo>
                    <a:pt x="433168" y="275286"/>
                    <a:pt x="356806" y="221537"/>
                    <a:pt x="277111" y="178637"/>
                  </a:cubicBezTo>
                  <a:cubicBezTo>
                    <a:pt x="283997" y="180427"/>
                    <a:pt x="292151" y="182885"/>
                    <a:pt x="296761" y="183999"/>
                  </a:cubicBezTo>
                  <a:cubicBezTo>
                    <a:pt x="368408" y="201230"/>
                    <a:pt x="447094" y="212793"/>
                    <a:pt x="520894" y="212869"/>
                  </a:cubicBezTo>
                  <a:cubicBezTo>
                    <a:pt x="537743" y="212889"/>
                    <a:pt x="596636" y="227395"/>
                    <a:pt x="609600" y="217337"/>
                  </a:cubicBezTo>
                  <a:cubicBezTo>
                    <a:pt x="616610" y="211889"/>
                    <a:pt x="593179" y="209879"/>
                    <a:pt x="586083" y="204535"/>
                  </a:cubicBezTo>
                  <a:cubicBezTo>
                    <a:pt x="572052" y="193991"/>
                    <a:pt x="549707" y="183571"/>
                    <a:pt x="532800" y="178932"/>
                  </a:cubicBezTo>
                  <a:cubicBezTo>
                    <a:pt x="466096" y="160673"/>
                    <a:pt x="391554" y="151681"/>
                    <a:pt x="322059" y="150662"/>
                  </a:cubicBezTo>
                  <a:cubicBezTo>
                    <a:pt x="300333" y="150338"/>
                    <a:pt x="276310" y="154824"/>
                    <a:pt x="255089" y="152147"/>
                  </a:cubicBezTo>
                  <a:cubicBezTo>
                    <a:pt x="247936" y="151243"/>
                    <a:pt x="219808" y="149576"/>
                    <a:pt x="220561" y="150957"/>
                  </a:cubicBezTo>
                  <a:cubicBezTo>
                    <a:pt x="212560" y="147194"/>
                    <a:pt x="204349" y="143051"/>
                    <a:pt x="196453" y="139641"/>
                  </a:cubicBezTo>
                  <a:cubicBezTo>
                    <a:pt x="172031" y="129106"/>
                    <a:pt x="148495" y="120858"/>
                    <a:pt x="123225" y="113152"/>
                  </a:cubicBezTo>
                  <a:cubicBezTo>
                    <a:pt x="142237" y="112190"/>
                    <a:pt x="162010" y="108837"/>
                    <a:pt x="169954" y="106608"/>
                  </a:cubicBezTo>
                  <a:cubicBezTo>
                    <a:pt x="252241" y="83549"/>
                    <a:pt x="340128" y="51697"/>
                    <a:pt x="409870" y="6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02" name="Google Shape;802;p35"/>
          <p:cNvSpPr txBox="1"/>
          <p:nvPr/>
        </p:nvSpPr>
        <p:spPr>
          <a:xfrm>
            <a:off x="6443100" y="3059550"/>
            <a:ext cx="3454800" cy="586500"/>
          </a:xfrm>
          <a:prstGeom prst="rect">
            <a:avLst/>
          </a:prstGeom>
          <a:solidFill>
            <a:srgbClr val="859C8C"/>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 sz="1800">
                <a:solidFill>
                  <a:srgbClr val="F6F6E6"/>
                </a:solidFill>
                <a:latin typeface="Poppins Light"/>
                <a:ea typeface="Poppins Light"/>
                <a:cs typeface="Poppins Light"/>
                <a:sym typeface="Poppins Light"/>
              </a:rPr>
              <a:t>Do you have any questions?</a:t>
            </a:r>
            <a:endParaRPr sz="1800">
              <a:solidFill>
                <a:srgbClr val="F6F6E6"/>
              </a:solidFill>
              <a:latin typeface="Poppins Light"/>
              <a:ea typeface="Poppins Light"/>
              <a:cs typeface="Poppins Light"/>
              <a:sym typeface="Poppi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8"/>
          <p:cNvSpPr txBox="1"/>
          <p:nvPr>
            <p:ph type="title"/>
          </p:nvPr>
        </p:nvSpPr>
        <p:spPr>
          <a:xfrm>
            <a:off x="1526118" y="2705675"/>
            <a:ext cx="9139800" cy="1324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464" name="Google Shape;464;p18"/>
          <p:cNvSpPr txBox="1"/>
          <p:nvPr>
            <p:ph idx="1" type="body"/>
          </p:nvPr>
        </p:nvSpPr>
        <p:spPr>
          <a:xfrm>
            <a:off x="1526075" y="4109975"/>
            <a:ext cx="9139800" cy="2235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is where you introduce yourself.</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your name, title and a little background. Right click the image and replace it with your own.</a:t>
            </a:r>
            <a:endParaRPr/>
          </a:p>
        </p:txBody>
      </p:sp>
      <p:pic>
        <p:nvPicPr>
          <p:cNvPr id="465" name="Google Shape;465;p18"/>
          <p:cNvPicPr preferRelativeResize="0"/>
          <p:nvPr>
            <p:ph idx="2" type="pic"/>
          </p:nvPr>
        </p:nvPicPr>
        <p:blipFill rotWithShape="1">
          <a:blip r:embed="rId3">
            <a:alphaModFix/>
          </a:blip>
          <a:srcRect b="21074" l="0" r="0" t="12276"/>
          <a:stretch/>
        </p:blipFill>
        <p:spPr>
          <a:xfrm>
            <a:off x="5087400" y="372700"/>
            <a:ext cx="2017200" cy="2017200"/>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36"/>
          <p:cNvSpPr txBox="1"/>
          <p:nvPr>
            <p:ph type="title"/>
          </p:nvPr>
        </p:nvSpPr>
        <p:spPr>
          <a:xfrm>
            <a:off x="1183675" y="941325"/>
            <a:ext cx="98250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Certificate of Completion</a:t>
            </a:r>
            <a:endParaRPr/>
          </a:p>
        </p:txBody>
      </p:sp>
      <p:sp>
        <p:nvSpPr>
          <p:cNvPr id="808" name="Google Shape;808;p36"/>
          <p:cNvSpPr txBox="1"/>
          <p:nvPr>
            <p:ph idx="1" type="subTitle"/>
          </p:nvPr>
        </p:nvSpPr>
        <p:spPr>
          <a:xfrm>
            <a:off x="2187000" y="2682870"/>
            <a:ext cx="7818000" cy="574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809" name="Google Shape;809;p36"/>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810" name="Google Shape;810;p36"/>
          <p:cNvSpPr txBox="1"/>
          <p:nvPr>
            <p:ph idx="3" type="title"/>
          </p:nvPr>
        </p:nvSpPr>
        <p:spPr>
          <a:xfrm>
            <a:off x="1398850" y="3932275"/>
            <a:ext cx="93945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811" name="Google Shape;811;p36"/>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812" name="Google Shape;812;p36"/>
          <p:cNvPicPr preferRelativeResize="0"/>
          <p:nvPr/>
        </p:nvPicPr>
        <p:blipFill>
          <a:blip r:embed="rId3">
            <a:alphaModFix/>
          </a:blip>
          <a:stretch>
            <a:fillRect/>
          </a:stretch>
        </p:blipFill>
        <p:spPr>
          <a:xfrm>
            <a:off x="8234974" y="4993450"/>
            <a:ext cx="2097249" cy="1426502"/>
          </a:xfrm>
          <a:prstGeom prst="rect">
            <a:avLst/>
          </a:prstGeom>
          <a:noFill/>
          <a:ln>
            <a:noFill/>
          </a:ln>
          <a:effectLst>
            <a:outerShdw rotWithShape="0" algn="bl">
              <a:srgbClr val="000000"/>
            </a:outerShdw>
          </a:effectLst>
        </p:spPr>
      </p:pic>
      <p:sp>
        <p:nvSpPr>
          <p:cNvPr id="813" name="Google Shape;813;p36"/>
          <p:cNvSpPr txBox="1"/>
          <p:nvPr>
            <p:ph idx="5" type="subTitle"/>
          </p:nvPr>
        </p:nvSpPr>
        <p:spPr>
          <a:xfrm>
            <a:off x="1301675" y="5770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814" name="Google Shape;814;p36"/>
          <p:cNvSpPr txBox="1"/>
          <p:nvPr>
            <p:ph idx="6" type="subTitle"/>
          </p:nvPr>
        </p:nvSpPr>
        <p:spPr>
          <a:xfrm>
            <a:off x="7909250" y="5770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815" name="Google Shape;815;p36"/>
          <p:cNvSpPr txBox="1"/>
          <p:nvPr>
            <p:ph idx="7" type="subTitle"/>
          </p:nvPr>
        </p:nvSpPr>
        <p:spPr>
          <a:xfrm>
            <a:off x="1301675" y="54726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37"/>
          <p:cNvSpPr txBox="1"/>
          <p:nvPr>
            <p:ph type="title"/>
          </p:nvPr>
        </p:nvSpPr>
        <p:spPr>
          <a:xfrm>
            <a:off x="1517925" y="1158525"/>
            <a:ext cx="3168600" cy="4650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t>Credits.</a:t>
            </a:r>
            <a:endParaRPr sz="5100"/>
          </a:p>
        </p:txBody>
      </p:sp>
      <p:sp>
        <p:nvSpPr>
          <p:cNvPr id="821" name="Google Shape;821;p37"/>
          <p:cNvSpPr txBox="1"/>
          <p:nvPr>
            <p:ph idx="1" type="body"/>
          </p:nvPr>
        </p:nvSpPr>
        <p:spPr>
          <a:xfrm>
            <a:off x="6763025" y="1389150"/>
            <a:ext cx="4686300" cy="4234200"/>
          </a:xfrm>
          <a:prstGeom prst="rect">
            <a:avLst/>
          </a:prstGeom>
        </p:spPr>
        <p:txBody>
          <a:bodyPr anchorCtr="0" anchor="ctr" bIns="121900" lIns="121900" spcFirstLastPara="1" rIns="121900" wrap="square" tIns="121900">
            <a:noAutofit/>
          </a:bodyPr>
          <a:lstStyle/>
          <a:p>
            <a:pPr indent="0" lvl="0" marL="0" rtl="0" algn="l">
              <a:lnSpc>
                <a:spcPct val="200000"/>
              </a:lnSpc>
              <a:spcBef>
                <a:spcPts val="0"/>
              </a:spcBef>
              <a:spcAft>
                <a:spcPts val="0"/>
              </a:spcAft>
              <a:buNone/>
            </a:pPr>
            <a:r>
              <a:rPr lang="en" sz="2000"/>
              <a:t>Presentation Template: </a:t>
            </a:r>
            <a:r>
              <a:rPr b="1" lang="en" sz="2000" u="sng">
                <a:solidFill>
                  <a:schemeClr val="hlink"/>
                </a:solidFill>
                <a:latin typeface="Poppins"/>
                <a:ea typeface="Poppins"/>
                <a:cs typeface="Poppins"/>
                <a:sym typeface="Poppins"/>
                <a:hlinkClick r:id="rId3"/>
              </a:rPr>
              <a:t>SlidesMania</a:t>
            </a:r>
            <a:endParaRPr b="1" sz="2000">
              <a:latin typeface="Poppins"/>
              <a:ea typeface="Poppins"/>
              <a:cs typeface="Poppins"/>
              <a:sym typeface="Poppins"/>
            </a:endParaRPr>
          </a:p>
          <a:p>
            <a:pPr indent="0" lvl="0" marL="0" rtl="0" algn="l">
              <a:lnSpc>
                <a:spcPct val="200000"/>
              </a:lnSpc>
              <a:spcBef>
                <a:spcPts val="0"/>
              </a:spcBef>
              <a:spcAft>
                <a:spcPts val="0"/>
              </a:spcAft>
              <a:buNone/>
            </a:pPr>
            <a:r>
              <a:rPr lang="en" sz="2000"/>
              <a:t>Sample Images: </a:t>
            </a:r>
            <a:r>
              <a:rPr b="1" lang="en" sz="2000" u="sng">
                <a:solidFill>
                  <a:schemeClr val="hlink"/>
                </a:solidFill>
                <a:latin typeface="Poppins"/>
                <a:ea typeface="Poppins"/>
                <a:cs typeface="Poppins"/>
                <a:sym typeface="Poppins"/>
                <a:hlinkClick r:id="rId4"/>
              </a:rPr>
              <a:t>Unsplash</a:t>
            </a:r>
            <a:endParaRPr b="1" sz="2000">
              <a:latin typeface="Poppins"/>
              <a:ea typeface="Poppins"/>
              <a:cs typeface="Poppins"/>
              <a:sym typeface="Poppins"/>
            </a:endParaRPr>
          </a:p>
          <a:p>
            <a:pPr indent="0" lvl="0" marL="0" rtl="0" algn="l">
              <a:lnSpc>
                <a:spcPct val="200000"/>
              </a:lnSpc>
              <a:spcBef>
                <a:spcPts val="0"/>
              </a:spcBef>
              <a:spcAft>
                <a:spcPts val="0"/>
              </a:spcAft>
              <a:buNone/>
            </a:pPr>
            <a:r>
              <a:rPr lang="en" sz="2000"/>
              <a:t>Fonts used in this presentation: Poppins and</a:t>
            </a:r>
            <a:r>
              <a:rPr lang="en" sz="2000">
                <a:latin typeface="Yeseva One"/>
                <a:ea typeface="Yeseva One"/>
                <a:cs typeface="Yeseva One"/>
                <a:sym typeface="Yeseva One"/>
              </a:rPr>
              <a:t> Yeseva One.</a:t>
            </a:r>
            <a:endParaRPr sz="2000">
              <a:latin typeface="Yeseva One"/>
              <a:ea typeface="Yeseva One"/>
              <a:cs typeface="Yeseva One"/>
              <a:sym typeface="Yeseva One"/>
            </a:endParaRPr>
          </a:p>
        </p:txBody>
      </p:sp>
      <p:grpSp>
        <p:nvGrpSpPr>
          <p:cNvPr id="822" name="Google Shape;822;p37"/>
          <p:cNvGrpSpPr/>
          <p:nvPr/>
        </p:nvGrpSpPr>
        <p:grpSpPr>
          <a:xfrm>
            <a:off x="546966" y="3700998"/>
            <a:ext cx="2551108" cy="3385545"/>
            <a:chOff x="546966" y="3700998"/>
            <a:chExt cx="2551108" cy="3385545"/>
          </a:xfrm>
        </p:grpSpPr>
        <p:sp>
          <p:nvSpPr>
            <p:cNvPr id="823" name="Google Shape;823;p37"/>
            <p:cNvSpPr/>
            <p:nvPr/>
          </p:nvSpPr>
          <p:spPr>
            <a:xfrm flipH="1">
              <a:off x="569461" y="4291542"/>
              <a:ext cx="1131600" cy="1131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37"/>
            <p:cNvSpPr/>
            <p:nvPr/>
          </p:nvSpPr>
          <p:spPr>
            <a:xfrm flipH="1">
              <a:off x="886577" y="3700998"/>
              <a:ext cx="497400" cy="497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37"/>
            <p:cNvSpPr/>
            <p:nvPr/>
          </p:nvSpPr>
          <p:spPr>
            <a:xfrm flipH="1">
              <a:off x="1779903" y="5188810"/>
              <a:ext cx="1318171" cy="957706"/>
            </a:xfrm>
            <a:custGeom>
              <a:rect b="b" l="l" r="r" t="t"/>
              <a:pathLst>
                <a:path extrusionOk="0" h="1130037" w="1555364">
                  <a:moveTo>
                    <a:pt x="232" y="786699"/>
                  </a:moveTo>
                  <a:cubicBezTo>
                    <a:pt x="-7828" y="760106"/>
                    <a:pt x="196976" y="649768"/>
                    <a:pt x="230827" y="631728"/>
                  </a:cubicBezTo>
                  <a:cubicBezTo>
                    <a:pt x="364031" y="560729"/>
                    <a:pt x="492676" y="484081"/>
                    <a:pt x="626540" y="414653"/>
                  </a:cubicBezTo>
                  <a:cubicBezTo>
                    <a:pt x="721762" y="365276"/>
                    <a:pt x="823898" y="332043"/>
                    <a:pt x="919529" y="284151"/>
                  </a:cubicBezTo>
                  <a:cubicBezTo>
                    <a:pt x="1073853" y="206865"/>
                    <a:pt x="1232540" y="140409"/>
                    <a:pt x="1386350" y="62638"/>
                  </a:cubicBezTo>
                  <a:cubicBezTo>
                    <a:pt x="1404885" y="53275"/>
                    <a:pt x="1521938" y="-22087"/>
                    <a:pt x="1530425" y="6393"/>
                  </a:cubicBezTo>
                  <a:cubicBezTo>
                    <a:pt x="1555180" y="89374"/>
                    <a:pt x="1560562" y="203874"/>
                    <a:pt x="1550732" y="288799"/>
                  </a:cubicBezTo>
                  <a:cubicBezTo>
                    <a:pt x="1538816" y="391764"/>
                    <a:pt x="1535749" y="496978"/>
                    <a:pt x="1496906" y="595199"/>
                  </a:cubicBezTo>
                  <a:cubicBezTo>
                    <a:pt x="1398208" y="844783"/>
                    <a:pt x="1145672" y="1066011"/>
                    <a:pt x="893879" y="1114846"/>
                  </a:cubicBezTo>
                  <a:cubicBezTo>
                    <a:pt x="688196" y="1154726"/>
                    <a:pt x="446556" y="1115512"/>
                    <a:pt x="275215" y="1004012"/>
                  </a:cubicBezTo>
                  <a:cubicBezTo>
                    <a:pt x="213104" y="963589"/>
                    <a:pt x="6486" y="807341"/>
                    <a:pt x="232" y="78669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37"/>
            <p:cNvSpPr/>
            <p:nvPr/>
          </p:nvSpPr>
          <p:spPr>
            <a:xfrm flipH="1">
              <a:off x="1414384" y="5879259"/>
              <a:ext cx="1171981" cy="1005418"/>
            </a:xfrm>
            <a:custGeom>
              <a:rect b="b" l="l" r="r" t="t"/>
              <a:pathLst>
                <a:path extrusionOk="0" h="1186334" w="1382868">
                  <a:moveTo>
                    <a:pt x="467097" y="35491"/>
                  </a:moveTo>
                  <a:cubicBezTo>
                    <a:pt x="233382" y="101500"/>
                    <a:pt x="149619" y="254976"/>
                    <a:pt x="122654" y="298124"/>
                  </a:cubicBezTo>
                  <a:cubicBezTo>
                    <a:pt x="49968" y="414415"/>
                    <a:pt x="27566" y="565958"/>
                    <a:pt x="5667" y="697308"/>
                  </a:cubicBezTo>
                  <a:cubicBezTo>
                    <a:pt x="-1571" y="740732"/>
                    <a:pt x="1591" y="859604"/>
                    <a:pt x="1591" y="859604"/>
                  </a:cubicBezTo>
                  <a:cubicBezTo>
                    <a:pt x="-6744" y="934537"/>
                    <a:pt x="18793" y="1013823"/>
                    <a:pt x="51950" y="1080146"/>
                  </a:cubicBezTo>
                  <a:cubicBezTo>
                    <a:pt x="105613" y="1187483"/>
                    <a:pt x="267948" y="1213610"/>
                    <a:pt x="365646" y="1157784"/>
                  </a:cubicBezTo>
                  <a:cubicBezTo>
                    <a:pt x="456305" y="1105978"/>
                    <a:pt x="487594" y="1010585"/>
                    <a:pt x="542677" y="927956"/>
                  </a:cubicBezTo>
                  <a:cubicBezTo>
                    <a:pt x="590503" y="856213"/>
                    <a:pt x="655311" y="792177"/>
                    <a:pt x="710394" y="726073"/>
                  </a:cubicBezTo>
                  <a:cubicBezTo>
                    <a:pt x="820636" y="593780"/>
                    <a:pt x="1001011" y="545936"/>
                    <a:pt x="1132799" y="443428"/>
                  </a:cubicBezTo>
                  <a:cubicBezTo>
                    <a:pt x="1206599" y="386031"/>
                    <a:pt x="1360256" y="327995"/>
                    <a:pt x="1381268" y="222915"/>
                  </a:cubicBezTo>
                  <a:cubicBezTo>
                    <a:pt x="1405185" y="103338"/>
                    <a:pt x="1154411" y="43893"/>
                    <a:pt x="1073792" y="36558"/>
                  </a:cubicBezTo>
                  <a:cubicBezTo>
                    <a:pt x="792861" y="11021"/>
                    <a:pt x="700821" y="-30507"/>
                    <a:pt x="467097" y="3549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7" name="Google Shape;827;p37"/>
            <p:cNvGrpSpPr/>
            <p:nvPr/>
          </p:nvGrpSpPr>
          <p:grpSpPr>
            <a:xfrm flipH="1">
              <a:off x="546966" y="5582292"/>
              <a:ext cx="1177274" cy="1313588"/>
              <a:chOff x="6415621" y="443747"/>
              <a:chExt cx="1388458" cy="1549225"/>
            </a:xfrm>
          </p:grpSpPr>
          <p:sp>
            <p:nvSpPr>
              <p:cNvPr id="828" name="Google Shape;828;p37"/>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37"/>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37"/>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37"/>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37"/>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37"/>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37"/>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37"/>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37"/>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37"/>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37"/>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9" name="Google Shape;839;p37"/>
            <p:cNvGrpSpPr/>
            <p:nvPr/>
          </p:nvGrpSpPr>
          <p:grpSpPr>
            <a:xfrm flipH="1">
              <a:off x="1609816" y="5125741"/>
              <a:ext cx="1420993" cy="1960803"/>
              <a:chOff x="259396" y="3664530"/>
              <a:chExt cx="1812954" cy="2501662"/>
            </a:xfrm>
          </p:grpSpPr>
          <p:sp>
            <p:nvSpPr>
              <p:cNvPr id="840" name="Google Shape;840;p37"/>
              <p:cNvSpPr/>
              <p:nvPr/>
            </p:nvSpPr>
            <p:spPr>
              <a:xfrm>
                <a:off x="1060156" y="4349599"/>
                <a:ext cx="684212" cy="1597125"/>
              </a:xfrm>
              <a:custGeom>
                <a:rect b="b" l="l" r="r" t="t"/>
                <a:pathLst>
                  <a:path extrusionOk="0" h="1597125" w="684212">
                    <a:moveTo>
                      <a:pt x="676362" y="405"/>
                    </a:moveTo>
                    <a:cubicBezTo>
                      <a:pt x="673780" y="-310"/>
                      <a:pt x="671142" y="-119"/>
                      <a:pt x="668618" y="1300"/>
                    </a:cubicBezTo>
                    <a:cubicBezTo>
                      <a:pt x="649539" y="12054"/>
                      <a:pt x="634233" y="28647"/>
                      <a:pt x="613259" y="57860"/>
                    </a:cubicBezTo>
                    <a:cubicBezTo>
                      <a:pt x="610601" y="61556"/>
                      <a:pt x="601533" y="74567"/>
                      <a:pt x="599857" y="76910"/>
                    </a:cubicBezTo>
                    <a:cubicBezTo>
                      <a:pt x="594866" y="83882"/>
                      <a:pt x="591037" y="89007"/>
                      <a:pt x="587360" y="93579"/>
                    </a:cubicBezTo>
                    <a:cubicBezTo>
                      <a:pt x="523019" y="173589"/>
                      <a:pt x="479899" y="245312"/>
                      <a:pt x="401327" y="393911"/>
                    </a:cubicBezTo>
                    <a:cubicBezTo>
                      <a:pt x="390640" y="414104"/>
                      <a:pt x="381506" y="430440"/>
                      <a:pt x="361141" y="465939"/>
                    </a:cubicBezTo>
                    <a:cubicBezTo>
                      <a:pt x="360741" y="466635"/>
                      <a:pt x="333100" y="514993"/>
                      <a:pt x="323041" y="533805"/>
                    </a:cubicBezTo>
                    <a:cubicBezTo>
                      <a:pt x="304734" y="568047"/>
                      <a:pt x="292876" y="599632"/>
                      <a:pt x="271244" y="664774"/>
                    </a:cubicBezTo>
                    <a:cubicBezTo>
                      <a:pt x="270359" y="667450"/>
                      <a:pt x="270349" y="667460"/>
                      <a:pt x="269463" y="670136"/>
                    </a:cubicBezTo>
                    <a:cubicBezTo>
                      <a:pt x="252918" y="720000"/>
                      <a:pt x="244603" y="742602"/>
                      <a:pt x="233144" y="768663"/>
                    </a:cubicBezTo>
                    <a:cubicBezTo>
                      <a:pt x="137275" y="986709"/>
                      <a:pt x="72038" y="1169218"/>
                      <a:pt x="28062" y="1355041"/>
                    </a:cubicBezTo>
                    <a:cubicBezTo>
                      <a:pt x="19327" y="1391941"/>
                      <a:pt x="14822" y="1427679"/>
                      <a:pt x="9907" y="1484819"/>
                    </a:cubicBezTo>
                    <a:cubicBezTo>
                      <a:pt x="9450" y="1490086"/>
                      <a:pt x="8935" y="1494173"/>
                      <a:pt x="8116" y="1503869"/>
                    </a:cubicBezTo>
                    <a:cubicBezTo>
                      <a:pt x="4706" y="1544684"/>
                      <a:pt x="3020" y="1562715"/>
                      <a:pt x="87" y="1585127"/>
                    </a:cubicBezTo>
                    <a:cubicBezTo>
                      <a:pt x="-666" y="1590861"/>
                      <a:pt x="3573" y="1596281"/>
                      <a:pt x="9307" y="1597033"/>
                    </a:cubicBezTo>
                    <a:cubicBezTo>
                      <a:pt x="15050" y="1597786"/>
                      <a:pt x="20165" y="1593842"/>
                      <a:pt x="20918" y="1588108"/>
                    </a:cubicBezTo>
                    <a:cubicBezTo>
                      <a:pt x="23918" y="1565257"/>
                      <a:pt x="25814" y="1546503"/>
                      <a:pt x="29252" y="1505355"/>
                    </a:cubicBezTo>
                    <a:cubicBezTo>
                      <a:pt x="30062" y="1495677"/>
                      <a:pt x="30290" y="1491849"/>
                      <a:pt x="30738" y="1486610"/>
                    </a:cubicBezTo>
                    <a:cubicBezTo>
                      <a:pt x="35577" y="1430412"/>
                      <a:pt x="40168" y="1395465"/>
                      <a:pt x="48597" y="1359804"/>
                    </a:cubicBezTo>
                    <a:cubicBezTo>
                      <a:pt x="92250" y="1175371"/>
                      <a:pt x="157097" y="993967"/>
                      <a:pt x="252499" y="776997"/>
                    </a:cubicBezTo>
                    <a:cubicBezTo>
                      <a:pt x="264301" y="750137"/>
                      <a:pt x="272359" y="727172"/>
                      <a:pt x="289104" y="676680"/>
                    </a:cubicBezTo>
                    <a:cubicBezTo>
                      <a:pt x="289990" y="674013"/>
                      <a:pt x="290009" y="673994"/>
                      <a:pt x="290894" y="671327"/>
                    </a:cubicBezTo>
                    <a:cubicBezTo>
                      <a:pt x="312145" y="607300"/>
                      <a:pt x="323937" y="576477"/>
                      <a:pt x="341491" y="543635"/>
                    </a:cubicBezTo>
                    <a:cubicBezTo>
                      <a:pt x="351426" y="525061"/>
                      <a:pt x="359932" y="509764"/>
                      <a:pt x="378401" y="477550"/>
                    </a:cubicBezTo>
                    <a:cubicBezTo>
                      <a:pt x="378801" y="476855"/>
                      <a:pt x="408947" y="424210"/>
                      <a:pt x="419777" y="403732"/>
                    </a:cubicBezTo>
                    <a:cubicBezTo>
                      <a:pt x="497758" y="256256"/>
                      <a:pt x="540469" y="185342"/>
                      <a:pt x="603734" y="106676"/>
                    </a:cubicBezTo>
                    <a:cubicBezTo>
                      <a:pt x="607696" y="101742"/>
                      <a:pt x="611630" y="96379"/>
                      <a:pt x="616830" y="89111"/>
                    </a:cubicBezTo>
                    <a:cubicBezTo>
                      <a:pt x="618545" y="86711"/>
                      <a:pt x="627622" y="73976"/>
                      <a:pt x="630223" y="70357"/>
                    </a:cubicBezTo>
                    <a:cubicBezTo>
                      <a:pt x="649511" y="43506"/>
                      <a:pt x="663112" y="28265"/>
                      <a:pt x="678743" y="19455"/>
                    </a:cubicBezTo>
                    <a:cubicBezTo>
                      <a:pt x="683782" y="16616"/>
                      <a:pt x="685744" y="10206"/>
                      <a:pt x="682905" y="5167"/>
                    </a:cubicBezTo>
                    <a:cubicBezTo>
                      <a:pt x="681486" y="2653"/>
                      <a:pt x="678943" y="1129"/>
                      <a:pt x="6763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37"/>
              <p:cNvSpPr/>
              <p:nvPr/>
            </p:nvSpPr>
            <p:spPr>
              <a:xfrm>
                <a:off x="1316492" y="4740748"/>
                <a:ext cx="499154" cy="365381"/>
              </a:xfrm>
              <a:custGeom>
                <a:rect b="b" l="l" r="r" t="t"/>
                <a:pathLst>
                  <a:path extrusionOk="0" h="365381" w="499154">
                    <a:moveTo>
                      <a:pt x="5412" y="353378"/>
                    </a:moveTo>
                    <a:cubicBezTo>
                      <a:pt x="32558" y="202568"/>
                      <a:pt x="209390" y="160696"/>
                      <a:pt x="326624" y="108385"/>
                    </a:cubicBezTo>
                    <a:cubicBezTo>
                      <a:pt x="362504" y="92374"/>
                      <a:pt x="414949" y="65732"/>
                      <a:pt x="443295" y="38690"/>
                    </a:cubicBezTo>
                    <a:cubicBezTo>
                      <a:pt x="453020" y="29413"/>
                      <a:pt x="468136" y="20117"/>
                      <a:pt x="479671" y="13097"/>
                    </a:cubicBezTo>
                    <a:cubicBezTo>
                      <a:pt x="485958" y="9277"/>
                      <a:pt x="502846" y="-4439"/>
                      <a:pt x="498426" y="1448"/>
                    </a:cubicBezTo>
                    <a:cubicBezTo>
                      <a:pt x="480138" y="25813"/>
                      <a:pt x="449210" y="42177"/>
                      <a:pt x="428189" y="64532"/>
                    </a:cubicBezTo>
                    <a:cubicBezTo>
                      <a:pt x="393213" y="101717"/>
                      <a:pt x="358647" y="152781"/>
                      <a:pt x="314698" y="179508"/>
                    </a:cubicBezTo>
                    <a:cubicBezTo>
                      <a:pt x="267597" y="208140"/>
                      <a:pt x="213886" y="222237"/>
                      <a:pt x="166242" y="249641"/>
                    </a:cubicBezTo>
                    <a:cubicBezTo>
                      <a:pt x="127161" y="272110"/>
                      <a:pt x="91175" y="299494"/>
                      <a:pt x="52542" y="322993"/>
                    </a:cubicBezTo>
                    <a:cubicBezTo>
                      <a:pt x="38673" y="331423"/>
                      <a:pt x="27243" y="338976"/>
                      <a:pt x="15480" y="349501"/>
                    </a:cubicBezTo>
                    <a:cubicBezTo>
                      <a:pt x="10289" y="354130"/>
                      <a:pt x="-2322" y="370303"/>
                      <a:pt x="373" y="363903"/>
                    </a:cubicBezTo>
                    <a:cubicBezTo>
                      <a:pt x="3107" y="357426"/>
                      <a:pt x="4983" y="355749"/>
                      <a:pt x="5412" y="3533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37"/>
              <p:cNvSpPr/>
              <p:nvPr/>
            </p:nvSpPr>
            <p:spPr>
              <a:xfrm>
                <a:off x="1426327" y="4286272"/>
                <a:ext cx="579329" cy="543086"/>
              </a:xfrm>
              <a:custGeom>
                <a:rect b="b" l="l" r="r" t="t"/>
                <a:pathLst>
                  <a:path extrusionOk="0" h="543086" w="579329">
                    <a:moveTo>
                      <a:pt x="0" y="543087"/>
                    </a:moveTo>
                    <a:cubicBezTo>
                      <a:pt x="3705" y="522770"/>
                      <a:pt x="34147" y="496243"/>
                      <a:pt x="44625" y="477926"/>
                    </a:cubicBezTo>
                    <a:cubicBezTo>
                      <a:pt x="63741" y="444522"/>
                      <a:pt x="76610" y="396002"/>
                      <a:pt x="105061" y="368875"/>
                    </a:cubicBezTo>
                    <a:cubicBezTo>
                      <a:pt x="192700" y="285302"/>
                      <a:pt x="294694" y="225628"/>
                      <a:pt x="397897" y="159773"/>
                    </a:cubicBezTo>
                    <a:cubicBezTo>
                      <a:pt x="440884" y="132331"/>
                      <a:pt x="481384" y="89059"/>
                      <a:pt x="519389" y="55093"/>
                    </a:cubicBezTo>
                    <a:cubicBezTo>
                      <a:pt x="536305" y="39967"/>
                      <a:pt x="553564" y="27118"/>
                      <a:pt x="569490" y="11201"/>
                    </a:cubicBezTo>
                    <a:cubicBezTo>
                      <a:pt x="573005" y="7696"/>
                      <a:pt x="579329" y="0"/>
                      <a:pt x="579329" y="0"/>
                    </a:cubicBezTo>
                    <a:cubicBezTo>
                      <a:pt x="579329" y="0"/>
                      <a:pt x="575224" y="7382"/>
                      <a:pt x="572691" y="10754"/>
                    </a:cubicBezTo>
                    <a:cubicBezTo>
                      <a:pt x="561604" y="25518"/>
                      <a:pt x="552974" y="42729"/>
                      <a:pt x="541792" y="57617"/>
                    </a:cubicBezTo>
                    <a:cubicBezTo>
                      <a:pt x="516388" y="91459"/>
                      <a:pt x="492776" y="132874"/>
                      <a:pt x="462839" y="162773"/>
                    </a:cubicBezTo>
                    <a:cubicBezTo>
                      <a:pt x="380276" y="245259"/>
                      <a:pt x="270853" y="287579"/>
                      <a:pt x="192414" y="374409"/>
                    </a:cubicBezTo>
                    <a:cubicBezTo>
                      <a:pt x="149447" y="421977"/>
                      <a:pt x="115814" y="467935"/>
                      <a:pt x="64284" y="506987"/>
                    </a:cubicBezTo>
                    <a:cubicBezTo>
                      <a:pt x="59979" y="510245"/>
                      <a:pt x="19383" y="537420"/>
                      <a:pt x="15554" y="531886"/>
                    </a:cubicBezTo>
                    <a:cubicBezTo>
                      <a:pt x="11611" y="526180"/>
                      <a:pt x="36881" y="493957"/>
                      <a:pt x="39824" y="490042"/>
                    </a:cubicBezTo>
                    <a:cubicBezTo>
                      <a:pt x="68294" y="452123"/>
                      <a:pt x="80543" y="407241"/>
                      <a:pt x="108490" y="3700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37"/>
              <p:cNvSpPr/>
              <p:nvPr/>
            </p:nvSpPr>
            <p:spPr>
              <a:xfrm>
                <a:off x="1645711" y="4008904"/>
                <a:ext cx="426639" cy="441396"/>
              </a:xfrm>
              <a:custGeom>
                <a:rect b="b" l="l" r="r" t="t"/>
                <a:pathLst>
                  <a:path extrusionOk="0" h="441396" w="426639">
                    <a:moveTo>
                      <a:pt x="1044" y="441160"/>
                    </a:moveTo>
                    <a:cubicBezTo>
                      <a:pt x="-2938" y="443151"/>
                      <a:pt x="5625" y="432006"/>
                      <a:pt x="7454" y="428816"/>
                    </a:cubicBezTo>
                    <a:cubicBezTo>
                      <a:pt x="14198" y="417024"/>
                      <a:pt x="20503" y="405717"/>
                      <a:pt x="28742" y="394754"/>
                    </a:cubicBezTo>
                    <a:cubicBezTo>
                      <a:pt x="49250" y="367437"/>
                      <a:pt x="69366" y="332765"/>
                      <a:pt x="84130" y="301933"/>
                    </a:cubicBezTo>
                    <a:cubicBezTo>
                      <a:pt x="131374" y="203283"/>
                      <a:pt x="217147" y="136903"/>
                      <a:pt x="302424" y="74038"/>
                    </a:cubicBezTo>
                    <a:cubicBezTo>
                      <a:pt x="328961" y="54464"/>
                      <a:pt x="358917" y="39481"/>
                      <a:pt x="387521" y="23536"/>
                    </a:cubicBezTo>
                    <a:cubicBezTo>
                      <a:pt x="400817" y="16126"/>
                      <a:pt x="426640" y="0"/>
                      <a:pt x="426640" y="0"/>
                    </a:cubicBezTo>
                    <a:cubicBezTo>
                      <a:pt x="426640" y="0"/>
                      <a:pt x="420277" y="4667"/>
                      <a:pt x="417943" y="7772"/>
                    </a:cubicBezTo>
                    <a:cubicBezTo>
                      <a:pt x="407790" y="21298"/>
                      <a:pt x="394702" y="33014"/>
                      <a:pt x="384311" y="46863"/>
                    </a:cubicBezTo>
                    <a:cubicBezTo>
                      <a:pt x="357898" y="82039"/>
                      <a:pt x="327847" y="114443"/>
                      <a:pt x="301700" y="149276"/>
                    </a:cubicBezTo>
                    <a:cubicBezTo>
                      <a:pt x="264058" y="199406"/>
                      <a:pt x="227139" y="251870"/>
                      <a:pt x="182933" y="296037"/>
                    </a:cubicBezTo>
                    <a:cubicBezTo>
                      <a:pt x="156035" y="322897"/>
                      <a:pt x="126317" y="334737"/>
                      <a:pt x="98656" y="361121"/>
                    </a:cubicBezTo>
                    <a:cubicBezTo>
                      <a:pt x="80101" y="378809"/>
                      <a:pt x="43182" y="401831"/>
                      <a:pt x="20722" y="413042"/>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37"/>
              <p:cNvSpPr/>
              <p:nvPr/>
            </p:nvSpPr>
            <p:spPr>
              <a:xfrm>
                <a:off x="1388329" y="4191271"/>
                <a:ext cx="110033" cy="635808"/>
              </a:xfrm>
              <a:custGeom>
                <a:rect b="b" l="l" r="r" t="t"/>
                <a:pathLst>
                  <a:path extrusionOk="0" h="635808" w="110033">
                    <a:moveTo>
                      <a:pt x="38769" y="633231"/>
                    </a:moveTo>
                    <a:cubicBezTo>
                      <a:pt x="16729" y="653500"/>
                      <a:pt x="-245" y="548134"/>
                      <a:pt x="3" y="530485"/>
                    </a:cubicBezTo>
                    <a:cubicBezTo>
                      <a:pt x="1908" y="397868"/>
                      <a:pt x="41713" y="266537"/>
                      <a:pt x="55390" y="134693"/>
                    </a:cubicBezTo>
                    <a:cubicBezTo>
                      <a:pt x="59515" y="94983"/>
                      <a:pt x="65458" y="36652"/>
                      <a:pt x="89852" y="4562"/>
                    </a:cubicBezTo>
                    <a:cubicBezTo>
                      <a:pt x="89985" y="4390"/>
                      <a:pt x="92100" y="-229"/>
                      <a:pt x="93319" y="9"/>
                    </a:cubicBezTo>
                    <a:cubicBezTo>
                      <a:pt x="95596" y="438"/>
                      <a:pt x="92195" y="51806"/>
                      <a:pt x="92005" y="53987"/>
                    </a:cubicBezTo>
                    <a:cubicBezTo>
                      <a:pt x="89319" y="83676"/>
                      <a:pt x="97129" y="117147"/>
                      <a:pt x="101653" y="146551"/>
                    </a:cubicBezTo>
                    <a:cubicBezTo>
                      <a:pt x="120875" y="271367"/>
                      <a:pt x="105273" y="397440"/>
                      <a:pt x="72735" y="518131"/>
                    </a:cubicBezTo>
                    <a:cubicBezTo>
                      <a:pt x="62763" y="555136"/>
                      <a:pt x="64696" y="609380"/>
                      <a:pt x="38769" y="63323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37"/>
              <p:cNvSpPr/>
              <p:nvPr/>
            </p:nvSpPr>
            <p:spPr>
              <a:xfrm>
                <a:off x="822665" y="4139149"/>
                <a:ext cx="450147" cy="2027043"/>
              </a:xfrm>
              <a:custGeom>
                <a:rect b="b" l="l" r="r" t="t"/>
                <a:pathLst>
                  <a:path extrusionOk="0" h="2027043" w="450147">
                    <a:moveTo>
                      <a:pt x="16427" y="0"/>
                    </a:moveTo>
                    <a:cubicBezTo>
                      <a:pt x="14436" y="562"/>
                      <a:pt x="12626" y="1191"/>
                      <a:pt x="10169" y="1791"/>
                    </a:cubicBezTo>
                    <a:cubicBezTo>
                      <a:pt x="9997" y="1943"/>
                      <a:pt x="9778" y="2238"/>
                      <a:pt x="9578" y="2381"/>
                    </a:cubicBezTo>
                    <a:cubicBezTo>
                      <a:pt x="8978" y="2838"/>
                      <a:pt x="8150" y="3048"/>
                      <a:pt x="7197" y="3572"/>
                    </a:cubicBezTo>
                    <a:cubicBezTo>
                      <a:pt x="5511" y="4515"/>
                      <a:pt x="3292" y="5829"/>
                      <a:pt x="949" y="6848"/>
                    </a:cubicBezTo>
                    <a:cubicBezTo>
                      <a:pt x="-3452" y="8763"/>
                      <a:pt x="8407" y="22393"/>
                      <a:pt x="17017" y="44653"/>
                    </a:cubicBezTo>
                    <a:cubicBezTo>
                      <a:pt x="19465" y="50968"/>
                      <a:pt x="28971" y="78591"/>
                      <a:pt x="31010" y="83048"/>
                    </a:cubicBezTo>
                    <a:cubicBezTo>
                      <a:pt x="50460" y="125625"/>
                      <a:pt x="65671" y="166049"/>
                      <a:pt x="89941" y="237830"/>
                    </a:cubicBezTo>
                    <a:cubicBezTo>
                      <a:pt x="91427" y="242221"/>
                      <a:pt x="116973" y="317992"/>
                      <a:pt x="125964" y="342309"/>
                    </a:cubicBezTo>
                    <a:cubicBezTo>
                      <a:pt x="243084" y="659254"/>
                      <a:pt x="304348" y="839448"/>
                      <a:pt x="359622" y="1044483"/>
                    </a:cubicBezTo>
                    <a:cubicBezTo>
                      <a:pt x="381015" y="1123845"/>
                      <a:pt x="394522" y="1208027"/>
                      <a:pt x="406647" y="1324280"/>
                    </a:cubicBezTo>
                    <a:cubicBezTo>
                      <a:pt x="409314" y="1349826"/>
                      <a:pt x="418953" y="1453325"/>
                      <a:pt x="420344" y="1467450"/>
                    </a:cubicBezTo>
                    <a:cubicBezTo>
                      <a:pt x="425964" y="1524524"/>
                      <a:pt x="428450" y="1582245"/>
                      <a:pt x="428974" y="1653483"/>
                    </a:cubicBezTo>
                    <a:cubicBezTo>
                      <a:pt x="429183" y="1680924"/>
                      <a:pt x="428516" y="1821732"/>
                      <a:pt x="428678" y="1848745"/>
                    </a:cubicBezTo>
                    <a:cubicBezTo>
                      <a:pt x="428945" y="1893579"/>
                      <a:pt x="426430" y="1930136"/>
                      <a:pt x="419449" y="1964531"/>
                    </a:cubicBezTo>
                    <a:cubicBezTo>
                      <a:pt x="418582" y="1968798"/>
                      <a:pt x="416429" y="1976514"/>
                      <a:pt x="413495" y="1986267"/>
                    </a:cubicBezTo>
                    <a:cubicBezTo>
                      <a:pt x="413019" y="1987839"/>
                      <a:pt x="404942" y="2013395"/>
                      <a:pt x="404866" y="2013652"/>
                    </a:cubicBezTo>
                    <a:cubicBezTo>
                      <a:pt x="404809" y="2013832"/>
                      <a:pt x="404723" y="2013804"/>
                      <a:pt x="404571" y="2014538"/>
                    </a:cubicBezTo>
                    <a:cubicBezTo>
                      <a:pt x="404504" y="2014918"/>
                      <a:pt x="404609" y="2015138"/>
                      <a:pt x="404571" y="2015433"/>
                    </a:cubicBezTo>
                    <a:lnTo>
                      <a:pt x="404571" y="2016328"/>
                    </a:lnTo>
                    <a:lnTo>
                      <a:pt x="404571" y="2018414"/>
                    </a:lnTo>
                    <a:lnTo>
                      <a:pt x="415877" y="2027044"/>
                    </a:lnTo>
                    <a:lnTo>
                      <a:pt x="423020" y="2023177"/>
                    </a:lnTo>
                    <a:lnTo>
                      <a:pt x="423916" y="2021986"/>
                    </a:lnTo>
                    <a:cubicBezTo>
                      <a:pt x="425402" y="2019415"/>
                      <a:pt x="425687" y="2016795"/>
                      <a:pt x="425106" y="2014242"/>
                    </a:cubicBezTo>
                    <a:lnTo>
                      <a:pt x="425402" y="2014538"/>
                    </a:lnTo>
                    <a:lnTo>
                      <a:pt x="425402" y="2016919"/>
                    </a:lnTo>
                    <a:cubicBezTo>
                      <a:pt x="425306" y="2018138"/>
                      <a:pt x="425440" y="2017909"/>
                      <a:pt x="425402" y="2018109"/>
                    </a:cubicBezTo>
                    <a:cubicBezTo>
                      <a:pt x="426183" y="2015642"/>
                      <a:pt x="433279" y="1993745"/>
                      <a:pt x="433736" y="1992220"/>
                    </a:cubicBezTo>
                    <a:cubicBezTo>
                      <a:pt x="436851" y="1981867"/>
                      <a:pt x="438956" y="1973789"/>
                      <a:pt x="439985" y="1968703"/>
                    </a:cubicBezTo>
                    <a:cubicBezTo>
                      <a:pt x="447300" y="1932699"/>
                      <a:pt x="450091" y="1894913"/>
                      <a:pt x="449814" y="1848745"/>
                    </a:cubicBezTo>
                    <a:cubicBezTo>
                      <a:pt x="449652" y="1821837"/>
                      <a:pt x="450310" y="1681048"/>
                      <a:pt x="450110" y="1653483"/>
                    </a:cubicBezTo>
                    <a:cubicBezTo>
                      <a:pt x="449576" y="1581665"/>
                      <a:pt x="447166" y="1523162"/>
                      <a:pt x="441480" y="1465364"/>
                    </a:cubicBezTo>
                    <a:cubicBezTo>
                      <a:pt x="440089" y="1451267"/>
                      <a:pt x="430164" y="1347531"/>
                      <a:pt x="427488" y="1321898"/>
                    </a:cubicBezTo>
                    <a:cubicBezTo>
                      <a:pt x="415258" y="1204627"/>
                      <a:pt x="401608" y="1119778"/>
                      <a:pt x="379863" y="1039120"/>
                    </a:cubicBezTo>
                    <a:cubicBezTo>
                      <a:pt x="324389" y="833314"/>
                      <a:pt x="262934" y="652377"/>
                      <a:pt x="145605" y="334870"/>
                    </a:cubicBezTo>
                    <a:cubicBezTo>
                      <a:pt x="136709" y="310801"/>
                      <a:pt x="129574" y="290122"/>
                      <a:pt x="115249" y="247650"/>
                    </a:cubicBezTo>
                    <a:cubicBezTo>
                      <a:pt x="111210" y="235677"/>
                      <a:pt x="111077" y="235677"/>
                      <a:pt x="109591" y="231286"/>
                    </a:cubicBezTo>
                    <a:cubicBezTo>
                      <a:pt x="85102" y="158858"/>
                      <a:pt x="69891" y="117824"/>
                      <a:pt x="50060" y="74419"/>
                    </a:cubicBezTo>
                    <a:cubicBezTo>
                      <a:pt x="48526" y="71056"/>
                      <a:pt x="39430" y="44358"/>
                      <a:pt x="36667" y="37214"/>
                    </a:cubicBezTo>
                    <a:cubicBezTo>
                      <a:pt x="30114" y="20279"/>
                      <a:pt x="23732" y="8163"/>
                      <a:pt x="164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37"/>
              <p:cNvSpPr/>
              <p:nvPr/>
            </p:nvSpPr>
            <p:spPr>
              <a:xfrm>
                <a:off x="502887" y="3664530"/>
                <a:ext cx="349749" cy="531038"/>
              </a:xfrm>
              <a:custGeom>
                <a:rect b="b" l="l" r="r" t="t"/>
                <a:pathLst>
                  <a:path extrusionOk="0" h="531038" w="349749">
                    <a:moveTo>
                      <a:pt x="345292" y="530350"/>
                    </a:moveTo>
                    <a:cubicBezTo>
                      <a:pt x="357512" y="530417"/>
                      <a:pt x="341148" y="396714"/>
                      <a:pt x="337272" y="377788"/>
                    </a:cubicBezTo>
                    <a:cubicBezTo>
                      <a:pt x="309325" y="241447"/>
                      <a:pt x="236278" y="146150"/>
                      <a:pt x="120654" y="69607"/>
                    </a:cubicBezTo>
                    <a:cubicBezTo>
                      <a:pt x="109272" y="62072"/>
                      <a:pt x="7597" y="-6260"/>
                      <a:pt x="328" y="465"/>
                    </a:cubicBezTo>
                    <a:cubicBezTo>
                      <a:pt x="-1144" y="1827"/>
                      <a:pt x="2720" y="3808"/>
                      <a:pt x="4392" y="4913"/>
                    </a:cubicBezTo>
                    <a:cubicBezTo>
                      <a:pt x="23179" y="17353"/>
                      <a:pt x="35828" y="32812"/>
                      <a:pt x="49179" y="51652"/>
                    </a:cubicBezTo>
                    <a:cubicBezTo>
                      <a:pt x="77773" y="92000"/>
                      <a:pt x="117721" y="134301"/>
                      <a:pt x="136247" y="180287"/>
                    </a:cubicBezTo>
                    <a:cubicBezTo>
                      <a:pt x="153287" y="222578"/>
                      <a:pt x="163126" y="276595"/>
                      <a:pt x="188015" y="314923"/>
                    </a:cubicBezTo>
                    <a:cubicBezTo>
                      <a:pt x="218362" y="361653"/>
                      <a:pt x="261034" y="397943"/>
                      <a:pt x="293142" y="443244"/>
                    </a:cubicBezTo>
                    <a:cubicBezTo>
                      <a:pt x="312859" y="471057"/>
                      <a:pt x="328795" y="499127"/>
                      <a:pt x="344825" y="528731"/>
                    </a:cubicBezTo>
                    <a:cubicBezTo>
                      <a:pt x="346978" y="532703"/>
                      <a:pt x="343273" y="530341"/>
                      <a:pt x="345292" y="5303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37"/>
              <p:cNvSpPr/>
              <p:nvPr/>
            </p:nvSpPr>
            <p:spPr>
              <a:xfrm>
                <a:off x="633113" y="4255535"/>
                <a:ext cx="309080" cy="161443"/>
              </a:xfrm>
              <a:custGeom>
                <a:rect b="b" l="l" r="r" t="t"/>
                <a:pathLst>
                  <a:path extrusionOk="0" h="161443" w="309080">
                    <a:moveTo>
                      <a:pt x="16069" y="0"/>
                    </a:moveTo>
                    <a:cubicBezTo>
                      <a:pt x="16507" y="1962"/>
                      <a:pt x="16183" y="3886"/>
                      <a:pt x="15173" y="5953"/>
                    </a:cubicBezTo>
                    <a:cubicBezTo>
                      <a:pt x="13592" y="9211"/>
                      <a:pt x="10839" y="12525"/>
                      <a:pt x="8334" y="13392"/>
                    </a:cubicBezTo>
                    <a:cubicBezTo>
                      <a:pt x="5258" y="14459"/>
                      <a:pt x="4096" y="12563"/>
                      <a:pt x="2972" y="10716"/>
                    </a:cubicBezTo>
                    <a:cubicBezTo>
                      <a:pt x="3229" y="12592"/>
                      <a:pt x="1505" y="13611"/>
                      <a:pt x="0" y="14583"/>
                    </a:cubicBezTo>
                    <a:cubicBezTo>
                      <a:pt x="1076" y="14926"/>
                      <a:pt x="2362" y="15412"/>
                      <a:pt x="3267" y="15773"/>
                    </a:cubicBezTo>
                    <a:cubicBezTo>
                      <a:pt x="4715" y="16345"/>
                      <a:pt x="5734" y="16840"/>
                      <a:pt x="6544" y="17269"/>
                    </a:cubicBezTo>
                    <a:cubicBezTo>
                      <a:pt x="10687" y="21641"/>
                      <a:pt x="17926" y="25270"/>
                      <a:pt x="29166" y="29766"/>
                    </a:cubicBezTo>
                    <a:cubicBezTo>
                      <a:pt x="34271" y="31813"/>
                      <a:pt x="39919" y="33976"/>
                      <a:pt x="46730" y="36319"/>
                    </a:cubicBezTo>
                    <a:cubicBezTo>
                      <a:pt x="51235" y="37862"/>
                      <a:pt x="76010" y="45901"/>
                      <a:pt x="79772" y="47330"/>
                    </a:cubicBezTo>
                    <a:cubicBezTo>
                      <a:pt x="154115" y="75600"/>
                      <a:pt x="283969" y="138389"/>
                      <a:pt x="288427" y="153886"/>
                    </a:cubicBezTo>
                    <a:cubicBezTo>
                      <a:pt x="290027" y="159448"/>
                      <a:pt x="295961" y="162630"/>
                      <a:pt x="301523" y="161030"/>
                    </a:cubicBezTo>
                    <a:cubicBezTo>
                      <a:pt x="307086" y="159439"/>
                      <a:pt x="310267" y="153791"/>
                      <a:pt x="308667" y="148237"/>
                    </a:cubicBezTo>
                    <a:cubicBezTo>
                      <a:pt x="301180" y="122215"/>
                      <a:pt x="175155" y="61131"/>
                      <a:pt x="87211" y="27680"/>
                    </a:cubicBezTo>
                    <a:cubicBezTo>
                      <a:pt x="82915" y="26051"/>
                      <a:pt x="57664" y="17783"/>
                      <a:pt x="53578" y="16373"/>
                    </a:cubicBezTo>
                    <a:cubicBezTo>
                      <a:pt x="47063" y="14135"/>
                      <a:pt x="41653" y="12316"/>
                      <a:pt x="36909" y="10420"/>
                    </a:cubicBezTo>
                    <a:cubicBezTo>
                      <a:pt x="28499" y="7058"/>
                      <a:pt x="22927" y="3981"/>
                      <a:pt x="21727" y="2677"/>
                    </a:cubicBezTo>
                    <a:cubicBezTo>
                      <a:pt x="20841" y="1714"/>
                      <a:pt x="17507" y="895"/>
                      <a:pt x="1606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37"/>
              <p:cNvSpPr/>
              <p:nvPr/>
            </p:nvSpPr>
            <p:spPr>
              <a:xfrm>
                <a:off x="287063" y="3837744"/>
                <a:ext cx="379620" cy="439743"/>
              </a:xfrm>
              <a:custGeom>
                <a:rect b="b" l="l" r="r" t="t"/>
                <a:pathLst>
                  <a:path extrusionOk="0" h="439743" w="379620">
                    <a:moveTo>
                      <a:pt x="379560" y="434613"/>
                    </a:moveTo>
                    <a:cubicBezTo>
                      <a:pt x="369425" y="417201"/>
                      <a:pt x="342355" y="392474"/>
                      <a:pt x="327915" y="372795"/>
                    </a:cubicBezTo>
                    <a:cubicBezTo>
                      <a:pt x="289653" y="320656"/>
                      <a:pt x="230769" y="278412"/>
                      <a:pt x="182361" y="237416"/>
                    </a:cubicBezTo>
                    <a:cubicBezTo>
                      <a:pt x="140824" y="202241"/>
                      <a:pt x="113030" y="157435"/>
                      <a:pt x="81037" y="114830"/>
                    </a:cubicBezTo>
                    <a:cubicBezTo>
                      <a:pt x="56650" y="82349"/>
                      <a:pt x="39183" y="42345"/>
                      <a:pt x="11695" y="12465"/>
                    </a:cubicBezTo>
                    <a:cubicBezTo>
                      <a:pt x="8192" y="8654"/>
                      <a:pt x="7236" y="-1289"/>
                      <a:pt x="2263" y="139"/>
                    </a:cubicBezTo>
                    <a:cubicBezTo>
                      <a:pt x="807" y="558"/>
                      <a:pt x="1021" y="6778"/>
                      <a:pt x="980" y="7045"/>
                    </a:cubicBezTo>
                    <a:cubicBezTo>
                      <a:pt x="-4258" y="41163"/>
                      <a:pt x="12567" y="87112"/>
                      <a:pt x="26216" y="117516"/>
                    </a:cubicBezTo>
                    <a:cubicBezTo>
                      <a:pt x="62926" y="199278"/>
                      <a:pt x="87624" y="268440"/>
                      <a:pt x="161548" y="331047"/>
                    </a:cubicBezTo>
                    <a:cubicBezTo>
                      <a:pt x="181926" y="348306"/>
                      <a:pt x="208176" y="357517"/>
                      <a:pt x="228366" y="374615"/>
                    </a:cubicBezTo>
                    <a:cubicBezTo>
                      <a:pt x="252657" y="395189"/>
                      <a:pt x="282424" y="410000"/>
                      <a:pt x="307636" y="429650"/>
                    </a:cubicBezTo>
                    <a:cubicBezTo>
                      <a:pt x="313618" y="434308"/>
                      <a:pt x="348765" y="441280"/>
                      <a:pt x="355175" y="439442"/>
                    </a:cubicBezTo>
                    <a:cubicBezTo>
                      <a:pt x="359214" y="438280"/>
                      <a:pt x="380912" y="436946"/>
                      <a:pt x="379560" y="4346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37"/>
              <p:cNvSpPr/>
              <p:nvPr/>
            </p:nvSpPr>
            <p:spPr>
              <a:xfrm>
                <a:off x="942190" y="3687690"/>
                <a:ext cx="141301" cy="825288"/>
              </a:xfrm>
              <a:custGeom>
                <a:rect b="b" l="l" r="r" t="t"/>
                <a:pathLst>
                  <a:path extrusionOk="0" h="825288" w="141301">
                    <a:moveTo>
                      <a:pt x="29251" y="824773"/>
                    </a:moveTo>
                    <a:cubicBezTo>
                      <a:pt x="29670" y="829212"/>
                      <a:pt x="25822" y="803704"/>
                      <a:pt x="25432" y="797655"/>
                    </a:cubicBezTo>
                    <a:cubicBezTo>
                      <a:pt x="24298" y="780139"/>
                      <a:pt x="27965" y="761565"/>
                      <a:pt x="25670" y="744239"/>
                    </a:cubicBezTo>
                    <a:cubicBezTo>
                      <a:pt x="19059" y="694318"/>
                      <a:pt x="23841" y="629948"/>
                      <a:pt x="35157" y="580990"/>
                    </a:cubicBezTo>
                    <a:cubicBezTo>
                      <a:pt x="56569" y="488350"/>
                      <a:pt x="85820" y="396539"/>
                      <a:pt x="114900" y="305851"/>
                    </a:cubicBezTo>
                    <a:cubicBezTo>
                      <a:pt x="131807" y="253101"/>
                      <a:pt x="130807" y="198838"/>
                      <a:pt x="138970" y="144964"/>
                    </a:cubicBezTo>
                    <a:cubicBezTo>
                      <a:pt x="144761" y="106740"/>
                      <a:pt x="138817" y="71136"/>
                      <a:pt x="131493" y="33274"/>
                    </a:cubicBezTo>
                    <a:cubicBezTo>
                      <a:pt x="131150" y="31483"/>
                      <a:pt x="125092" y="517"/>
                      <a:pt x="123034" y="51"/>
                    </a:cubicBezTo>
                    <a:cubicBezTo>
                      <a:pt x="116110" y="-1559"/>
                      <a:pt x="106299" y="35570"/>
                      <a:pt x="104680" y="40189"/>
                    </a:cubicBezTo>
                    <a:cubicBezTo>
                      <a:pt x="90125" y="81604"/>
                      <a:pt x="70561" y="122323"/>
                      <a:pt x="60646" y="165195"/>
                    </a:cubicBezTo>
                    <a:cubicBezTo>
                      <a:pt x="51892" y="203086"/>
                      <a:pt x="29585" y="236671"/>
                      <a:pt x="23774" y="276723"/>
                    </a:cubicBezTo>
                    <a:cubicBezTo>
                      <a:pt x="9334" y="376269"/>
                      <a:pt x="2343" y="477615"/>
                      <a:pt x="1495" y="578256"/>
                    </a:cubicBezTo>
                    <a:cubicBezTo>
                      <a:pt x="1200" y="612937"/>
                      <a:pt x="14668" y="726170"/>
                      <a:pt x="0" y="750145"/>
                    </a:cubicBezTo>
                    <a:lnTo>
                      <a:pt x="29251" y="8247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37"/>
              <p:cNvSpPr/>
              <p:nvPr/>
            </p:nvSpPr>
            <p:spPr>
              <a:xfrm>
                <a:off x="1083304" y="3808620"/>
                <a:ext cx="300599" cy="1051239"/>
              </a:xfrm>
              <a:custGeom>
                <a:rect b="b" l="l" r="r" t="t"/>
                <a:pathLst>
                  <a:path extrusionOk="0" h="1051239" w="300599">
                    <a:moveTo>
                      <a:pt x="17459" y="1049810"/>
                    </a:moveTo>
                    <a:cubicBezTo>
                      <a:pt x="25822" y="1062954"/>
                      <a:pt x="9753" y="981696"/>
                      <a:pt x="9401" y="960751"/>
                    </a:cubicBezTo>
                    <a:cubicBezTo>
                      <a:pt x="8372" y="900229"/>
                      <a:pt x="18354" y="835202"/>
                      <a:pt x="30918" y="775785"/>
                    </a:cubicBezTo>
                    <a:cubicBezTo>
                      <a:pt x="39395" y="735637"/>
                      <a:pt x="71923" y="702462"/>
                      <a:pt x="88839" y="667429"/>
                    </a:cubicBezTo>
                    <a:cubicBezTo>
                      <a:pt x="117366" y="608345"/>
                      <a:pt x="156276" y="554253"/>
                      <a:pt x="184670" y="495445"/>
                    </a:cubicBezTo>
                    <a:cubicBezTo>
                      <a:pt x="205768" y="451735"/>
                      <a:pt x="211121" y="397500"/>
                      <a:pt x="233447" y="355828"/>
                    </a:cubicBezTo>
                    <a:cubicBezTo>
                      <a:pt x="256174" y="313442"/>
                      <a:pt x="280939" y="261721"/>
                      <a:pt x="280996" y="213553"/>
                    </a:cubicBezTo>
                    <a:cubicBezTo>
                      <a:pt x="281063" y="168223"/>
                      <a:pt x="285492" y="117455"/>
                      <a:pt x="293827" y="72916"/>
                    </a:cubicBezTo>
                    <a:cubicBezTo>
                      <a:pt x="296808" y="56971"/>
                      <a:pt x="299599" y="40236"/>
                      <a:pt x="298484" y="23977"/>
                    </a:cubicBezTo>
                    <a:cubicBezTo>
                      <a:pt x="297951" y="16119"/>
                      <a:pt x="304333" y="-2931"/>
                      <a:pt x="297189" y="383"/>
                    </a:cubicBezTo>
                    <a:cubicBezTo>
                      <a:pt x="295265" y="1279"/>
                      <a:pt x="294598" y="43684"/>
                      <a:pt x="292531" y="49323"/>
                    </a:cubicBezTo>
                    <a:cubicBezTo>
                      <a:pt x="279758" y="84308"/>
                      <a:pt x="249954" y="130495"/>
                      <a:pt x="227885" y="160032"/>
                    </a:cubicBezTo>
                    <a:cubicBezTo>
                      <a:pt x="192138" y="207886"/>
                      <a:pt x="135950" y="244557"/>
                      <a:pt x="106479" y="299554"/>
                    </a:cubicBezTo>
                    <a:cubicBezTo>
                      <a:pt x="45319" y="413645"/>
                      <a:pt x="23469" y="555148"/>
                      <a:pt x="24583" y="683602"/>
                    </a:cubicBezTo>
                    <a:cubicBezTo>
                      <a:pt x="24983" y="730332"/>
                      <a:pt x="19802" y="766432"/>
                      <a:pt x="19802" y="766432"/>
                    </a:cubicBezTo>
                    <a:cubicBezTo>
                      <a:pt x="19802" y="766432"/>
                      <a:pt x="-23146" y="986002"/>
                      <a:pt x="17459" y="10498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37"/>
              <p:cNvSpPr/>
              <p:nvPr/>
            </p:nvSpPr>
            <p:spPr>
              <a:xfrm>
                <a:off x="259396" y="4451460"/>
                <a:ext cx="755570" cy="317914"/>
              </a:xfrm>
              <a:custGeom>
                <a:rect b="b" l="l" r="r" t="t"/>
                <a:pathLst>
                  <a:path extrusionOk="0" h="317914" w="755570">
                    <a:moveTo>
                      <a:pt x="753508" y="303662"/>
                    </a:moveTo>
                    <a:cubicBezTo>
                      <a:pt x="752184" y="307443"/>
                      <a:pt x="758108" y="324503"/>
                      <a:pt x="746440" y="315149"/>
                    </a:cubicBezTo>
                    <a:cubicBezTo>
                      <a:pt x="716122" y="290841"/>
                      <a:pt x="628873" y="282316"/>
                      <a:pt x="616195" y="280840"/>
                    </a:cubicBezTo>
                    <a:cubicBezTo>
                      <a:pt x="492999" y="266505"/>
                      <a:pt x="354896" y="241968"/>
                      <a:pt x="245457" y="180904"/>
                    </a:cubicBezTo>
                    <a:cubicBezTo>
                      <a:pt x="181853" y="145413"/>
                      <a:pt x="109476" y="111562"/>
                      <a:pt x="57228" y="59803"/>
                    </a:cubicBezTo>
                    <a:cubicBezTo>
                      <a:pt x="38813" y="41563"/>
                      <a:pt x="-16805" y="-11711"/>
                      <a:pt x="4983" y="2329"/>
                    </a:cubicBezTo>
                    <a:cubicBezTo>
                      <a:pt x="65950" y="41619"/>
                      <a:pt x="172935" y="75243"/>
                      <a:pt x="234709" y="88016"/>
                    </a:cubicBezTo>
                    <a:cubicBezTo>
                      <a:pt x="288205" y="99074"/>
                      <a:pt x="346971" y="98798"/>
                      <a:pt x="398825" y="116819"/>
                    </a:cubicBezTo>
                    <a:cubicBezTo>
                      <a:pt x="487979" y="147814"/>
                      <a:pt x="563493" y="204049"/>
                      <a:pt x="645142" y="248274"/>
                    </a:cubicBezTo>
                    <a:cubicBezTo>
                      <a:pt x="670135" y="261819"/>
                      <a:pt x="738868" y="276925"/>
                      <a:pt x="754194" y="294375"/>
                    </a:cubicBezTo>
                    <a:cubicBezTo>
                      <a:pt x="757061" y="297642"/>
                      <a:pt x="754755" y="300137"/>
                      <a:pt x="753508" y="3036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37"/>
              <p:cNvSpPr/>
              <p:nvPr/>
            </p:nvSpPr>
            <p:spPr>
              <a:xfrm>
                <a:off x="1000288" y="4745719"/>
                <a:ext cx="104008" cy="131922"/>
              </a:xfrm>
              <a:custGeom>
                <a:rect b="b" l="l" r="r" t="t"/>
                <a:pathLst>
                  <a:path extrusionOk="0" h="131922" w="104008">
                    <a:moveTo>
                      <a:pt x="11739" y="58"/>
                    </a:moveTo>
                    <a:cubicBezTo>
                      <a:pt x="9091" y="-246"/>
                      <a:pt x="6253" y="658"/>
                      <a:pt x="3995" y="2439"/>
                    </a:cubicBezTo>
                    <a:cubicBezTo>
                      <a:pt x="-510" y="6002"/>
                      <a:pt x="-1348" y="12517"/>
                      <a:pt x="2214" y="17022"/>
                    </a:cubicBezTo>
                    <a:cubicBezTo>
                      <a:pt x="5176" y="20766"/>
                      <a:pt x="8463" y="24604"/>
                      <a:pt x="12034" y="28633"/>
                    </a:cubicBezTo>
                    <a:cubicBezTo>
                      <a:pt x="19073" y="36568"/>
                      <a:pt x="25931" y="43606"/>
                      <a:pt x="38523" y="56313"/>
                    </a:cubicBezTo>
                    <a:cubicBezTo>
                      <a:pt x="53392" y="71305"/>
                      <a:pt x="57240" y="75353"/>
                      <a:pt x="63527" y="82211"/>
                    </a:cubicBezTo>
                    <a:cubicBezTo>
                      <a:pt x="65860" y="84755"/>
                      <a:pt x="66975" y="88108"/>
                      <a:pt x="68889" y="90841"/>
                    </a:cubicBezTo>
                    <a:cubicBezTo>
                      <a:pt x="75919" y="98756"/>
                      <a:pt x="80548" y="106319"/>
                      <a:pt x="83472" y="113463"/>
                    </a:cubicBezTo>
                    <a:cubicBezTo>
                      <a:pt x="83901" y="113901"/>
                      <a:pt x="84777" y="113711"/>
                      <a:pt x="84958" y="114358"/>
                    </a:cubicBezTo>
                    <a:cubicBezTo>
                      <a:pt x="85739" y="117092"/>
                      <a:pt x="88082" y="124617"/>
                      <a:pt x="88234" y="125074"/>
                    </a:cubicBezTo>
                    <a:cubicBezTo>
                      <a:pt x="89139" y="127741"/>
                      <a:pt x="89482" y="129255"/>
                      <a:pt x="90025" y="131027"/>
                    </a:cubicBezTo>
                    <a:cubicBezTo>
                      <a:pt x="92330" y="131456"/>
                      <a:pt x="93892" y="131922"/>
                      <a:pt x="93892" y="131922"/>
                    </a:cubicBezTo>
                    <a:cubicBezTo>
                      <a:pt x="93892" y="131922"/>
                      <a:pt x="94188" y="130379"/>
                      <a:pt x="96274" y="128046"/>
                    </a:cubicBezTo>
                    <a:cubicBezTo>
                      <a:pt x="96655" y="128360"/>
                      <a:pt x="97150" y="128065"/>
                      <a:pt x="97169" y="128646"/>
                    </a:cubicBezTo>
                    <a:cubicBezTo>
                      <a:pt x="97159" y="128388"/>
                      <a:pt x="104017" y="131922"/>
                      <a:pt x="104008" y="131922"/>
                    </a:cubicBezTo>
                    <a:cubicBezTo>
                      <a:pt x="104084" y="131198"/>
                      <a:pt x="99302" y="128951"/>
                      <a:pt x="96569" y="127750"/>
                    </a:cubicBezTo>
                    <a:cubicBezTo>
                      <a:pt x="97540" y="126750"/>
                      <a:pt x="97655" y="125788"/>
                      <a:pt x="100141" y="124474"/>
                    </a:cubicBezTo>
                    <a:cubicBezTo>
                      <a:pt x="102484" y="120597"/>
                      <a:pt x="102360" y="120549"/>
                      <a:pt x="102522" y="119121"/>
                    </a:cubicBezTo>
                    <a:cubicBezTo>
                      <a:pt x="102693" y="118140"/>
                      <a:pt x="102846" y="117425"/>
                      <a:pt x="102817" y="116444"/>
                    </a:cubicBezTo>
                    <a:cubicBezTo>
                      <a:pt x="102789" y="115311"/>
                      <a:pt x="101988" y="114472"/>
                      <a:pt x="101627" y="113463"/>
                    </a:cubicBezTo>
                    <a:cubicBezTo>
                      <a:pt x="101379" y="112587"/>
                      <a:pt x="98922" y="101614"/>
                      <a:pt x="98359" y="100071"/>
                    </a:cubicBezTo>
                    <a:cubicBezTo>
                      <a:pt x="93892" y="87765"/>
                      <a:pt x="87625" y="77306"/>
                      <a:pt x="79005" y="67924"/>
                    </a:cubicBezTo>
                    <a:cubicBezTo>
                      <a:pt x="72461" y="60780"/>
                      <a:pt x="68499" y="56942"/>
                      <a:pt x="53411" y="41730"/>
                    </a:cubicBezTo>
                    <a:cubicBezTo>
                      <a:pt x="41076" y="29290"/>
                      <a:pt x="34513" y="22194"/>
                      <a:pt x="27808" y="14641"/>
                    </a:cubicBezTo>
                    <a:cubicBezTo>
                      <a:pt x="24484" y="10888"/>
                      <a:pt x="21293" y="7345"/>
                      <a:pt x="18588" y="3925"/>
                    </a:cubicBezTo>
                    <a:cubicBezTo>
                      <a:pt x="16806" y="1678"/>
                      <a:pt x="14387" y="363"/>
                      <a:pt x="11739" y="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38"/>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858" name="Google Shape;858;p38"/>
          <p:cNvGrpSpPr/>
          <p:nvPr/>
        </p:nvGrpSpPr>
        <p:grpSpPr>
          <a:xfrm>
            <a:off x="3570764" y="1773752"/>
            <a:ext cx="405160" cy="253589"/>
            <a:chOff x="4797800" y="1994125"/>
            <a:chExt cx="306475" cy="186025"/>
          </a:xfrm>
        </p:grpSpPr>
        <p:sp>
          <p:nvSpPr>
            <p:cNvPr id="859" name="Google Shape;859;p38"/>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0" name="Google Shape;860;p38"/>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61" name="Google Shape;861;p38"/>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2" name="Google Shape;862;p38"/>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3" name="Google Shape;863;p38"/>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4" name="Google Shape;864;p38"/>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5" name="Google Shape;865;p38"/>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66" name="Google Shape;866;p38"/>
          <p:cNvGrpSpPr/>
          <p:nvPr/>
        </p:nvGrpSpPr>
        <p:grpSpPr>
          <a:xfrm>
            <a:off x="6164058" y="1777777"/>
            <a:ext cx="352082" cy="254203"/>
            <a:chOff x="4250025" y="2848800"/>
            <a:chExt cx="266325" cy="186475"/>
          </a:xfrm>
        </p:grpSpPr>
        <p:sp>
          <p:nvSpPr>
            <p:cNvPr id="867" name="Google Shape;867;p38"/>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8" name="Google Shape;868;p38"/>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9" name="Google Shape;869;p38"/>
          <p:cNvGrpSpPr/>
          <p:nvPr/>
        </p:nvGrpSpPr>
        <p:grpSpPr>
          <a:xfrm>
            <a:off x="6761406" y="1741891"/>
            <a:ext cx="343224" cy="326555"/>
            <a:chOff x="4707700" y="2822475"/>
            <a:chExt cx="259625" cy="239550"/>
          </a:xfrm>
        </p:grpSpPr>
        <p:sp>
          <p:nvSpPr>
            <p:cNvPr id="870" name="Google Shape;870;p38"/>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1" name="Google Shape;871;p38"/>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2" name="Google Shape;872;p38"/>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73" name="Google Shape;873;p38"/>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4" name="Google Shape;874;p38"/>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75" name="Google Shape;875;p38"/>
          <p:cNvGrpSpPr/>
          <p:nvPr/>
        </p:nvGrpSpPr>
        <p:grpSpPr>
          <a:xfrm>
            <a:off x="8396572" y="1705391"/>
            <a:ext cx="351487" cy="398940"/>
            <a:chOff x="6425500" y="2795700"/>
            <a:chExt cx="265875" cy="292650"/>
          </a:xfrm>
        </p:grpSpPr>
        <p:sp>
          <p:nvSpPr>
            <p:cNvPr id="876" name="Google Shape;876;p38"/>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7" name="Google Shape;877;p38"/>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78" name="Google Shape;878;p38"/>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79" name="Google Shape;879;p38"/>
          <p:cNvGrpSpPr/>
          <p:nvPr/>
        </p:nvGrpSpPr>
        <p:grpSpPr>
          <a:xfrm>
            <a:off x="9474618" y="1760035"/>
            <a:ext cx="350297" cy="290464"/>
            <a:chOff x="5549875" y="2418425"/>
            <a:chExt cx="264975" cy="213075"/>
          </a:xfrm>
        </p:grpSpPr>
        <p:sp>
          <p:nvSpPr>
            <p:cNvPr id="880" name="Google Shape;880;p38"/>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1" name="Google Shape;881;p38"/>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82" name="Google Shape;882;p38"/>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83" name="Google Shape;883;p38"/>
          <p:cNvGrpSpPr/>
          <p:nvPr/>
        </p:nvGrpSpPr>
        <p:grpSpPr>
          <a:xfrm>
            <a:off x="3570694" y="2404542"/>
            <a:ext cx="299598" cy="308322"/>
            <a:chOff x="3739275" y="2525850"/>
            <a:chExt cx="226625" cy="226175"/>
          </a:xfrm>
        </p:grpSpPr>
        <p:sp>
          <p:nvSpPr>
            <p:cNvPr id="884" name="Google Shape;884;p38"/>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5" name="Google Shape;885;p38"/>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6" name="Google Shape;886;p38"/>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7" name="Google Shape;887;p38"/>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88" name="Google Shape;888;p38"/>
          <p:cNvGrpSpPr/>
          <p:nvPr/>
        </p:nvGrpSpPr>
        <p:grpSpPr>
          <a:xfrm>
            <a:off x="3043876" y="2377772"/>
            <a:ext cx="272464" cy="361861"/>
            <a:chOff x="4518575" y="2506200"/>
            <a:chExt cx="206100" cy="265450"/>
          </a:xfrm>
        </p:grpSpPr>
        <p:sp>
          <p:nvSpPr>
            <p:cNvPr id="889" name="Google Shape;889;p38"/>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0" name="Google Shape;890;p38"/>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1" name="Google Shape;891;p38"/>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2" name="Google Shape;892;p38"/>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3" name="Google Shape;893;p38"/>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4" name="Google Shape;894;p38"/>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5" name="Google Shape;895;p38"/>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6" name="Google Shape;896;p38"/>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7" name="Google Shape;897;p38"/>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8" name="Google Shape;898;p38"/>
          <p:cNvGrpSpPr/>
          <p:nvPr/>
        </p:nvGrpSpPr>
        <p:grpSpPr>
          <a:xfrm>
            <a:off x="4125077" y="2404742"/>
            <a:ext cx="299631" cy="308322"/>
            <a:chOff x="4164375" y="1677425"/>
            <a:chExt cx="226650" cy="226175"/>
          </a:xfrm>
        </p:grpSpPr>
        <p:sp>
          <p:nvSpPr>
            <p:cNvPr id="899" name="Google Shape;899;p38"/>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0" name="Google Shape;900;p38"/>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1" name="Google Shape;901;p38"/>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2" name="Google Shape;902;p38"/>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3" name="Google Shape;903;p38"/>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4" name="Google Shape;904;p38"/>
          <p:cNvGrpSpPr/>
          <p:nvPr/>
        </p:nvGrpSpPr>
        <p:grpSpPr>
          <a:xfrm>
            <a:off x="5179042" y="2395931"/>
            <a:ext cx="299003" cy="308322"/>
            <a:chOff x="5226025" y="1677425"/>
            <a:chExt cx="226175" cy="226175"/>
          </a:xfrm>
        </p:grpSpPr>
        <p:sp>
          <p:nvSpPr>
            <p:cNvPr id="905" name="Google Shape;905;p38"/>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6" name="Google Shape;906;p38"/>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7" name="Google Shape;907;p38"/>
          <p:cNvGrpSpPr/>
          <p:nvPr/>
        </p:nvGrpSpPr>
        <p:grpSpPr>
          <a:xfrm>
            <a:off x="4652426" y="2396024"/>
            <a:ext cx="299003" cy="308322"/>
            <a:chOff x="4835275" y="1198350"/>
            <a:chExt cx="226175" cy="226175"/>
          </a:xfrm>
        </p:grpSpPr>
        <p:sp>
          <p:nvSpPr>
            <p:cNvPr id="908" name="Google Shape;908;p38"/>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9" name="Google Shape;909;p38"/>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10" name="Google Shape;910;p38"/>
          <p:cNvGrpSpPr/>
          <p:nvPr/>
        </p:nvGrpSpPr>
        <p:grpSpPr>
          <a:xfrm>
            <a:off x="6339271" y="2379923"/>
            <a:ext cx="347356" cy="358215"/>
            <a:chOff x="968775" y="1180050"/>
            <a:chExt cx="262750" cy="262775"/>
          </a:xfrm>
        </p:grpSpPr>
        <p:sp>
          <p:nvSpPr>
            <p:cNvPr id="911" name="Google Shape;911;p38"/>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2" name="Google Shape;912;p38"/>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3" name="Google Shape;913;p38"/>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14" name="Google Shape;914;p38"/>
          <p:cNvGrpSpPr/>
          <p:nvPr/>
        </p:nvGrpSpPr>
        <p:grpSpPr>
          <a:xfrm>
            <a:off x="5704170" y="2446992"/>
            <a:ext cx="386288" cy="224042"/>
            <a:chOff x="1678900" y="1231350"/>
            <a:chExt cx="292200" cy="164350"/>
          </a:xfrm>
        </p:grpSpPr>
        <p:sp>
          <p:nvSpPr>
            <p:cNvPr id="915" name="Google Shape;915;p38"/>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6" name="Google Shape;916;p38"/>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7" name="Google Shape;917;p38"/>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18" name="Google Shape;918;p38"/>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19" name="Google Shape;919;p38"/>
          <p:cNvGrpSpPr/>
          <p:nvPr/>
        </p:nvGrpSpPr>
        <p:grpSpPr>
          <a:xfrm>
            <a:off x="7467406" y="2373531"/>
            <a:ext cx="322006" cy="353205"/>
            <a:chOff x="2405550" y="1181850"/>
            <a:chExt cx="243575" cy="259100"/>
          </a:xfrm>
        </p:grpSpPr>
        <p:sp>
          <p:nvSpPr>
            <p:cNvPr id="920" name="Google Shape;920;p38"/>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1" name="Google Shape;921;p38"/>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2" name="Google Shape;922;p38"/>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3" name="Google Shape;923;p38"/>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4" name="Google Shape;924;p38"/>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5" name="Google Shape;925;p38"/>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6" name="Google Shape;926;p38"/>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27" name="Google Shape;927;p38"/>
          <p:cNvGrpSpPr/>
          <p:nvPr/>
        </p:nvGrpSpPr>
        <p:grpSpPr>
          <a:xfrm>
            <a:off x="8500593" y="2371333"/>
            <a:ext cx="286610" cy="357601"/>
            <a:chOff x="3086700" y="1180050"/>
            <a:chExt cx="216800" cy="262325"/>
          </a:xfrm>
        </p:grpSpPr>
        <p:sp>
          <p:nvSpPr>
            <p:cNvPr id="928" name="Google Shape;928;p38"/>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9" name="Google Shape;929;p38"/>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0" name="Google Shape;930;p38"/>
          <p:cNvGrpSpPr/>
          <p:nvPr/>
        </p:nvGrpSpPr>
        <p:grpSpPr>
          <a:xfrm>
            <a:off x="9007187" y="2359473"/>
            <a:ext cx="228243" cy="381321"/>
            <a:chOff x="3741075" y="1171575"/>
            <a:chExt cx="172650" cy="279725"/>
          </a:xfrm>
        </p:grpSpPr>
        <p:sp>
          <p:nvSpPr>
            <p:cNvPr id="931" name="Google Shape;931;p38"/>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2" name="Google Shape;932;p38"/>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3" name="Google Shape;933;p38"/>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4" name="Google Shape;934;p38"/>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5" name="Google Shape;935;p38"/>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6" name="Google Shape;936;p38"/>
          <p:cNvGrpSpPr/>
          <p:nvPr/>
        </p:nvGrpSpPr>
        <p:grpSpPr>
          <a:xfrm>
            <a:off x="2528682" y="3103577"/>
            <a:ext cx="351520" cy="253623"/>
            <a:chOff x="952700" y="1101100"/>
            <a:chExt cx="265900" cy="186050"/>
          </a:xfrm>
        </p:grpSpPr>
        <p:sp>
          <p:nvSpPr>
            <p:cNvPr id="937" name="Google Shape;937;p38"/>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8" name="Google Shape;938;p38"/>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9" name="Google Shape;939;p38"/>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40" name="Google Shape;940;p38"/>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1" name="Google Shape;941;p38"/>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2" name="Google Shape;942;p38"/>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3" name="Google Shape;943;p38"/>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44" name="Google Shape;944;p38"/>
          <p:cNvGrpSpPr/>
          <p:nvPr/>
        </p:nvGrpSpPr>
        <p:grpSpPr>
          <a:xfrm>
            <a:off x="5219949" y="3082177"/>
            <a:ext cx="317875" cy="344208"/>
            <a:chOff x="5583325" y="1073450"/>
            <a:chExt cx="240450" cy="252500"/>
          </a:xfrm>
        </p:grpSpPr>
        <p:sp>
          <p:nvSpPr>
            <p:cNvPr id="945" name="Google Shape;945;p38"/>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6" name="Google Shape;946;p38"/>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7" name="Google Shape;947;p38"/>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8" name="Google Shape;948;p38"/>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49" name="Google Shape;949;p38"/>
          <p:cNvGrpSpPr/>
          <p:nvPr/>
        </p:nvGrpSpPr>
        <p:grpSpPr>
          <a:xfrm>
            <a:off x="5703822" y="3071928"/>
            <a:ext cx="386850" cy="294962"/>
            <a:chOff x="1502275" y="3638775"/>
            <a:chExt cx="292625" cy="216375"/>
          </a:xfrm>
        </p:grpSpPr>
        <p:sp>
          <p:nvSpPr>
            <p:cNvPr id="950" name="Google Shape;950;p38"/>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1" name="Google Shape;951;p38"/>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38"/>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3" name="Google Shape;953;p38"/>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4" name="Google Shape;954;p38"/>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5" name="Google Shape;955;p38"/>
          <p:cNvGrpSpPr/>
          <p:nvPr/>
        </p:nvGrpSpPr>
        <p:grpSpPr>
          <a:xfrm>
            <a:off x="6258857" y="3016414"/>
            <a:ext cx="354428" cy="362441"/>
            <a:chOff x="3171000" y="4021950"/>
            <a:chExt cx="268100" cy="265875"/>
          </a:xfrm>
        </p:grpSpPr>
        <p:sp>
          <p:nvSpPr>
            <p:cNvPr id="956" name="Google Shape;956;p38"/>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7" name="Google Shape;957;p38"/>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8" name="Google Shape;958;p38"/>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9" name="Google Shape;959;p38"/>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60" name="Google Shape;960;p38"/>
          <p:cNvGrpSpPr/>
          <p:nvPr/>
        </p:nvGrpSpPr>
        <p:grpSpPr>
          <a:xfrm>
            <a:off x="7848132" y="3068067"/>
            <a:ext cx="334400" cy="344821"/>
            <a:chOff x="5684575" y="4038000"/>
            <a:chExt cx="252950" cy="252950"/>
          </a:xfrm>
        </p:grpSpPr>
        <p:sp>
          <p:nvSpPr>
            <p:cNvPr id="961" name="Google Shape;961;p38"/>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38"/>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38"/>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38"/>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5" name="Google Shape;965;p38"/>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6" name="Google Shape;966;p38"/>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7" name="Google Shape;967;p38"/>
          <p:cNvGrpSpPr/>
          <p:nvPr/>
        </p:nvGrpSpPr>
        <p:grpSpPr>
          <a:xfrm>
            <a:off x="8441727" y="3026501"/>
            <a:ext cx="247115" cy="399520"/>
            <a:chOff x="1982675" y="3599525"/>
            <a:chExt cx="186925" cy="293075"/>
          </a:xfrm>
        </p:grpSpPr>
        <p:sp>
          <p:nvSpPr>
            <p:cNvPr id="968" name="Google Shape;968;p38"/>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9" name="Google Shape;969;p38"/>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0" name="Google Shape;970;p38"/>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1" name="Google Shape;971;p38"/>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2" name="Google Shape;972;p38"/>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3" name="Google Shape;973;p38"/>
          <p:cNvGrpSpPr/>
          <p:nvPr/>
        </p:nvGrpSpPr>
        <p:grpSpPr>
          <a:xfrm>
            <a:off x="8947735" y="3026500"/>
            <a:ext cx="178106" cy="398940"/>
            <a:chOff x="2397075" y="3602200"/>
            <a:chExt cx="134725" cy="292650"/>
          </a:xfrm>
        </p:grpSpPr>
        <p:sp>
          <p:nvSpPr>
            <p:cNvPr id="974" name="Google Shape;974;p38"/>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5" name="Google Shape;975;p38"/>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6" name="Google Shape;976;p38"/>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38"/>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38"/>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9" name="Google Shape;979;p38"/>
          <p:cNvGrpSpPr/>
          <p:nvPr/>
        </p:nvGrpSpPr>
        <p:grpSpPr>
          <a:xfrm>
            <a:off x="2581850" y="3710924"/>
            <a:ext cx="246520" cy="383741"/>
            <a:chOff x="2717350" y="3603525"/>
            <a:chExt cx="186475" cy="281500"/>
          </a:xfrm>
        </p:grpSpPr>
        <p:sp>
          <p:nvSpPr>
            <p:cNvPr id="980" name="Google Shape;980;p38"/>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1" name="Google Shape;981;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38"/>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4" name="Google Shape;984;p38"/>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5" name="Google Shape;985;p38"/>
          <p:cNvGrpSpPr/>
          <p:nvPr/>
        </p:nvGrpSpPr>
        <p:grpSpPr>
          <a:xfrm>
            <a:off x="3024770" y="3721267"/>
            <a:ext cx="332053" cy="363054"/>
            <a:chOff x="3927075" y="3612900"/>
            <a:chExt cx="251175" cy="266325"/>
          </a:xfrm>
        </p:grpSpPr>
        <p:sp>
          <p:nvSpPr>
            <p:cNvPr id="986" name="Google Shape;986;p38"/>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38"/>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88" name="Google Shape;988;p38"/>
          <p:cNvGrpSpPr/>
          <p:nvPr/>
        </p:nvGrpSpPr>
        <p:grpSpPr>
          <a:xfrm>
            <a:off x="3552875" y="3780864"/>
            <a:ext cx="336152" cy="347241"/>
            <a:chOff x="4324975" y="3617800"/>
            <a:chExt cx="254275" cy="254725"/>
          </a:xfrm>
        </p:grpSpPr>
        <p:sp>
          <p:nvSpPr>
            <p:cNvPr id="989" name="Google Shape;989;p38"/>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0" name="Google Shape;990;p38"/>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1" name="Google Shape;991;p38"/>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2" name="Google Shape;992;p38"/>
          <p:cNvGrpSpPr/>
          <p:nvPr/>
        </p:nvGrpSpPr>
        <p:grpSpPr>
          <a:xfrm>
            <a:off x="4086534" y="3846536"/>
            <a:ext cx="399872" cy="217737"/>
            <a:chOff x="4728650" y="3665975"/>
            <a:chExt cx="302475" cy="159725"/>
          </a:xfrm>
        </p:grpSpPr>
        <p:sp>
          <p:nvSpPr>
            <p:cNvPr id="993" name="Google Shape;993;p38"/>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38"/>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5" name="Google Shape;995;p38"/>
          <p:cNvGrpSpPr/>
          <p:nvPr/>
        </p:nvGrpSpPr>
        <p:grpSpPr>
          <a:xfrm>
            <a:off x="4613200" y="3803696"/>
            <a:ext cx="382719" cy="282796"/>
            <a:chOff x="5164925" y="3642775"/>
            <a:chExt cx="289500" cy="207450"/>
          </a:xfrm>
        </p:grpSpPr>
        <p:sp>
          <p:nvSpPr>
            <p:cNvPr id="996" name="Google Shape;996;p38"/>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7" name="Google Shape;997;p38"/>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38"/>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9" name="Google Shape;999;p38"/>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0" name="Google Shape;1000;p38"/>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1" name="Google Shape;1001;p38"/>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2" name="Google Shape;1002;p38"/>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3" name="Google Shape;1003;p38"/>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38"/>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38"/>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6" name="Google Shape;1006;p38"/>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7" name="Google Shape;1007;p38"/>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8" name="Google Shape;1008;p38"/>
          <p:cNvGrpSpPr/>
          <p:nvPr/>
        </p:nvGrpSpPr>
        <p:grpSpPr>
          <a:xfrm>
            <a:off x="8933824" y="3717916"/>
            <a:ext cx="327294" cy="334632"/>
            <a:chOff x="5717150" y="2098500"/>
            <a:chExt cx="247575" cy="245475"/>
          </a:xfrm>
        </p:grpSpPr>
        <p:sp>
          <p:nvSpPr>
            <p:cNvPr id="1009" name="Google Shape;1009;p38"/>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0" name="Google Shape;1010;p38"/>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1" name="Google Shape;1011;p38"/>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2" name="Google Shape;1012;p38"/>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38"/>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38"/>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15" name="Google Shape;1015;p38"/>
          <p:cNvGrpSpPr/>
          <p:nvPr/>
        </p:nvGrpSpPr>
        <p:grpSpPr>
          <a:xfrm>
            <a:off x="3511298" y="4358842"/>
            <a:ext cx="352082" cy="317455"/>
            <a:chOff x="6435300" y="2742175"/>
            <a:chExt cx="266325" cy="232875"/>
          </a:xfrm>
        </p:grpSpPr>
        <p:sp>
          <p:nvSpPr>
            <p:cNvPr id="1016" name="Google Shape;1016;p38"/>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7" name="Google Shape;1017;p38"/>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18" name="Google Shape;1018;p38"/>
          <p:cNvGrpSpPr/>
          <p:nvPr/>
        </p:nvGrpSpPr>
        <p:grpSpPr>
          <a:xfrm>
            <a:off x="4558258" y="4437967"/>
            <a:ext cx="333805" cy="344208"/>
            <a:chOff x="674800" y="2146225"/>
            <a:chExt cx="252500" cy="252500"/>
          </a:xfrm>
        </p:grpSpPr>
        <p:sp>
          <p:nvSpPr>
            <p:cNvPr id="1019" name="Google Shape;1019;p38"/>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0" name="Google Shape;1020;p38"/>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38"/>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2" name="Google Shape;1022;p38"/>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3" name="Google Shape;1023;p38"/>
          <p:cNvGrpSpPr/>
          <p:nvPr/>
        </p:nvGrpSpPr>
        <p:grpSpPr>
          <a:xfrm>
            <a:off x="5085306" y="4449453"/>
            <a:ext cx="333805" cy="344208"/>
            <a:chOff x="2164225" y="2146225"/>
            <a:chExt cx="252500" cy="252500"/>
          </a:xfrm>
        </p:grpSpPr>
        <p:sp>
          <p:nvSpPr>
            <p:cNvPr id="1024" name="Google Shape;1024;p38"/>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38"/>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6" name="Google Shape;1026;p38"/>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7" name="Google Shape;1027;p38"/>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8" name="Google Shape;1028;p38"/>
          <p:cNvGrpSpPr/>
          <p:nvPr/>
        </p:nvGrpSpPr>
        <p:grpSpPr>
          <a:xfrm>
            <a:off x="4031217" y="4449226"/>
            <a:ext cx="334400" cy="344821"/>
            <a:chOff x="689975" y="1737200"/>
            <a:chExt cx="252950" cy="252950"/>
          </a:xfrm>
        </p:grpSpPr>
        <p:sp>
          <p:nvSpPr>
            <p:cNvPr id="1029" name="Google Shape;1029;p38"/>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0" name="Google Shape;1030;p38"/>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38"/>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2" name="Google Shape;1032;p38"/>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3" name="Google Shape;1033;p38"/>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4" name="Google Shape;1034;p38"/>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35" name="Google Shape;1035;p38"/>
          <p:cNvGrpSpPr/>
          <p:nvPr/>
        </p:nvGrpSpPr>
        <p:grpSpPr>
          <a:xfrm>
            <a:off x="5612075" y="4439102"/>
            <a:ext cx="334400" cy="344208"/>
            <a:chOff x="2961350" y="1740750"/>
            <a:chExt cx="252950" cy="252500"/>
          </a:xfrm>
        </p:grpSpPr>
        <p:sp>
          <p:nvSpPr>
            <p:cNvPr id="1036" name="Google Shape;1036;p38"/>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7" name="Google Shape;1037;p38"/>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8" name="Google Shape;1038;p38"/>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9" name="Google Shape;1039;p38"/>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38"/>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1" name="Google Shape;1041;p38"/>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42" name="Google Shape;1042;p38"/>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043" name="Google Shape;1043;p38"/>
          <p:cNvGrpSpPr/>
          <p:nvPr/>
        </p:nvGrpSpPr>
        <p:grpSpPr>
          <a:xfrm>
            <a:off x="6696108" y="4387468"/>
            <a:ext cx="271902" cy="376448"/>
            <a:chOff x="4026550" y="3640100"/>
            <a:chExt cx="205675" cy="276150"/>
          </a:xfrm>
        </p:grpSpPr>
        <p:sp>
          <p:nvSpPr>
            <p:cNvPr id="1044" name="Google Shape;1044;p38"/>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38"/>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6" name="Google Shape;1046;p38"/>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7" name="Google Shape;1047;p38"/>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8" name="Google Shape;1048;p38"/>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9" name="Google Shape;1049;p38"/>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50" name="Google Shape;1050;p38"/>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51" name="Google Shape;1051;p38"/>
          <p:cNvGrpSpPr/>
          <p:nvPr/>
        </p:nvGrpSpPr>
        <p:grpSpPr>
          <a:xfrm>
            <a:off x="7732713" y="4486703"/>
            <a:ext cx="351487" cy="294826"/>
            <a:chOff x="853250" y="4006875"/>
            <a:chExt cx="265875" cy="216275"/>
          </a:xfrm>
        </p:grpSpPr>
        <p:sp>
          <p:nvSpPr>
            <p:cNvPr id="1052" name="Google Shape;1052;p38"/>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3" name="Google Shape;1053;p38"/>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4" name="Google Shape;1054;p38"/>
          <p:cNvGrpSpPr/>
          <p:nvPr/>
        </p:nvGrpSpPr>
        <p:grpSpPr>
          <a:xfrm>
            <a:off x="8910280" y="4452282"/>
            <a:ext cx="245925" cy="363668"/>
            <a:chOff x="1978675" y="3981800"/>
            <a:chExt cx="186025" cy="266775"/>
          </a:xfrm>
        </p:grpSpPr>
        <p:sp>
          <p:nvSpPr>
            <p:cNvPr id="1055" name="Google Shape;1055;p38"/>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6" name="Google Shape;1056;p38"/>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57" name="Google Shape;1057;p38"/>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58" name="Google Shape;1058;p38"/>
          <p:cNvGrpSpPr/>
          <p:nvPr/>
        </p:nvGrpSpPr>
        <p:grpSpPr>
          <a:xfrm>
            <a:off x="9440020" y="4461726"/>
            <a:ext cx="333805" cy="344821"/>
            <a:chOff x="480325" y="3970200"/>
            <a:chExt cx="252500" cy="252950"/>
          </a:xfrm>
        </p:grpSpPr>
        <p:sp>
          <p:nvSpPr>
            <p:cNvPr id="1059" name="Google Shape;1059;p38"/>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0" name="Google Shape;1060;p38"/>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38"/>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2" name="Google Shape;1062;p38"/>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3" name="Google Shape;1063;p38"/>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64" name="Google Shape;1064;p38"/>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65" name="Google Shape;1065;p38"/>
          <p:cNvGrpSpPr/>
          <p:nvPr/>
        </p:nvGrpSpPr>
        <p:grpSpPr>
          <a:xfrm>
            <a:off x="3015743" y="5051331"/>
            <a:ext cx="334400" cy="344208"/>
            <a:chOff x="5745250" y="4378350"/>
            <a:chExt cx="252950" cy="252500"/>
          </a:xfrm>
        </p:grpSpPr>
        <p:sp>
          <p:nvSpPr>
            <p:cNvPr id="1066" name="Google Shape;1066;p38"/>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7" name="Google Shape;1067;p38"/>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68" name="Google Shape;1068;p38"/>
          <p:cNvGrpSpPr/>
          <p:nvPr/>
        </p:nvGrpSpPr>
        <p:grpSpPr>
          <a:xfrm>
            <a:off x="3525242" y="5055591"/>
            <a:ext cx="334400" cy="344821"/>
            <a:chOff x="6130650" y="4381475"/>
            <a:chExt cx="252950" cy="252950"/>
          </a:xfrm>
        </p:grpSpPr>
        <p:sp>
          <p:nvSpPr>
            <p:cNvPr id="1069" name="Google Shape;1069;p38"/>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0" name="Google Shape;1070;p38"/>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71" name="Google Shape;1071;p38"/>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72" name="Google Shape;1072;p38"/>
          <p:cNvGrpSpPr/>
          <p:nvPr/>
        </p:nvGrpSpPr>
        <p:grpSpPr>
          <a:xfrm>
            <a:off x="4533046" y="5078674"/>
            <a:ext cx="352082" cy="299802"/>
            <a:chOff x="6919750" y="1464650"/>
            <a:chExt cx="266325" cy="219925"/>
          </a:xfrm>
        </p:grpSpPr>
        <p:sp>
          <p:nvSpPr>
            <p:cNvPr id="1073" name="Google Shape;1073;p38"/>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4" name="Google Shape;1074;p38"/>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75" name="Google Shape;1075;p38"/>
          <p:cNvGrpSpPr/>
          <p:nvPr/>
        </p:nvGrpSpPr>
        <p:grpSpPr>
          <a:xfrm>
            <a:off x="5059243" y="5054116"/>
            <a:ext cx="366855" cy="339948"/>
            <a:chOff x="4759875" y="1027050"/>
            <a:chExt cx="277500" cy="249375"/>
          </a:xfrm>
        </p:grpSpPr>
        <p:sp>
          <p:nvSpPr>
            <p:cNvPr id="1076" name="Google Shape;1076;p38"/>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7" name="Google Shape;1077;p38"/>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8" name="Google Shape;1078;p38"/>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9" name="Google Shape;1079;p38"/>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0" name="Google Shape;1080;p38"/>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1" name="Google Shape;1081;p38"/>
          <p:cNvGrpSpPr/>
          <p:nvPr/>
        </p:nvGrpSpPr>
        <p:grpSpPr>
          <a:xfrm>
            <a:off x="5600528" y="5038090"/>
            <a:ext cx="372738" cy="343186"/>
            <a:chOff x="3357900" y="1057675"/>
            <a:chExt cx="281950" cy="251750"/>
          </a:xfrm>
        </p:grpSpPr>
        <p:sp>
          <p:nvSpPr>
            <p:cNvPr id="1082" name="Google Shape;1082;p38"/>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3" name="Google Shape;1083;p38"/>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4" name="Google Shape;1084;p38"/>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5" name="Google Shape;1085;p38"/>
          <p:cNvGrpSpPr/>
          <p:nvPr/>
        </p:nvGrpSpPr>
        <p:grpSpPr>
          <a:xfrm>
            <a:off x="6163700" y="5023095"/>
            <a:ext cx="191095" cy="401974"/>
            <a:chOff x="3783900" y="1046675"/>
            <a:chExt cx="144550" cy="294875"/>
          </a:xfrm>
        </p:grpSpPr>
        <p:sp>
          <p:nvSpPr>
            <p:cNvPr id="1086" name="Google Shape;1086;p38"/>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7" name="Google Shape;1087;p38"/>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88" name="Google Shape;1088;p38"/>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89" name="Google Shape;1089;p38"/>
          <p:cNvGrpSpPr/>
          <p:nvPr/>
        </p:nvGrpSpPr>
        <p:grpSpPr>
          <a:xfrm>
            <a:off x="7062980" y="4780478"/>
            <a:ext cx="552596" cy="674409"/>
            <a:chOff x="238550" y="1487175"/>
            <a:chExt cx="418000" cy="494725"/>
          </a:xfrm>
        </p:grpSpPr>
        <p:sp>
          <p:nvSpPr>
            <p:cNvPr id="1090" name="Google Shape;1090;p38"/>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1" name="Google Shape;1091;p38"/>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2" name="Google Shape;1092;p38"/>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3" name="Google Shape;1093;p38"/>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4" name="Google Shape;1094;p38"/>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5" name="Google Shape;1095;p38"/>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6" name="Google Shape;1096;p38"/>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7" name="Google Shape;1097;p38"/>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8" name="Google Shape;1098;p38"/>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99" name="Google Shape;1099;p38"/>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0" name="Google Shape;1100;p38"/>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01" name="Google Shape;1101;p38"/>
          <p:cNvGrpSpPr/>
          <p:nvPr/>
        </p:nvGrpSpPr>
        <p:grpSpPr>
          <a:xfrm>
            <a:off x="8815358" y="5107237"/>
            <a:ext cx="364707" cy="363804"/>
            <a:chOff x="6010925" y="3998175"/>
            <a:chExt cx="275875" cy="266875"/>
          </a:xfrm>
        </p:grpSpPr>
        <p:sp>
          <p:nvSpPr>
            <p:cNvPr id="1102" name="Google Shape;1102;p38"/>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3" name="Google Shape;1103;p38"/>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4" name="Google Shape;1104;p38"/>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5" name="Google Shape;1105;p38"/>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6" name="Google Shape;1106;p38"/>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07" name="Google Shape;1107;p38"/>
          <p:cNvGrpSpPr/>
          <p:nvPr/>
        </p:nvGrpSpPr>
        <p:grpSpPr>
          <a:xfrm>
            <a:off x="9417554" y="5125862"/>
            <a:ext cx="352082" cy="308322"/>
            <a:chOff x="6866650" y="1038650"/>
            <a:chExt cx="266325" cy="226175"/>
          </a:xfrm>
        </p:grpSpPr>
        <p:sp>
          <p:nvSpPr>
            <p:cNvPr id="1108" name="Google Shape;1108;p38"/>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38"/>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0" name="Google Shape;1110;p38"/>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1" name="Google Shape;1111;p38"/>
          <p:cNvGrpSpPr/>
          <p:nvPr/>
        </p:nvGrpSpPr>
        <p:grpSpPr>
          <a:xfrm>
            <a:off x="5155087" y="1762012"/>
            <a:ext cx="272497" cy="362441"/>
            <a:chOff x="2033075" y="2942475"/>
            <a:chExt cx="206125" cy="265875"/>
          </a:xfrm>
        </p:grpSpPr>
        <p:sp>
          <p:nvSpPr>
            <p:cNvPr id="1112" name="Google Shape;1112;p38"/>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3" name="Google Shape;1113;p38"/>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4" name="Google Shape;1114;p38"/>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5" name="Google Shape;1115;p38"/>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6" name="Google Shape;1116;p38"/>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7" name="Google Shape;1117;p38"/>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8" name="Google Shape;1118;p38"/>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9" name="Google Shape;1119;p38"/>
          <p:cNvGrpSpPr/>
          <p:nvPr/>
        </p:nvGrpSpPr>
        <p:grpSpPr>
          <a:xfrm>
            <a:off x="3016802" y="5738414"/>
            <a:ext cx="325576" cy="362441"/>
            <a:chOff x="3081775" y="1061400"/>
            <a:chExt cx="246275" cy="265875"/>
          </a:xfrm>
        </p:grpSpPr>
        <p:sp>
          <p:nvSpPr>
            <p:cNvPr id="1120" name="Google Shape;1120;p38"/>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1" name="Google Shape;1121;p38"/>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38"/>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3" name="Google Shape;1123;p38"/>
          <p:cNvGrpSpPr/>
          <p:nvPr/>
        </p:nvGrpSpPr>
        <p:grpSpPr>
          <a:xfrm>
            <a:off x="3556513" y="5780534"/>
            <a:ext cx="369202" cy="325941"/>
            <a:chOff x="2847150" y="1805000"/>
            <a:chExt cx="279275" cy="239100"/>
          </a:xfrm>
        </p:grpSpPr>
        <p:sp>
          <p:nvSpPr>
            <p:cNvPr id="1124" name="Google Shape;1124;p38"/>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38"/>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26" name="Google Shape;1126;p38"/>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27" name="Google Shape;1127;p38"/>
          <p:cNvGrpSpPr/>
          <p:nvPr/>
        </p:nvGrpSpPr>
        <p:grpSpPr>
          <a:xfrm>
            <a:off x="4742307" y="5724791"/>
            <a:ext cx="352082" cy="363054"/>
            <a:chOff x="6435300" y="1095300"/>
            <a:chExt cx="266325" cy="266325"/>
          </a:xfrm>
        </p:grpSpPr>
        <p:sp>
          <p:nvSpPr>
            <p:cNvPr id="1128" name="Google Shape;1128;p38"/>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38"/>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0" name="Google Shape;1130;p38"/>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31" name="Google Shape;1131;p38"/>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38"/>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33" name="Google Shape;1133;p38"/>
          <p:cNvGrpSpPr/>
          <p:nvPr/>
        </p:nvGrpSpPr>
        <p:grpSpPr>
          <a:xfrm>
            <a:off x="6295376" y="5719855"/>
            <a:ext cx="301350" cy="363054"/>
            <a:chOff x="4506525" y="1060950"/>
            <a:chExt cx="227950" cy="266325"/>
          </a:xfrm>
        </p:grpSpPr>
        <p:sp>
          <p:nvSpPr>
            <p:cNvPr id="1134" name="Google Shape;1134;p38"/>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5" name="Google Shape;1135;p38"/>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6" name="Google Shape;1136;p38"/>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7" name="Google Shape;1137;p38"/>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8" name="Google Shape;1138;p38"/>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38"/>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38"/>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1" name="Google Shape;1141;p38"/>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2" name="Google Shape;1142;p38"/>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43" name="Google Shape;1143;p38"/>
          <p:cNvGrpSpPr/>
          <p:nvPr/>
        </p:nvGrpSpPr>
        <p:grpSpPr>
          <a:xfrm>
            <a:off x="7301010" y="5797711"/>
            <a:ext cx="251246" cy="356340"/>
            <a:chOff x="867500" y="3647700"/>
            <a:chExt cx="190050" cy="261400"/>
          </a:xfrm>
        </p:grpSpPr>
        <p:sp>
          <p:nvSpPr>
            <p:cNvPr id="1144" name="Google Shape;1144;p38"/>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38"/>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6" name="Google Shape;1146;p38"/>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7" name="Google Shape;1147;p38"/>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8" name="Google Shape;1148;p38"/>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9" name="Google Shape;1149;p38"/>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0" name="Google Shape;1150;p38"/>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51" name="Google Shape;1151;p38"/>
          <p:cNvGrpSpPr/>
          <p:nvPr/>
        </p:nvGrpSpPr>
        <p:grpSpPr>
          <a:xfrm>
            <a:off x="9443288" y="5752884"/>
            <a:ext cx="299598" cy="398327"/>
            <a:chOff x="3707175" y="1322350"/>
            <a:chExt cx="226625" cy="292200"/>
          </a:xfrm>
        </p:grpSpPr>
        <p:sp>
          <p:nvSpPr>
            <p:cNvPr id="1152" name="Google Shape;1152;p38"/>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38"/>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7" name="Shape 11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19"/>
          <p:cNvSpPr txBox="1"/>
          <p:nvPr>
            <p:ph type="title"/>
          </p:nvPr>
        </p:nvSpPr>
        <p:spPr>
          <a:xfrm>
            <a:off x="250950" y="370225"/>
            <a:ext cx="3160800" cy="3655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471" name="Google Shape;471;p19"/>
          <p:cNvSpPr txBox="1"/>
          <p:nvPr>
            <p:ph idx="1" type="body"/>
          </p:nvPr>
        </p:nvSpPr>
        <p:spPr>
          <a:xfrm>
            <a:off x="4216300" y="209443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472" name="Google Shape;472;p19"/>
          <p:cNvSpPr txBox="1"/>
          <p:nvPr>
            <p:ph idx="2" type="body"/>
          </p:nvPr>
        </p:nvSpPr>
        <p:spPr>
          <a:xfrm>
            <a:off x="8174225" y="209443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473" name="Google Shape;473;p19"/>
          <p:cNvSpPr txBox="1"/>
          <p:nvPr>
            <p:ph idx="3" type="body"/>
          </p:nvPr>
        </p:nvSpPr>
        <p:spPr>
          <a:xfrm>
            <a:off x="8174200" y="4112991"/>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474" name="Google Shape;474;p19"/>
          <p:cNvSpPr txBox="1"/>
          <p:nvPr>
            <p:ph idx="4" type="title"/>
          </p:nvPr>
        </p:nvSpPr>
        <p:spPr>
          <a:xfrm>
            <a:off x="4216300" y="139866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475" name="Google Shape;475;p19"/>
          <p:cNvSpPr txBox="1"/>
          <p:nvPr>
            <p:ph idx="5" type="title"/>
          </p:nvPr>
        </p:nvSpPr>
        <p:spPr>
          <a:xfrm>
            <a:off x="8174225" y="139866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476" name="Google Shape;476;p19"/>
          <p:cNvSpPr txBox="1"/>
          <p:nvPr>
            <p:ph idx="6" type="title"/>
          </p:nvPr>
        </p:nvSpPr>
        <p:spPr>
          <a:xfrm>
            <a:off x="8174200" y="3417221"/>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477" name="Google Shape;477;p19"/>
          <p:cNvSpPr txBox="1"/>
          <p:nvPr>
            <p:ph idx="7" type="body"/>
          </p:nvPr>
        </p:nvSpPr>
        <p:spPr>
          <a:xfrm>
            <a:off x="4216300" y="4112982"/>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478" name="Google Shape;478;p19"/>
          <p:cNvSpPr txBox="1"/>
          <p:nvPr>
            <p:ph idx="8" type="title"/>
          </p:nvPr>
        </p:nvSpPr>
        <p:spPr>
          <a:xfrm>
            <a:off x="4216300" y="3417213"/>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20"/>
          <p:cNvSpPr txBox="1"/>
          <p:nvPr>
            <p:ph type="title"/>
          </p:nvPr>
        </p:nvSpPr>
        <p:spPr>
          <a:xfrm>
            <a:off x="1866375" y="1867575"/>
            <a:ext cx="88887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484" name="Google Shape;484;p20"/>
          <p:cNvSpPr txBox="1"/>
          <p:nvPr>
            <p:ph idx="1" type="body"/>
          </p:nvPr>
        </p:nvSpPr>
        <p:spPr>
          <a:xfrm>
            <a:off x="2961000" y="3042725"/>
            <a:ext cx="7794000" cy="2716200"/>
          </a:xfrm>
          <a:prstGeom prst="rect">
            <a:avLst/>
          </a:prstGeom>
        </p:spPr>
        <p:txBody>
          <a:bodyPr anchorCtr="0" anchor="t" bIns="121900" lIns="121900" spcFirstLastPara="1" rIns="121900" wrap="square" tIns="121900">
            <a:noAutofit/>
          </a:bodyPr>
          <a:lstStyle/>
          <a:p>
            <a:pPr indent="-342900" lvl="0" marL="457200" rtl="0" algn="l">
              <a:lnSpc>
                <a:spcPct val="200000"/>
              </a:lnSpc>
              <a:spcBef>
                <a:spcPts val="0"/>
              </a:spcBef>
              <a:spcAft>
                <a:spcPts val="0"/>
              </a:spcAft>
              <a:buSzPts val="1800"/>
              <a:buChar char="●"/>
            </a:pPr>
            <a:r>
              <a:rPr lang="en"/>
              <a:t>We will talk about this first.</a:t>
            </a:r>
            <a:endParaRPr/>
          </a:p>
          <a:p>
            <a:pPr indent="-342900" lvl="0" marL="457200" rtl="0" algn="l">
              <a:lnSpc>
                <a:spcPct val="200000"/>
              </a:lnSpc>
              <a:spcBef>
                <a:spcPts val="0"/>
              </a:spcBef>
              <a:spcAft>
                <a:spcPts val="0"/>
              </a:spcAft>
              <a:buSzPts val="1800"/>
              <a:buChar char="●"/>
            </a:pPr>
            <a:r>
              <a:rPr lang="en"/>
              <a:t>We will talk about this second.</a:t>
            </a:r>
            <a:endParaRPr/>
          </a:p>
          <a:p>
            <a:pPr indent="-342900" lvl="0" marL="457200" rtl="0" algn="l">
              <a:lnSpc>
                <a:spcPct val="200000"/>
              </a:lnSpc>
              <a:spcBef>
                <a:spcPts val="0"/>
              </a:spcBef>
              <a:spcAft>
                <a:spcPts val="0"/>
              </a:spcAft>
              <a:buSzPts val="1800"/>
              <a:buChar char="●"/>
            </a:pPr>
            <a:r>
              <a:rPr lang="en"/>
              <a:t>After that we will talk about this.</a:t>
            </a:r>
            <a:endParaRPr/>
          </a:p>
          <a:p>
            <a:pPr indent="-342900" lvl="0" marL="457200" rtl="0" algn="l">
              <a:lnSpc>
                <a:spcPct val="200000"/>
              </a:lnSpc>
              <a:spcBef>
                <a:spcPts val="0"/>
              </a:spcBef>
              <a:spcAft>
                <a:spcPts val="0"/>
              </a:spcAft>
              <a:buSzPts val="18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21"/>
          <p:cNvSpPr/>
          <p:nvPr/>
        </p:nvSpPr>
        <p:spPr>
          <a:xfrm>
            <a:off x="291676" y="344358"/>
            <a:ext cx="8326924" cy="6169276"/>
          </a:xfrm>
          <a:prstGeom prst="rect">
            <a:avLst/>
          </a:prstGeom>
        </p:spPr>
        <p:txBody>
          <a:bodyPr>
            <a:prstTxWarp prst="textPlain"/>
          </a:bodyPr>
          <a:lstStyle/>
          <a:p>
            <a:pPr lvl="0" algn="ctr"/>
            <a:r>
              <a:rPr b="1" i="0">
                <a:ln>
                  <a:noFill/>
                </a:ln>
                <a:solidFill>
                  <a:schemeClr val="accent3"/>
                </a:solidFill>
                <a:latin typeface="Yeseva One"/>
              </a:rPr>
              <a:t>01</a:t>
            </a:r>
          </a:p>
        </p:txBody>
      </p:sp>
      <p:sp>
        <p:nvSpPr>
          <p:cNvPr id="490" name="Google Shape;490;p21"/>
          <p:cNvSpPr txBox="1"/>
          <p:nvPr>
            <p:ph idx="1" type="body"/>
          </p:nvPr>
        </p:nvSpPr>
        <p:spPr>
          <a:xfrm>
            <a:off x="1096750" y="4089075"/>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 Let’s dive in and get to know some interesting facts about animals!</a:t>
            </a:r>
            <a:endParaRPr/>
          </a:p>
        </p:txBody>
      </p:sp>
      <p:sp>
        <p:nvSpPr>
          <p:cNvPr id="491" name="Google Shape;491;p21"/>
          <p:cNvSpPr txBox="1"/>
          <p:nvPr>
            <p:ph type="title"/>
          </p:nvPr>
        </p:nvSpPr>
        <p:spPr>
          <a:xfrm>
            <a:off x="1096750" y="2005425"/>
            <a:ext cx="7389300" cy="2066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22"/>
          <p:cNvSpPr txBox="1"/>
          <p:nvPr>
            <p:ph type="title"/>
          </p:nvPr>
        </p:nvSpPr>
        <p:spPr>
          <a:xfrm>
            <a:off x="1291250" y="1454050"/>
            <a:ext cx="95895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497" name="Google Shape;497;p22"/>
          <p:cNvSpPr txBox="1"/>
          <p:nvPr>
            <p:ph idx="1" type="body"/>
          </p:nvPr>
        </p:nvSpPr>
        <p:spPr>
          <a:xfrm>
            <a:off x="2199000" y="2966525"/>
            <a:ext cx="7794000" cy="2716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 that elephants can sense storms?</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Elephants may be able to detect a thunderstorm from hundreds of miles away, and will head towards it, looking for water.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grpSp>
        <p:nvGrpSpPr>
          <p:cNvPr id="502" name="Google Shape;502;p23"/>
          <p:cNvGrpSpPr/>
          <p:nvPr/>
        </p:nvGrpSpPr>
        <p:grpSpPr>
          <a:xfrm>
            <a:off x="0" y="0"/>
            <a:ext cx="3914700" cy="6858000"/>
            <a:chOff x="0" y="0"/>
            <a:chExt cx="3914700" cy="6858000"/>
          </a:xfrm>
        </p:grpSpPr>
        <p:sp>
          <p:nvSpPr>
            <p:cNvPr id="503" name="Google Shape;503;p23"/>
            <p:cNvSpPr/>
            <p:nvPr/>
          </p:nvSpPr>
          <p:spPr>
            <a:xfrm>
              <a:off x="0" y="0"/>
              <a:ext cx="3914700" cy="68580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id="505" name="Google Shape;505;p23"/>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a:noFill/>
          </a:ln>
        </p:spPr>
      </p:pic>
      <p:sp>
        <p:nvSpPr>
          <p:cNvPr id="506" name="Google Shape;506;p23"/>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507" name="Google Shape;507;p23"/>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
        <p:nvSpPr>
          <p:cNvPr id="508" name="Google Shape;508;p23"/>
          <p:cNvSpPr/>
          <p:nvPr/>
        </p:nvSpPr>
        <p:spPr>
          <a:xfrm rot="5400000">
            <a:off x="638833" y="396572"/>
            <a:ext cx="1195509" cy="648389"/>
          </a:xfrm>
          <a:custGeom>
            <a:rect b="b" l="l" r="r" t="t"/>
            <a:pathLst>
              <a:path extrusionOk="0" h="785926" w="1449102">
                <a:moveTo>
                  <a:pt x="175981" y="9058"/>
                </a:moveTo>
                <a:cubicBezTo>
                  <a:pt x="-131582" y="-3181"/>
                  <a:pt x="51584" y="332175"/>
                  <a:pt x="79683" y="378504"/>
                </a:cubicBezTo>
                <a:cubicBezTo>
                  <a:pt x="192268" y="564175"/>
                  <a:pt x="271136" y="696459"/>
                  <a:pt x="492115" y="755771"/>
                </a:cubicBezTo>
                <a:cubicBezTo>
                  <a:pt x="713191" y="815140"/>
                  <a:pt x="965127" y="786937"/>
                  <a:pt x="1169915" y="670360"/>
                </a:cubicBezTo>
                <a:cubicBezTo>
                  <a:pt x="1326505" y="581225"/>
                  <a:pt x="1412136" y="306734"/>
                  <a:pt x="1439853" y="203425"/>
                </a:cubicBezTo>
                <a:cubicBezTo>
                  <a:pt x="1472143" y="83134"/>
                  <a:pt x="1424042" y="-7315"/>
                  <a:pt x="1229541" y="467"/>
                </a:cubicBezTo>
                <a:cubicBezTo>
                  <a:pt x="951221" y="11592"/>
                  <a:pt x="498307" y="21879"/>
                  <a:pt x="175981" y="90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3"/>
          <p:cNvSpPr/>
          <p:nvPr/>
        </p:nvSpPr>
        <p:spPr>
          <a:xfrm rot="5400000">
            <a:off x="1561238" y="488593"/>
            <a:ext cx="465122" cy="465106"/>
          </a:xfrm>
          <a:custGeom>
            <a:rect b="b" l="l" r="r" t="t"/>
            <a:pathLst>
              <a:path extrusionOk="0" h="563765" w="563784">
                <a:moveTo>
                  <a:pt x="0" y="281883"/>
                </a:moveTo>
                <a:cubicBezTo>
                  <a:pt x="0" y="126206"/>
                  <a:pt x="126206" y="0"/>
                  <a:pt x="281844" y="0"/>
                </a:cubicBezTo>
                <a:cubicBezTo>
                  <a:pt x="437578" y="0"/>
                  <a:pt x="563784" y="126206"/>
                  <a:pt x="563784" y="281883"/>
                </a:cubicBezTo>
                <a:cubicBezTo>
                  <a:pt x="563784" y="437559"/>
                  <a:pt x="437578" y="563766"/>
                  <a:pt x="281844" y="563766"/>
                </a:cubicBezTo>
                <a:cubicBezTo>
                  <a:pt x="126206" y="563766"/>
                  <a:pt x="0" y="437559"/>
                  <a:pt x="0" y="281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0" name="Google Shape;510;p23"/>
          <p:cNvGrpSpPr/>
          <p:nvPr/>
        </p:nvGrpSpPr>
        <p:grpSpPr>
          <a:xfrm rot="5400000">
            <a:off x="77924" y="25566"/>
            <a:ext cx="1346110" cy="1501974"/>
            <a:chOff x="6415621" y="443747"/>
            <a:chExt cx="1388458" cy="1549225"/>
          </a:xfrm>
        </p:grpSpPr>
        <p:sp>
          <p:nvSpPr>
            <p:cNvPr id="511" name="Google Shape;511;p23"/>
            <p:cNvSpPr/>
            <p:nvPr/>
          </p:nvSpPr>
          <p:spPr>
            <a:xfrm>
              <a:off x="6415621" y="443747"/>
              <a:ext cx="1388458" cy="1539461"/>
            </a:xfrm>
            <a:custGeom>
              <a:rect b="b" l="l" r="r" t="t"/>
              <a:pathLst>
                <a:path extrusionOk="0" h="1539461" w="1388458">
                  <a:moveTo>
                    <a:pt x="0" y="1534909"/>
                  </a:moveTo>
                  <a:lnTo>
                    <a:pt x="0" y="685193"/>
                  </a:lnTo>
                  <a:cubicBezTo>
                    <a:pt x="0" y="306773"/>
                    <a:pt x="310219" y="0"/>
                    <a:pt x="692896" y="0"/>
                  </a:cubicBezTo>
                  <a:lnTo>
                    <a:pt x="695563" y="0"/>
                  </a:lnTo>
                  <a:cubicBezTo>
                    <a:pt x="1078239" y="0"/>
                    <a:pt x="1388459" y="306773"/>
                    <a:pt x="1388459" y="685193"/>
                  </a:cubicBezTo>
                  <a:lnTo>
                    <a:pt x="1388459" y="153946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23"/>
            <p:cNvSpPr/>
            <p:nvPr/>
          </p:nvSpPr>
          <p:spPr>
            <a:xfrm>
              <a:off x="6462903" y="500981"/>
              <a:ext cx="1293894" cy="1484418"/>
            </a:xfrm>
            <a:custGeom>
              <a:rect b="b" l="l" r="r" t="t"/>
              <a:pathLst>
                <a:path extrusionOk="0" h="1484418" w="1293894">
                  <a:moveTo>
                    <a:pt x="0" y="1484419"/>
                  </a:moveTo>
                  <a:lnTo>
                    <a:pt x="0" y="658401"/>
                  </a:lnTo>
                  <a:cubicBezTo>
                    <a:pt x="0" y="294776"/>
                    <a:pt x="289093" y="0"/>
                    <a:pt x="645709" y="0"/>
                  </a:cubicBezTo>
                  <a:lnTo>
                    <a:pt x="648195" y="0"/>
                  </a:lnTo>
                  <a:cubicBezTo>
                    <a:pt x="1004801" y="0"/>
                    <a:pt x="1293895" y="294776"/>
                    <a:pt x="1293895" y="658401"/>
                  </a:cubicBezTo>
                  <a:lnTo>
                    <a:pt x="1293895" y="148220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23"/>
            <p:cNvSpPr/>
            <p:nvPr/>
          </p:nvSpPr>
          <p:spPr>
            <a:xfrm>
              <a:off x="6512994" y="560471"/>
              <a:ext cx="1193711" cy="1425319"/>
            </a:xfrm>
            <a:custGeom>
              <a:rect b="b" l="l" r="r" t="t"/>
              <a:pathLst>
                <a:path extrusionOk="0" h="1425319" w="1193711">
                  <a:moveTo>
                    <a:pt x="0" y="1425319"/>
                  </a:moveTo>
                  <a:lnTo>
                    <a:pt x="0" y="630553"/>
                  </a:lnTo>
                  <a:cubicBezTo>
                    <a:pt x="0" y="282308"/>
                    <a:pt x="266710" y="0"/>
                    <a:pt x="595713" y="0"/>
                  </a:cubicBezTo>
                  <a:lnTo>
                    <a:pt x="598008" y="0"/>
                  </a:lnTo>
                  <a:cubicBezTo>
                    <a:pt x="927002" y="0"/>
                    <a:pt x="1193712" y="282308"/>
                    <a:pt x="1193712" y="630553"/>
                  </a:cubicBezTo>
                  <a:lnTo>
                    <a:pt x="1193712" y="1422843"/>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23"/>
            <p:cNvSpPr/>
            <p:nvPr/>
          </p:nvSpPr>
          <p:spPr>
            <a:xfrm>
              <a:off x="6568315" y="612656"/>
              <a:ext cx="1083068" cy="1375325"/>
            </a:xfrm>
            <a:custGeom>
              <a:rect b="b" l="l" r="r" t="t"/>
              <a:pathLst>
                <a:path extrusionOk="0" h="1375325" w="1083068">
                  <a:moveTo>
                    <a:pt x="0" y="1375325"/>
                  </a:moveTo>
                  <a:lnTo>
                    <a:pt x="0" y="606124"/>
                  </a:lnTo>
                  <a:cubicBezTo>
                    <a:pt x="0" y="271370"/>
                    <a:pt x="241983" y="0"/>
                    <a:pt x="540496" y="0"/>
                  </a:cubicBezTo>
                  <a:lnTo>
                    <a:pt x="542573" y="0"/>
                  </a:lnTo>
                  <a:cubicBezTo>
                    <a:pt x="841086" y="0"/>
                    <a:pt x="1083069" y="271370"/>
                    <a:pt x="1083069" y="606124"/>
                  </a:cubicBezTo>
                  <a:lnTo>
                    <a:pt x="1083069" y="1365619"/>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3"/>
            <p:cNvSpPr/>
            <p:nvPr/>
          </p:nvSpPr>
          <p:spPr>
            <a:xfrm>
              <a:off x="6619455" y="667972"/>
              <a:ext cx="980789" cy="1325000"/>
            </a:xfrm>
            <a:custGeom>
              <a:rect b="b" l="l" r="r" t="t"/>
              <a:pathLst>
                <a:path extrusionOk="0" h="1325000" w="980789">
                  <a:moveTo>
                    <a:pt x="0" y="1325001"/>
                  </a:moveTo>
                  <a:lnTo>
                    <a:pt x="0" y="580232"/>
                  </a:lnTo>
                  <a:cubicBezTo>
                    <a:pt x="0" y="259776"/>
                    <a:pt x="219132" y="0"/>
                    <a:pt x="489452" y="0"/>
                  </a:cubicBezTo>
                  <a:lnTo>
                    <a:pt x="491337" y="0"/>
                  </a:lnTo>
                  <a:cubicBezTo>
                    <a:pt x="761657" y="0"/>
                    <a:pt x="980790" y="259776"/>
                    <a:pt x="980790" y="580232"/>
                  </a:cubicBezTo>
                  <a:lnTo>
                    <a:pt x="980790" y="1312552"/>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3"/>
            <p:cNvSpPr/>
            <p:nvPr/>
          </p:nvSpPr>
          <p:spPr>
            <a:xfrm>
              <a:off x="6673729" y="722243"/>
              <a:ext cx="872242" cy="1265728"/>
            </a:xfrm>
            <a:custGeom>
              <a:rect b="b" l="l" r="r" t="t"/>
              <a:pathLst>
                <a:path extrusionOk="0" h="1265728" w="872242">
                  <a:moveTo>
                    <a:pt x="0" y="1265729"/>
                  </a:moveTo>
                  <a:lnTo>
                    <a:pt x="0" y="554821"/>
                  </a:lnTo>
                  <a:cubicBezTo>
                    <a:pt x="0" y="248401"/>
                    <a:pt x="194882" y="0"/>
                    <a:pt x="435283" y="0"/>
                  </a:cubicBezTo>
                  <a:lnTo>
                    <a:pt x="436959" y="0"/>
                  </a:lnTo>
                  <a:cubicBezTo>
                    <a:pt x="677361" y="0"/>
                    <a:pt x="872243" y="248401"/>
                    <a:pt x="872243" y="554821"/>
                  </a:cubicBezTo>
                  <a:lnTo>
                    <a:pt x="872243" y="125947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23"/>
            <p:cNvSpPr/>
            <p:nvPr/>
          </p:nvSpPr>
          <p:spPr>
            <a:xfrm>
              <a:off x="6732203" y="784864"/>
              <a:ext cx="755294" cy="1202497"/>
            </a:xfrm>
            <a:custGeom>
              <a:rect b="b" l="l" r="r" t="t"/>
              <a:pathLst>
                <a:path extrusionOk="0" h="1202497" w="755294">
                  <a:moveTo>
                    <a:pt x="0" y="1202498"/>
                  </a:moveTo>
                  <a:lnTo>
                    <a:pt x="0" y="525509"/>
                  </a:lnTo>
                  <a:cubicBezTo>
                    <a:pt x="0" y="235282"/>
                    <a:pt x="168754" y="0"/>
                    <a:pt x="376923" y="0"/>
                  </a:cubicBezTo>
                  <a:lnTo>
                    <a:pt x="378371" y="0"/>
                  </a:lnTo>
                  <a:cubicBezTo>
                    <a:pt x="586540" y="0"/>
                    <a:pt x="755294" y="235282"/>
                    <a:pt x="755294" y="525509"/>
                  </a:cubicBezTo>
                  <a:lnTo>
                    <a:pt x="755294" y="1196411"/>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23"/>
            <p:cNvSpPr/>
            <p:nvPr/>
          </p:nvSpPr>
          <p:spPr>
            <a:xfrm>
              <a:off x="6779171" y="840181"/>
              <a:ext cx="666583" cy="1144400"/>
            </a:xfrm>
            <a:custGeom>
              <a:rect b="b" l="l" r="r" t="t"/>
              <a:pathLst>
                <a:path extrusionOk="0" h="1144400" w="666583">
                  <a:moveTo>
                    <a:pt x="0" y="1144400"/>
                  </a:moveTo>
                  <a:lnTo>
                    <a:pt x="0" y="499605"/>
                  </a:lnTo>
                  <a:cubicBezTo>
                    <a:pt x="0" y="223685"/>
                    <a:pt x="147771" y="0"/>
                    <a:pt x="330041" y="0"/>
                  </a:cubicBezTo>
                  <a:lnTo>
                    <a:pt x="331318" y="0"/>
                  </a:lnTo>
                  <a:cubicBezTo>
                    <a:pt x="513598" y="0"/>
                    <a:pt x="648910" y="186861"/>
                    <a:pt x="661359" y="499605"/>
                  </a:cubicBezTo>
                  <a:cubicBezTo>
                    <a:pt x="673113" y="794785"/>
                    <a:pt x="661359" y="1134618"/>
                    <a:pt x="661359" y="113461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23"/>
            <p:cNvSpPr/>
            <p:nvPr/>
          </p:nvSpPr>
          <p:spPr>
            <a:xfrm>
              <a:off x="6826131" y="904889"/>
              <a:ext cx="570102" cy="1080568"/>
            </a:xfrm>
            <a:custGeom>
              <a:rect b="b" l="l" r="r" t="t"/>
              <a:pathLst>
                <a:path extrusionOk="0" h="1080568" w="570102">
                  <a:moveTo>
                    <a:pt x="8" y="1080568"/>
                  </a:moveTo>
                  <a:cubicBezTo>
                    <a:pt x="8" y="1080568"/>
                    <a:pt x="1208" y="748574"/>
                    <a:pt x="8" y="469321"/>
                  </a:cubicBezTo>
                  <a:cubicBezTo>
                    <a:pt x="-1240" y="181037"/>
                    <a:pt x="141321" y="0"/>
                    <a:pt x="283176" y="0"/>
                  </a:cubicBezTo>
                  <a:cubicBezTo>
                    <a:pt x="425032" y="0"/>
                    <a:pt x="560802" y="161873"/>
                    <a:pt x="567431" y="469321"/>
                  </a:cubicBezTo>
                  <a:cubicBezTo>
                    <a:pt x="573441" y="747717"/>
                    <a:pt x="567431" y="1076968"/>
                    <a:pt x="567431" y="1076968"/>
                  </a:cubicBez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3"/>
            <p:cNvSpPr/>
            <p:nvPr/>
          </p:nvSpPr>
          <p:spPr>
            <a:xfrm>
              <a:off x="6881393" y="973667"/>
              <a:ext cx="456517" cy="1015038"/>
            </a:xfrm>
            <a:custGeom>
              <a:rect b="b" l="l" r="r" t="t"/>
              <a:pathLst>
                <a:path extrusionOk="0" h="1015038" w="456517">
                  <a:moveTo>
                    <a:pt x="1105" y="1015038"/>
                  </a:moveTo>
                  <a:cubicBezTo>
                    <a:pt x="1105" y="1015038"/>
                    <a:pt x="-1381" y="697161"/>
                    <a:pt x="1105" y="437176"/>
                  </a:cubicBezTo>
                  <a:cubicBezTo>
                    <a:pt x="3819" y="153007"/>
                    <a:pt x="79810" y="-4594"/>
                    <a:pt x="228019" y="102"/>
                  </a:cubicBezTo>
                  <a:cubicBezTo>
                    <a:pt x="381448" y="4969"/>
                    <a:pt x="458991" y="144006"/>
                    <a:pt x="456457" y="455921"/>
                  </a:cubicBezTo>
                  <a:lnTo>
                    <a:pt x="455819" y="1008485"/>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3"/>
            <p:cNvSpPr/>
            <p:nvPr/>
          </p:nvSpPr>
          <p:spPr>
            <a:xfrm>
              <a:off x="6936771" y="1043623"/>
              <a:ext cx="346166" cy="942672"/>
            </a:xfrm>
            <a:custGeom>
              <a:rect b="b" l="l" r="r" t="t"/>
              <a:pathLst>
                <a:path extrusionOk="0" h="942672" w="346166">
                  <a:moveTo>
                    <a:pt x="0" y="942672"/>
                  </a:moveTo>
                  <a:lnTo>
                    <a:pt x="0" y="404415"/>
                  </a:lnTo>
                  <a:cubicBezTo>
                    <a:pt x="0" y="181101"/>
                    <a:pt x="39233" y="3984"/>
                    <a:pt x="172745" y="78"/>
                  </a:cubicBezTo>
                  <a:cubicBezTo>
                    <a:pt x="324945" y="-4370"/>
                    <a:pt x="346167" y="181101"/>
                    <a:pt x="346167" y="404415"/>
                  </a:cubicBezTo>
                  <a:lnTo>
                    <a:pt x="346167" y="934386"/>
                  </a:lnTo>
                </a:path>
              </a:pathLst>
            </a:cu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grpSp>
        <p:nvGrpSpPr>
          <p:cNvPr id="526" name="Google Shape;526;p24"/>
          <p:cNvGrpSpPr/>
          <p:nvPr/>
        </p:nvGrpSpPr>
        <p:grpSpPr>
          <a:xfrm rot="10800000">
            <a:off x="2579167" y="951558"/>
            <a:ext cx="7033679" cy="4954892"/>
            <a:chOff x="621403" y="597265"/>
            <a:chExt cx="1588204" cy="1118814"/>
          </a:xfrm>
        </p:grpSpPr>
        <p:sp>
          <p:nvSpPr>
            <p:cNvPr id="527" name="Google Shape;527;p24"/>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 name="Google Shape;528;p24"/>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29" name="Google Shape;529;p24"/>
          <p:cNvSpPr txBox="1"/>
          <p:nvPr>
            <p:ph type="title"/>
          </p:nvPr>
        </p:nvSpPr>
        <p:spPr>
          <a:xfrm>
            <a:off x="1526625" y="1884875"/>
            <a:ext cx="9226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530" name="Google Shape;530;p24"/>
          <p:cNvSpPr txBox="1"/>
          <p:nvPr>
            <p:ph idx="1" type="subTitle"/>
          </p:nvPr>
        </p:nvSpPr>
        <p:spPr>
          <a:xfrm>
            <a:off x="2961175" y="5919475"/>
            <a:ext cx="90516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25"/>
          <p:cNvSpPr txBox="1"/>
          <p:nvPr>
            <p:ph type="title"/>
          </p:nvPr>
        </p:nvSpPr>
        <p:spPr>
          <a:xfrm>
            <a:off x="1607325" y="912563"/>
            <a:ext cx="90783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536" name="Google Shape;536;p25"/>
          <p:cNvSpPr txBox="1"/>
          <p:nvPr>
            <p:ph idx="2" type="body"/>
          </p:nvPr>
        </p:nvSpPr>
        <p:spPr>
          <a:xfrm>
            <a:off x="6417421" y="2113251"/>
            <a:ext cx="4268400" cy="3136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537" name="Google Shape;537;p25"/>
          <p:cNvSpPr txBox="1"/>
          <p:nvPr>
            <p:ph idx="1" type="body"/>
          </p:nvPr>
        </p:nvSpPr>
        <p:spPr>
          <a:xfrm>
            <a:off x="1607325" y="2125069"/>
            <a:ext cx="4268100" cy="3136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3B3F2F"/>
      </a:dk1>
      <a:lt1>
        <a:srgbClr val="F6F6E6"/>
      </a:lt1>
      <a:dk2>
        <a:srgbClr val="000000"/>
      </a:dk2>
      <a:lt2>
        <a:srgbClr val="EEEEEE"/>
      </a:lt2>
      <a:accent1>
        <a:srgbClr val="859C8C"/>
      </a:accent1>
      <a:accent2>
        <a:srgbClr val="484E32"/>
      </a:accent2>
      <a:accent3>
        <a:srgbClr val="D7D6C2"/>
      </a:accent3>
      <a:accent4>
        <a:srgbClr val="F6F6E6"/>
      </a:accent4>
      <a:accent5>
        <a:srgbClr val="000000"/>
      </a:accent5>
      <a:accent6>
        <a:srgbClr val="FFFFFF"/>
      </a:accent6>
      <a:hlink>
        <a:srgbClr val="3C42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