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6858000" cx="12192000"/>
  <p:notesSz cx="6858000" cy="9144000"/>
  <p:embeddedFontLst>
    <p:embeddedFont>
      <p:font typeface="Architects Daughter"/>
      <p:regular r:id="rId18"/>
    </p:embeddedFont>
    <p:embeddedFont>
      <p:font typeface="Amatic SC"/>
      <p:regular r:id="rId19"/>
      <p:bold r:id="rId20"/>
    </p:embeddedFont>
    <p:embeddedFont>
      <p:font typeface="Poppins"/>
      <p:regular r:id="rId21"/>
      <p:bold r:id="rId22"/>
      <p:italic r:id="rId23"/>
      <p:boldItalic r:id="rId24"/>
    </p:embeddedFont>
    <p:embeddedFont>
      <p:font typeface="Barlow Condensed"/>
      <p:regular r:id="rId25"/>
      <p:bold r:id="rId26"/>
      <p:italic r:id="rId27"/>
      <p:boldItalic r:id="rId28"/>
    </p:embeddedFont>
    <p:embeddedFont>
      <p:font typeface="Homemade Apple"/>
      <p:regular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25FCA13-A42C-4203-A352-1925D590DB86}">
  <a:tblStyle styleId="{C25FCA13-A42C-4203-A352-1925D590DB8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maticSC-bold.fntdata"/><Relationship Id="rId22" Type="http://schemas.openxmlformats.org/officeDocument/2006/relationships/font" Target="fonts/Poppins-bold.fntdata"/><Relationship Id="rId21" Type="http://schemas.openxmlformats.org/officeDocument/2006/relationships/font" Target="fonts/Poppins-regular.fntdata"/><Relationship Id="rId24" Type="http://schemas.openxmlformats.org/officeDocument/2006/relationships/font" Target="fonts/Poppins-boldItalic.fntdata"/><Relationship Id="rId23" Type="http://schemas.openxmlformats.org/officeDocument/2006/relationships/font" Target="fonts/Poppins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BarlowCondensed-bold.fntdata"/><Relationship Id="rId25" Type="http://schemas.openxmlformats.org/officeDocument/2006/relationships/font" Target="fonts/BarlowCondensed-regular.fntdata"/><Relationship Id="rId28" Type="http://schemas.openxmlformats.org/officeDocument/2006/relationships/font" Target="fonts/BarlowCondensed-boldItalic.fntdata"/><Relationship Id="rId27" Type="http://schemas.openxmlformats.org/officeDocument/2006/relationships/font" Target="fonts/BarlowCondensed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HomemadeApple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AmaticSC-regular.fntdata"/><Relationship Id="rId18" Type="http://schemas.openxmlformats.org/officeDocument/2006/relationships/font" Target="fonts/ArchitectsDaughter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82134c9ba9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82134c9ba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3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2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1">
  <p:cSld name="0082_Juana_Template_SlidesMania_1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/>
          <p:nvPr/>
        </p:nvSpPr>
        <p:spPr>
          <a:xfrm>
            <a:off x="1" y="6259301"/>
            <a:ext cx="12192000" cy="5986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" name="Google Shape;8;p2"/>
          <p:cNvGrpSpPr/>
          <p:nvPr/>
        </p:nvGrpSpPr>
        <p:grpSpPr>
          <a:xfrm>
            <a:off x="2516453" y="4873938"/>
            <a:ext cx="2101936" cy="1691844"/>
            <a:chOff x="866719" y="816175"/>
            <a:chExt cx="2101936" cy="1691844"/>
          </a:xfrm>
        </p:grpSpPr>
        <p:sp>
          <p:nvSpPr>
            <p:cNvPr id="9" name="Google Shape;9;p2"/>
            <p:cNvSpPr/>
            <p:nvPr/>
          </p:nvSpPr>
          <p:spPr>
            <a:xfrm flipH="1" rot="-667188">
              <a:off x="1014839" y="98078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0;p2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 flipH="1" rot="-667188">
              <a:off x="2413605" y="122897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465979" y="1756109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30627" y="195444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" name="Google Shape;16;p2"/>
            <p:cNvCxnSpPr>
              <a:stCxn id="15" idx="2"/>
            </p:cNvCxnSpPr>
            <p:nvPr/>
          </p:nvCxnSpPr>
          <p:spPr>
            <a:xfrm>
              <a:off x="1929040" y="2116430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7" name="Google Shape;17;p2"/>
            <p:cNvSpPr/>
            <p:nvPr/>
          </p:nvSpPr>
          <p:spPr>
            <a:xfrm>
              <a:off x="2433826" y="208046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55177" y="205151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" name="Google Shape;19;p2"/>
            <p:cNvCxnSpPr/>
            <p:nvPr/>
          </p:nvCxnSpPr>
          <p:spPr>
            <a:xfrm flipH="1" rot="10800000">
              <a:off x="2586590" y="184081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" name="Google Shape;20;p2"/>
            <p:cNvCxnSpPr/>
            <p:nvPr/>
          </p:nvCxnSpPr>
          <p:spPr>
            <a:xfrm flipH="1" rot="10800000">
              <a:off x="2738990" y="207735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3" name="Google Shape;23;p2"/>
          <p:cNvGrpSpPr/>
          <p:nvPr/>
        </p:nvGrpSpPr>
        <p:grpSpPr>
          <a:xfrm>
            <a:off x="4927083" y="4875615"/>
            <a:ext cx="2101936" cy="1691844"/>
            <a:chOff x="-42087" y="1544333"/>
            <a:chExt cx="2101936" cy="1691844"/>
          </a:xfrm>
        </p:grpSpPr>
        <p:sp>
          <p:nvSpPr>
            <p:cNvPr id="24" name="Google Shape;24;p2"/>
            <p:cNvSpPr/>
            <p:nvPr/>
          </p:nvSpPr>
          <p:spPr>
            <a:xfrm flipH="1" rot="-667188">
              <a:off x="106033" y="1708944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cap="flat" cmpd="sng" w="12700">
              <a:solidFill>
                <a:srgbClr val="9A9B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rot="667188">
              <a:off x="244049" y="1964003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flipH="1" rot="-667188">
              <a:off x="1504799" y="1957128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57173" y="2484267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60490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270609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21821" y="2682604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1" name="Google Shape;31;p2"/>
            <p:cNvCxnSpPr>
              <a:stCxn id="30" idx="2"/>
            </p:cNvCxnSpPr>
            <p:nvPr/>
          </p:nvCxnSpPr>
          <p:spPr>
            <a:xfrm>
              <a:off x="1020234" y="2844588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2" name="Google Shape;32;p2"/>
            <p:cNvSpPr/>
            <p:nvPr/>
          </p:nvSpPr>
          <p:spPr>
            <a:xfrm>
              <a:off x="1525020" y="2808621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46371" y="2779674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" name="Google Shape;34;p2"/>
            <p:cNvCxnSpPr/>
            <p:nvPr/>
          </p:nvCxnSpPr>
          <p:spPr>
            <a:xfrm flipH="1" rot="10800000">
              <a:off x="1677784" y="256897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5" name="Google Shape;35;p2"/>
            <p:cNvCxnSpPr/>
            <p:nvPr/>
          </p:nvCxnSpPr>
          <p:spPr>
            <a:xfrm flipH="1" rot="10800000">
              <a:off x="1830184" y="280550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" name="Google Shape;36;p2"/>
            <p:cNvCxnSpPr/>
            <p:nvPr/>
          </p:nvCxnSpPr>
          <p:spPr>
            <a:xfrm rot="10800000">
              <a:off x="-42087" y="2528684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7" name="Google Shape;37;p2"/>
            <p:cNvCxnSpPr/>
            <p:nvPr/>
          </p:nvCxnSpPr>
          <p:spPr>
            <a:xfrm rot="10800000">
              <a:off x="21824" y="2765217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8" name="Google Shape;38;p2"/>
            <p:cNvSpPr/>
            <p:nvPr/>
          </p:nvSpPr>
          <p:spPr>
            <a:xfrm>
              <a:off x="795019" y="1944020"/>
              <a:ext cx="475590" cy="435796"/>
            </a:xfrm>
            <a:custGeom>
              <a:rect b="b" l="l" r="r" t="t"/>
              <a:pathLst>
                <a:path extrusionOk="0" h="435796" w="650738">
                  <a:moveTo>
                    <a:pt x="166509" y="15433"/>
                  </a:moveTo>
                  <a:lnTo>
                    <a:pt x="160984" y="77658"/>
                  </a:lnTo>
                  <a:cubicBezTo>
                    <a:pt x="143759" y="233520"/>
                    <a:pt x="114590" y="335995"/>
                    <a:pt x="81505" y="335995"/>
                  </a:cubicBezTo>
                  <a:cubicBezTo>
                    <a:pt x="48421" y="335995"/>
                    <a:pt x="19251" y="233520"/>
                    <a:pt x="2027" y="77658"/>
                  </a:cubicBezTo>
                  <a:lnTo>
                    <a:pt x="0" y="54829"/>
                  </a:lnTo>
                  <a:lnTo>
                    <a:pt x="102604" y="25953"/>
                  </a:lnTo>
                  <a:close/>
                  <a:moveTo>
                    <a:pt x="482769" y="8813"/>
                  </a:moveTo>
                  <a:lnTo>
                    <a:pt x="485994" y="9016"/>
                  </a:lnTo>
                  <a:cubicBezTo>
                    <a:pt x="532428" y="14941"/>
                    <a:pt x="577489" y="23698"/>
                    <a:pt x="620813" y="35029"/>
                  </a:cubicBezTo>
                  <a:lnTo>
                    <a:pt x="650738" y="45001"/>
                  </a:lnTo>
                  <a:lnTo>
                    <a:pt x="647839" y="77658"/>
                  </a:lnTo>
                  <a:cubicBezTo>
                    <a:pt x="630614" y="233520"/>
                    <a:pt x="601445" y="335995"/>
                    <a:pt x="568360" y="335995"/>
                  </a:cubicBezTo>
                  <a:cubicBezTo>
                    <a:pt x="535276" y="335995"/>
                    <a:pt x="506106" y="233520"/>
                    <a:pt x="488882" y="77658"/>
                  </a:cubicBezTo>
                  <a:close/>
                  <a:moveTo>
                    <a:pt x="342932" y="0"/>
                  </a:moveTo>
                  <a:lnTo>
                    <a:pt x="416896" y="4662"/>
                  </a:lnTo>
                  <a:lnTo>
                    <a:pt x="413176" y="77928"/>
                  </a:lnTo>
                  <a:cubicBezTo>
                    <a:pt x="398625" y="288232"/>
                    <a:pt x="364561" y="435796"/>
                    <a:pt x="324860" y="435796"/>
                  </a:cubicBezTo>
                  <a:cubicBezTo>
                    <a:pt x="285159" y="435796"/>
                    <a:pt x="251095" y="288232"/>
                    <a:pt x="236545" y="77928"/>
                  </a:cubicBezTo>
                  <a:lnTo>
                    <a:pt x="232890" y="5947"/>
                  </a:lnTo>
                  <a:close/>
                </a:path>
              </a:pathLst>
            </a:cu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9947477" y="4932230"/>
            <a:ext cx="2101936" cy="1691844"/>
            <a:chOff x="2099255" y="-62804"/>
            <a:chExt cx="2101936" cy="1691844"/>
          </a:xfrm>
        </p:grpSpPr>
        <p:sp>
          <p:nvSpPr>
            <p:cNvPr id="40" name="Google Shape;40;p2"/>
            <p:cNvSpPr/>
            <p:nvPr/>
          </p:nvSpPr>
          <p:spPr>
            <a:xfrm flipH="1" rot="-667188">
              <a:off x="2247375" y="101807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063163" y="1075467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" name="Google Shape;43;p2"/>
            <p:cNvCxnSpPr>
              <a:stCxn id="42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4" name="Google Shape;44;p2"/>
            <p:cNvSpPr/>
            <p:nvPr/>
          </p:nvSpPr>
          <p:spPr>
            <a:xfrm>
              <a:off x="3656530" y="1191652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287713" y="1172537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6" name="Google Shape;46;p2"/>
            <p:cNvCxnSpPr/>
            <p:nvPr/>
          </p:nvCxnSpPr>
          <p:spPr>
            <a:xfrm flipH="1" rot="10800000">
              <a:off x="3819126" y="961839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7" name="Google Shape;47;p2"/>
            <p:cNvCxnSpPr/>
            <p:nvPr/>
          </p:nvCxnSpPr>
          <p:spPr>
            <a:xfrm flipH="1" rot="10800000">
              <a:off x="3971526" y="1198372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8" name="Google Shape;48;p2"/>
            <p:cNvSpPr/>
            <p:nvPr/>
          </p:nvSpPr>
          <p:spPr>
            <a:xfrm flipH="1" rot="-667188">
              <a:off x="3464025" y="241415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26120" y="360844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 flipH="1" rot="-667188">
              <a:off x="3636686" y="31333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667188">
              <a:off x="2319255" y="269568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 rot="667188">
              <a:off x="2400955" y="358021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3" name="Google Shape;53;p2"/>
            <p:cNvCxnSpPr/>
            <p:nvPr/>
          </p:nvCxnSpPr>
          <p:spPr>
            <a:xfrm rot="10800000">
              <a:off x="2099255" y="921547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4" name="Google Shape;54;p2"/>
            <p:cNvCxnSpPr/>
            <p:nvPr/>
          </p:nvCxnSpPr>
          <p:spPr>
            <a:xfrm rot="10800000">
              <a:off x="2163166" y="1158080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5" name="Google Shape;55;p2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 rot="-1655801">
              <a:off x="3484538" y="279294"/>
              <a:ext cx="424597" cy="827991"/>
            </a:xfrm>
            <a:custGeom>
              <a:rect b="b" l="l" r="r" t="t"/>
              <a:pathLst>
                <a:path extrusionOk="0" h="793698" w="429921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133081" y="4863339"/>
            <a:ext cx="2101936" cy="1691844"/>
            <a:chOff x="6607932" y="2192100"/>
            <a:chExt cx="2101936" cy="1691844"/>
          </a:xfrm>
        </p:grpSpPr>
        <p:sp>
          <p:nvSpPr>
            <p:cNvPr id="58" name="Google Shape;58;p2"/>
            <p:cNvSpPr/>
            <p:nvPr/>
          </p:nvSpPr>
          <p:spPr>
            <a:xfrm flipH="1" rot="-667188">
              <a:off x="6756052" y="2356711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920628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571840" y="3330371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1" name="Google Shape;61;p2"/>
            <p:cNvCxnSpPr>
              <a:stCxn id="60" idx="2"/>
            </p:cNvCxnSpPr>
            <p:nvPr/>
          </p:nvCxnSpPr>
          <p:spPr>
            <a:xfrm>
              <a:off x="7670253" y="3492355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2" name="Google Shape;62;p2"/>
            <p:cNvSpPr/>
            <p:nvPr/>
          </p:nvSpPr>
          <p:spPr>
            <a:xfrm>
              <a:off x="8175039" y="3456388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796390" y="3427441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4" name="Google Shape;64;p2"/>
            <p:cNvCxnSpPr/>
            <p:nvPr/>
          </p:nvCxnSpPr>
          <p:spPr>
            <a:xfrm flipH="1" rot="10800000">
              <a:off x="8327803" y="3216743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5" name="Google Shape;65;p2"/>
            <p:cNvCxnSpPr/>
            <p:nvPr/>
          </p:nvCxnSpPr>
          <p:spPr>
            <a:xfrm flipH="1" rot="10800000">
              <a:off x="8480203" y="3453276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6" name="Google Shape;66;p2"/>
            <p:cNvSpPr/>
            <p:nvPr/>
          </p:nvSpPr>
          <p:spPr>
            <a:xfrm>
              <a:off x="6834797" y="2615748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 flipH="1" rot="-667188">
              <a:off x="8145363" y="2578066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7E5B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 rot="667188">
              <a:off x="6827932" y="2524472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 rot="667188">
              <a:off x="6909632" y="2612925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0" name="Google Shape;70;p2"/>
            <p:cNvCxnSpPr/>
            <p:nvPr/>
          </p:nvCxnSpPr>
          <p:spPr>
            <a:xfrm rot="10800000">
              <a:off x="6607932" y="3176451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" name="Google Shape;71;p2"/>
            <p:cNvCxnSpPr/>
            <p:nvPr/>
          </p:nvCxnSpPr>
          <p:spPr>
            <a:xfrm rot="10800000">
              <a:off x="6671843" y="3412984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72" name="Google Shape;72;p2"/>
            <p:cNvSpPr/>
            <p:nvPr/>
          </p:nvSpPr>
          <p:spPr>
            <a:xfrm>
              <a:off x="7310509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7479862" y="4886314"/>
            <a:ext cx="2101936" cy="1691844"/>
            <a:chOff x="4564069" y="-62804"/>
            <a:chExt cx="2101936" cy="1691844"/>
          </a:xfrm>
        </p:grpSpPr>
        <p:sp>
          <p:nvSpPr>
            <p:cNvPr id="74" name="Google Shape;74;p2"/>
            <p:cNvSpPr/>
            <p:nvPr/>
          </p:nvSpPr>
          <p:spPr>
            <a:xfrm flipH="1" rot="-667188">
              <a:off x="4712189" y="101807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" name="Google Shape;75;p2"/>
            <p:cNvGrpSpPr/>
            <p:nvPr/>
          </p:nvGrpSpPr>
          <p:grpSpPr>
            <a:xfrm>
              <a:off x="4564069" y="320346"/>
              <a:ext cx="2101936" cy="1155147"/>
              <a:chOff x="4564069" y="320346"/>
              <a:chExt cx="2101936" cy="1155147"/>
            </a:xfrm>
          </p:grpSpPr>
          <p:sp>
            <p:nvSpPr>
              <p:cNvPr id="76" name="Google Shape;76;p2"/>
              <p:cNvSpPr/>
              <p:nvPr/>
            </p:nvSpPr>
            <p:spPr>
              <a:xfrm rot="667188">
                <a:off x="4850205" y="356866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 flipH="1" rot="-667188">
                <a:off x="6110955" y="349991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5163329" y="877130"/>
                <a:ext cx="937406" cy="436002"/>
              </a:xfrm>
              <a:custGeom>
                <a:rect b="b" l="l" r="r" t="t"/>
                <a:pathLst>
                  <a:path extrusionOk="0" h="436002" w="937406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5266646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5876765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5527977" y="1075467"/>
                <a:ext cx="204995" cy="162000"/>
              </a:xfrm>
              <a:custGeom>
                <a:rect b="b" l="l" r="r" t="t"/>
                <a:pathLst>
                  <a:path extrusionOk="0" h="373888" w="473121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2" name="Google Shape;82;p2"/>
              <p:cNvCxnSpPr>
                <a:stCxn id="81" idx="2"/>
              </p:cNvCxnSpPr>
              <p:nvPr/>
            </p:nvCxnSpPr>
            <p:spPr>
              <a:xfrm>
                <a:off x="5626390" y="1237451"/>
                <a:ext cx="4200" cy="756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83" name="Google Shape;83;p2"/>
              <p:cNvSpPr/>
              <p:nvPr/>
            </p:nvSpPr>
            <p:spPr>
              <a:xfrm>
                <a:off x="6131176" y="1201484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4752527" y="1172537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 rot="4919238">
                <a:off x="6119678" y="841822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5380936" y="335509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7" name="Google Shape;87;p2"/>
              <p:cNvCxnSpPr/>
              <p:nvPr/>
            </p:nvCxnSpPr>
            <p:spPr>
              <a:xfrm flipH="1" rot="10800000">
                <a:off x="6283940" y="961839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8" name="Google Shape;88;p2"/>
              <p:cNvCxnSpPr/>
              <p:nvPr/>
            </p:nvCxnSpPr>
            <p:spPr>
              <a:xfrm flipH="1" rot="10800000">
                <a:off x="6436340" y="1198372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89" name="Google Shape;89;p2"/>
              <p:cNvSpPr/>
              <p:nvPr/>
            </p:nvSpPr>
            <p:spPr>
              <a:xfrm rot="-4953170">
                <a:off x="4706195" y="898076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90" name="Google Shape;90;p2"/>
              <p:cNvCxnSpPr/>
              <p:nvPr/>
            </p:nvCxnSpPr>
            <p:spPr>
              <a:xfrm rot="10800000">
                <a:off x="4564069" y="921547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1" name="Google Shape;91;p2"/>
              <p:cNvCxnSpPr/>
              <p:nvPr/>
            </p:nvCxnSpPr>
            <p:spPr>
              <a:xfrm rot="10800000">
                <a:off x="4627980" y="1158080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92" name="Google Shape;92;p2"/>
          <p:cNvSpPr txBox="1"/>
          <p:nvPr/>
        </p:nvSpPr>
        <p:spPr>
          <a:xfrm rot="5400000">
            <a:off x="-679350" y="5665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4">
  <p:cSld name="0082_Juana_Template_SlidesMania_4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1"/>
          <p:cNvSpPr/>
          <p:nvPr/>
        </p:nvSpPr>
        <p:spPr>
          <a:xfrm>
            <a:off x="108626" y="1036009"/>
            <a:ext cx="11946193" cy="56829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>
            <a:off x="788742" y="89875"/>
            <a:ext cx="1432216" cy="1152786"/>
            <a:chOff x="866719" y="816175"/>
            <a:chExt cx="2101936" cy="1691844"/>
          </a:xfrm>
        </p:grpSpPr>
        <p:sp>
          <p:nvSpPr>
            <p:cNvPr id="448" name="Google Shape;448;p11"/>
            <p:cNvSpPr/>
            <p:nvPr/>
          </p:nvSpPr>
          <p:spPr>
            <a:xfrm flipH="1" rot="-667188">
              <a:off x="1014839" y="98078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 flipH="1" rot="-667188">
              <a:off x="2413605" y="122897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465979" y="1756109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830627" y="195444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55" name="Google Shape;455;p11"/>
            <p:cNvCxnSpPr>
              <a:stCxn id="454" idx="2"/>
            </p:cNvCxnSpPr>
            <p:nvPr/>
          </p:nvCxnSpPr>
          <p:spPr>
            <a:xfrm>
              <a:off x="1929040" y="2116430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56" name="Google Shape;456;p11"/>
            <p:cNvSpPr/>
            <p:nvPr/>
          </p:nvSpPr>
          <p:spPr>
            <a:xfrm>
              <a:off x="2433826" y="208046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055177" y="205151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58" name="Google Shape;458;p11"/>
            <p:cNvCxnSpPr/>
            <p:nvPr/>
          </p:nvCxnSpPr>
          <p:spPr>
            <a:xfrm flipH="1" rot="10800000">
              <a:off x="2586590" y="184081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9" name="Google Shape;459;p11"/>
            <p:cNvCxnSpPr/>
            <p:nvPr/>
          </p:nvCxnSpPr>
          <p:spPr>
            <a:xfrm flipH="1" rot="10800000">
              <a:off x="2738990" y="207735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0" name="Google Shape;460;p11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1" name="Google Shape;461;p11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462" name="Google Shape;462;p11"/>
          <p:cNvGrpSpPr/>
          <p:nvPr/>
        </p:nvGrpSpPr>
        <p:grpSpPr>
          <a:xfrm>
            <a:off x="7050676" y="90049"/>
            <a:ext cx="1432216" cy="1152786"/>
            <a:chOff x="-42087" y="1544333"/>
            <a:chExt cx="2101936" cy="1691844"/>
          </a:xfrm>
        </p:grpSpPr>
        <p:sp>
          <p:nvSpPr>
            <p:cNvPr id="463" name="Google Shape;463;p11"/>
            <p:cNvSpPr/>
            <p:nvPr/>
          </p:nvSpPr>
          <p:spPr>
            <a:xfrm flipH="1" rot="-667188">
              <a:off x="106033" y="1708944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cap="flat" cmpd="sng" w="12700">
              <a:solidFill>
                <a:srgbClr val="9A9B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 rot="667188">
              <a:off x="244049" y="1964003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 flipH="1" rot="-667188">
              <a:off x="1504799" y="1957128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557173" y="2484267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60490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270609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921821" y="2682604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70" name="Google Shape;470;p11"/>
            <p:cNvCxnSpPr>
              <a:stCxn id="469" idx="2"/>
            </p:cNvCxnSpPr>
            <p:nvPr/>
          </p:nvCxnSpPr>
          <p:spPr>
            <a:xfrm>
              <a:off x="1020234" y="2844588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71" name="Google Shape;471;p11"/>
            <p:cNvSpPr/>
            <p:nvPr/>
          </p:nvSpPr>
          <p:spPr>
            <a:xfrm>
              <a:off x="1525020" y="2808621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146371" y="2779674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73" name="Google Shape;473;p11"/>
            <p:cNvCxnSpPr/>
            <p:nvPr/>
          </p:nvCxnSpPr>
          <p:spPr>
            <a:xfrm flipH="1" rot="10800000">
              <a:off x="1677784" y="256897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74" name="Google Shape;474;p11"/>
            <p:cNvCxnSpPr/>
            <p:nvPr/>
          </p:nvCxnSpPr>
          <p:spPr>
            <a:xfrm flipH="1" rot="10800000">
              <a:off x="1830184" y="280550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75" name="Google Shape;475;p11"/>
            <p:cNvCxnSpPr/>
            <p:nvPr/>
          </p:nvCxnSpPr>
          <p:spPr>
            <a:xfrm rot="10800000">
              <a:off x="-42087" y="2528684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76" name="Google Shape;476;p11"/>
            <p:cNvCxnSpPr/>
            <p:nvPr/>
          </p:nvCxnSpPr>
          <p:spPr>
            <a:xfrm rot="10800000">
              <a:off x="21824" y="2765217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77" name="Google Shape;477;p11"/>
            <p:cNvSpPr/>
            <p:nvPr/>
          </p:nvSpPr>
          <p:spPr>
            <a:xfrm>
              <a:off x="795019" y="1944020"/>
              <a:ext cx="475590" cy="435796"/>
            </a:xfrm>
            <a:custGeom>
              <a:rect b="b" l="l" r="r" t="t"/>
              <a:pathLst>
                <a:path extrusionOk="0" h="435796" w="650738">
                  <a:moveTo>
                    <a:pt x="166509" y="15433"/>
                  </a:moveTo>
                  <a:lnTo>
                    <a:pt x="160984" y="77658"/>
                  </a:lnTo>
                  <a:cubicBezTo>
                    <a:pt x="143759" y="233520"/>
                    <a:pt x="114590" y="335995"/>
                    <a:pt x="81505" y="335995"/>
                  </a:cubicBezTo>
                  <a:cubicBezTo>
                    <a:pt x="48421" y="335995"/>
                    <a:pt x="19251" y="233520"/>
                    <a:pt x="2027" y="77658"/>
                  </a:cubicBezTo>
                  <a:lnTo>
                    <a:pt x="0" y="54829"/>
                  </a:lnTo>
                  <a:lnTo>
                    <a:pt x="102604" y="25953"/>
                  </a:lnTo>
                  <a:close/>
                  <a:moveTo>
                    <a:pt x="482769" y="8813"/>
                  </a:moveTo>
                  <a:lnTo>
                    <a:pt x="485994" y="9016"/>
                  </a:lnTo>
                  <a:cubicBezTo>
                    <a:pt x="532428" y="14941"/>
                    <a:pt x="577489" y="23698"/>
                    <a:pt x="620813" y="35029"/>
                  </a:cubicBezTo>
                  <a:lnTo>
                    <a:pt x="650738" y="45001"/>
                  </a:lnTo>
                  <a:lnTo>
                    <a:pt x="647839" y="77658"/>
                  </a:lnTo>
                  <a:cubicBezTo>
                    <a:pt x="630614" y="233520"/>
                    <a:pt x="601445" y="335995"/>
                    <a:pt x="568360" y="335995"/>
                  </a:cubicBezTo>
                  <a:cubicBezTo>
                    <a:pt x="535276" y="335995"/>
                    <a:pt x="506106" y="233520"/>
                    <a:pt x="488882" y="77658"/>
                  </a:cubicBezTo>
                  <a:close/>
                  <a:moveTo>
                    <a:pt x="342932" y="0"/>
                  </a:moveTo>
                  <a:lnTo>
                    <a:pt x="416896" y="4662"/>
                  </a:lnTo>
                  <a:lnTo>
                    <a:pt x="413176" y="77928"/>
                  </a:lnTo>
                  <a:cubicBezTo>
                    <a:pt x="398625" y="288232"/>
                    <a:pt x="364561" y="435796"/>
                    <a:pt x="324860" y="435796"/>
                  </a:cubicBezTo>
                  <a:cubicBezTo>
                    <a:pt x="285159" y="435796"/>
                    <a:pt x="251095" y="288232"/>
                    <a:pt x="236545" y="77928"/>
                  </a:cubicBezTo>
                  <a:lnTo>
                    <a:pt x="232890" y="5947"/>
                  </a:lnTo>
                  <a:close/>
                </a:path>
              </a:pathLst>
            </a:cu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" name="Google Shape;478;p11"/>
          <p:cNvGrpSpPr/>
          <p:nvPr/>
        </p:nvGrpSpPr>
        <p:grpSpPr>
          <a:xfrm>
            <a:off x="3981860" y="104414"/>
            <a:ext cx="1432216" cy="1152786"/>
            <a:chOff x="5727376" y="500255"/>
            <a:chExt cx="2101936" cy="1691844"/>
          </a:xfrm>
        </p:grpSpPr>
        <p:sp>
          <p:nvSpPr>
            <p:cNvPr id="479" name="Google Shape;479;p11"/>
            <p:cNvSpPr/>
            <p:nvPr/>
          </p:nvSpPr>
          <p:spPr>
            <a:xfrm flipH="1" rot="-667188">
              <a:off x="5875496" y="66486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7040072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6691284" y="163852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82" name="Google Shape;482;p11"/>
            <p:cNvCxnSpPr>
              <a:stCxn id="481" idx="2"/>
            </p:cNvCxnSpPr>
            <p:nvPr/>
          </p:nvCxnSpPr>
          <p:spPr>
            <a:xfrm>
              <a:off x="6789697" y="1800510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83" name="Google Shape;483;p11"/>
            <p:cNvSpPr/>
            <p:nvPr/>
          </p:nvSpPr>
          <p:spPr>
            <a:xfrm>
              <a:off x="7294483" y="176454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15834" y="173559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85" name="Google Shape;485;p11"/>
            <p:cNvCxnSpPr/>
            <p:nvPr/>
          </p:nvCxnSpPr>
          <p:spPr>
            <a:xfrm flipH="1" rot="10800000">
              <a:off x="7447247" y="152489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86" name="Google Shape;486;p11"/>
            <p:cNvCxnSpPr/>
            <p:nvPr/>
          </p:nvCxnSpPr>
          <p:spPr>
            <a:xfrm flipH="1" rot="10800000">
              <a:off x="7599647" y="176143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87" name="Google Shape;487;p11"/>
            <p:cNvSpPr/>
            <p:nvPr/>
          </p:nvSpPr>
          <p:spPr>
            <a:xfrm flipH="1" rot="-667188">
              <a:off x="7111810" y="804474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5954241" y="923903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 flipH="1" rot="-667188">
              <a:off x="7264807" y="876389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 rot="667188">
              <a:off x="5947376" y="832627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 rot="667188">
              <a:off x="6029076" y="92108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92" name="Google Shape;492;p11"/>
            <p:cNvCxnSpPr/>
            <p:nvPr/>
          </p:nvCxnSpPr>
          <p:spPr>
            <a:xfrm rot="10800000">
              <a:off x="5727376" y="148460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93" name="Google Shape;493;p11"/>
            <p:cNvCxnSpPr/>
            <p:nvPr/>
          </p:nvCxnSpPr>
          <p:spPr>
            <a:xfrm rot="10800000">
              <a:off x="5791287" y="172113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94" name="Google Shape;494;p11"/>
            <p:cNvSpPr/>
            <p:nvPr/>
          </p:nvSpPr>
          <p:spPr>
            <a:xfrm>
              <a:off x="6429953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 rot="-1655801">
              <a:off x="7112659" y="842353"/>
              <a:ext cx="424597" cy="827991"/>
            </a:xfrm>
            <a:custGeom>
              <a:rect b="b" l="l" r="r" t="t"/>
              <a:pathLst>
                <a:path extrusionOk="0" h="793698" w="429921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6" name="Google Shape;496;p11"/>
          <p:cNvGrpSpPr/>
          <p:nvPr/>
        </p:nvGrpSpPr>
        <p:grpSpPr>
          <a:xfrm>
            <a:off x="10153104" y="98084"/>
            <a:ext cx="1432216" cy="1152786"/>
            <a:chOff x="6607932" y="2192100"/>
            <a:chExt cx="2101936" cy="1691844"/>
          </a:xfrm>
        </p:grpSpPr>
        <p:sp>
          <p:nvSpPr>
            <p:cNvPr id="497" name="Google Shape;497;p11"/>
            <p:cNvSpPr/>
            <p:nvPr/>
          </p:nvSpPr>
          <p:spPr>
            <a:xfrm flipH="1" rot="-667188">
              <a:off x="6756052" y="2356711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7920628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11"/>
            <p:cNvSpPr/>
            <p:nvPr/>
          </p:nvSpPr>
          <p:spPr>
            <a:xfrm>
              <a:off x="7571840" y="3330371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00" name="Google Shape;500;p11"/>
            <p:cNvCxnSpPr>
              <a:stCxn id="499" idx="2"/>
            </p:cNvCxnSpPr>
            <p:nvPr/>
          </p:nvCxnSpPr>
          <p:spPr>
            <a:xfrm>
              <a:off x="7670253" y="3492355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01" name="Google Shape;501;p11"/>
            <p:cNvSpPr/>
            <p:nvPr/>
          </p:nvSpPr>
          <p:spPr>
            <a:xfrm>
              <a:off x="8175039" y="3456388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6796390" y="3427441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03" name="Google Shape;503;p11"/>
            <p:cNvCxnSpPr/>
            <p:nvPr/>
          </p:nvCxnSpPr>
          <p:spPr>
            <a:xfrm flipH="1" rot="10800000">
              <a:off x="8327803" y="3216743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04" name="Google Shape;504;p11"/>
            <p:cNvCxnSpPr/>
            <p:nvPr/>
          </p:nvCxnSpPr>
          <p:spPr>
            <a:xfrm flipH="1" rot="10800000">
              <a:off x="8480203" y="3453276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05" name="Google Shape;505;p11"/>
            <p:cNvSpPr/>
            <p:nvPr/>
          </p:nvSpPr>
          <p:spPr>
            <a:xfrm>
              <a:off x="6834797" y="2615748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11"/>
            <p:cNvSpPr/>
            <p:nvPr/>
          </p:nvSpPr>
          <p:spPr>
            <a:xfrm flipH="1" rot="-667188">
              <a:off x="8145363" y="2578066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7E5B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11"/>
            <p:cNvSpPr/>
            <p:nvPr/>
          </p:nvSpPr>
          <p:spPr>
            <a:xfrm rot="667188">
              <a:off x="6827932" y="2524472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11"/>
            <p:cNvSpPr/>
            <p:nvPr/>
          </p:nvSpPr>
          <p:spPr>
            <a:xfrm rot="667188">
              <a:off x="6909632" y="2612925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09" name="Google Shape;509;p11"/>
            <p:cNvCxnSpPr/>
            <p:nvPr/>
          </p:nvCxnSpPr>
          <p:spPr>
            <a:xfrm rot="10800000">
              <a:off x="6607932" y="3176451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10" name="Google Shape;510;p11"/>
            <p:cNvCxnSpPr/>
            <p:nvPr/>
          </p:nvCxnSpPr>
          <p:spPr>
            <a:xfrm rot="10800000">
              <a:off x="6671843" y="3412984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11" name="Google Shape;511;p11"/>
            <p:cNvSpPr/>
            <p:nvPr/>
          </p:nvSpPr>
          <p:spPr>
            <a:xfrm>
              <a:off x="7310509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2" name="Google Shape;512;p11"/>
          <p:cNvGrpSpPr/>
          <p:nvPr/>
        </p:nvGrpSpPr>
        <p:grpSpPr>
          <a:xfrm>
            <a:off x="2385734" y="86693"/>
            <a:ext cx="1432216" cy="1152786"/>
            <a:chOff x="7916890" y="470590"/>
            <a:chExt cx="2101936" cy="1691844"/>
          </a:xfrm>
        </p:grpSpPr>
        <p:sp>
          <p:nvSpPr>
            <p:cNvPr id="513" name="Google Shape;513;p11"/>
            <p:cNvSpPr/>
            <p:nvPr/>
          </p:nvSpPr>
          <p:spPr>
            <a:xfrm flipH="1" rot="-667188">
              <a:off x="8065010" y="635201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cap="flat" cmpd="sng" w="12700">
              <a:solidFill>
                <a:srgbClr val="9A9B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4" name="Google Shape;514;p11"/>
            <p:cNvGrpSpPr/>
            <p:nvPr/>
          </p:nvGrpSpPr>
          <p:grpSpPr>
            <a:xfrm>
              <a:off x="7916890" y="853740"/>
              <a:ext cx="2101936" cy="1155147"/>
              <a:chOff x="7916890" y="853740"/>
              <a:chExt cx="2101936" cy="1155147"/>
            </a:xfrm>
          </p:grpSpPr>
          <p:sp>
            <p:nvSpPr>
              <p:cNvPr id="515" name="Google Shape;515;p11"/>
              <p:cNvSpPr/>
              <p:nvPr/>
            </p:nvSpPr>
            <p:spPr>
              <a:xfrm rot="667188">
                <a:off x="8203026" y="890260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11"/>
              <p:cNvSpPr/>
              <p:nvPr/>
            </p:nvSpPr>
            <p:spPr>
              <a:xfrm flipH="1" rot="-667188">
                <a:off x="9463776" y="883385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11"/>
              <p:cNvSpPr/>
              <p:nvPr/>
            </p:nvSpPr>
            <p:spPr>
              <a:xfrm>
                <a:off x="8516150" y="1410524"/>
                <a:ext cx="937406" cy="436002"/>
              </a:xfrm>
              <a:custGeom>
                <a:rect b="b" l="l" r="r" t="t"/>
                <a:pathLst>
                  <a:path extrusionOk="0" h="436002" w="937406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1"/>
              <p:cNvSpPr/>
              <p:nvPr/>
            </p:nvSpPr>
            <p:spPr>
              <a:xfrm>
                <a:off x="8619467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1"/>
              <p:cNvSpPr/>
              <p:nvPr/>
            </p:nvSpPr>
            <p:spPr>
              <a:xfrm>
                <a:off x="9229586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11"/>
              <p:cNvSpPr/>
              <p:nvPr/>
            </p:nvSpPr>
            <p:spPr>
              <a:xfrm>
                <a:off x="8880798" y="1608861"/>
                <a:ext cx="204995" cy="162000"/>
              </a:xfrm>
              <a:custGeom>
                <a:rect b="b" l="l" r="r" t="t"/>
                <a:pathLst>
                  <a:path extrusionOk="0" h="373888" w="473121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21" name="Google Shape;521;p11"/>
              <p:cNvCxnSpPr>
                <a:stCxn id="520" idx="2"/>
              </p:cNvCxnSpPr>
              <p:nvPr/>
            </p:nvCxnSpPr>
            <p:spPr>
              <a:xfrm>
                <a:off x="8979211" y="1770845"/>
                <a:ext cx="3900" cy="756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522" name="Google Shape;522;p11"/>
              <p:cNvSpPr/>
              <p:nvPr/>
            </p:nvSpPr>
            <p:spPr>
              <a:xfrm>
                <a:off x="9483997" y="1734878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11"/>
              <p:cNvSpPr/>
              <p:nvPr/>
            </p:nvSpPr>
            <p:spPr>
              <a:xfrm>
                <a:off x="8105348" y="1705931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24" name="Google Shape;524;p11"/>
              <p:cNvCxnSpPr/>
              <p:nvPr/>
            </p:nvCxnSpPr>
            <p:spPr>
              <a:xfrm flipH="1" rot="10800000">
                <a:off x="9636761" y="1495233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25" name="Google Shape;525;p11"/>
              <p:cNvCxnSpPr/>
              <p:nvPr/>
            </p:nvCxnSpPr>
            <p:spPr>
              <a:xfrm flipH="1" rot="10800000">
                <a:off x="9789161" y="1731766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26" name="Google Shape;526;p11"/>
              <p:cNvCxnSpPr/>
              <p:nvPr/>
            </p:nvCxnSpPr>
            <p:spPr>
              <a:xfrm rot="10800000">
                <a:off x="7916890" y="1454941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27" name="Google Shape;527;p11"/>
              <p:cNvCxnSpPr/>
              <p:nvPr/>
            </p:nvCxnSpPr>
            <p:spPr>
              <a:xfrm rot="10800000">
                <a:off x="7980801" y="1691474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grpSp>
        <p:nvGrpSpPr>
          <p:cNvPr id="528" name="Google Shape;528;p11"/>
          <p:cNvGrpSpPr/>
          <p:nvPr/>
        </p:nvGrpSpPr>
        <p:grpSpPr>
          <a:xfrm>
            <a:off x="5477358" y="98798"/>
            <a:ext cx="1432216" cy="1152786"/>
            <a:chOff x="8688873" y="2263928"/>
            <a:chExt cx="2101935" cy="1691844"/>
          </a:xfrm>
        </p:grpSpPr>
        <p:sp>
          <p:nvSpPr>
            <p:cNvPr id="529" name="Google Shape;529;p11"/>
            <p:cNvSpPr/>
            <p:nvPr/>
          </p:nvSpPr>
          <p:spPr>
            <a:xfrm flipH="1" rot="-667188">
              <a:off x="8836993" y="2428539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2E2D2E"/>
            </a:solidFill>
            <a:ln cap="flat" cmpd="sng" w="12700">
              <a:solidFill>
                <a:srgbClr val="2E2D2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1"/>
            <p:cNvSpPr/>
            <p:nvPr/>
          </p:nvSpPr>
          <p:spPr>
            <a:xfrm rot="667188">
              <a:off x="8975009" y="2683598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1"/>
            <p:cNvSpPr/>
            <p:nvPr/>
          </p:nvSpPr>
          <p:spPr>
            <a:xfrm flipH="1" rot="-667188">
              <a:off x="10235759" y="2676723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9391450" y="3168758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10001569" y="3168758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9652781" y="3402199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35" name="Google Shape;535;p11"/>
            <p:cNvCxnSpPr>
              <a:stCxn id="534" idx="2"/>
            </p:cNvCxnSpPr>
            <p:nvPr/>
          </p:nvCxnSpPr>
          <p:spPr>
            <a:xfrm>
              <a:off x="9751194" y="3564183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36" name="Google Shape;536;p11"/>
            <p:cNvSpPr/>
            <p:nvPr/>
          </p:nvSpPr>
          <p:spPr>
            <a:xfrm>
              <a:off x="10255980" y="352821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11"/>
            <p:cNvSpPr/>
            <p:nvPr/>
          </p:nvSpPr>
          <p:spPr>
            <a:xfrm>
              <a:off x="8877331" y="3499269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38" name="Google Shape;538;p11"/>
            <p:cNvCxnSpPr/>
            <p:nvPr/>
          </p:nvCxnSpPr>
          <p:spPr>
            <a:xfrm flipH="1" rot="10800000">
              <a:off x="10408744" y="3288571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39" name="Google Shape;539;p11"/>
            <p:cNvCxnSpPr/>
            <p:nvPr/>
          </p:nvCxnSpPr>
          <p:spPr>
            <a:xfrm flipH="1" rot="10800000">
              <a:off x="10561144" y="3525104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40" name="Google Shape;540;p11"/>
            <p:cNvCxnSpPr/>
            <p:nvPr/>
          </p:nvCxnSpPr>
          <p:spPr>
            <a:xfrm rot="10800000">
              <a:off x="8688873" y="3248279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41" name="Google Shape;541;p11"/>
            <p:cNvCxnSpPr/>
            <p:nvPr/>
          </p:nvCxnSpPr>
          <p:spPr>
            <a:xfrm rot="10800000">
              <a:off x="8752784" y="3484812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542" name="Google Shape;542;p11"/>
          <p:cNvGrpSpPr/>
          <p:nvPr/>
        </p:nvGrpSpPr>
        <p:grpSpPr>
          <a:xfrm>
            <a:off x="8595943" y="93343"/>
            <a:ext cx="1432216" cy="1152786"/>
            <a:chOff x="4564069" y="-62804"/>
            <a:chExt cx="2101936" cy="1691844"/>
          </a:xfrm>
        </p:grpSpPr>
        <p:sp>
          <p:nvSpPr>
            <p:cNvPr id="543" name="Google Shape;543;p11"/>
            <p:cNvSpPr/>
            <p:nvPr/>
          </p:nvSpPr>
          <p:spPr>
            <a:xfrm flipH="1" rot="-667188">
              <a:off x="4712189" y="101807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4" name="Google Shape;544;p11"/>
            <p:cNvGrpSpPr/>
            <p:nvPr/>
          </p:nvGrpSpPr>
          <p:grpSpPr>
            <a:xfrm>
              <a:off x="4564069" y="320346"/>
              <a:ext cx="2101936" cy="1155147"/>
              <a:chOff x="4564069" y="320346"/>
              <a:chExt cx="2101936" cy="1155147"/>
            </a:xfrm>
          </p:grpSpPr>
          <p:sp>
            <p:nvSpPr>
              <p:cNvPr id="545" name="Google Shape;545;p11"/>
              <p:cNvSpPr/>
              <p:nvPr/>
            </p:nvSpPr>
            <p:spPr>
              <a:xfrm rot="667188">
                <a:off x="4850205" y="356866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1"/>
              <p:cNvSpPr/>
              <p:nvPr/>
            </p:nvSpPr>
            <p:spPr>
              <a:xfrm flipH="1" rot="-667188">
                <a:off x="6110955" y="349991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1"/>
              <p:cNvSpPr/>
              <p:nvPr/>
            </p:nvSpPr>
            <p:spPr>
              <a:xfrm>
                <a:off x="5163329" y="877130"/>
                <a:ext cx="937406" cy="436002"/>
              </a:xfrm>
              <a:custGeom>
                <a:rect b="b" l="l" r="r" t="t"/>
                <a:pathLst>
                  <a:path extrusionOk="0" h="436002" w="937406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11"/>
              <p:cNvSpPr/>
              <p:nvPr/>
            </p:nvSpPr>
            <p:spPr>
              <a:xfrm>
                <a:off x="5266646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11"/>
              <p:cNvSpPr/>
              <p:nvPr/>
            </p:nvSpPr>
            <p:spPr>
              <a:xfrm>
                <a:off x="5876765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1"/>
              <p:cNvSpPr/>
              <p:nvPr/>
            </p:nvSpPr>
            <p:spPr>
              <a:xfrm>
                <a:off x="5527977" y="1075467"/>
                <a:ext cx="204995" cy="162000"/>
              </a:xfrm>
              <a:custGeom>
                <a:rect b="b" l="l" r="r" t="t"/>
                <a:pathLst>
                  <a:path extrusionOk="0" h="373888" w="473121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51" name="Google Shape;551;p11"/>
              <p:cNvCxnSpPr>
                <a:stCxn id="550" idx="2"/>
              </p:cNvCxnSpPr>
              <p:nvPr/>
            </p:nvCxnSpPr>
            <p:spPr>
              <a:xfrm>
                <a:off x="5626390" y="1237451"/>
                <a:ext cx="3900" cy="756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552" name="Google Shape;552;p11"/>
              <p:cNvSpPr/>
              <p:nvPr/>
            </p:nvSpPr>
            <p:spPr>
              <a:xfrm>
                <a:off x="6131176" y="1201484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1"/>
              <p:cNvSpPr/>
              <p:nvPr/>
            </p:nvSpPr>
            <p:spPr>
              <a:xfrm>
                <a:off x="4752527" y="1172537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11"/>
              <p:cNvSpPr/>
              <p:nvPr/>
            </p:nvSpPr>
            <p:spPr>
              <a:xfrm rot="4919238">
                <a:off x="6119678" y="841822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11"/>
              <p:cNvSpPr/>
              <p:nvPr/>
            </p:nvSpPr>
            <p:spPr>
              <a:xfrm>
                <a:off x="5380936" y="335509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56" name="Google Shape;556;p11"/>
              <p:cNvCxnSpPr/>
              <p:nvPr/>
            </p:nvCxnSpPr>
            <p:spPr>
              <a:xfrm flipH="1" rot="10800000">
                <a:off x="6283940" y="961839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" name="Google Shape;557;p11"/>
              <p:cNvCxnSpPr/>
              <p:nvPr/>
            </p:nvCxnSpPr>
            <p:spPr>
              <a:xfrm flipH="1" rot="10800000">
                <a:off x="6436340" y="1198372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558" name="Google Shape;558;p11"/>
              <p:cNvSpPr/>
              <p:nvPr/>
            </p:nvSpPr>
            <p:spPr>
              <a:xfrm rot="-4953170">
                <a:off x="4706195" y="898076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59" name="Google Shape;559;p11"/>
              <p:cNvCxnSpPr/>
              <p:nvPr/>
            </p:nvCxnSpPr>
            <p:spPr>
              <a:xfrm rot="10800000">
                <a:off x="4564069" y="921547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60" name="Google Shape;560;p11"/>
              <p:cNvCxnSpPr/>
              <p:nvPr/>
            </p:nvCxnSpPr>
            <p:spPr>
              <a:xfrm rot="10800000">
                <a:off x="4627980" y="1158080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561" name="Google Shape;561;p11"/>
          <p:cNvSpPr txBox="1"/>
          <p:nvPr/>
        </p:nvSpPr>
        <p:spPr>
          <a:xfrm rot="5400000">
            <a:off x="-679350" y="5665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1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64" name="Google Shape;564;p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5" name="Google Shape;565;p12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6" name="Google Shape;566;p12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567" name="Google Shape;567;p12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568" name="Google Shape;568;p12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9" name="Google Shape;569;p12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0" name="Google Shape;570;p12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1" name="Google Shape;571;p12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2" name="Google Shape;572;p12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5">
  <p:cSld name="0082_Juana_Template_SlidesMania_5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/>
          <p:nvPr/>
        </p:nvSpPr>
        <p:spPr>
          <a:xfrm>
            <a:off x="108155" y="1143288"/>
            <a:ext cx="11946193" cy="5682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" name="Google Shape;95;p3"/>
          <p:cNvGrpSpPr/>
          <p:nvPr/>
        </p:nvGrpSpPr>
        <p:grpSpPr>
          <a:xfrm>
            <a:off x="5045032" y="-235994"/>
            <a:ext cx="2101936" cy="1691844"/>
            <a:chOff x="866719" y="816175"/>
            <a:chExt cx="2101936" cy="1691844"/>
          </a:xfrm>
        </p:grpSpPr>
        <p:sp>
          <p:nvSpPr>
            <p:cNvPr id="96" name="Google Shape;96;p3"/>
            <p:cNvSpPr/>
            <p:nvPr/>
          </p:nvSpPr>
          <p:spPr>
            <a:xfrm flipH="1" rot="-667188">
              <a:off x="1014839" y="98078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 flipH="1" rot="-667188">
              <a:off x="2413605" y="122897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465979" y="1756109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830627" y="195444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3" name="Google Shape;103;p3"/>
            <p:cNvCxnSpPr>
              <a:stCxn id="102" idx="2"/>
            </p:cNvCxnSpPr>
            <p:nvPr/>
          </p:nvCxnSpPr>
          <p:spPr>
            <a:xfrm>
              <a:off x="1929040" y="2116430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4" name="Google Shape;104;p3"/>
            <p:cNvSpPr/>
            <p:nvPr/>
          </p:nvSpPr>
          <p:spPr>
            <a:xfrm>
              <a:off x="2433826" y="208046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055177" y="205151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6" name="Google Shape;106;p3"/>
            <p:cNvCxnSpPr/>
            <p:nvPr/>
          </p:nvCxnSpPr>
          <p:spPr>
            <a:xfrm flipH="1" rot="10800000">
              <a:off x="2586590" y="184081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7" name="Google Shape;107;p3"/>
            <p:cNvCxnSpPr/>
            <p:nvPr/>
          </p:nvCxnSpPr>
          <p:spPr>
            <a:xfrm flipH="1" rot="10800000">
              <a:off x="2738990" y="207735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8" name="Google Shape;108;p3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9" name="Google Shape;109;p3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10" name="Google Shape;110;p3"/>
          <p:cNvSpPr txBox="1"/>
          <p:nvPr/>
        </p:nvSpPr>
        <p:spPr>
          <a:xfrm rot="5400000">
            <a:off x="-679350" y="5665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6">
  <p:cSld name="0082_Juana_Template_SlidesMania_6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/>
          <p:nvPr/>
        </p:nvSpPr>
        <p:spPr>
          <a:xfrm>
            <a:off x="122903" y="129309"/>
            <a:ext cx="11946193" cy="6594764"/>
          </a:xfrm>
          <a:prstGeom prst="frame">
            <a:avLst>
              <a:gd fmla="val 2789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3" name="Google Shape;113;p4"/>
          <p:cNvGrpSpPr/>
          <p:nvPr/>
        </p:nvGrpSpPr>
        <p:grpSpPr>
          <a:xfrm>
            <a:off x="389905" y="5167900"/>
            <a:ext cx="2101936" cy="1691844"/>
            <a:chOff x="2099255" y="-62804"/>
            <a:chExt cx="2101936" cy="1691844"/>
          </a:xfrm>
        </p:grpSpPr>
        <p:sp>
          <p:nvSpPr>
            <p:cNvPr id="114" name="Google Shape;114;p4"/>
            <p:cNvSpPr/>
            <p:nvPr/>
          </p:nvSpPr>
          <p:spPr>
            <a:xfrm flipH="1" rot="-667188">
              <a:off x="2247375" y="101807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3063163" y="1075467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7" name="Google Shape;117;p4"/>
            <p:cNvCxnSpPr>
              <a:stCxn id="116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8" name="Google Shape;118;p4"/>
            <p:cNvSpPr/>
            <p:nvPr/>
          </p:nvSpPr>
          <p:spPr>
            <a:xfrm>
              <a:off x="3656530" y="1191652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2287713" y="1172537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0" name="Google Shape;120;p4"/>
            <p:cNvCxnSpPr/>
            <p:nvPr/>
          </p:nvCxnSpPr>
          <p:spPr>
            <a:xfrm flipH="1" rot="10800000">
              <a:off x="3819126" y="961839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1" name="Google Shape;121;p4"/>
            <p:cNvCxnSpPr/>
            <p:nvPr/>
          </p:nvCxnSpPr>
          <p:spPr>
            <a:xfrm flipH="1" rot="10800000">
              <a:off x="3971526" y="1198372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22" name="Google Shape;122;p4"/>
            <p:cNvSpPr/>
            <p:nvPr/>
          </p:nvSpPr>
          <p:spPr>
            <a:xfrm flipH="1" rot="-667188">
              <a:off x="3464025" y="241415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2326120" y="360844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 flipH="1" rot="-667188">
              <a:off x="3636686" y="31333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 rot="667188">
              <a:off x="2319255" y="269568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 rot="667188">
              <a:off x="2400955" y="358021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7" name="Google Shape;127;p4"/>
            <p:cNvCxnSpPr/>
            <p:nvPr/>
          </p:nvCxnSpPr>
          <p:spPr>
            <a:xfrm rot="10800000">
              <a:off x="2099255" y="921547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" name="Google Shape;128;p4"/>
            <p:cNvCxnSpPr/>
            <p:nvPr/>
          </p:nvCxnSpPr>
          <p:spPr>
            <a:xfrm rot="10800000">
              <a:off x="2163166" y="1158080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29" name="Google Shape;129;p4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 rot="-1655801">
              <a:off x="3484538" y="279294"/>
              <a:ext cx="424597" cy="827991"/>
            </a:xfrm>
            <a:custGeom>
              <a:rect b="b" l="l" r="r" t="t"/>
              <a:pathLst>
                <a:path extrusionOk="0" h="793698" w="429921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4"/>
          <p:cNvSpPr txBox="1"/>
          <p:nvPr/>
        </p:nvSpPr>
        <p:spPr>
          <a:xfrm rot="5400000">
            <a:off x="-374550" y="5512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9">
  <p:cSld name="0082_Juana_Template_SlidesMania_9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/>
          <p:nvPr/>
        </p:nvSpPr>
        <p:spPr>
          <a:xfrm>
            <a:off x="122903" y="129309"/>
            <a:ext cx="11946193" cy="6594764"/>
          </a:xfrm>
          <a:prstGeom prst="frame">
            <a:avLst>
              <a:gd fmla="val 2789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1440874" y="3144982"/>
            <a:ext cx="1736436" cy="273396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791528" y="3144982"/>
            <a:ext cx="1736436" cy="273396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6142182" y="3144982"/>
            <a:ext cx="1736436" cy="273396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2836" y="3144982"/>
            <a:ext cx="1736436" cy="273396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8" name="Google Shape;138;p5"/>
          <p:cNvGrpSpPr/>
          <p:nvPr/>
        </p:nvGrpSpPr>
        <p:grpSpPr>
          <a:xfrm>
            <a:off x="1592984" y="2188530"/>
            <a:ext cx="1432216" cy="1152786"/>
            <a:chOff x="866719" y="816175"/>
            <a:chExt cx="2101936" cy="1691844"/>
          </a:xfrm>
        </p:grpSpPr>
        <p:sp>
          <p:nvSpPr>
            <p:cNvPr id="139" name="Google Shape;139;p5"/>
            <p:cNvSpPr/>
            <p:nvPr/>
          </p:nvSpPr>
          <p:spPr>
            <a:xfrm flipH="1" rot="-667188">
              <a:off x="1014839" y="98078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 flipH="1" rot="-667188">
              <a:off x="2413605" y="122897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1465979" y="1756109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1830627" y="195444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6" name="Google Shape;146;p5"/>
            <p:cNvCxnSpPr>
              <a:stCxn id="145" idx="2"/>
            </p:cNvCxnSpPr>
            <p:nvPr/>
          </p:nvCxnSpPr>
          <p:spPr>
            <a:xfrm>
              <a:off x="1929040" y="2116430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47" name="Google Shape;147;p5"/>
            <p:cNvSpPr/>
            <p:nvPr/>
          </p:nvSpPr>
          <p:spPr>
            <a:xfrm>
              <a:off x="2433826" y="208046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1055177" y="205151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9" name="Google Shape;149;p5"/>
            <p:cNvCxnSpPr/>
            <p:nvPr/>
          </p:nvCxnSpPr>
          <p:spPr>
            <a:xfrm flipH="1" rot="10800000">
              <a:off x="2586590" y="184081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0" name="Google Shape;150;p5"/>
            <p:cNvCxnSpPr/>
            <p:nvPr/>
          </p:nvCxnSpPr>
          <p:spPr>
            <a:xfrm flipH="1" rot="10800000">
              <a:off x="2738990" y="207735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1" name="Google Shape;151;p5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2" name="Google Shape;152;p5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53" name="Google Shape;153;p5"/>
          <p:cNvGrpSpPr/>
          <p:nvPr/>
        </p:nvGrpSpPr>
        <p:grpSpPr>
          <a:xfrm>
            <a:off x="3951180" y="2228779"/>
            <a:ext cx="1432216" cy="1152786"/>
            <a:chOff x="5727376" y="500255"/>
            <a:chExt cx="2101936" cy="1691844"/>
          </a:xfrm>
        </p:grpSpPr>
        <p:sp>
          <p:nvSpPr>
            <p:cNvPr id="154" name="Google Shape;154;p5"/>
            <p:cNvSpPr/>
            <p:nvPr/>
          </p:nvSpPr>
          <p:spPr>
            <a:xfrm flipH="1" rot="-667188">
              <a:off x="5875496" y="66486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040072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691284" y="163852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7" name="Google Shape;157;p5"/>
            <p:cNvCxnSpPr>
              <a:stCxn id="156" idx="2"/>
            </p:cNvCxnSpPr>
            <p:nvPr/>
          </p:nvCxnSpPr>
          <p:spPr>
            <a:xfrm>
              <a:off x="6789697" y="1800510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58" name="Google Shape;158;p5"/>
            <p:cNvSpPr/>
            <p:nvPr/>
          </p:nvSpPr>
          <p:spPr>
            <a:xfrm>
              <a:off x="7294483" y="176454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5915834" y="173559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0" name="Google Shape;160;p5"/>
            <p:cNvCxnSpPr/>
            <p:nvPr/>
          </p:nvCxnSpPr>
          <p:spPr>
            <a:xfrm flipH="1" rot="10800000">
              <a:off x="7447247" y="152489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1" name="Google Shape;161;p5"/>
            <p:cNvCxnSpPr/>
            <p:nvPr/>
          </p:nvCxnSpPr>
          <p:spPr>
            <a:xfrm flipH="1" rot="10800000">
              <a:off x="7599647" y="176143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62" name="Google Shape;162;p5"/>
            <p:cNvSpPr/>
            <p:nvPr/>
          </p:nvSpPr>
          <p:spPr>
            <a:xfrm flipH="1" rot="-667188">
              <a:off x="7111810" y="804474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954241" y="923903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 flipH="1" rot="-667188">
              <a:off x="7264807" y="876389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 rot="667188">
              <a:off x="5947376" y="832627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 rot="667188">
              <a:off x="6029076" y="92108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7" name="Google Shape;167;p5"/>
            <p:cNvCxnSpPr/>
            <p:nvPr/>
          </p:nvCxnSpPr>
          <p:spPr>
            <a:xfrm rot="10800000">
              <a:off x="5727376" y="148460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8" name="Google Shape;168;p5"/>
            <p:cNvCxnSpPr/>
            <p:nvPr/>
          </p:nvCxnSpPr>
          <p:spPr>
            <a:xfrm rot="10800000">
              <a:off x="5791287" y="172113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69" name="Google Shape;169;p5"/>
            <p:cNvSpPr/>
            <p:nvPr/>
          </p:nvSpPr>
          <p:spPr>
            <a:xfrm>
              <a:off x="6429953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 rot="-1655801">
              <a:off x="7112659" y="842353"/>
              <a:ext cx="424597" cy="827991"/>
            </a:xfrm>
            <a:custGeom>
              <a:rect b="b" l="l" r="r" t="t"/>
              <a:pathLst>
                <a:path extrusionOk="0" h="793698" w="429921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" name="Google Shape;171;p5"/>
          <p:cNvGrpSpPr/>
          <p:nvPr/>
        </p:nvGrpSpPr>
        <p:grpSpPr>
          <a:xfrm>
            <a:off x="8630284" y="2204873"/>
            <a:ext cx="1432216" cy="1152786"/>
            <a:chOff x="6607932" y="2192100"/>
            <a:chExt cx="2101936" cy="1691844"/>
          </a:xfrm>
        </p:grpSpPr>
        <p:sp>
          <p:nvSpPr>
            <p:cNvPr id="172" name="Google Shape;172;p5"/>
            <p:cNvSpPr/>
            <p:nvPr/>
          </p:nvSpPr>
          <p:spPr>
            <a:xfrm flipH="1" rot="-667188">
              <a:off x="6756052" y="2356711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7920628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7571840" y="3330371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75" name="Google Shape;175;p5"/>
            <p:cNvCxnSpPr>
              <a:stCxn id="174" idx="2"/>
            </p:cNvCxnSpPr>
            <p:nvPr/>
          </p:nvCxnSpPr>
          <p:spPr>
            <a:xfrm>
              <a:off x="7670253" y="3492355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76" name="Google Shape;176;p5"/>
            <p:cNvSpPr/>
            <p:nvPr/>
          </p:nvSpPr>
          <p:spPr>
            <a:xfrm>
              <a:off x="8175039" y="3456388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6796390" y="3427441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78" name="Google Shape;178;p5"/>
            <p:cNvCxnSpPr/>
            <p:nvPr/>
          </p:nvCxnSpPr>
          <p:spPr>
            <a:xfrm flipH="1" rot="10800000">
              <a:off x="8327803" y="3216743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" name="Google Shape;179;p5"/>
            <p:cNvCxnSpPr/>
            <p:nvPr/>
          </p:nvCxnSpPr>
          <p:spPr>
            <a:xfrm flipH="1" rot="10800000">
              <a:off x="8480203" y="3453276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80" name="Google Shape;180;p5"/>
            <p:cNvSpPr/>
            <p:nvPr/>
          </p:nvSpPr>
          <p:spPr>
            <a:xfrm>
              <a:off x="6834797" y="2615748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 flipH="1" rot="-667188">
              <a:off x="8145363" y="2578066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7E5B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 rot="667188">
              <a:off x="6827932" y="2524472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 rot="667188">
              <a:off x="6909632" y="2612925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84" name="Google Shape;184;p5"/>
            <p:cNvCxnSpPr/>
            <p:nvPr/>
          </p:nvCxnSpPr>
          <p:spPr>
            <a:xfrm rot="10800000">
              <a:off x="6607932" y="3176451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5" name="Google Shape;185;p5"/>
            <p:cNvCxnSpPr/>
            <p:nvPr/>
          </p:nvCxnSpPr>
          <p:spPr>
            <a:xfrm rot="10800000">
              <a:off x="6671843" y="3412984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86" name="Google Shape;186;p5"/>
            <p:cNvSpPr/>
            <p:nvPr/>
          </p:nvSpPr>
          <p:spPr>
            <a:xfrm>
              <a:off x="7310509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5"/>
          <p:cNvGrpSpPr/>
          <p:nvPr/>
        </p:nvGrpSpPr>
        <p:grpSpPr>
          <a:xfrm>
            <a:off x="6248928" y="2209055"/>
            <a:ext cx="1432216" cy="1152786"/>
            <a:chOff x="4564069" y="-62804"/>
            <a:chExt cx="2101936" cy="1691844"/>
          </a:xfrm>
        </p:grpSpPr>
        <p:sp>
          <p:nvSpPr>
            <p:cNvPr id="188" name="Google Shape;188;p5"/>
            <p:cNvSpPr/>
            <p:nvPr/>
          </p:nvSpPr>
          <p:spPr>
            <a:xfrm flipH="1" rot="-667188">
              <a:off x="4712189" y="101807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9" name="Google Shape;189;p5"/>
            <p:cNvGrpSpPr/>
            <p:nvPr/>
          </p:nvGrpSpPr>
          <p:grpSpPr>
            <a:xfrm>
              <a:off x="4564069" y="320346"/>
              <a:ext cx="2101936" cy="1155147"/>
              <a:chOff x="4564069" y="320346"/>
              <a:chExt cx="2101936" cy="1155147"/>
            </a:xfrm>
          </p:grpSpPr>
          <p:sp>
            <p:nvSpPr>
              <p:cNvPr id="190" name="Google Shape;190;p5"/>
              <p:cNvSpPr/>
              <p:nvPr/>
            </p:nvSpPr>
            <p:spPr>
              <a:xfrm rot="667188">
                <a:off x="4850205" y="356866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 flipH="1" rot="-667188">
                <a:off x="6110955" y="349991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5"/>
              <p:cNvSpPr/>
              <p:nvPr/>
            </p:nvSpPr>
            <p:spPr>
              <a:xfrm>
                <a:off x="5163329" y="877130"/>
                <a:ext cx="937406" cy="436002"/>
              </a:xfrm>
              <a:custGeom>
                <a:rect b="b" l="l" r="r" t="t"/>
                <a:pathLst>
                  <a:path extrusionOk="0" h="436002" w="937406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5"/>
              <p:cNvSpPr/>
              <p:nvPr/>
            </p:nvSpPr>
            <p:spPr>
              <a:xfrm>
                <a:off x="5266646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5"/>
              <p:cNvSpPr/>
              <p:nvPr/>
            </p:nvSpPr>
            <p:spPr>
              <a:xfrm>
                <a:off x="5876765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5"/>
              <p:cNvSpPr/>
              <p:nvPr/>
            </p:nvSpPr>
            <p:spPr>
              <a:xfrm>
                <a:off x="5527977" y="1075467"/>
                <a:ext cx="204995" cy="162000"/>
              </a:xfrm>
              <a:custGeom>
                <a:rect b="b" l="l" r="r" t="t"/>
                <a:pathLst>
                  <a:path extrusionOk="0" h="373888" w="473121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96" name="Google Shape;196;p5"/>
              <p:cNvCxnSpPr>
                <a:stCxn id="195" idx="2"/>
              </p:cNvCxnSpPr>
              <p:nvPr/>
            </p:nvCxnSpPr>
            <p:spPr>
              <a:xfrm>
                <a:off x="5626390" y="1237451"/>
                <a:ext cx="3900" cy="756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97" name="Google Shape;197;p5"/>
              <p:cNvSpPr/>
              <p:nvPr/>
            </p:nvSpPr>
            <p:spPr>
              <a:xfrm>
                <a:off x="6131176" y="1201484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5"/>
              <p:cNvSpPr/>
              <p:nvPr/>
            </p:nvSpPr>
            <p:spPr>
              <a:xfrm>
                <a:off x="4752527" y="1172537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5"/>
              <p:cNvSpPr/>
              <p:nvPr/>
            </p:nvSpPr>
            <p:spPr>
              <a:xfrm rot="4919238">
                <a:off x="6119678" y="841822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>
                <a:off x="5380936" y="335509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01" name="Google Shape;201;p5"/>
              <p:cNvCxnSpPr/>
              <p:nvPr/>
            </p:nvCxnSpPr>
            <p:spPr>
              <a:xfrm flipH="1" rot="10800000">
                <a:off x="6283940" y="961839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2" name="Google Shape;202;p5"/>
              <p:cNvCxnSpPr/>
              <p:nvPr/>
            </p:nvCxnSpPr>
            <p:spPr>
              <a:xfrm flipH="1" rot="10800000">
                <a:off x="6436340" y="1198372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203" name="Google Shape;203;p5"/>
              <p:cNvSpPr/>
              <p:nvPr/>
            </p:nvSpPr>
            <p:spPr>
              <a:xfrm rot="-4953170">
                <a:off x="4706195" y="898076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04" name="Google Shape;204;p5"/>
              <p:cNvCxnSpPr/>
              <p:nvPr/>
            </p:nvCxnSpPr>
            <p:spPr>
              <a:xfrm rot="10800000">
                <a:off x="4564069" y="921547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5" name="Google Shape;205;p5"/>
              <p:cNvCxnSpPr/>
              <p:nvPr/>
            </p:nvCxnSpPr>
            <p:spPr>
              <a:xfrm rot="10800000">
                <a:off x="4627980" y="1158080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206" name="Google Shape;206;p5"/>
          <p:cNvSpPr txBox="1"/>
          <p:nvPr/>
        </p:nvSpPr>
        <p:spPr>
          <a:xfrm rot="5400000">
            <a:off x="-374550" y="5512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7">
  <p:cSld name="0082_Juana_Template_SlidesMania_7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"/>
          <p:cNvSpPr/>
          <p:nvPr/>
        </p:nvSpPr>
        <p:spPr>
          <a:xfrm>
            <a:off x="122903" y="129309"/>
            <a:ext cx="11946193" cy="6594764"/>
          </a:xfrm>
          <a:prstGeom prst="frame">
            <a:avLst>
              <a:gd fmla="val 2789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9" name="Google Shape;209;p6"/>
          <p:cNvGrpSpPr/>
          <p:nvPr/>
        </p:nvGrpSpPr>
        <p:grpSpPr>
          <a:xfrm>
            <a:off x="389905" y="5167900"/>
            <a:ext cx="2101936" cy="1691844"/>
            <a:chOff x="2099255" y="-62804"/>
            <a:chExt cx="2101936" cy="1691844"/>
          </a:xfrm>
        </p:grpSpPr>
        <p:sp>
          <p:nvSpPr>
            <p:cNvPr id="210" name="Google Shape;210;p6"/>
            <p:cNvSpPr/>
            <p:nvPr/>
          </p:nvSpPr>
          <p:spPr>
            <a:xfrm flipH="1" rot="-667188">
              <a:off x="2247375" y="101807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3063163" y="1075467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3" name="Google Shape;213;p6"/>
            <p:cNvCxnSpPr>
              <a:stCxn id="212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14" name="Google Shape;214;p6"/>
            <p:cNvSpPr/>
            <p:nvPr/>
          </p:nvSpPr>
          <p:spPr>
            <a:xfrm>
              <a:off x="3656530" y="1191652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2287713" y="1172537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6" name="Google Shape;216;p6"/>
            <p:cNvCxnSpPr/>
            <p:nvPr/>
          </p:nvCxnSpPr>
          <p:spPr>
            <a:xfrm flipH="1" rot="10800000">
              <a:off x="3819126" y="961839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7" name="Google Shape;217;p6"/>
            <p:cNvCxnSpPr/>
            <p:nvPr/>
          </p:nvCxnSpPr>
          <p:spPr>
            <a:xfrm flipH="1" rot="10800000">
              <a:off x="3971526" y="1198372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18" name="Google Shape;218;p6"/>
            <p:cNvSpPr/>
            <p:nvPr/>
          </p:nvSpPr>
          <p:spPr>
            <a:xfrm flipH="1" rot="-667188">
              <a:off x="3464025" y="241415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2326120" y="360844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6"/>
            <p:cNvSpPr/>
            <p:nvPr/>
          </p:nvSpPr>
          <p:spPr>
            <a:xfrm flipH="1" rot="-667188">
              <a:off x="3636686" y="31333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 rot="667188">
              <a:off x="2319255" y="269568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6"/>
            <p:cNvSpPr/>
            <p:nvPr/>
          </p:nvSpPr>
          <p:spPr>
            <a:xfrm rot="667188">
              <a:off x="2400955" y="358021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3" name="Google Shape;223;p6"/>
            <p:cNvCxnSpPr/>
            <p:nvPr/>
          </p:nvCxnSpPr>
          <p:spPr>
            <a:xfrm rot="10800000">
              <a:off x="2099255" y="921547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24" name="Google Shape;224;p6"/>
            <p:cNvCxnSpPr/>
            <p:nvPr/>
          </p:nvCxnSpPr>
          <p:spPr>
            <a:xfrm rot="10800000">
              <a:off x="2163166" y="1158080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25" name="Google Shape;225;p6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6"/>
            <p:cNvSpPr/>
            <p:nvPr/>
          </p:nvSpPr>
          <p:spPr>
            <a:xfrm rot="-1655801">
              <a:off x="3484538" y="279294"/>
              <a:ext cx="424597" cy="827991"/>
            </a:xfrm>
            <a:custGeom>
              <a:rect b="b" l="l" r="r" t="t"/>
              <a:pathLst>
                <a:path extrusionOk="0" h="793698" w="429921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" name="Google Shape;227;p6"/>
          <p:cNvGrpSpPr/>
          <p:nvPr/>
        </p:nvGrpSpPr>
        <p:grpSpPr>
          <a:xfrm>
            <a:off x="2571421" y="5604822"/>
            <a:ext cx="1432216" cy="1152786"/>
            <a:chOff x="7916890" y="470590"/>
            <a:chExt cx="2101936" cy="1691844"/>
          </a:xfrm>
        </p:grpSpPr>
        <p:sp>
          <p:nvSpPr>
            <p:cNvPr id="228" name="Google Shape;228;p6"/>
            <p:cNvSpPr/>
            <p:nvPr/>
          </p:nvSpPr>
          <p:spPr>
            <a:xfrm flipH="1" rot="-667188">
              <a:off x="8065010" y="635201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cap="flat" cmpd="sng" w="12700">
              <a:solidFill>
                <a:srgbClr val="9A9B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9" name="Google Shape;229;p6"/>
            <p:cNvGrpSpPr/>
            <p:nvPr/>
          </p:nvGrpSpPr>
          <p:grpSpPr>
            <a:xfrm>
              <a:off x="7916890" y="853740"/>
              <a:ext cx="2101936" cy="1155147"/>
              <a:chOff x="7916890" y="853740"/>
              <a:chExt cx="2101936" cy="1155147"/>
            </a:xfrm>
          </p:grpSpPr>
          <p:sp>
            <p:nvSpPr>
              <p:cNvPr id="230" name="Google Shape;230;p6"/>
              <p:cNvSpPr/>
              <p:nvPr/>
            </p:nvSpPr>
            <p:spPr>
              <a:xfrm rot="667188">
                <a:off x="8203026" y="890260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6"/>
              <p:cNvSpPr/>
              <p:nvPr/>
            </p:nvSpPr>
            <p:spPr>
              <a:xfrm flipH="1" rot="-667188">
                <a:off x="9463776" y="883385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6"/>
              <p:cNvSpPr/>
              <p:nvPr/>
            </p:nvSpPr>
            <p:spPr>
              <a:xfrm>
                <a:off x="8516150" y="1410524"/>
                <a:ext cx="937406" cy="436002"/>
              </a:xfrm>
              <a:custGeom>
                <a:rect b="b" l="l" r="r" t="t"/>
                <a:pathLst>
                  <a:path extrusionOk="0" h="436002" w="937406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6"/>
              <p:cNvSpPr/>
              <p:nvPr/>
            </p:nvSpPr>
            <p:spPr>
              <a:xfrm>
                <a:off x="8619467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6"/>
              <p:cNvSpPr/>
              <p:nvPr/>
            </p:nvSpPr>
            <p:spPr>
              <a:xfrm>
                <a:off x="9229586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6"/>
              <p:cNvSpPr/>
              <p:nvPr/>
            </p:nvSpPr>
            <p:spPr>
              <a:xfrm>
                <a:off x="8880798" y="1608861"/>
                <a:ext cx="204995" cy="162000"/>
              </a:xfrm>
              <a:custGeom>
                <a:rect b="b" l="l" r="r" t="t"/>
                <a:pathLst>
                  <a:path extrusionOk="0" h="373888" w="473121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36" name="Google Shape;236;p6"/>
              <p:cNvCxnSpPr>
                <a:stCxn id="235" idx="2"/>
              </p:cNvCxnSpPr>
              <p:nvPr/>
            </p:nvCxnSpPr>
            <p:spPr>
              <a:xfrm>
                <a:off x="8979211" y="1770845"/>
                <a:ext cx="3900" cy="756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237" name="Google Shape;237;p6"/>
              <p:cNvSpPr/>
              <p:nvPr/>
            </p:nvSpPr>
            <p:spPr>
              <a:xfrm>
                <a:off x="9483997" y="1734878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6"/>
              <p:cNvSpPr/>
              <p:nvPr/>
            </p:nvSpPr>
            <p:spPr>
              <a:xfrm>
                <a:off x="8105348" y="1705931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39" name="Google Shape;239;p6"/>
              <p:cNvCxnSpPr/>
              <p:nvPr/>
            </p:nvCxnSpPr>
            <p:spPr>
              <a:xfrm flipH="1" rot="10800000">
                <a:off x="9636761" y="1495233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0" name="Google Shape;240;p6"/>
              <p:cNvCxnSpPr/>
              <p:nvPr/>
            </p:nvCxnSpPr>
            <p:spPr>
              <a:xfrm flipH="1" rot="10800000">
                <a:off x="9789161" y="1731766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1" name="Google Shape;241;p6"/>
              <p:cNvCxnSpPr/>
              <p:nvPr/>
            </p:nvCxnSpPr>
            <p:spPr>
              <a:xfrm rot="10800000">
                <a:off x="7916890" y="1454941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2" name="Google Shape;242;p6"/>
              <p:cNvCxnSpPr/>
              <p:nvPr/>
            </p:nvCxnSpPr>
            <p:spPr>
              <a:xfrm rot="10800000">
                <a:off x="7980801" y="1691474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243" name="Google Shape;243;p6"/>
          <p:cNvSpPr txBox="1"/>
          <p:nvPr/>
        </p:nvSpPr>
        <p:spPr>
          <a:xfrm rot="5400000">
            <a:off x="-374550" y="5512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2">
  <p:cSld name="0082_Juana_Template_SlidesMania_2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7"/>
          <p:cNvSpPr/>
          <p:nvPr/>
        </p:nvSpPr>
        <p:spPr>
          <a:xfrm>
            <a:off x="1" y="6259301"/>
            <a:ext cx="12192000" cy="5986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399842" y="896569"/>
            <a:ext cx="7418927" cy="3514091"/>
          </a:xfrm>
          <a:prstGeom prst="wedgeRoundRectCallout">
            <a:avLst>
              <a:gd fmla="val -25736" name="adj1"/>
              <a:gd fmla="val 63146" name="adj2"/>
              <a:gd fmla="val 16667" name="adj3"/>
            </a:avLst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7" name="Google Shape;247;p7"/>
          <p:cNvGrpSpPr/>
          <p:nvPr/>
        </p:nvGrpSpPr>
        <p:grpSpPr>
          <a:xfrm>
            <a:off x="203197" y="4957529"/>
            <a:ext cx="1982346" cy="1595584"/>
            <a:chOff x="-42087" y="1544333"/>
            <a:chExt cx="2101936" cy="1691844"/>
          </a:xfrm>
        </p:grpSpPr>
        <p:sp>
          <p:nvSpPr>
            <p:cNvPr id="248" name="Google Shape;248;p7"/>
            <p:cNvSpPr/>
            <p:nvPr/>
          </p:nvSpPr>
          <p:spPr>
            <a:xfrm flipH="1" rot="-667188">
              <a:off x="106033" y="1708944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cap="flat" cmpd="sng" w="12700">
              <a:solidFill>
                <a:srgbClr val="9A9B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 rot="667188">
              <a:off x="244049" y="1964003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7"/>
            <p:cNvSpPr/>
            <p:nvPr/>
          </p:nvSpPr>
          <p:spPr>
            <a:xfrm flipH="1" rot="-667188">
              <a:off x="1504799" y="1957128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557173" y="2484267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660490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1270609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921821" y="2682604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55" name="Google Shape;255;p7"/>
            <p:cNvCxnSpPr>
              <a:stCxn id="254" idx="2"/>
            </p:cNvCxnSpPr>
            <p:nvPr/>
          </p:nvCxnSpPr>
          <p:spPr>
            <a:xfrm>
              <a:off x="1020234" y="2844588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56" name="Google Shape;256;p7"/>
            <p:cNvSpPr/>
            <p:nvPr/>
          </p:nvSpPr>
          <p:spPr>
            <a:xfrm>
              <a:off x="1525020" y="2808621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7"/>
            <p:cNvSpPr/>
            <p:nvPr/>
          </p:nvSpPr>
          <p:spPr>
            <a:xfrm>
              <a:off x="146371" y="2779674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58" name="Google Shape;258;p7"/>
            <p:cNvCxnSpPr/>
            <p:nvPr/>
          </p:nvCxnSpPr>
          <p:spPr>
            <a:xfrm flipH="1" rot="10800000">
              <a:off x="1677784" y="256897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9" name="Google Shape;259;p7"/>
            <p:cNvCxnSpPr/>
            <p:nvPr/>
          </p:nvCxnSpPr>
          <p:spPr>
            <a:xfrm flipH="1" rot="10800000">
              <a:off x="1830184" y="280550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0" name="Google Shape;260;p7"/>
            <p:cNvCxnSpPr/>
            <p:nvPr/>
          </p:nvCxnSpPr>
          <p:spPr>
            <a:xfrm rot="10800000">
              <a:off x="-42087" y="2528684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1" name="Google Shape;261;p7"/>
            <p:cNvCxnSpPr/>
            <p:nvPr/>
          </p:nvCxnSpPr>
          <p:spPr>
            <a:xfrm rot="10800000">
              <a:off x="21824" y="2765217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62" name="Google Shape;262;p7"/>
            <p:cNvSpPr/>
            <p:nvPr/>
          </p:nvSpPr>
          <p:spPr>
            <a:xfrm>
              <a:off x="795019" y="1944020"/>
              <a:ext cx="475590" cy="435796"/>
            </a:xfrm>
            <a:custGeom>
              <a:rect b="b" l="l" r="r" t="t"/>
              <a:pathLst>
                <a:path extrusionOk="0" h="435796" w="650738">
                  <a:moveTo>
                    <a:pt x="166509" y="15433"/>
                  </a:moveTo>
                  <a:lnTo>
                    <a:pt x="160984" y="77658"/>
                  </a:lnTo>
                  <a:cubicBezTo>
                    <a:pt x="143759" y="233520"/>
                    <a:pt x="114590" y="335995"/>
                    <a:pt x="81505" y="335995"/>
                  </a:cubicBezTo>
                  <a:cubicBezTo>
                    <a:pt x="48421" y="335995"/>
                    <a:pt x="19251" y="233520"/>
                    <a:pt x="2027" y="77658"/>
                  </a:cubicBezTo>
                  <a:lnTo>
                    <a:pt x="0" y="54829"/>
                  </a:lnTo>
                  <a:lnTo>
                    <a:pt x="102604" y="25953"/>
                  </a:lnTo>
                  <a:close/>
                  <a:moveTo>
                    <a:pt x="482769" y="8813"/>
                  </a:moveTo>
                  <a:lnTo>
                    <a:pt x="485994" y="9016"/>
                  </a:lnTo>
                  <a:cubicBezTo>
                    <a:pt x="532428" y="14941"/>
                    <a:pt x="577489" y="23698"/>
                    <a:pt x="620813" y="35029"/>
                  </a:cubicBezTo>
                  <a:lnTo>
                    <a:pt x="650738" y="45001"/>
                  </a:lnTo>
                  <a:lnTo>
                    <a:pt x="647839" y="77658"/>
                  </a:lnTo>
                  <a:cubicBezTo>
                    <a:pt x="630614" y="233520"/>
                    <a:pt x="601445" y="335995"/>
                    <a:pt x="568360" y="335995"/>
                  </a:cubicBezTo>
                  <a:cubicBezTo>
                    <a:pt x="535276" y="335995"/>
                    <a:pt x="506106" y="233520"/>
                    <a:pt x="488882" y="77658"/>
                  </a:cubicBezTo>
                  <a:close/>
                  <a:moveTo>
                    <a:pt x="342932" y="0"/>
                  </a:moveTo>
                  <a:lnTo>
                    <a:pt x="416896" y="4662"/>
                  </a:lnTo>
                  <a:lnTo>
                    <a:pt x="413176" y="77928"/>
                  </a:lnTo>
                  <a:cubicBezTo>
                    <a:pt x="398625" y="288232"/>
                    <a:pt x="364561" y="435796"/>
                    <a:pt x="324860" y="435796"/>
                  </a:cubicBezTo>
                  <a:cubicBezTo>
                    <a:pt x="285159" y="435796"/>
                    <a:pt x="251095" y="288232"/>
                    <a:pt x="236545" y="77928"/>
                  </a:cubicBezTo>
                  <a:lnTo>
                    <a:pt x="232890" y="5947"/>
                  </a:lnTo>
                  <a:close/>
                </a:path>
              </a:pathLst>
            </a:cu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7"/>
          <p:cNvSpPr txBox="1"/>
          <p:nvPr/>
        </p:nvSpPr>
        <p:spPr>
          <a:xfrm rot="5400000">
            <a:off x="-679350" y="5665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10">
  <p:cSld name="0082_Juana_Template_SlidesMania_10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8"/>
          <p:cNvSpPr/>
          <p:nvPr/>
        </p:nvSpPr>
        <p:spPr>
          <a:xfrm>
            <a:off x="122903" y="129309"/>
            <a:ext cx="11946193" cy="6594764"/>
          </a:xfrm>
          <a:prstGeom prst="frame">
            <a:avLst>
              <a:gd fmla="val 2789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2109464" y="4708314"/>
            <a:ext cx="2342309" cy="1358193"/>
          </a:xfrm>
          <a:prstGeom prst="rect">
            <a:avLst/>
          </a:prstGeom>
          <a:solidFill>
            <a:srgbClr val="2E2D2E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5231206" y="4708314"/>
            <a:ext cx="2342309" cy="1358193"/>
          </a:xfrm>
          <a:prstGeom prst="rect">
            <a:avLst/>
          </a:prstGeom>
          <a:solidFill>
            <a:srgbClr val="2E2D2E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8345352" y="4708314"/>
            <a:ext cx="2342309" cy="1358193"/>
          </a:xfrm>
          <a:prstGeom prst="rect">
            <a:avLst/>
          </a:prstGeom>
          <a:solidFill>
            <a:srgbClr val="2E2D2E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2109464" y="2097849"/>
            <a:ext cx="2342309" cy="1358193"/>
          </a:xfrm>
          <a:prstGeom prst="rect">
            <a:avLst/>
          </a:prstGeom>
          <a:solidFill>
            <a:srgbClr val="2E2D2E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5231206" y="2097849"/>
            <a:ext cx="2342309" cy="1358193"/>
          </a:xfrm>
          <a:prstGeom prst="rect">
            <a:avLst/>
          </a:prstGeom>
          <a:solidFill>
            <a:srgbClr val="2E2D2E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/>
          <p:nvPr/>
        </p:nvSpPr>
        <p:spPr>
          <a:xfrm>
            <a:off x="8295389" y="2107889"/>
            <a:ext cx="2342309" cy="1358193"/>
          </a:xfrm>
          <a:prstGeom prst="rect">
            <a:avLst/>
          </a:prstGeom>
          <a:solidFill>
            <a:srgbClr val="2E2D2E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2" name="Google Shape;272;p8"/>
          <p:cNvGrpSpPr/>
          <p:nvPr/>
        </p:nvGrpSpPr>
        <p:grpSpPr>
          <a:xfrm>
            <a:off x="2166050" y="3967313"/>
            <a:ext cx="1069382" cy="860742"/>
            <a:chOff x="866719" y="816175"/>
            <a:chExt cx="2101936" cy="1691844"/>
          </a:xfrm>
        </p:grpSpPr>
        <p:sp>
          <p:nvSpPr>
            <p:cNvPr id="273" name="Google Shape;273;p8"/>
            <p:cNvSpPr/>
            <p:nvPr/>
          </p:nvSpPr>
          <p:spPr>
            <a:xfrm flipH="1" rot="-667188">
              <a:off x="1014839" y="98078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 flipH="1" rot="-667188">
              <a:off x="2413605" y="122897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1465979" y="1756109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1830627" y="195444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80" name="Google Shape;280;p8"/>
            <p:cNvCxnSpPr>
              <a:stCxn id="279" idx="2"/>
            </p:cNvCxnSpPr>
            <p:nvPr/>
          </p:nvCxnSpPr>
          <p:spPr>
            <a:xfrm>
              <a:off x="1929040" y="2116430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81" name="Google Shape;281;p8"/>
            <p:cNvSpPr/>
            <p:nvPr/>
          </p:nvSpPr>
          <p:spPr>
            <a:xfrm>
              <a:off x="2433826" y="208046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1055177" y="205151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83" name="Google Shape;283;p8"/>
            <p:cNvCxnSpPr/>
            <p:nvPr/>
          </p:nvCxnSpPr>
          <p:spPr>
            <a:xfrm flipH="1" rot="10800000">
              <a:off x="2586590" y="184081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4" name="Google Shape;284;p8"/>
            <p:cNvCxnSpPr/>
            <p:nvPr/>
          </p:nvCxnSpPr>
          <p:spPr>
            <a:xfrm flipH="1" rot="10800000">
              <a:off x="2738990" y="207735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5" name="Google Shape;285;p8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6" name="Google Shape;286;p8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87" name="Google Shape;287;p8"/>
          <p:cNvGrpSpPr/>
          <p:nvPr/>
        </p:nvGrpSpPr>
        <p:grpSpPr>
          <a:xfrm>
            <a:off x="9359499" y="1435881"/>
            <a:ext cx="1069382" cy="860742"/>
            <a:chOff x="-42087" y="1544333"/>
            <a:chExt cx="2101936" cy="1691844"/>
          </a:xfrm>
        </p:grpSpPr>
        <p:sp>
          <p:nvSpPr>
            <p:cNvPr id="288" name="Google Shape;288;p8"/>
            <p:cNvSpPr/>
            <p:nvPr/>
          </p:nvSpPr>
          <p:spPr>
            <a:xfrm flipH="1" rot="-667188">
              <a:off x="106033" y="1708944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cap="flat" cmpd="sng" w="12700">
              <a:solidFill>
                <a:srgbClr val="9A9B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 rot="667188">
              <a:off x="244049" y="1964003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8"/>
            <p:cNvSpPr/>
            <p:nvPr/>
          </p:nvSpPr>
          <p:spPr>
            <a:xfrm flipH="1" rot="-667188">
              <a:off x="1504799" y="1957128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557173" y="2484267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660490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1270609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921821" y="2682604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5" name="Google Shape;295;p8"/>
            <p:cNvCxnSpPr>
              <a:stCxn id="294" idx="2"/>
            </p:cNvCxnSpPr>
            <p:nvPr/>
          </p:nvCxnSpPr>
          <p:spPr>
            <a:xfrm>
              <a:off x="1020234" y="2844588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96" name="Google Shape;296;p8"/>
            <p:cNvSpPr/>
            <p:nvPr/>
          </p:nvSpPr>
          <p:spPr>
            <a:xfrm>
              <a:off x="1525020" y="2808621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146371" y="2779674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8" name="Google Shape;298;p8"/>
            <p:cNvCxnSpPr/>
            <p:nvPr/>
          </p:nvCxnSpPr>
          <p:spPr>
            <a:xfrm flipH="1" rot="10800000">
              <a:off x="1677784" y="256897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9" name="Google Shape;299;p8"/>
            <p:cNvCxnSpPr/>
            <p:nvPr/>
          </p:nvCxnSpPr>
          <p:spPr>
            <a:xfrm flipH="1" rot="10800000">
              <a:off x="1830184" y="280550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00" name="Google Shape;300;p8"/>
            <p:cNvCxnSpPr/>
            <p:nvPr/>
          </p:nvCxnSpPr>
          <p:spPr>
            <a:xfrm rot="10800000">
              <a:off x="-42087" y="2528684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01" name="Google Shape;301;p8"/>
            <p:cNvCxnSpPr/>
            <p:nvPr/>
          </p:nvCxnSpPr>
          <p:spPr>
            <a:xfrm rot="10800000">
              <a:off x="21824" y="2765217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02" name="Google Shape;302;p8"/>
            <p:cNvSpPr/>
            <p:nvPr/>
          </p:nvSpPr>
          <p:spPr>
            <a:xfrm>
              <a:off x="795019" y="1944020"/>
              <a:ext cx="475590" cy="435796"/>
            </a:xfrm>
            <a:custGeom>
              <a:rect b="b" l="l" r="r" t="t"/>
              <a:pathLst>
                <a:path extrusionOk="0" h="435796" w="650738">
                  <a:moveTo>
                    <a:pt x="166509" y="15433"/>
                  </a:moveTo>
                  <a:lnTo>
                    <a:pt x="160984" y="77658"/>
                  </a:lnTo>
                  <a:cubicBezTo>
                    <a:pt x="143759" y="233520"/>
                    <a:pt x="114590" y="335995"/>
                    <a:pt x="81505" y="335995"/>
                  </a:cubicBezTo>
                  <a:cubicBezTo>
                    <a:pt x="48421" y="335995"/>
                    <a:pt x="19251" y="233520"/>
                    <a:pt x="2027" y="77658"/>
                  </a:cubicBezTo>
                  <a:lnTo>
                    <a:pt x="0" y="54829"/>
                  </a:lnTo>
                  <a:lnTo>
                    <a:pt x="102604" y="25953"/>
                  </a:lnTo>
                  <a:close/>
                  <a:moveTo>
                    <a:pt x="482769" y="8813"/>
                  </a:moveTo>
                  <a:lnTo>
                    <a:pt x="485994" y="9016"/>
                  </a:lnTo>
                  <a:cubicBezTo>
                    <a:pt x="532428" y="14941"/>
                    <a:pt x="577489" y="23698"/>
                    <a:pt x="620813" y="35029"/>
                  </a:cubicBezTo>
                  <a:lnTo>
                    <a:pt x="650738" y="45001"/>
                  </a:lnTo>
                  <a:lnTo>
                    <a:pt x="647839" y="77658"/>
                  </a:lnTo>
                  <a:cubicBezTo>
                    <a:pt x="630614" y="233520"/>
                    <a:pt x="601445" y="335995"/>
                    <a:pt x="568360" y="335995"/>
                  </a:cubicBezTo>
                  <a:cubicBezTo>
                    <a:pt x="535276" y="335995"/>
                    <a:pt x="506106" y="233520"/>
                    <a:pt x="488882" y="77658"/>
                  </a:cubicBezTo>
                  <a:close/>
                  <a:moveTo>
                    <a:pt x="342932" y="0"/>
                  </a:moveTo>
                  <a:lnTo>
                    <a:pt x="416896" y="4662"/>
                  </a:lnTo>
                  <a:lnTo>
                    <a:pt x="413176" y="77928"/>
                  </a:lnTo>
                  <a:cubicBezTo>
                    <a:pt x="398625" y="288232"/>
                    <a:pt x="364561" y="435796"/>
                    <a:pt x="324860" y="435796"/>
                  </a:cubicBezTo>
                  <a:cubicBezTo>
                    <a:pt x="285159" y="435796"/>
                    <a:pt x="251095" y="288232"/>
                    <a:pt x="236545" y="77928"/>
                  </a:cubicBezTo>
                  <a:lnTo>
                    <a:pt x="232890" y="5947"/>
                  </a:lnTo>
                  <a:close/>
                </a:path>
              </a:pathLst>
            </a:cu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8"/>
          <p:cNvGrpSpPr/>
          <p:nvPr/>
        </p:nvGrpSpPr>
        <p:grpSpPr>
          <a:xfrm>
            <a:off x="5252660" y="4016908"/>
            <a:ext cx="1069382" cy="860742"/>
            <a:chOff x="5727376" y="500255"/>
            <a:chExt cx="2101936" cy="1691844"/>
          </a:xfrm>
        </p:grpSpPr>
        <p:sp>
          <p:nvSpPr>
            <p:cNvPr id="304" name="Google Shape;304;p8"/>
            <p:cNvSpPr/>
            <p:nvPr/>
          </p:nvSpPr>
          <p:spPr>
            <a:xfrm flipH="1" rot="-667188">
              <a:off x="5875496" y="66486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7040072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6691284" y="163852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7" name="Google Shape;307;p8"/>
            <p:cNvCxnSpPr>
              <a:stCxn id="306" idx="2"/>
            </p:cNvCxnSpPr>
            <p:nvPr/>
          </p:nvCxnSpPr>
          <p:spPr>
            <a:xfrm>
              <a:off x="6789697" y="1800510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08" name="Google Shape;308;p8"/>
            <p:cNvSpPr/>
            <p:nvPr/>
          </p:nvSpPr>
          <p:spPr>
            <a:xfrm>
              <a:off x="7294483" y="176454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5915834" y="173559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10" name="Google Shape;310;p8"/>
            <p:cNvCxnSpPr/>
            <p:nvPr/>
          </p:nvCxnSpPr>
          <p:spPr>
            <a:xfrm flipH="1" rot="10800000">
              <a:off x="7447247" y="152489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11" name="Google Shape;311;p8"/>
            <p:cNvCxnSpPr/>
            <p:nvPr/>
          </p:nvCxnSpPr>
          <p:spPr>
            <a:xfrm flipH="1" rot="10800000">
              <a:off x="7599647" y="176143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12" name="Google Shape;312;p8"/>
            <p:cNvSpPr/>
            <p:nvPr/>
          </p:nvSpPr>
          <p:spPr>
            <a:xfrm flipH="1" rot="-667188">
              <a:off x="7111810" y="804474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5954241" y="923903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8"/>
            <p:cNvSpPr/>
            <p:nvPr/>
          </p:nvSpPr>
          <p:spPr>
            <a:xfrm flipH="1" rot="-667188">
              <a:off x="7264807" y="876389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8"/>
            <p:cNvSpPr/>
            <p:nvPr/>
          </p:nvSpPr>
          <p:spPr>
            <a:xfrm rot="667188">
              <a:off x="5947376" y="832627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8"/>
            <p:cNvSpPr/>
            <p:nvPr/>
          </p:nvSpPr>
          <p:spPr>
            <a:xfrm rot="667188">
              <a:off x="6029076" y="92108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17" name="Google Shape;317;p8"/>
            <p:cNvCxnSpPr/>
            <p:nvPr/>
          </p:nvCxnSpPr>
          <p:spPr>
            <a:xfrm rot="10800000">
              <a:off x="5727376" y="148460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18" name="Google Shape;318;p8"/>
            <p:cNvCxnSpPr/>
            <p:nvPr/>
          </p:nvCxnSpPr>
          <p:spPr>
            <a:xfrm rot="10800000">
              <a:off x="5791287" y="172113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19" name="Google Shape;319;p8"/>
            <p:cNvSpPr/>
            <p:nvPr/>
          </p:nvSpPr>
          <p:spPr>
            <a:xfrm>
              <a:off x="6429953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8"/>
            <p:cNvSpPr/>
            <p:nvPr/>
          </p:nvSpPr>
          <p:spPr>
            <a:xfrm rot="-1655801">
              <a:off x="7112659" y="842353"/>
              <a:ext cx="424597" cy="827991"/>
            </a:xfrm>
            <a:custGeom>
              <a:rect b="b" l="l" r="r" t="t"/>
              <a:pathLst>
                <a:path extrusionOk="0" h="793698" w="429921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8"/>
          <p:cNvGrpSpPr/>
          <p:nvPr/>
        </p:nvGrpSpPr>
        <p:grpSpPr>
          <a:xfrm>
            <a:off x="3272137" y="1385155"/>
            <a:ext cx="1069382" cy="860742"/>
            <a:chOff x="7916890" y="470590"/>
            <a:chExt cx="2101936" cy="1691844"/>
          </a:xfrm>
        </p:grpSpPr>
        <p:sp>
          <p:nvSpPr>
            <p:cNvPr id="322" name="Google Shape;322;p8"/>
            <p:cNvSpPr/>
            <p:nvPr/>
          </p:nvSpPr>
          <p:spPr>
            <a:xfrm flipH="1" rot="-667188">
              <a:off x="8065010" y="635201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cap="flat" cmpd="sng" w="12700">
              <a:solidFill>
                <a:srgbClr val="9A9B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3" name="Google Shape;323;p8"/>
            <p:cNvGrpSpPr/>
            <p:nvPr/>
          </p:nvGrpSpPr>
          <p:grpSpPr>
            <a:xfrm>
              <a:off x="7916890" y="853740"/>
              <a:ext cx="2101936" cy="1155147"/>
              <a:chOff x="7916890" y="853740"/>
              <a:chExt cx="2101936" cy="1155147"/>
            </a:xfrm>
          </p:grpSpPr>
          <p:sp>
            <p:nvSpPr>
              <p:cNvPr id="324" name="Google Shape;324;p8"/>
              <p:cNvSpPr/>
              <p:nvPr/>
            </p:nvSpPr>
            <p:spPr>
              <a:xfrm rot="667188">
                <a:off x="8203026" y="890260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8"/>
              <p:cNvSpPr/>
              <p:nvPr/>
            </p:nvSpPr>
            <p:spPr>
              <a:xfrm flipH="1" rot="-667188">
                <a:off x="9463776" y="883385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8"/>
              <p:cNvSpPr/>
              <p:nvPr/>
            </p:nvSpPr>
            <p:spPr>
              <a:xfrm>
                <a:off x="8516150" y="1410524"/>
                <a:ext cx="937406" cy="436002"/>
              </a:xfrm>
              <a:custGeom>
                <a:rect b="b" l="l" r="r" t="t"/>
                <a:pathLst>
                  <a:path extrusionOk="0" h="436002" w="937406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8"/>
              <p:cNvSpPr/>
              <p:nvPr/>
            </p:nvSpPr>
            <p:spPr>
              <a:xfrm>
                <a:off x="8619467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8"/>
              <p:cNvSpPr/>
              <p:nvPr/>
            </p:nvSpPr>
            <p:spPr>
              <a:xfrm>
                <a:off x="9229586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8"/>
              <p:cNvSpPr/>
              <p:nvPr/>
            </p:nvSpPr>
            <p:spPr>
              <a:xfrm>
                <a:off x="8880798" y="1608861"/>
                <a:ext cx="204995" cy="162000"/>
              </a:xfrm>
              <a:custGeom>
                <a:rect b="b" l="l" r="r" t="t"/>
                <a:pathLst>
                  <a:path extrusionOk="0" h="373888" w="473121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30" name="Google Shape;330;p8"/>
              <p:cNvCxnSpPr>
                <a:stCxn id="329" idx="2"/>
              </p:cNvCxnSpPr>
              <p:nvPr/>
            </p:nvCxnSpPr>
            <p:spPr>
              <a:xfrm>
                <a:off x="8979211" y="1770845"/>
                <a:ext cx="4200" cy="756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331" name="Google Shape;331;p8"/>
              <p:cNvSpPr/>
              <p:nvPr/>
            </p:nvSpPr>
            <p:spPr>
              <a:xfrm>
                <a:off x="9483997" y="1734878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8"/>
              <p:cNvSpPr/>
              <p:nvPr/>
            </p:nvSpPr>
            <p:spPr>
              <a:xfrm>
                <a:off x="8105348" y="1705931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33" name="Google Shape;333;p8"/>
              <p:cNvCxnSpPr/>
              <p:nvPr/>
            </p:nvCxnSpPr>
            <p:spPr>
              <a:xfrm flipH="1" rot="10800000">
                <a:off x="9636761" y="1495233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34" name="Google Shape;334;p8"/>
              <p:cNvCxnSpPr/>
              <p:nvPr/>
            </p:nvCxnSpPr>
            <p:spPr>
              <a:xfrm flipH="1" rot="10800000">
                <a:off x="9789161" y="1731766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35" name="Google Shape;335;p8"/>
              <p:cNvCxnSpPr/>
              <p:nvPr/>
            </p:nvCxnSpPr>
            <p:spPr>
              <a:xfrm rot="10800000">
                <a:off x="7916890" y="1454941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36" name="Google Shape;336;p8"/>
              <p:cNvCxnSpPr/>
              <p:nvPr/>
            </p:nvCxnSpPr>
            <p:spPr>
              <a:xfrm rot="10800000">
                <a:off x="7980801" y="1691474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grpSp>
        <p:nvGrpSpPr>
          <p:cNvPr id="337" name="Google Shape;337;p8"/>
          <p:cNvGrpSpPr/>
          <p:nvPr/>
        </p:nvGrpSpPr>
        <p:grpSpPr>
          <a:xfrm>
            <a:off x="6360538" y="1398506"/>
            <a:ext cx="1069382" cy="860742"/>
            <a:chOff x="8688873" y="2263928"/>
            <a:chExt cx="2101935" cy="1691844"/>
          </a:xfrm>
        </p:grpSpPr>
        <p:sp>
          <p:nvSpPr>
            <p:cNvPr id="338" name="Google Shape;338;p8"/>
            <p:cNvSpPr/>
            <p:nvPr/>
          </p:nvSpPr>
          <p:spPr>
            <a:xfrm flipH="1" rot="-667188">
              <a:off x="8836993" y="2428539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2E2D2E"/>
            </a:solidFill>
            <a:ln cap="flat" cmpd="sng" w="12700">
              <a:solidFill>
                <a:srgbClr val="2E2D2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8"/>
            <p:cNvSpPr/>
            <p:nvPr/>
          </p:nvSpPr>
          <p:spPr>
            <a:xfrm rot="667188">
              <a:off x="8975009" y="2683598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8"/>
            <p:cNvSpPr/>
            <p:nvPr/>
          </p:nvSpPr>
          <p:spPr>
            <a:xfrm flipH="1" rot="-667188">
              <a:off x="10235759" y="2676723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8"/>
            <p:cNvSpPr/>
            <p:nvPr/>
          </p:nvSpPr>
          <p:spPr>
            <a:xfrm>
              <a:off x="9391450" y="3168758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8"/>
            <p:cNvSpPr/>
            <p:nvPr/>
          </p:nvSpPr>
          <p:spPr>
            <a:xfrm>
              <a:off x="10001569" y="3168758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8"/>
            <p:cNvSpPr/>
            <p:nvPr/>
          </p:nvSpPr>
          <p:spPr>
            <a:xfrm>
              <a:off x="9652781" y="3402199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4" name="Google Shape;344;p8"/>
            <p:cNvCxnSpPr>
              <a:stCxn id="343" idx="2"/>
            </p:cNvCxnSpPr>
            <p:nvPr/>
          </p:nvCxnSpPr>
          <p:spPr>
            <a:xfrm>
              <a:off x="9751194" y="3564183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45" name="Google Shape;345;p8"/>
            <p:cNvSpPr/>
            <p:nvPr/>
          </p:nvSpPr>
          <p:spPr>
            <a:xfrm>
              <a:off x="10255980" y="352821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8"/>
            <p:cNvSpPr/>
            <p:nvPr/>
          </p:nvSpPr>
          <p:spPr>
            <a:xfrm>
              <a:off x="8877331" y="3499269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7" name="Google Shape;347;p8"/>
            <p:cNvCxnSpPr/>
            <p:nvPr/>
          </p:nvCxnSpPr>
          <p:spPr>
            <a:xfrm flipH="1" rot="10800000">
              <a:off x="10408744" y="3288571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8" name="Google Shape;348;p8"/>
            <p:cNvCxnSpPr/>
            <p:nvPr/>
          </p:nvCxnSpPr>
          <p:spPr>
            <a:xfrm flipH="1" rot="10800000">
              <a:off x="10561144" y="3525104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9" name="Google Shape;349;p8"/>
            <p:cNvCxnSpPr/>
            <p:nvPr/>
          </p:nvCxnSpPr>
          <p:spPr>
            <a:xfrm rot="10800000">
              <a:off x="8688873" y="3248279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50" name="Google Shape;350;p8"/>
            <p:cNvCxnSpPr/>
            <p:nvPr/>
          </p:nvCxnSpPr>
          <p:spPr>
            <a:xfrm rot="10800000">
              <a:off x="8752784" y="3484812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51" name="Google Shape;351;p8"/>
          <p:cNvGrpSpPr/>
          <p:nvPr/>
        </p:nvGrpSpPr>
        <p:grpSpPr>
          <a:xfrm>
            <a:off x="8370562" y="4019511"/>
            <a:ext cx="1069382" cy="860742"/>
            <a:chOff x="4564069" y="-62804"/>
            <a:chExt cx="2101936" cy="1691844"/>
          </a:xfrm>
        </p:grpSpPr>
        <p:sp>
          <p:nvSpPr>
            <p:cNvPr id="352" name="Google Shape;352;p8"/>
            <p:cNvSpPr/>
            <p:nvPr/>
          </p:nvSpPr>
          <p:spPr>
            <a:xfrm flipH="1" rot="-667188">
              <a:off x="4712189" y="101807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3" name="Google Shape;353;p8"/>
            <p:cNvGrpSpPr/>
            <p:nvPr/>
          </p:nvGrpSpPr>
          <p:grpSpPr>
            <a:xfrm>
              <a:off x="4564069" y="320346"/>
              <a:ext cx="2101936" cy="1155147"/>
              <a:chOff x="4564069" y="320346"/>
              <a:chExt cx="2101936" cy="1155147"/>
            </a:xfrm>
          </p:grpSpPr>
          <p:sp>
            <p:nvSpPr>
              <p:cNvPr id="354" name="Google Shape;354;p8"/>
              <p:cNvSpPr/>
              <p:nvPr/>
            </p:nvSpPr>
            <p:spPr>
              <a:xfrm rot="667188">
                <a:off x="4850205" y="356866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8"/>
              <p:cNvSpPr/>
              <p:nvPr/>
            </p:nvSpPr>
            <p:spPr>
              <a:xfrm flipH="1" rot="-667188">
                <a:off x="6110955" y="349991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8"/>
              <p:cNvSpPr/>
              <p:nvPr/>
            </p:nvSpPr>
            <p:spPr>
              <a:xfrm>
                <a:off x="5163329" y="877130"/>
                <a:ext cx="937406" cy="436002"/>
              </a:xfrm>
              <a:custGeom>
                <a:rect b="b" l="l" r="r" t="t"/>
                <a:pathLst>
                  <a:path extrusionOk="0" h="436002" w="937406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8"/>
              <p:cNvSpPr/>
              <p:nvPr/>
            </p:nvSpPr>
            <p:spPr>
              <a:xfrm>
                <a:off x="5266646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8"/>
              <p:cNvSpPr/>
              <p:nvPr/>
            </p:nvSpPr>
            <p:spPr>
              <a:xfrm>
                <a:off x="5876765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8"/>
              <p:cNvSpPr/>
              <p:nvPr/>
            </p:nvSpPr>
            <p:spPr>
              <a:xfrm>
                <a:off x="5527977" y="1075467"/>
                <a:ext cx="204995" cy="162000"/>
              </a:xfrm>
              <a:custGeom>
                <a:rect b="b" l="l" r="r" t="t"/>
                <a:pathLst>
                  <a:path extrusionOk="0" h="373888" w="473121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60" name="Google Shape;360;p8"/>
              <p:cNvCxnSpPr>
                <a:stCxn id="359" idx="2"/>
              </p:cNvCxnSpPr>
              <p:nvPr/>
            </p:nvCxnSpPr>
            <p:spPr>
              <a:xfrm>
                <a:off x="5626390" y="1237451"/>
                <a:ext cx="4200" cy="756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361" name="Google Shape;361;p8"/>
              <p:cNvSpPr/>
              <p:nvPr/>
            </p:nvSpPr>
            <p:spPr>
              <a:xfrm>
                <a:off x="6131176" y="1201484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8"/>
              <p:cNvSpPr/>
              <p:nvPr/>
            </p:nvSpPr>
            <p:spPr>
              <a:xfrm>
                <a:off x="4752527" y="1172537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F0E7B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8"/>
              <p:cNvSpPr/>
              <p:nvPr/>
            </p:nvSpPr>
            <p:spPr>
              <a:xfrm rot="4919238">
                <a:off x="6119678" y="841822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8"/>
              <p:cNvSpPr/>
              <p:nvPr/>
            </p:nvSpPr>
            <p:spPr>
              <a:xfrm>
                <a:off x="5380936" y="335509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65" name="Google Shape;365;p8"/>
              <p:cNvCxnSpPr/>
              <p:nvPr/>
            </p:nvCxnSpPr>
            <p:spPr>
              <a:xfrm flipH="1" rot="10800000">
                <a:off x="6283940" y="961839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6" name="Google Shape;366;p8"/>
              <p:cNvCxnSpPr/>
              <p:nvPr/>
            </p:nvCxnSpPr>
            <p:spPr>
              <a:xfrm flipH="1" rot="10800000">
                <a:off x="6436340" y="1198372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367" name="Google Shape;367;p8"/>
              <p:cNvSpPr/>
              <p:nvPr/>
            </p:nvSpPr>
            <p:spPr>
              <a:xfrm rot="-4953170">
                <a:off x="4706195" y="898076"/>
                <a:ext cx="475590" cy="333328"/>
              </a:xfrm>
              <a:custGeom>
                <a:rect b="b" l="l" r="r" t="t"/>
                <a:pathLst>
                  <a:path extrusionOk="0" h="435796" w="650738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cap="flat" cmpd="sng" w="12700">
                <a:solidFill>
                  <a:srgbClr val="E7E5B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68" name="Google Shape;368;p8"/>
              <p:cNvCxnSpPr/>
              <p:nvPr/>
            </p:nvCxnSpPr>
            <p:spPr>
              <a:xfrm rot="10800000">
                <a:off x="4564069" y="921547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9" name="Google Shape;369;p8"/>
              <p:cNvCxnSpPr/>
              <p:nvPr/>
            </p:nvCxnSpPr>
            <p:spPr>
              <a:xfrm rot="10800000">
                <a:off x="4627980" y="1158080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370" name="Google Shape;370;p8"/>
          <p:cNvSpPr txBox="1"/>
          <p:nvPr/>
        </p:nvSpPr>
        <p:spPr>
          <a:xfrm rot="5400000">
            <a:off x="-374550" y="5512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3">
  <p:cSld name="0082_Juana_Template_SlidesMania_3"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9"/>
          <p:cNvSpPr/>
          <p:nvPr/>
        </p:nvSpPr>
        <p:spPr>
          <a:xfrm>
            <a:off x="1" y="6259301"/>
            <a:ext cx="12192000" cy="5986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/>
          <p:nvPr/>
        </p:nvSpPr>
        <p:spPr>
          <a:xfrm>
            <a:off x="1614052" y="740660"/>
            <a:ext cx="8546356" cy="4222133"/>
          </a:xfrm>
          <a:prstGeom prst="wedgeEllipseCallout">
            <a:avLst>
              <a:gd fmla="val 44081" name="adj1"/>
              <a:gd fmla="val 59814" name="adj2"/>
            </a:avLst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4" name="Google Shape;374;p9"/>
          <p:cNvGrpSpPr/>
          <p:nvPr/>
        </p:nvGrpSpPr>
        <p:grpSpPr>
          <a:xfrm>
            <a:off x="9792724" y="5012406"/>
            <a:ext cx="1909363" cy="1536840"/>
            <a:chOff x="5727376" y="500255"/>
            <a:chExt cx="2101936" cy="1691844"/>
          </a:xfrm>
        </p:grpSpPr>
        <p:sp>
          <p:nvSpPr>
            <p:cNvPr id="375" name="Google Shape;375;p9"/>
            <p:cNvSpPr/>
            <p:nvPr/>
          </p:nvSpPr>
          <p:spPr>
            <a:xfrm flipH="1" rot="-667188">
              <a:off x="5875496" y="66486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7040072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9"/>
            <p:cNvSpPr/>
            <p:nvPr/>
          </p:nvSpPr>
          <p:spPr>
            <a:xfrm>
              <a:off x="6691284" y="163852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78" name="Google Shape;378;p9"/>
            <p:cNvCxnSpPr>
              <a:stCxn id="377" idx="2"/>
            </p:cNvCxnSpPr>
            <p:nvPr/>
          </p:nvCxnSpPr>
          <p:spPr>
            <a:xfrm>
              <a:off x="6789697" y="1800510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79" name="Google Shape;379;p9"/>
            <p:cNvSpPr/>
            <p:nvPr/>
          </p:nvSpPr>
          <p:spPr>
            <a:xfrm>
              <a:off x="7294483" y="176454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5915834" y="173559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81" name="Google Shape;381;p9"/>
            <p:cNvCxnSpPr/>
            <p:nvPr/>
          </p:nvCxnSpPr>
          <p:spPr>
            <a:xfrm flipH="1" rot="10800000">
              <a:off x="7447247" y="152489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2" name="Google Shape;382;p9"/>
            <p:cNvCxnSpPr/>
            <p:nvPr/>
          </p:nvCxnSpPr>
          <p:spPr>
            <a:xfrm flipH="1" rot="10800000">
              <a:off x="7599647" y="176143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83" name="Google Shape;383;p9"/>
            <p:cNvSpPr/>
            <p:nvPr/>
          </p:nvSpPr>
          <p:spPr>
            <a:xfrm flipH="1" rot="-667188">
              <a:off x="7111810" y="804474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9"/>
            <p:cNvSpPr/>
            <p:nvPr/>
          </p:nvSpPr>
          <p:spPr>
            <a:xfrm>
              <a:off x="5954241" y="923903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9"/>
            <p:cNvSpPr/>
            <p:nvPr/>
          </p:nvSpPr>
          <p:spPr>
            <a:xfrm flipH="1" rot="-667188">
              <a:off x="7264807" y="876389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9"/>
            <p:cNvSpPr/>
            <p:nvPr/>
          </p:nvSpPr>
          <p:spPr>
            <a:xfrm rot="667188">
              <a:off x="5947376" y="832627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9"/>
            <p:cNvSpPr/>
            <p:nvPr/>
          </p:nvSpPr>
          <p:spPr>
            <a:xfrm rot="667188">
              <a:off x="6029076" y="92108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88" name="Google Shape;388;p9"/>
            <p:cNvCxnSpPr/>
            <p:nvPr/>
          </p:nvCxnSpPr>
          <p:spPr>
            <a:xfrm rot="10800000">
              <a:off x="5727376" y="148460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9" name="Google Shape;389;p9"/>
            <p:cNvCxnSpPr/>
            <p:nvPr/>
          </p:nvCxnSpPr>
          <p:spPr>
            <a:xfrm rot="10800000">
              <a:off x="5791287" y="172113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90" name="Google Shape;390;p9"/>
            <p:cNvSpPr/>
            <p:nvPr/>
          </p:nvSpPr>
          <p:spPr>
            <a:xfrm>
              <a:off x="6429953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9"/>
            <p:cNvSpPr/>
            <p:nvPr/>
          </p:nvSpPr>
          <p:spPr>
            <a:xfrm rot="-1655801">
              <a:off x="7112659" y="842353"/>
              <a:ext cx="424597" cy="827991"/>
            </a:xfrm>
            <a:custGeom>
              <a:rect b="b" l="l" r="r" t="t"/>
              <a:pathLst>
                <a:path extrusionOk="0" h="793698" w="429921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2" name="Google Shape;392;p9"/>
          <p:cNvSpPr txBox="1"/>
          <p:nvPr/>
        </p:nvSpPr>
        <p:spPr>
          <a:xfrm rot="5400000">
            <a:off x="-679350" y="5665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2_Juana_Template_SlidesMania_8">
  <p:cSld name="0082_Juana_Template_SlidesMania_8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0"/>
          <p:cNvSpPr/>
          <p:nvPr/>
        </p:nvSpPr>
        <p:spPr>
          <a:xfrm>
            <a:off x="122903" y="129309"/>
            <a:ext cx="11946193" cy="6594764"/>
          </a:xfrm>
          <a:prstGeom prst="frame">
            <a:avLst>
              <a:gd fmla="val 2789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5" name="Google Shape;395;p10"/>
          <p:cNvGrpSpPr/>
          <p:nvPr/>
        </p:nvGrpSpPr>
        <p:grpSpPr>
          <a:xfrm>
            <a:off x="389905" y="5167900"/>
            <a:ext cx="2101936" cy="1691844"/>
            <a:chOff x="2099255" y="-62804"/>
            <a:chExt cx="2101936" cy="1691844"/>
          </a:xfrm>
        </p:grpSpPr>
        <p:sp>
          <p:nvSpPr>
            <p:cNvPr id="396" name="Google Shape;396;p10"/>
            <p:cNvSpPr/>
            <p:nvPr/>
          </p:nvSpPr>
          <p:spPr>
            <a:xfrm flipH="1" rot="-667188">
              <a:off x="2247375" y="101807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0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3063163" y="1075467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99" name="Google Shape;399;p10"/>
            <p:cNvCxnSpPr>
              <a:stCxn id="398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00" name="Google Shape;400;p10"/>
            <p:cNvSpPr/>
            <p:nvPr/>
          </p:nvSpPr>
          <p:spPr>
            <a:xfrm>
              <a:off x="3656530" y="1191652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2287713" y="1172537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cap="flat" cmpd="sng" w="12700">
              <a:solidFill>
                <a:srgbClr val="E5E5E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2" name="Google Shape;402;p10"/>
            <p:cNvCxnSpPr/>
            <p:nvPr/>
          </p:nvCxnSpPr>
          <p:spPr>
            <a:xfrm flipH="1" rot="10800000">
              <a:off x="3819126" y="961839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03" name="Google Shape;403;p10"/>
            <p:cNvCxnSpPr/>
            <p:nvPr/>
          </p:nvCxnSpPr>
          <p:spPr>
            <a:xfrm flipH="1" rot="10800000">
              <a:off x="3971526" y="1198372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04" name="Google Shape;404;p10"/>
            <p:cNvSpPr/>
            <p:nvPr/>
          </p:nvSpPr>
          <p:spPr>
            <a:xfrm flipH="1" rot="-667188">
              <a:off x="3464025" y="241415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2326120" y="360844"/>
              <a:ext cx="794856" cy="811685"/>
            </a:xfrm>
            <a:custGeom>
              <a:rect b="b" l="l" r="r" t="t"/>
              <a:pathLst>
                <a:path extrusionOk="0" h="804465" w="886878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0"/>
            <p:cNvSpPr/>
            <p:nvPr/>
          </p:nvSpPr>
          <p:spPr>
            <a:xfrm flipH="1" rot="-667188">
              <a:off x="3636686" y="31333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0"/>
            <p:cNvSpPr/>
            <p:nvPr/>
          </p:nvSpPr>
          <p:spPr>
            <a:xfrm rot="667188">
              <a:off x="2319255" y="269568"/>
              <a:ext cx="591708" cy="633600"/>
            </a:xfrm>
            <a:custGeom>
              <a:rect b="b" l="l" r="r" t="t"/>
              <a:pathLst>
                <a:path extrusionOk="0" h="633600" w="591708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cap="flat" cmpd="sng" w="12700">
              <a:solidFill>
                <a:srgbClr val="F3AE4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0"/>
            <p:cNvSpPr/>
            <p:nvPr/>
          </p:nvSpPr>
          <p:spPr>
            <a:xfrm rot="667188">
              <a:off x="2400955" y="358021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9" name="Google Shape;409;p10"/>
            <p:cNvCxnSpPr/>
            <p:nvPr/>
          </p:nvCxnSpPr>
          <p:spPr>
            <a:xfrm rot="10800000">
              <a:off x="2099255" y="921547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10" name="Google Shape;410;p10"/>
            <p:cNvCxnSpPr/>
            <p:nvPr/>
          </p:nvCxnSpPr>
          <p:spPr>
            <a:xfrm rot="10800000">
              <a:off x="2163166" y="1158080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11" name="Google Shape;411;p10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0"/>
            <p:cNvSpPr/>
            <p:nvPr/>
          </p:nvSpPr>
          <p:spPr>
            <a:xfrm rot="-1655801">
              <a:off x="3484538" y="279294"/>
              <a:ext cx="424597" cy="827991"/>
            </a:xfrm>
            <a:custGeom>
              <a:rect b="b" l="l" r="r" t="t"/>
              <a:pathLst>
                <a:path extrusionOk="0" h="793698" w="429921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cap="flat" cmpd="sng" w="12700">
              <a:solidFill>
                <a:srgbClr val="7E7F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10"/>
          <p:cNvGrpSpPr/>
          <p:nvPr/>
        </p:nvGrpSpPr>
        <p:grpSpPr>
          <a:xfrm>
            <a:off x="2571421" y="5604822"/>
            <a:ext cx="1432216" cy="1152786"/>
            <a:chOff x="7916890" y="470590"/>
            <a:chExt cx="2101936" cy="1691844"/>
          </a:xfrm>
        </p:grpSpPr>
        <p:sp>
          <p:nvSpPr>
            <p:cNvPr id="414" name="Google Shape;414;p10"/>
            <p:cNvSpPr/>
            <p:nvPr/>
          </p:nvSpPr>
          <p:spPr>
            <a:xfrm flipH="1" rot="-667188">
              <a:off x="8065010" y="635201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cap="flat" cmpd="sng" w="12700">
              <a:solidFill>
                <a:srgbClr val="9A9B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5" name="Google Shape;415;p10"/>
            <p:cNvGrpSpPr/>
            <p:nvPr/>
          </p:nvGrpSpPr>
          <p:grpSpPr>
            <a:xfrm>
              <a:off x="7916890" y="853740"/>
              <a:ext cx="2101936" cy="1155147"/>
              <a:chOff x="7916890" y="853740"/>
              <a:chExt cx="2101936" cy="1155147"/>
            </a:xfrm>
          </p:grpSpPr>
          <p:sp>
            <p:nvSpPr>
              <p:cNvPr id="416" name="Google Shape;416;p10"/>
              <p:cNvSpPr/>
              <p:nvPr/>
            </p:nvSpPr>
            <p:spPr>
              <a:xfrm rot="667188">
                <a:off x="8203026" y="890260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10"/>
              <p:cNvSpPr/>
              <p:nvPr/>
            </p:nvSpPr>
            <p:spPr>
              <a:xfrm flipH="1" rot="-667188">
                <a:off x="9463776" y="883385"/>
                <a:ext cx="345971" cy="396000"/>
              </a:xfrm>
              <a:custGeom>
                <a:rect b="b" l="l" r="r" t="t"/>
                <a:pathLst>
                  <a:path extrusionOk="0" h="456316" w="398667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10"/>
              <p:cNvSpPr/>
              <p:nvPr/>
            </p:nvSpPr>
            <p:spPr>
              <a:xfrm>
                <a:off x="8516150" y="1410524"/>
                <a:ext cx="937406" cy="436002"/>
              </a:xfrm>
              <a:custGeom>
                <a:rect b="b" l="l" r="r" t="t"/>
                <a:pathLst>
                  <a:path extrusionOk="0" h="436002" w="937406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10"/>
              <p:cNvSpPr/>
              <p:nvPr/>
            </p:nvSpPr>
            <p:spPr>
              <a:xfrm>
                <a:off x="8619467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0"/>
              <p:cNvSpPr/>
              <p:nvPr/>
            </p:nvSpPr>
            <p:spPr>
              <a:xfrm>
                <a:off x="9229586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cap="flat" cmpd="sng" w="1270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10"/>
              <p:cNvSpPr/>
              <p:nvPr/>
            </p:nvSpPr>
            <p:spPr>
              <a:xfrm>
                <a:off x="8880798" y="1608861"/>
                <a:ext cx="204995" cy="162000"/>
              </a:xfrm>
              <a:custGeom>
                <a:rect b="b" l="l" r="r" t="t"/>
                <a:pathLst>
                  <a:path extrusionOk="0" h="373888" w="473121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22" name="Google Shape;422;p10"/>
              <p:cNvCxnSpPr>
                <a:stCxn id="421" idx="2"/>
              </p:cNvCxnSpPr>
              <p:nvPr/>
            </p:nvCxnSpPr>
            <p:spPr>
              <a:xfrm>
                <a:off x="8979211" y="1770845"/>
                <a:ext cx="3900" cy="756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EF938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423" name="Google Shape;423;p10"/>
              <p:cNvSpPr/>
              <p:nvPr/>
            </p:nvSpPr>
            <p:spPr>
              <a:xfrm>
                <a:off x="9483997" y="1734878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10"/>
              <p:cNvSpPr/>
              <p:nvPr/>
            </p:nvSpPr>
            <p:spPr>
              <a:xfrm>
                <a:off x="8105348" y="1705931"/>
                <a:ext cx="432620" cy="274009"/>
              </a:xfrm>
              <a:custGeom>
                <a:rect b="b" l="l" r="r" t="t"/>
                <a:pathLst>
                  <a:path extrusionOk="0" h="559793" w="702624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25" name="Google Shape;425;p10"/>
              <p:cNvCxnSpPr/>
              <p:nvPr/>
            </p:nvCxnSpPr>
            <p:spPr>
              <a:xfrm flipH="1" rot="10800000">
                <a:off x="9636761" y="1495233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6" name="Google Shape;426;p10"/>
              <p:cNvCxnSpPr/>
              <p:nvPr/>
            </p:nvCxnSpPr>
            <p:spPr>
              <a:xfrm flipH="1" rot="10800000">
                <a:off x="9789161" y="1731766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7" name="Google Shape;427;p10"/>
              <p:cNvCxnSpPr/>
              <p:nvPr/>
            </p:nvCxnSpPr>
            <p:spPr>
              <a:xfrm rot="10800000">
                <a:off x="7916890" y="1454941"/>
                <a:ext cx="382065" cy="133293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8" name="Google Shape;428;p10"/>
              <p:cNvCxnSpPr/>
              <p:nvPr/>
            </p:nvCxnSpPr>
            <p:spPr>
              <a:xfrm rot="10800000">
                <a:off x="7980801" y="1691474"/>
                <a:ext cx="222514" cy="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grpSp>
        <p:nvGrpSpPr>
          <p:cNvPr id="429" name="Google Shape;429;p10"/>
          <p:cNvGrpSpPr/>
          <p:nvPr/>
        </p:nvGrpSpPr>
        <p:grpSpPr>
          <a:xfrm>
            <a:off x="4104926" y="5612381"/>
            <a:ext cx="1432216" cy="1152786"/>
            <a:chOff x="866719" y="816175"/>
            <a:chExt cx="2101936" cy="1691844"/>
          </a:xfrm>
        </p:grpSpPr>
        <p:sp>
          <p:nvSpPr>
            <p:cNvPr id="430" name="Google Shape;430;p10"/>
            <p:cNvSpPr/>
            <p:nvPr/>
          </p:nvSpPr>
          <p:spPr>
            <a:xfrm flipH="1" rot="-667188">
              <a:off x="1014839" y="980786"/>
              <a:ext cx="1839686" cy="1362622"/>
            </a:xfrm>
            <a:custGeom>
              <a:rect b="b" l="l" r="r" t="t"/>
              <a:pathLst>
                <a:path extrusionOk="0" h="1362622" w="1839686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cap="flat" cmpd="sng" w="12700">
              <a:solidFill>
                <a:srgbClr val="E4AB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0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0"/>
            <p:cNvSpPr/>
            <p:nvPr/>
          </p:nvSpPr>
          <p:spPr>
            <a:xfrm flipH="1" rot="-667188">
              <a:off x="2413605" y="1228970"/>
              <a:ext cx="345971" cy="396000"/>
            </a:xfrm>
            <a:custGeom>
              <a:rect b="b" l="l" r="r" t="t"/>
              <a:pathLst>
                <a:path extrusionOk="0" h="456316" w="398667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1465979" y="1756109"/>
              <a:ext cx="937406" cy="436002"/>
            </a:xfrm>
            <a:custGeom>
              <a:rect b="b" l="l" r="r" t="t"/>
              <a:pathLst>
                <a:path extrusionOk="0" h="436002" w="937406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10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0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1830627" y="1954446"/>
              <a:ext cx="204995" cy="162000"/>
            </a:xfrm>
            <a:custGeom>
              <a:rect b="b" l="l" r="r" t="t"/>
              <a:pathLst>
                <a:path extrusionOk="0" h="373888" w="473121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7" name="Google Shape;437;p10"/>
            <p:cNvCxnSpPr>
              <a:stCxn id="436" idx="2"/>
            </p:cNvCxnSpPr>
            <p:nvPr/>
          </p:nvCxnSpPr>
          <p:spPr>
            <a:xfrm>
              <a:off x="1929040" y="2116430"/>
              <a:ext cx="3900" cy="75600"/>
            </a:xfrm>
            <a:prstGeom prst="straightConnector1">
              <a:avLst/>
            </a:prstGeom>
            <a:noFill/>
            <a:ln cap="flat" cmpd="sng" w="12700">
              <a:solidFill>
                <a:srgbClr val="EF938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38" name="Google Shape;438;p10"/>
            <p:cNvSpPr/>
            <p:nvPr/>
          </p:nvSpPr>
          <p:spPr>
            <a:xfrm>
              <a:off x="2433826" y="2080463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0"/>
            <p:cNvSpPr/>
            <p:nvPr/>
          </p:nvSpPr>
          <p:spPr>
            <a:xfrm>
              <a:off x="1055177" y="2051516"/>
              <a:ext cx="432620" cy="274009"/>
            </a:xfrm>
            <a:custGeom>
              <a:rect b="b" l="l" r="r" t="t"/>
              <a:pathLst>
                <a:path extrusionOk="0" h="559793" w="702624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cap="flat" cmpd="sng" w="12700">
              <a:solidFill>
                <a:srgbClr val="F0E7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40" name="Google Shape;440;p10"/>
            <p:cNvCxnSpPr/>
            <p:nvPr/>
          </p:nvCxnSpPr>
          <p:spPr>
            <a:xfrm flipH="1" rot="10800000">
              <a:off x="2586590" y="1840818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1" name="Google Shape;441;p10"/>
            <p:cNvCxnSpPr/>
            <p:nvPr/>
          </p:nvCxnSpPr>
          <p:spPr>
            <a:xfrm flipH="1" rot="10800000">
              <a:off x="2738990" y="2077351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2" name="Google Shape;442;p10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3" name="Google Shape;443;p10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444" name="Google Shape;444;p10"/>
          <p:cNvSpPr txBox="1"/>
          <p:nvPr/>
        </p:nvSpPr>
        <p:spPr>
          <a:xfrm rot="5400000">
            <a:off x="-374550" y="5512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EED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slidesmania.com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3"/>
          <p:cNvSpPr txBox="1"/>
          <p:nvPr/>
        </p:nvSpPr>
        <p:spPr>
          <a:xfrm>
            <a:off x="1751891" y="2143051"/>
            <a:ext cx="868821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9600" u="none" cap="none" strike="noStrike">
                <a:solidFill>
                  <a:srgbClr val="F3AE48"/>
                </a:solidFill>
                <a:latin typeface="Amatic SC"/>
                <a:ea typeface="Amatic SC"/>
                <a:cs typeface="Amatic SC"/>
                <a:sym typeface="Amatic SC"/>
              </a:rPr>
              <a:t>HERE GOES YOUR TITLE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22"/>
          <p:cNvSpPr txBox="1"/>
          <p:nvPr/>
        </p:nvSpPr>
        <p:spPr>
          <a:xfrm>
            <a:off x="2908269" y="1462742"/>
            <a:ext cx="6375463" cy="2646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6600">
                <a:solidFill>
                  <a:srgbClr val="404040"/>
                </a:solidFill>
                <a:latin typeface="Amatic SC"/>
                <a:ea typeface="Amatic SC"/>
                <a:cs typeface="Amatic SC"/>
                <a:sym typeface="Amatic SC"/>
              </a:rPr>
              <a:t>Thank you</a:t>
            </a:r>
            <a:endParaRPr/>
          </a:p>
        </p:txBody>
      </p:sp>
      <p:sp>
        <p:nvSpPr>
          <p:cNvPr id="640" name="Google Shape;640;p22"/>
          <p:cNvSpPr txBox="1"/>
          <p:nvPr/>
        </p:nvSpPr>
        <p:spPr>
          <a:xfrm>
            <a:off x="1360714" y="4109620"/>
            <a:ext cx="9470571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40404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Presentation Template: </a:t>
            </a:r>
            <a:r>
              <a:rPr lang="es-ES" sz="3600" u="sng">
                <a:solidFill>
                  <a:srgbClr val="404040"/>
                </a:solidFill>
                <a:latin typeface="Architects Daughter"/>
                <a:ea typeface="Architects Daughter"/>
                <a:cs typeface="Architects Daughter"/>
                <a:sym typeface="Architects Daugh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SlidesMania</a:t>
            </a:r>
            <a:br>
              <a:rPr lang="es-ES" sz="7200">
                <a:solidFill>
                  <a:srgbClr val="40404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</a:br>
            <a:r>
              <a:rPr lang="es-ES" sz="2800">
                <a:solidFill>
                  <a:srgbClr val="40404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Fonts used: Architects Daughter and </a:t>
            </a:r>
            <a:r>
              <a:rPr lang="es-ES" sz="4400">
                <a:solidFill>
                  <a:srgbClr val="404040"/>
                </a:solidFill>
                <a:latin typeface="Amatic SC"/>
                <a:ea typeface="Amatic SC"/>
                <a:cs typeface="Amatic SC"/>
                <a:sym typeface="Amatic SC"/>
              </a:rPr>
              <a:t>Amatic SC</a:t>
            </a:r>
            <a:endParaRPr sz="2800">
              <a:solidFill>
                <a:srgbClr val="40404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2" name="Google Shape;582;p14"/>
          <p:cNvGraphicFramePr/>
          <p:nvPr/>
        </p:nvGraphicFramePr>
        <p:xfrm>
          <a:off x="2145935" y="30089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{C25FCA13-A42C-4203-A352-1925D590DB86}</a:tableStyleId>
              </a:tblPr>
              <a:tblGrid>
                <a:gridCol w="2270800"/>
                <a:gridCol w="5845625"/>
              </a:tblGrid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200" u="none" cap="none" strike="noStrike">
                          <a:solidFill>
                            <a:srgbClr val="2E2D2E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1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>
                          <a:solidFill>
                            <a:srgbClr val="2E2D2E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We will talk about this first.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200">
                          <a:solidFill>
                            <a:srgbClr val="2E2D2E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2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>
                          <a:solidFill>
                            <a:srgbClr val="2E2D2E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We will talk about this second.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200">
                          <a:solidFill>
                            <a:srgbClr val="2E2D2E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3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>
                          <a:solidFill>
                            <a:srgbClr val="2E2D2E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We will talk about this third.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200">
                          <a:solidFill>
                            <a:srgbClr val="2E2D2E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4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>
                          <a:solidFill>
                            <a:srgbClr val="2E2D2E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We will talk about this last.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83" name="Google Shape;583;p14"/>
          <p:cNvSpPr txBox="1"/>
          <p:nvPr/>
        </p:nvSpPr>
        <p:spPr>
          <a:xfrm>
            <a:off x="2022035" y="1616924"/>
            <a:ext cx="6035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6000" u="none" cap="none" strike="noStrike">
                <a:solidFill>
                  <a:srgbClr val="F3AE48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5"/>
          <p:cNvSpPr txBox="1"/>
          <p:nvPr/>
        </p:nvSpPr>
        <p:spPr>
          <a:xfrm>
            <a:off x="645518" y="702523"/>
            <a:ext cx="6035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6000">
                <a:solidFill>
                  <a:srgbClr val="F3AE48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sp>
        <p:nvSpPr>
          <p:cNvPr id="589" name="Google Shape;589;p15"/>
          <p:cNvSpPr txBox="1"/>
          <p:nvPr/>
        </p:nvSpPr>
        <p:spPr>
          <a:xfrm>
            <a:off x="2472611" y="2564432"/>
            <a:ext cx="7389845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6"/>
          <p:cNvSpPr txBox="1"/>
          <p:nvPr/>
        </p:nvSpPr>
        <p:spPr>
          <a:xfrm>
            <a:off x="645518" y="702523"/>
            <a:ext cx="6035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6000">
                <a:solidFill>
                  <a:srgbClr val="F3AE48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sp>
        <p:nvSpPr>
          <p:cNvPr id="595" name="Google Shape;595;p16"/>
          <p:cNvSpPr txBox="1"/>
          <p:nvPr/>
        </p:nvSpPr>
        <p:spPr>
          <a:xfrm>
            <a:off x="1559918" y="3587621"/>
            <a:ext cx="1537845" cy="2091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  <p:sp>
        <p:nvSpPr>
          <p:cNvPr id="596" name="Google Shape;596;p16"/>
          <p:cNvSpPr txBox="1"/>
          <p:nvPr/>
        </p:nvSpPr>
        <p:spPr>
          <a:xfrm>
            <a:off x="3886349" y="3587621"/>
            <a:ext cx="1537845" cy="2091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  <p:sp>
        <p:nvSpPr>
          <p:cNvPr id="597" name="Google Shape;597;p16"/>
          <p:cNvSpPr txBox="1"/>
          <p:nvPr/>
        </p:nvSpPr>
        <p:spPr>
          <a:xfrm>
            <a:off x="6256326" y="3587621"/>
            <a:ext cx="1537845" cy="2091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  <p:sp>
        <p:nvSpPr>
          <p:cNvPr id="598" name="Google Shape;598;p16"/>
          <p:cNvSpPr txBox="1"/>
          <p:nvPr/>
        </p:nvSpPr>
        <p:spPr>
          <a:xfrm>
            <a:off x="8582757" y="3587621"/>
            <a:ext cx="1537845" cy="2091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17"/>
          <p:cNvSpPr txBox="1"/>
          <p:nvPr/>
        </p:nvSpPr>
        <p:spPr>
          <a:xfrm>
            <a:off x="645518" y="702523"/>
            <a:ext cx="6035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6000">
                <a:solidFill>
                  <a:srgbClr val="F3AE48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sp>
        <p:nvSpPr>
          <p:cNvPr id="604" name="Google Shape;604;p17"/>
          <p:cNvSpPr txBox="1"/>
          <p:nvPr/>
        </p:nvSpPr>
        <p:spPr>
          <a:xfrm>
            <a:off x="925436" y="2383228"/>
            <a:ext cx="4441373" cy="2091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Lorem ipsum dolor sit amet, consectetuer adipiscing elit. Aenean commodo ligula eget dolor. </a:t>
            </a:r>
            <a:endParaRPr/>
          </a:p>
        </p:txBody>
      </p:sp>
      <p:sp>
        <p:nvSpPr>
          <p:cNvPr id="605" name="Google Shape;605;p17"/>
          <p:cNvSpPr txBox="1"/>
          <p:nvPr/>
        </p:nvSpPr>
        <p:spPr>
          <a:xfrm>
            <a:off x="6358964" y="1811762"/>
            <a:ext cx="4441373" cy="3416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8"/>
          <p:cNvSpPr txBox="1"/>
          <p:nvPr/>
        </p:nvSpPr>
        <p:spPr>
          <a:xfrm>
            <a:off x="1603861" y="1989937"/>
            <a:ext cx="5062410" cy="2091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Lorem ipsum dolor sit amet, consectetuer adipiscing elit. Aenean commodo ligula eget dolor.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9"/>
          <p:cNvSpPr txBox="1"/>
          <p:nvPr/>
        </p:nvSpPr>
        <p:spPr>
          <a:xfrm>
            <a:off x="547196" y="486213"/>
            <a:ext cx="6035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6000">
                <a:solidFill>
                  <a:srgbClr val="F3AE48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sp>
        <p:nvSpPr>
          <p:cNvPr id="616" name="Google Shape;616;p19"/>
          <p:cNvSpPr txBox="1"/>
          <p:nvPr/>
        </p:nvSpPr>
        <p:spPr>
          <a:xfrm>
            <a:off x="2159686" y="2181608"/>
            <a:ext cx="2353321" cy="1131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s-ES" sz="24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  <p:sp>
        <p:nvSpPr>
          <p:cNvPr id="617" name="Google Shape;617;p19"/>
          <p:cNvSpPr txBox="1"/>
          <p:nvPr/>
        </p:nvSpPr>
        <p:spPr>
          <a:xfrm>
            <a:off x="5306010" y="2181608"/>
            <a:ext cx="2353321" cy="1131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s-ES" sz="24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  <p:sp>
        <p:nvSpPr>
          <p:cNvPr id="618" name="Google Shape;618;p19"/>
          <p:cNvSpPr txBox="1"/>
          <p:nvPr/>
        </p:nvSpPr>
        <p:spPr>
          <a:xfrm>
            <a:off x="8319597" y="2297137"/>
            <a:ext cx="2353321" cy="1131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s-ES" sz="24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  <p:sp>
        <p:nvSpPr>
          <p:cNvPr id="619" name="Google Shape;619;p19"/>
          <p:cNvSpPr txBox="1"/>
          <p:nvPr/>
        </p:nvSpPr>
        <p:spPr>
          <a:xfrm>
            <a:off x="2159686" y="4772408"/>
            <a:ext cx="2353321" cy="1131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s-ES" sz="24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  <p:sp>
        <p:nvSpPr>
          <p:cNvPr id="620" name="Google Shape;620;p19"/>
          <p:cNvSpPr txBox="1"/>
          <p:nvPr/>
        </p:nvSpPr>
        <p:spPr>
          <a:xfrm>
            <a:off x="5306010" y="4772408"/>
            <a:ext cx="2353321" cy="1131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s-ES" sz="24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  <p:sp>
        <p:nvSpPr>
          <p:cNvPr id="621" name="Google Shape;621;p19"/>
          <p:cNvSpPr txBox="1"/>
          <p:nvPr/>
        </p:nvSpPr>
        <p:spPr>
          <a:xfrm>
            <a:off x="8319597" y="4887937"/>
            <a:ext cx="2353321" cy="1131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s-ES" sz="24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Aenean commodo ligula eget dolor.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20"/>
          <p:cNvSpPr txBox="1"/>
          <p:nvPr/>
        </p:nvSpPr>
        <p:spPr>
          <a:xfrm>
            <a:off x="2857776" y="2344510"/>
            <a:ext cx="6035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6000">
                <a:solidFill>
                  <a:srgbClr val="F3AE48"/>
                </a:solidFill>
                <a:latin typeface="Amatic SC"/>
                <a:ea typeface="Amatic SC"/>
                <a:cs typeface="Amatic SC"/>
                <a:sym typeface="Amatic SC"/>
              </a:rPr>
              <a:t>ADD YOUR TEXT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1"/>
          <p:cNvSpPr txBox="1"/>
          <p:nvPr/>
        </p:nvSpPr>
        <p:spPr>
          <a:xfrm>
            <a:off x="645518" y="702523"/>
            <a:ext cx="6035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6000">
                <a:solidFill>
                  <a:srgbClr val="F3AE48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sp>
        <p:nvSpPr>
          <p:cNvPr id="632" name="Google Shape;632;p21"/>
          <p:cNvSpPr txBox="1"/>
          <p:nvPr/>
        </p:nvSpPr>
        <p:spPr>
          <a:xfrm>
            <a:off x="645518" y="2383228"/>
            <a:ext cx="3478613" cy="2091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Lorem ipsum dolor sit amet, consectetuer adipiscing elit. Aenean commodo ligula eget dolor. </a:t>
            </a:r>
            <a:endParaRPr/>
          </a:p>
        </p:txBody>
      </p:sp>
      <p:sp>
        <p:nvSpPr>
          <p:cNvPr id="633" name="Google Shape;633;p21"/>
          <p:cNvSpPr txBox="1"/>
          <p:nvPr/>
        </p:nvSpPr>
        <p:spPr>
          <a:xfrm>
            <a:off x="4356694" y="2383227"/>
            <a:ext cx="3478613" cy="2091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Lorem ipsum dolor sit amet, consectetuer adipiscing elit. Aenean commodo ligula eget dolor. </a:t>
            </a:r>
            <a:endParaRPr/>
          </a:p>
        </p:txBody>
      </p:sp>
      <p:sp>
        <p:nvSpPr>
          <p:cNvPr id="634" name="Google Shape;634;p21"/>
          <p:cNvSpPr txBox="1"/>
          <p:nvPr/>
        </p:nvSpPr>
        <p:spPr>
          <a:xfrm>
            <a:off x="8067871" y="2383228"/>
            <a:ext cx="3478613" cy="2091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AE48"/>
              </a:buClr>
              <a:buSzPts val="2800"/>
              <a:buFont typeface="Arial"/>
              <a:buNone/>
            </a:pPr>
            <a:r>
              <a:rPr lang="es-ES" sz="280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Lorem ipsum dolor sit amet, consectetuer adipiscing elit. Aenean commodo ligula eget dolor.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082_Juana_Template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