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34"/>
    <p:sldId id="257" r:id="rId35"/>
    <p:sldId id="258" r:id="rId36"/>
    <p:sldId id="259" r:id="rId37"/>
    <p:sldId id="260" r:id="rId38"/>
    <p:sldId id="261" r:id="rId39"/>
    <p:sldId id="262" r:id="rId40"/>
    <p:sldId id="263" r:id="rId41"/>
    <p:sldId id="264" r:id="rId42"/>
    <p:sldId id="265" r:id="rId43"/>
    <p:sldId id="266" r:id="rId44"/>
    <p:sldId id="267" r:id="rId45"/>
    <p:sldId id="268" r:id="rId46"/>
    <p:sldId id="269" r:id="rId47"/>
    <p:sldId id="270" r:id="rId48"/>
    <p:sldId id="271" r:id="rId49"/>
    <p:sldId id="272" r:id="rId50"/>
    <p:sldId id="273" r:id="rId51"/>
    <p:sldId id="274" r:id="rId52"/>
    <p:sldId id="275" r:id="rId53"/>
    <p:sldId id="276" r:id="rId54"/>
    <p:sldId id="277" r:id="rId55"/>
    <p:sldId id="278" r:id="rId56"/>
    <p:sldId id="279" r:id="rId5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ato" charset="1" panose="020F0502020204030203"/>
      <p:regular r:id="rId10"/>
    </p:embeddedFont>
    <p:embeddedFont>
      <p:font typeface="Lato Bold" charset="1" panose="020F0502020204030203"/>
      <p:regular r:id="rId11"/>
    </p:embeddedFont>
    <p:embeddedFont>
      <p:font typeface="Lato Italics" charset="1" panose="020F0502020204030203"/>
      <p:regular r:id="rId12"/>
    </p:embeddedFont>
    <p:embeddedFont>
      <p:font typeface="Lato Bold Italics" charset="1" panose="020F0502020204030203"/>
      <p:regular r:id="rId13"/>
    </p:embeddedFont>
    <p:embeddedFont>
      <p:font typeface="Canva Sans" charset="1" panose="020B0503030501040103"/>
      <p:regular r:id="rId14"/>
    </p:embeddedFont>
    <p:embeddedFont>
      <p:font typeface="Canva Sans Bold" charset="1" panose="020B0803030501040103"/>
      <p:regular r:id="rId15"/>
    </p:embeddedFont>
    <p:embeddedFont>
      <p:font typeface="Canva Sans Italics" charset="1" panose="020B0503030501040103"/>
      <p:regular r:id="rId16"/>
    </p:embeddedFont>
    <p:embeddedFont>
      <p:font typeface="Canva Sans Bold Italics" charset="1" panose="020B0803030501040103"/>
      <p:regular r:id="rId17"/>
    </p:embeddedFont>
    <p:embeddedFont>
      <p:font typeface="Poppins" charset="1" panose="00000500000000000000"/>
      <p:regular r:id="rId18"/>
    </p:embeddedFont>
    <p:embeddedFont>
      <p:font typeface="Poppins Bold" charset="1" panose="00000800000000000000"/>
      <p:regular r:id="rId19"/>
    </p:embeddedFont>
    <p:embeddedFont>
      <p:font typeface="Poppins Italics" charset="1" panose="00000500000000000000"/>
      <p:regular r:id="rId20"/>
    </p:embeddedFont>
    <p:embeddedFont>
      <p:font typeface="Poppins Bold Italics" charset="1" panose="00000800000000000000"/>
      <p:regular r:id="rId21"/>
    </p:embeddedFont>
    <p:embeddedFont>
      <p:font typeface="Poppins Thin" charset="1" panose="00000300000000000000"/>
      <p:regular r:id="rId22"/>
    </p:embeddedFont>
    <p:embeddedFont>
      <p:font typeface="Poppins Thin Italics" charset="1" panose="00000300000000000000"/>
      <p:regular r:id="rId23"/>
    </p:embeddedFont>
    <p:embeddedFont>
      <p:font typeface="Poppins Light" charset="1" panose="00000400000000000000"/>
      <p:regular r:id="rId24"/>
    </p:embeddedFont>
    <p:embeddedFont>
      <p:font typeface="Poppins Light Italics" charset="1" panose="00000400000000000000"/>
      <p:regular r:id="rId25"/>
    </p:embeddedFont>
    <p:embeddedFont>
      <p:font typeface="Poppins Medium" charset="1" panose="00000600000000000000"/>
      <p:regular r:id="rId26"/>
    </p:embeddedFont>
    <p:embeddedFont>
      <p:font typeface="Poppins Medium Italics" charset="1" panose="00000600000000000000"/>
      <p:regular r:id="rId27"/>
    </p:embeddedFont>
    <p:embeddedFont>
      <p:font typeface="Poppins Semi-Bold" charset="1" panose="00000700000000000000"/>
      <p:regular r:id="rId28"/>
    </p:embeddedFont>
    <p:embeddedFont>
      <p:font typeface="Poppins Semi-Bold Italics" charset="1" panose="00000700000000000000"/>
      <p:regular r:id="rId29"/>
    </p:embeddedFont>
    <p:embeddedFont>
      <p:font typeface="Poppins Ultra-Bold" charset="1" panose="00000900000000000000"/>
      <p:regular r:id="rId30"/>
    </p:embeddedFont>
    <p:embeddedFont>
      <p:font typeface="Poppins Ultra-Bold Italics" charset="1" panose="00000900000000000000"/>
      <p:regular r:id="rId31"/>
    </p:embeddedFont>
    <p:embeddedFont>
      <p:font typeface="Poppins Heavy" charset="1" panose="00000A00000000000000"/>
      <p:regular r:id="rId32"/>
    </p:embeddedFont>
    <p:embeddedFont>
      <p:font typeface="Poppins Heavy Italics" charset="1" panose="00000A0000000000000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slides/slide1.xml" Type="http://schemas.openxmlformats.org/officeDocument/2006/relationships/slide"/><Relationship Id="rId35" Target="slides/slide2.xml" Type="http://schemas.openxmlformats.org/officeDocument/2006/relationships/slide"/><Relationship Id="rId36" Target="slides/slide3.xml" Type="http://schemas.openxmlformats.org/officeDocument/2006/relationships/slide"/><Relationship Id="rId37" Target="slides/slide4.xml" Type="http://schemas.openxmlformats.org/officeDocument/2006/relationships/slide"/><Relationship Id="rId38" Target="slides/slide5.xml" Type="http://schemas.openxmlformats.org/officeDocument/2006/relationships/slide"/><Relationship Id="rId39" Target="slides/slide6.xml" Type="http://schemas.openxmlformats.org/officeDocument/2006/relationships/slide"/><Relationship Id="rId4" Target="theme/theme1.xml" Type="http://schemas.openxmlformats.org/officeDocument/2006/relationships/theme"/><Relationship Id="rId40" Target="slides/slide7.xml" Type="http://schemas.openxmlformats.org/officeDocument/2006/relationships/slide"/><Relationship Id="rId41" Target="slides/slide8.xml" Type="http://schemas.openxmlformats.org/officeDocument/2006/relationships/slide"/><Relationship Id="rId42" Target="slides/slide9.xml" Type="http://schemas.openxmlformats.org/officeDocument/2006/relationships/slide"/><Relationship Id="rId43" Target="slides/slide10.xml" Type="http://schemas.openxmlformats.org/officeDocument/2006/relationships/slide"/><Relationship Id="rId44" Target="slides/slide11.xml" Type="http://schemas.openxmlformats.org/officeDocument/2006/relationships/slide"/><Relationship Id="rId45" Target="slides/slide12.xml" Type="http://schemas.openxmlformats.org/officeDocument/2006/relationships/slide"/><Relationship Id="rId46" Target="slides/slide13.xml" Type="http://schemas.openxmlformats.org/officeDocument/2006/relationships/slide"/><Relationship Id="rId47" Target="slides/slide14.xml" Type="http://schemas.openxmlformats.org/officeDocument/2006/relationships/slide"/><Relationship Id="rId48" Target="slides/slide15.xml" Type="http://schemas.openxmlformats.org/officeDocument/2006/relationships/slide"/><Relationship Id="rId49" Target="slides/slide16.xml" Type="http://schemas.openxmlformats.org/officeDocument/2006/relationships/slide"/><Relationship Id="rId5" Target="tableStyles.xml" Type="http://schemas.openxmlformats.org/officeDocument/2006/relationships/tableStyles"/><Relationship Id="rId50" Target="slides/slide17.xml" Type="http://schemas.openxmlformats.org/officeDocument/2006/relationships/slide"/><Relationship Id="rId51" Target="slides/slide18.xml" Type="http://schemas.openxmlformats.org/officeDocument/2006/relationships/slide"/><Relationship Id="rId52" Target="slides/slide19.xml" Type="http://schemas.openxmlformats.org/officeDocument/2006/relationships/slide"/><Relationship Id="rId53" Target="slides/slide20.xml" Type="http://schemas.openxmlformats.org/officeDocument/2006/relationships/slide"/><Relationship Id="rId54" Target="slides/slide21.xml" Type="http://schemas.openxmlformats.org/officeDocument/2006/relationships/slide"/><Relationship Id="rId55" Target="slides/slide22.xml" Type="http://schemas.openxmlformats.org/officeDocument/2006/relationships/slide"/><Relationship Id="rId56" Target="slides/slide23.xml" Type="http://schemas.openxmlformats.org/officeDocument/2006/relationships/slide"/><Relationship Id="rId57" Target="slides/slide24.xml" Type="http://schemas.openxmlformats.org/officeDocument/2006/relationships/slide"/><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8.jpeg" Type="http://schemas.openxmlformats.org/officeDocument/2006/relationships/image"/><Relationship Id="rId3" Target="../media/image39.png" Type="http://schemas.openxmlformats.org/officeDocument/2006/relationships/image"/><Relationship Id="rId4" Target="../media/image40.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1.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8.jpeg" Type="http://schemas.openxmlformats.org/officeDocument/2006/relationships/image"/><Relationship Id="rId3" Target="../media/image49.png" Type="http://schemas.openxmlformats.org/officeDocument/2006/relationships/image"/><Relationship Id="rId4" Target="../media/image50.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3.jpeg" Type="http://schemas.openxmlformats.org/officeDocument/2006/relationships/image"/><Relationship Id="rId3" Target="../media/image54.png" Type="http://schemas.openxmlformats.org/officeDocument/2006/relationships/image"/><Relationship Id="rId4" Target="../media/image55.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6.jpeg" Type="http://schemas.openxmlformats.org/officeDocument/2006/relationships/image"/><Relationship Id="rId3" Target="../media/image57.png" Type="http://schemas.openxmlformats.org/officeDocument/2006/relationships/image"/><Relationship Id="rId4" Target="../media/image58.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svg" Type="http://schemas.openxmlformats.org/officeDocument/2006/relationships/image"/><Relationship Id="rId2" Target="../media/image59.png" Type="http://schemas.openxmlformats.org/officeDocument/2006/relationships/image"/><Relationship Id="rId3" Target="../media/image60.sv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63.png" Type="http://schemas.openxmlformats.org/officeDocument/2006/relationships/image"/><Relationship Id="rId7" Target="../media/image64.svg" Type="http://schemas.openxmlformats.org/officeDocument/2006/relationships/image"/><Relationship Id="rId8" Target="../media/image65.png" Type="http://schemas.openxmlformats.org/officeDocument/2006/relationships/image"/><Relationship Id="rId9" Target="../media/image66.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svg" Type="http://schemas.openxmlformats.org/officeDocument/2006/relationships/image"/><Relationship Id="rId4" Target="../media/image71.png" Type="http://schemas.openxmlformats.org/officeDocument/2006/relationships/image"/><Relationship Id="rId5" Target="../media/image72.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3.jpeg" Type="http://schemas.openxmlformats.org/officeDocument/2006/relationships/image"/><Relationship Id="rId3" Target="../media/image74.png" Type="http://schemas.openxmlformats.org/officeDocument/2006/relationships/image"/><Relationship Id="rId4" Target="../media/image75.svg" Type="http://schemas.openxmlformats.org/officeDocument/2006/relationships/image"/><Relationship Id="rId5" Target="../media/image76.png" Type="http://schemas.openxmlformats.org/officeDocument/2006/relationships/image"/><Relationship Id="rId6" Target="../media/image77.svg" Type="http://schemas.openxmlformats.org/officeDocument/2006/relationships/image"/><Relationship Id="rId7" Target="../media/image78.png" Type="http://schemas.openxmlformats.org/officeDocument/2006/relationships/image"/><Relationship Id="rId8" Target="../media/image79.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0.png" Type="http://schemas.openxmlformats.org/officeDocument/2006/relationships/image"/><Relationship Id="rId3" Target="../media/image81.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7.png" Type="http://schemas.openxmlformats.org/officeDocument/2006/relationships/image"/><Relationship Id="rId11" Target="../media/image68.svg" Type="http://schemas.openxmlformats.org/officeDocument/2006/relationships/image"/><Relationship Id="rId12" Target="../media/image57.png" Type="http://schemas.openxmlformats.org/officeDocument/2006/relationships/image"/><Relationship Id="rId13" Target="../media/image58.svg" Type="http://schemas.openxmlformats.org/officeDocument/2006/relationships/image"/><Relationship Id="rId14" Target="../media/image84.png" Type="http://schemas.openxmlformats.org/officeDocument/2006/relationships/image"/><Relationship Id="rId15" Target="../media/image85.svg" Type="http://schemas.openxmlformats.org/officeDocument/2006/relationships/image"/><Relationship Id="rId16" Target="../media/image51.png" Type="http://schemas.openxmlformats.org/officeDocument/2006/relationships/image"/><Relationship Id="rId17" Target="../media/image52.svg" Type="http://schemas.openxmlformats.org/officeDocument/2006/relationships/image"/><Relationship Id="rId18" Target="../media/image49.png" Type="http://schemas.openxmlformats.org/officeDocument/2006/relationships/image"/><Relationship Id="rId19" Target="../media/image50.svg" Type="http://schemas.openxmlformats.org/officeDocument/2006/relationships/image"/><Relationship Id="rId2" Target="../media/image74.png" Type="http://schemas.openxmlformats.org/officeDocument/2006/relationships/image"/><Relationship Id="rId20" Target="../media/image46.png" Type="http://schemas.openxmlformats.org/officeDocument/2006/relationships/image"/><Relationship Id="rId21" Target="../media/image47.svg" Type="http://schemas.openxmlformats.org/officeDocument/2006/relationships/image"/><Relationship Id="rId22" Target="../media/image44.png" Type="http://schemas.openxmlformats.org/officeDocument/2006/relationships/image"/><Relationship Id="rId23" Target="../media/image45.svg" Type="http://schemas.openxmlformats.org/officeDocument/2006/relationships/image"/><Relationship Id="rId24" Target="../media/image86.png" Type="http://schemas.openxmlformats.org/officeDocument/2006/relationships/image"/><Relationship Id="rId25" Target="../media/image87.svg" Type="http://schemas.openxmlformats.org/officeDocument/2006/relationships/image"/><Relationship Id="rId26" Target="../media/image39.png" Type="http://schemas.openxmlformats.org/officeDocument/2006/relationships/image"/><Relationship Id="rId27" Target="../media/image40.svg" Type="http://schemas.openxmlformats.org/officeDocument/2006/relationships/image"/><Relationship Id="rId28" Target="../media/image30.png" Type="http://schemas.openxmlformats.org/officeDocument/2006/relationships/image"/><Relationship Id="rId29" Target="../media/image31.svg" Type="http://schemas.openxmlformats.org/officeDocument/2006/relationships/image"/><Relationship Id="rId3" Target="../media/image75.svg" Type="http://schemas.openxmlformats.org/officeDocument/2006/relationships/image"/><Relationship Id="rId30" Target="../media/image26.png" Type="http://schemas.openxmlformats.org/officeDocument/2006/relationships/image"/><Relationship Id="rId31" Target="../media/image27.svg" Type="http://schemas.openxmlformats.org/officeDocument/2006/relationships/image"/><Relationship Id="rId32" Target="../media/image23.png" Type="http://schemas.openxmlformats.org/officeDocument/2006/relationships/image"/><Relationship Id="rId33" Target="../media/image24.svg" Type="http://schemas.openxmlformats.org/officeDocument/2006/relationships/image"/><Relationship Id="rId34" Target="../media/image21.png" Type="http://schemas.openxmlformats.org/officeDocument/2006/relationships/image"/><Relationship Id="rId35" Target="../media/image22.svg" Type="http://schemas.openxmlformats.org/officeDocument/2006/relationships/image"/><Relationship Id="rId36" Target="../media/image17.png" Type="http://schemas.openxmlformats.org/officeDocument/2006/relationships/image"/><Relationship Id="rId37" Target="../media/image18.svg" Type="http://schemas.openxmlformats.org/officeDocument/2006/relationships/image"/><Relationship Id="rId38" Target="../media/image14.png" Type="http://schemas.openxmlformats.org/officeDocument/2006/relationships/image"/><Relationship Id="rId39" Target="../media/image15.svg" Type="http://schemas.openxmlformats.org/officeDocument/2006/relationships/image"/><Relationship Id="rId4" Target="../media/image69.png" Type="http://schemas.openxmlformats.org/officeDocument/2006/relationships/image"/><Relationship Id="rId40" Target="../media/image9.png" Type="http://schemas.openxmlformats.org/officeDocument/2006/relationships/image"/><Relationship Id="rId41" Target="../media/image10.svg" Type="http://schemas.openxmlformats.org/officeDocument/2006/relationships/image"/><Relationship Id="rId42" Target="../media/image1.png" Type="http://schemas.openxmlformats.org/officeDocument/2006/relationships/image"/><Relationship Id="rId43" Target="../media/image2.svg" Type="http://schemas.openxmlformats.org/officeDocument/2006/relationships/image"/><Relationship Id="rId44" Target="../media/image88.png" Type="http://schemas.openxmlformats.org/officeDocument/2006/relationships/image"/><Relationship Id="rId45" Target="../media/image89.svg" Type="http://schemas.openxmlformats.org/officeDocument/2006/relationships/image"/><Relationship Id="rId46" Target="../media/image61.png" Type="http://schemas.openxmlformats.org/officeDocument/2006/relationships/image"/><Relationship Id="rId47" Target="../media/image62.svg" Type="http://schemas.openxmlformats.org/officeDocument/2006/relationships/image"/><Relationship Id="rId48" Target="../media/image63.png" Type="http://schemas.openxmlformats.org/officeDocument/2006/relationships/image"/><Relationship Id="rId49" Target="../media/image64.svg" Type="http://schemas.openxmlformats.org/officeDocument/2006/relationships/image"/><Relationship Id="rId5" Target="../media/image70.svg" Type="http://schemas.openxmlformats.org/officeDocument/2006/relationships/image"/><Relationship Id="rId50" Target="../media/image65.png" Type="http://schemas.openxmlformats.org/officeDocument/2006/relationships/image"/><Relationship Id="rId51" Target="../media/image66.svg" Type="http://schemas.openxmlformats.org/officeDocument/2006/relationships/image"/><Relationship Id="rId52" Target="../media/image76.png" Type="http://schemas.openxmlformats.org/officeDocument/2006/relationships/image"/><Relationship Id="rId53" Target="../media/image77.svg" Type="http://schemas.openxmlformats.org/officeDocument/2006/relationships/image"/><Relationship Id="rId54" Target="../media/image78.png" Type="http://schemas.openxmlformats.org/officeDocument/2006/relationships/image"/><Relationship Id="rId55" Target="../media/image79.svg" Type="http://schemas.openxmlformats.org/officeDocument/2006/relationships/image"/><Relationship Id="rId56" Target="../media/image90.png" Type="http://schemas.openxmlformats.org/officeDocument/2006/relationships/image"/><Relationship Id="rId57" Target="../media/image91.svg" Type="http://schemas.openxmlformats.org/officeDocument/2006/relationships/image"/><Relationship Id="rId58" Target="../media/image92.png" Type="http://schemas.openxmlformats.org/officeDocument/2006/relationships/image"/><Relationship Id="rId59" Target="../media/image93.svg" Type="http://schemas.openxmlformats.org/officeDocument/2006/relationships/image"/><Relationship Id="rId6" Target="../media/image71.png" Type="http://schemas.openxmlformats.org/officeDocument/2006/relationships/image"/><Relationship Id="rId7" Target="../media/image72.svg" Type="http://schemas.openxmlformats.org/officeDocument/2006/relationships/image"/><Relationship Id="rId8" Target="../media/image82.png" Type="http://schemas.openxmlformats.org/officeDocument/2006/relationships/image"/><Relationship Id="rId9" Target="../media/image83.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4.jpeg" Type="http://schemas.openxmlformats.org/officeDocument/2006/relationships/image"/><Relationship Id="rId3" Target="../media/image95.jpe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 Id="rId6" Target="../media/image92.png" Type="http://schemas.openxmlformats.org/officeDocument/2006/relationships/image"/><Relationship Id="rId7" Target="../media/image93.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28.jpeg" Type="http://schemas.openxmlformats.org/officeDocument/2006/relationships/image"/><Relationship Id="rId5" Target="../media/image29.jpeg" Type="http://schemas.openxmlformats.org/officeDocument/2006/relationships/image"/><Relationship Id="rId6" Target="../media/image30.png" Type="http://schemas.openxmlformats.org/officeDocument/2006/relationships/image"/><Relationship Id="rId7" Target="../media/image31.svg" Type="http://schemas.openxmlformats.org/officeDocument/2006/relationships/image"/><Relationship Id="rId8" Target="../media/image32.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svg" Type="http://schemas.openxmlformats.org/officeDocument/2006/relationships/image"/><Relationship Id="rId4" Target="../media/image35.jpe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5143500"/>
            <a:chOff x="0" y="0"/>
            <a:chExt cx="4816593" cy="1354667"/>
          </a:xfrm>
        </p:grpSpPr>
        <p:sp>
          <p:nvSpPr>
            <p:cNvPr name="Freeform 3" id="3"/>
            <p:cNvSpPr/>
            <p:nvPr/>
          </p:nvSpPr>
          <p:spPr>
            <a:xfrm flipH="false" flipV="false" rot="0">
              <a:off x="0" y="0"/>
              <a:ext cx="4816592" cy="1354667"/>
            </a:xfrm>
            <a:custGeom>
              <a:avLst/>
              <a:gdLst/>
              <a:ahLst/>
              <a:cxnLst/>
              <a:rect r="r" b="b" t="t" l="l"/>
              <a:pathLst>
                <a:path h="1354667" w="4816592">
                  <a:moveTo>
                    <a:pt x="0" y="0"/>
                  </a:moveTo>
                  <a:lnTo>
                    <a:pt x="4816592" y="0"/>
                  </a:lnTo>
                  <a:lnTo>
                    <a:pt x="4816592" y="1354667"/>
                  </a:lnTo>
                  <a:lnTo>
                    <a:pt x="0" y="1354667"/>
                  </a:lnTo>
                  <a:close/>
                </a:path>
              </a:pathLst>
            </a:custGeom>
            <a:solidFill>
              <a:srgbClr val="C9C9C9"/>
            </a:solidFill>
          </p:spPr>
        </p:sp>
        <p:sp>
          <p:nvSpPr>
            <p:cNvPr name="TextBox 4" id="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5" id="5"/>
          <p:cNvGrpSpPr/>
          <p:nvPr/>
        </p:nvGrpSpPr>
        <p:grpSpPr>
          <a:xfrm rot="0">
            <a:off x="2961449" y="-258127"/>
            <a:ext cx="4541463" cy="5401627"/>
            <a:chOff x="0" y="0"/>
            <a:chExt cx="736733" cy="876272"/>
          </a:xfrm>
        </p:grpSpPr>
        <p:sp>
          <p:nvSpPr>
            <p:cNvPr name="Freeform 6" id="6"/>
            <p:cNvSpPr/>
            <p:nvPr/>
          </p:nvSpPr>
          <p:spPr>
            <a:xfrm flipH="false" flipV="false" rot="0">
              <a:off x="0" y="0"/>
              <a:ext cx="736733" cy="876272"/>
            </a:xfrm>
            <a:custGeom>
              <a:avLst/>
              <a:gdLst/>
              <a:ahLst/>
              <a:cxnLst/>
              <a:rect r="r" b="b" t="t" l="l"/>
              <a:pathLst>
                <a:path h="876272" w="736733">
                  <a:moveTo>
                    <a:pt x="533533" y="0"/>
                  </a:moveTo>
                  <a:lnTo>
                    <a:pt x="0" y="0"/>
                  </a:lnTo>
                  <a:lnTo>
                    <a:pt x="203200" y="876272"/>
                  </a:lnTo>
                  <a:lnTo>
                    <a:pt x="736733" y="876272"/>
                  </a:lnTo>
                  <a:lnTo>
                    <a:pt x="533533" y="0"/>
                  </a:lnTo>
                  <a:close/>
                </a:path>
              </a:pathLst>
            </a:custGeom>
            <a:solidFill>
              <a:srgbClr val="EAEAEB"/>
            </a:solidFill>
          </p:spPr>
        </p:sp>
        <p:sp>
          <p:nvSpPr>
            <p:cNvPr name="TextBox 7" id="7"/>
            <p:cNvSpPr txBox="true"/>
            <p:nvPr/>
          </p:nvSpPr>
          <p:spPr>
            <a:xfrm>
              <a:off x="101600" y="-57150"/>
              <a:ext cx="609600" cy="666750"/>
            </a:xfrm>
            <a:prstGeom prst="rect">
              <a:avLst/>
            </a:prstGeom>
          </p:spPr>
          <p:txBody>
            <a:bodyPr anchor="ctr" rtlCol="false" tIns="50800" lIns="50800" bIns="50800" rIns="50800"/>
            <a:lstStyle/>
            <a:p>
              <a:pPr algn="ctr">
                <a:lnSpc>
                  <a:spcPts val="3080"/>
                </a:lnSpc>
              </a:pPr>
            </a:p>
          </p:txBody>
        </p:sp>
      </p:grpSp>
      <p:grpSp>
        <p:nvGrpSpPr>
          <p:cNvPr name="Group 8" id="8"/>
          <p:cNvGrpSpPr/>
          <p:nvPr/>
        </p:nvGrpSpPr>
        <p:grpSpPr>
          <a:xfrm rot="0">
            <a:off x="762000" y="584321"/>
            <a:ext cx="4398898" cy="804301"/>
            <a:chOff x="0" y="0"/>
            <a:chExt cx="1158557" cy="211832"/>
          </a:xfrm>
        </p:grpSpPr>
        <p:sp>
          <p:nvSpPr>
            <p:cNvPr name="Freeform 9" id="9"/>
            <p:cNvSpPr/>
            <p:nvPr/>
          </p:nvSpPr>
          <p:spPr>
            <a:xfrm flipH="false" flipV="false" rot="0">
              <a:off x="0" y="0"/>
              <a:ext cx="1158557" cy="211832"/>
            </a:xfrm>
            <a:custGeom>
              <a:avLst/>
              <a:gdLst/>
              <a:ahLst/>
              <a:cxnLst/>
              <a:rect r="r" b="b" t="t" l="l"/>
              <a:pathLst>
                <a:path h="211832" w="1158557">
                  <a:moveTo>
                    <a:pt x="0" y="0"/>
                  </a:moveTo>
                  <a:lnTo>
                    <a:pt x="1158557" y="0"/>
                  </a:lnTo>
                  <a:lnTo>
                    <a:pt x="1158557" y="211832"/>
                  </a:lnTo>
                  <a:lnTo>
                    <a:pt x="0" y="211832"/>
                  </a:lnTo>
                  <a:close/>
                </a:path>
              </a:pathLst>
            </a:custGeom>
            <a:solidFill>
              <a:srgbClr val="0FCB43"/>
            </a:solidFill>
          </p:spPr>
        </p:sp>
        <p:sp>
          <p:nvSpPr>
            <p:cNvPr name="TextBox 10" id="1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1" id="11"/>
          <p:cNvGrpSpPr/>
          <p:nvPr/>
        </p:nvGrpSpPr>
        <p:grpSpPr>
          <a:xfrm rot="0">
            <a:off x="13310650" y="-1014824"/>
            <a:ext cx="3876915" cy="2043524"/>
            <a:chOff x="0" y="0"/>
            <a:chExt cx="1021081" cy="538212"/>
          </a:xfrm>
        </p:grpSpPr>
        <p:sp>
          <p:nvSpPr>
            <p:cNvPr name="Freeform 12" id="12"/>
            <p:cNvSpPr/>
            <p:nvPr/>
          </p:nvSpPr>
          <p:spPr>
            <a:xfrm flipH="false" flipV="false" rot="0">
              <a:off x="0" y="0"/>
              <a:ext cx="1021081" cy="538212"/>
            </a:xfrm>
            <a:custGeom>
              <a:avLst/>
              <a:gdLst/>
              <a:ahLst/>
              <a:cxnLst/>
              <a:rect r="r" b="b" t="t" l="l"/>
              <a:pathLst>
                <a:path h="538212" w="1021081">
                  <a:moveTo>
                    <a:pt x="0" y="0"/>
                  </a:moveTo>
                  <a:lnTo>
                    <a:pt x="1021081" y="0"/>
                  </a:lnTo>
                  <a:lnTo>
                    <a:pt x="1021081" y="538212"/>
                  </a:lnTo>
                  <a:lnTo>
                    <a:pt x="0" y="538212"/>
                  </a:lnTo>
                  <a:close/>
                </a:path>
              </a:pathLst>
            </a:custGeom>
            <a:solidFill>
              <a:srgbClr val="545454">
                <a:alpha val="54902"/>
              </a:srgbClr>
            </a:solidFill>
          </p:spPr>
        </p:sp>
        <p:sp>
          <p:nvSpPr>
            <p:cNvPr name="TextBox 13" id="1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4" id="14"/>
          <p:cNvGrpSpPr/>
          <p:nvPr/>
        </p:nvGrpSpPr>
        <p:grpSpPr>
          <a:xfrm rot="0">
            <a:off x="14544598" y="584321"/>
            <a:ext cx="2952068" cy="804301"/>
            <a:chOff x="0" y="0"/>
            <a:chExt cx="777499" cy="211832"/>
          </a:xfrm>
        </p:grpSpPr>
        <p:sp>
          <p:nvSpPr>
            <p:cNvPr name="Freeform 15" id="15"/>
            <p:cNvSpPr/>
            <p:nvPr/>
          </p:nvSpPr>
          <p:spPr>
            <a:xfrm flipH="false" flipV="false" rot="0">
              <a:off x="0" y="0"/>
              <a:ext cx="777499" cy="211832"/>
            </a:xfrm>
            <a:custGeom>
              <a:avLst/>
              <a:gdLst/>
              <a:ahLst/>
              <a:cxnLst/>
              <a:rect r="r" b="b" t="t" l="l"/>
              <a:pathLst>
                <a:path h="211832" w="777499">
                  <a:moveTo>
                    <a:pt x="0" y="0"/>
                  </a:moveTo>
                  <a:lnTo>
                    <a:pt x="777499" y="0"/>
                  </a:lnTo>
                  <a:lnTo>
                    <a:pt x="777499" y="211832"/>
                  </a:lnTo>
                  <a:lnTo>
                    <a:pt x="0" y="211832"/>
                  </a:lnTo>
                  <a:close/>
                </a:path>
              </a:pathLst>
            </a:custGeom>
            <a:solidFill>
              <a:srgbClr val="0FCB43"/>
            </a:solidFill>
          </p:spPr>
        </p:sp>
        <p:sp>
          <p:nvSpPr>
            <p:cNvPr name="TextBox 16" id="1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17" id="17"/>
          <p:cNvSpPr/>
          <p:nvPr/>
        </p:nvSpPr>
        <p:spPr>
          <a:xfrm flipH="false" flipV="true" rot="-5400000">
            <a:off x="13853105" y="5876215"/>
            <a:ext cx="7049919" cy="7049919"/>
          </a:xfrm>
          <a:custGeom>
            <a:avLst/>
            <a:gdLst/>
            <a:ahLst/>
            <a:cxnLst/>
            <a:rect r="r" b="b" t="t" l="l"/>
            <a:pathLst>
              <a:path h="7049919" w="7049919">
                <a:moveTo>
                  <a:pt x="0" y="7049920"/>
                </a:moveTo>
                <a:lnTo>
                  <a:pt x="7049919" y="7049920"/>
                </a:lnTo>
                <a:lnTo>
                  <a:pt x="7049919" y="0"/>
                </a:lnTo>
                <a:lnTo>
                  <a:pt x="0" y="0"/>
                </a:lnTo>
                <a:lnTo>
                  <a:pt x="0" y="704992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8" id="18"/>
          <p:cNvGrpSpPr/>
          <p:nvPr/>
        </p:nvGrpSpPr>
        <p:grpSpPr>
          <a:xfrm rot="0">
            <a:off x="8954947" y="8534977"/>
            <a:ext cx="7608521" cy="170523"/>
            <a:chOff x="0" y="0"/>
            <a:chExt cx="2003890" cy="44911"/>
          </a:xfrm>
        </p:grpSpPr>
        <p:sp>
          <p:nvSpPr>
            <p:cNvPr name="Freeform 19" id="19"/>
            <p:cNvSpPr/>
            <p:nvPr/>
          </p:nvSpPr>
          <p:spPr>
            <a:xfrm flipH="false" flipV="false" rot="0">
              <a:off x="0" y="0"/>
              <a:ext cx="2003890" cy="44911"/>
            </a:xfrm>
            <a:custGeom>
              <a:avLst/>
              <a:gdLst/>
              <a:ahLst/>
              <a:cxnLst/>
              <a:rect r="r" b="b" t="t" l="l"/>
              <a:pathLst>
                <a:path h="44911" w="2003890">
                  <a:moveTo>
                    <a:pt x="0" y="0"/>
                  </a:moveTo>
                  <a:lnTo>
                    <a:pt x="2003890" y="0"/>
                  </a:lnTo>
                  <a:lnTo>
                    <a:pt x="2003890" y="44911"/>
                  </a:lnTo>
                  <a:lnTo>
                    <a:pt x="0" y="44911"/>
                  </a:lnTo>
                  <a:close/>
                </a:path>
              </a:pathLst>
            </a:custGeom>
            <a:solidFill>
              <a:srgbClr val="545454"/>
            </a:solidFill>
          </p:spPr>
        </p:sp>
        <p:sp>
          <p:nvSpPr>
            <p:cNvPr name="TextBox 20" id="2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21" id="21"/>
          <p:cNvSpPr/>
          <p:nvPr/>
        </p:nvSpPr>
        <p:spPr>
          <a:xfrm flipH="false" flipV="false" rot="5400000">
            <a:off x="16049983" y="8292855"/>
            <a:ext cx="755865" cy="654768"/>
          </a:xfrm>
          <a:custGeom>
            <a:avLst/>
            <a:gdLst/>
            <a:ahLst/>
            <a:cxnLst/>
            <a:rect r="r" b="b" t="t" l="l"/>
            <a:pathLst>
              <a:path h="654768" w="755865">
                <a:moveTo>
                  <a:pt x="0" y="0"/>
                </a:moveTo>
                <a:lnTo>
                  <a:pt x="755865" y="0"/>
                </a:lnTo>
                <a:lnTo>
                  <a:pt x="755865" y="654768"/>
                </a:lnTo>
                <a:lnTo>
                  <a:pt x="0" y="6547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981834" y="5453157"/>
            <a:ext cx="15847814" cy="2191835"/>
          </a:xfrm>
          <a:prstGeom prst="rect">
            <a:avLst/>
          </a:prstGeom>
        </p:spPr>
        <p:txBody>
          <a:bodyPr anchor="t" rtlCol="false" tIns="0" lIns="0" bIns="0" rIns="0">
            <a:spAutoFit/>
          </a:bodyPr>
          <a:lstStyle/>
          <a:p>
            <a:pPr marL="0" indent="0" lvl="0">
              <a:lnSpc>
                <a:spcPts val="15830"/>
              </a:lnSpc>
            </a:pPr>
            <a:r>
              <a:rPr lang="en-US" sz="14261">
                <a:solidFill>
                  <a:srgbClr val="0FCB43"/>
                </a:solidFill>
                <a:latin typeface="Poppins Medium"/>
              </a:rPr>
              <a:t>Business </a:t>
            </a:r>
            <a:r>
              <a:rPr lang="en-US" sz="14261" strike="noStrike" u="none">
                <a:solidFill>
                  <a:srgbClr val="0FCB43"/>
                </a:solidFill>
                <a:latin typeface="Poppins Medium"/>
              </a:rPr>
              <a:t>Meeting</a:t>
            </a:r>
          </a:p>
        </p:txBody>
      </p:sp>
      <p:sp>
        <p:nvSpPr>
          <p:cNvPr name="Freeform 23" id="23"/>
          <p:cNvSpPr/>
          <p:nvPr/>
        </p:nvSpPr>
        <p:spPr>
          <a:xfrm flipH="true" flipV="false" rot="5400000">
            <a:off x="-4062898" y="1388622"/>
            <a:ext cx="5044731" cy="5044731"/>
          </a:xfrm>
          <a:custGeom>
            <a:avLst/>
            <a:gdLst/>
            <a:ahLst/>
            <a:cxnLst/>
            <a:rect r="r" b="b" t="t" l="l"/>
            <a:pathLst>
              <a:path h="5044731" w="5044731">
                <a:moveTo>
                  <a:pt x="5044732" y="0"/>
                </a:moveTo>
                <a:lnTo>
                  <a:pt x="0" y="0"/>
                </a:lnTo>
                <a:lnTo>
                  <a:pt x="0" y="5044731"/>
                </a:lnTo>
                <a:lnTo>
                  <a:pt x="5044732" y="5044731"/>
                </a:lnTo>
                <a:lnTo>
                  <a:pt x="5044732"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4" id="24"/>
          <p:cNvGrpSpPr/>
          <p:nvPr/>
        </p:nvGrpSpPr>
        <p:grpSpPr>
          <a:xfrm rot="0">
            <a:off x="6141558" y="-258127"/>
            <a:ext cx="6004883" cy="5401627"/>
            <a:chOff x="0" y="0"/>
            <a:chExt cx="1581533" cy="1422651"/>
          </a:xfrm>
        </p:grpSpPr>
        <p:sp>
          <p:nvSpPr>
            <p:cNvPr name="Freeform 25" id="25"/>
            <p:cNvSpPr/>
            <p:nvPr/>
          </p:nvSpPr>
          <p:spPr>
            <a:xfrm flipH="false" flipV="false" rot="0">
              <a:off x="0" y="0"/>
              <a:ext cx="1581533" cy="1422651"/>
            </a:xfrm>
            <a:custGeom>
              <a:avLst/>
              <a:gdLst/>
              <a:ahLst/>
              <a:cxnLst/>
              <a:rect r="r" b="b" t="t" l="l"/>
              <a:pathLst>
                <a:path h="1422651" w="1581533">
                  <a:moveTo>
                    <a:pt x="0" y="0"/>
                  </a:moveTo>
                  <a:lnTo>
                    <a:pt x="1581533" y="0"/>
                  </a:lnTo>
                  <a:lnTo>
                    <a:pt x="1581533" y="1422651"/>
                  </a:lnTo>
                  <a:lnTo>
                    <a:pt x="0" y="1422651"/>
                  </a:lnTo>
                  <a:close/>
                </a:path>
              </a:pathLst>
            </a:custGeom>
            <a:solidFill>
              <a:srgbClr val="FFFFFF"/>
            </a:solidFill>
          </p:spPr>
        </p:sp>
        <p:sp>
          <p:nvSpPr>
            <p:cNvPr name="TextBox 26" id="2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7" id="27"/>
          <p:cNvGrpSpPr/>
          <p:nvPr/>
        </p:nvGrpSpPr>
        <p:grpSpPr>
          <a:xfrm rot="0">
            <a:off x="6498637" y="525078"/>
            <a:ext cx="5290727" cy="149071"/>
            <a:chOff x="0" y="0"/>
            <a:chExt cx="1393442" cy="39262"/>
          </a:xfrm>
        </p:grpSpPr>
        <p:sp>
          <p:nvSpPr>
            <p:cNvPr name="Freeform 28" id="28"/>
            <p:cNvSpPr/>
            <p:nvPr/>
          </p:nvSpPr>
          <p:spPr>
            <a:xfrm flipH="false" flipV="false" rot="0">
              <a:off x="0" y="0"/>
              <a:ext cx="1393442" cy="39262"/>
            </a:xfrm>
            <a:custGeom>
              <a:avLst/>
              <a:gdLst/>
              <a:ahLst/>
              <a:cxnLst/>
              <a:rect r="r" b="b" t="t" l="l"/>
              <a:pathLst>
                <a:path h="39262" w="1393442">
                  <a:moveTo>
                    <a:pt x="0" y="0"/>
                  </a:moveTo>
                  <a:lnTo>
                    <a:pt x="1393442" y="0"/>
                  </a:lnTo>
                  <a:lnTo>
                    <a:pt x="1393442" y="39262"/>
                  </a:lnTo>
                  <a:lnTo>
                    <a:pt x="0" y="39262"/>
                  </a:lnTo>
                  <a:close/>
                </a:path>
              </a:pathLst>
            </a:custGeom>
            <a:solidFill>
              <a:srgbClr val="C9C9C9">
                <a:alpha val="49804"/>
              </a:srgbClr>
            </a:solidFill>
          </p:spPr>
        </p:sp>
        <p:sp>
          <p:nvSpPr>
            <p:cNvPr name="TextBox 29" id="2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0" id="30"/>
          <p:cNvGrpSpPr/>
          <p:nvPr/>
        </p:nvGrpSpPr>
        <p:grpSpPr>
          <a:xfrm rot="0">
            <a:off x="6498637" y="3910987"/>
            <a:ext cx="5290727" cy="149071"/>
            <a:chOff x="0" y="0"/>
            <a:chExt cx="1393442" cy="39262"/>
          </a:xfrm>
        </p:grpSpPr>
        <p:sp>
          <p:nvSpPr>
            <p:cNvPr name="Freeform 31" id="31"/>
            <p:cNvSpPr/>
            <p:nvPr/>
          </p:nvSpPr>
          <p:spPr>
            <a:xfrm flipH="false" flipV="false" rot="0">
              <a:off x="0" y="0"/>
              <a:ext cx="1393442" cy="39262"/>
            </a:xfrm>
            <a:custGeom>
              <a:avLst/>
              <a:gdLst/>
              <a:ahLst/>
              <a:cxnLst/>
              <a:rect r="r" b="b" t="t" l="l"/>
              <a:pathLst>
                <a:path h="39262" w="1393442">
                  <a:moveTo>
                    <a:pt x="0" y="0"/>
                  </a:moveTo>
                  <a:lnTo>
                    <a:pt x="1393442" y="0"/>
                  </a:lnTo>
                  <a:lnTo>
                    <a:pt x="1393442" y="39262"/>
                  </a:lnTo>
                  <a:lnTo>
                    <a:pt x="0" y="39262"/>
                  </a:lnTo>
                  <a:close/>
                </a:path>
              </a:pathLst>
            </a:custGeom>
            <a:solidFill>
              <a:srgbClr val="C9C9C9">
                <a:alpha val="49804"/>
              </a:srgbClr>
            </a:solidFill>
          </p:spPr>
        </p:sp>
        <p:sp>
          <p:nvSpPr>
            <p:cNvPr name="TextBox 32" id="3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3" id="33"/>
          <p:cNvGrpSpPr/>
          <p:nvPr/>
        </p:nvGrpSpPr>
        <p:grpSpPr>
          <a:xfrm rot="0">
            <a:off x="6498637" y="2782351"/>
            <a:ext cx="5290727" cy="149071"/>
            <a:chOff x="0" y="0"/>
            <a:chExt cx="1393442" cy="39262"/>
          </a:xfrm>
        </p:grpSpPr>
        <p:sp>
          <p:nvSpPr>
            <p:cNvPr name="Freeform 34" id="34"/>
            <p:cNvSpPr/>
            <p:nvPr/>
          </p:nvSpPr>
          <p:spPr>
            <a:xfrm flipH="false" flipV="false" rot="0">
              <a:off x="0" y="0"/>
              <a:ext cx="1393442" cy="39262"/>
            </a:xfrm>
            <a:custGeom>
              <a:avLst/>
              <a:gdLst/>
              <a:ahLst/>
              <a:cxnLst/>
              <a:rect r="r" b="b" t="t" l="l"/>
              <a:pathLst>
                <a:path h="39262" w="1393442">
                  <a:moveTo>
                    <a:pt x="0" y="0"/>
                  </a:moveTo>
                  <a:lnTo>
                    <a:pt x="1393442" y="0"/>
                  </a:lnTo>
                  <a:lnTo>
                    <a:pt x="1393442" y="39262"/>
                  </a:lnTo>
                  <a:lnTo>
                    <a:pt x="0" y="39262"/>
                  </a:lnTo>
                  <a:close/>
                </a:path>
              </a:pathLst>
            </a:custGeom>
            <a:solidFill>
              <a:srgbClr val="C9C9C9">
                <a:alpha val="49804"/>
              </a:srgbClr>
            </a:solidFill>
          </p:spPr>
        </p:sp>
        <p:sp>
          <p:nvSpPr>
            <p:cNvPr name="TextBox 35" id="3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6" id="36"/>
          <p:cNvGrpSpPr/>
          <p:nvPr/>
        </p:nvGrpSpPr>
        <p:grpSpPr>
          <a:xfrm rot="0">
            <a:off x="6498637" y="1653714"/>
            <a:ext cx="5290727" cy="149071"/>
            <a:chOff x="0" y="0"/>
            <a:chExt cx="1393442" cy="39262"/>
          </a:xfrm>
        </p:grpSpPr>
        <p:sp>
          <p:nvSpPr>
            <p:cNvPr name="Freeform 37" id="37"/>
            <p:cNvSpPr/>
            <p:nvPr/>
          </p:nvSpPr>
          <p:spPr>
            <a:xfrm flipH="false" flipV="false" rot="0">
              <a:off x="0" y="0"/>
              <a:ext cx="1393442" cy="39262"/>
            </a:xfrm>
            <a:custGeom>
              <a:avLst/>
              <a:gdLst/>
              <a:ahLst/>
              <a:cxnLst/>
              <a:rect r="r" b="b" t="t" l="l"/>
              <a:pathLst>
                <a:path h="39262" w="1393442">
                  <a:moveTo>
                    <a:pt x="0" y="0"/>
                  </a:moveTo>
                  <a:lnTo>
                    <a:pt x="1393442" y="0"/>
                  </a:lnTo>
                  <a:lnTo>
                    <a:pt x="1393442" y="39262"/>
                  </a:lnTo>
                  <a:lnTo>
                    <a:pt x="0" y="39262"/>
                  </a:lnTo>
                  <a:close/>
                </a:path>
              </a:pathLst>
            </a:custGeom>
            <a:solidFill>
              <a:srgbClr val="C9C9C9">
                <a:alpha val="49804"/>
              </a:srgbClr>
            </a:solidFill>
          </p:spPr>
        </p:sp>
        <p:sp>
          <p:nvSpPr>
            <p:cNvPr name="TextBox 38" id="3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39" id="39"/>
          <p:cNvSpPr txBox="true"/>
          <p:nvPr/>
        </p:nvSpPr>
        <p:spPr>
          <a:xfrm rot="0">
            <a:off x="981834" y="7408446"/>
            <a:ext cx="7239298" cy="2191835"/>
          </a:xfrm>
          <a:prstGeom prst="rect">
            <a:avLst/>
          </a:prstGeom>
        </p:spPr>
        <p:txBody>
          <a:bodyPr anchor="t" rtlCol="false" tIns="0" lIns="0" bIns="0" rIns="0">
            <a:spAutoFit/>
          </a:bodyPr>
          <a:lstStyle/>
          <a:p>
            <a:pPr marL="0" indent="0" lvl="0">
              <a:lnSpc>
                <a:spcPts val="15830"/>
              </a:lnSpc>
              <a:spcBef>
                <a:spcPct val="0"/>
              </a:spcBef>
            </a:pPr>
            <a:r>
              <a:rPr lang="en-US" sz="14261" strike="noStrike" u="none">
                <a:solidFill>
                  <a:srgbClr val="545454"/>
                </a:solidFill>
                <a:latin typeface="Poppins Medium"/>
              </a:rPr>
              <a:t>Agenda</a:t>
            </a:r>
          </a:p>
        </p:txBody>
      </p:sp>
      <p:sp>
        <p:nvSpPr>
          <p:cNvPr name="TextBox 40" id="40"/>
          <p:cNvSpPr txBox="true"/>
          <p:nvPr/>
        </p:nvSpPr>
        <p:spPr>
          <a:xfrm rot="0">
            <a:off x="14853700" y="727391"/>
            <a:ext cx="2333865" cy="461010"/>
          </a:xfrm>
          <a:prstGeom prst="rect">
            <a:avLst/>
          </a:prstGeom>
        </p:spPr>
        <p:txBody>
          <a:bodyPr anchor="t" rtlCol="false" tIns="0" lIns="0" bIns="0" rIns="0">
            <a:spAutoFit/>
          </a:bodyPr>
          <a:lstStyle/>
          <a:p>
            <a:pPr algn="ctr" marL="0" indent="0" lvl="0">
              <a:lnSpc>
                <a:spcPts val="3510"/>
              </a:lnSpc>
              <a:spcBef>
                <a:spcPct val="0"/>
              </a:spcBef>
            </a:pPr>
            <a:r>
              <a:rPr lang="en-US" sz="2700" strike="noStrike" u="none">
                <a:solidFill>
                  <a:srgbClr val="FFFFFF"/>
                </a:solidFill>
                <a:latin typeface="Poppins Medium"/>
              </a:rPr>
              <a:t>AUG 17 2023</a:t>
            </a:r>
          </a:p>
        </p:txBody>
      </p:sp>
      <p:sp>
        <p:nvSpPr>
          <p:cNvPr name="TextBox 41" id="41"/>
          <p:cNvSpPr txBox="true"/>
          <p:nvPr/>
        </p:nvSpPr>
        <p:spPr>
          <a:xfrm rot="0">
            <a:off x="762000" y="727391"/>
            <a:ext cx="4398898" cy="461010"/>
          </a:xfrm>
          <a:prstGeom prst="rect">
            <a:avLst/>
          </a:prstGeom>
        </p:spPr>
        <p:txBody>
          <a:bodyPr anchor="t" rtlCol="false" tIns="0" lIns="0" bIns="0" rIns="0">
            <a:spAutoFit/>
          </a:bodyPr>
          <a:lstStyle/>
          <a:p>
            <a:pPr algn="ctr" marL="0" indent="0" lvl="0">
              <a:lnSpc>
                <a:spcPts val="3510"/>
              </a:lnSpc>
              <a:spcBef>
                <a:spcPct val="0"/>
              </a:spcBef>
            </a:pPr>
            <a:r>
              <a:rPr lang="en-US" sz="2700">
                <a:solidFill>
                  <a:srgbClr val="FFFFFF"/>
                </a:solidFill>
                <a:latin typeface="Poppins Medium"/>
              </a:rPr>
              <a:t>YOUR BUSINESS LOGO</a:t>
            </a:r>
          </a:p>
        </p:txBody>
      </p:sp>
      <p:grpSp>
        <p:nvGrpSpPr>
          <p:cNvPr name="Group 42" id="42"/>
          <p:cNvGrpSpPr/>
          <p:nvPr/>
        </p:nvGrpSpPr>
        <p:grpSpPr>
          <a:xfrm rot="992741">
            <a:off x="14046561" y="2298505"/>
            <a:ext cx="186035" cy="2742619"/>
            <a:chOff x="0" y="0"/>
            <a:chExt cx="43462" cy="640739"/>
          </a:xfrm>
        </p:grpSpPr>
        <p:sp>
          <p:nvSpPr>
            <p:cNvPr name="Freeform 43" id="43"/>
            <p:cNvSpPr/>
            <p:nvPr/>
          </p:nvSpPr>
          <p:spPr>
            <a:xfrm flipH="false" flipV="false" rot="0">
              <a:off x="0" y="0"/>
              <a:ext cx="43462" cy="640739"/>
            </a:xfrm>
            <a:custGeom>
              <a:avLst/>
              <a:gdLst/>
              <a:ahLst/>
              <a:cxnLst/>
              <a:rect r="r" b="b" t="t" l="l"/>
              <a:pathLst>
                <a:path h="640739" w="43462">
                  <a:moveTo>
                    <a:pt x="0" y="0"/>
                  </a:moveTo>
                  <a:lnTo>
                    <a:pt x="43462" y="0"/>
                  </a:lnTo>
                  <a:lnTo>
                    <a:pt x="43462" y="640739"/>
                  </a:lnTo>
                  <a:lnTo>
                    <a:pt x="0" y="640739"/>
                  </a:lnTo>
                  <a:close/>
                </a:path>
              </a:pathLst>
            </a:custGeom>
            <a:solidFill>
              <a:srgbClr val="545454">
                <a:alpha val="54902"/>
              </a:srgbClr>
            </a:solidFill>
          </p:spPr>
        </p:sp>
        <p:sp>
          <p:nvSpPr>
            <p:cNvPr name="TextBox 44" id="4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45" id="45"/>
          <p:cNvGrpSpPr/>
          <p:nvPr/>
        </p:nvGrpSpPr>
        <p:grpSpPr>
          <a:xfrm rot="-1293843">
            <a:off x="16143071" y="3033612"/>
            <a:ext cx="243323" cy="2742619"/>
            <a:chOff x="0" y="0"/>
            <a:chExt cx="56846" cy="640739"/>
          </a:xfrm>
        </p:grpSpPr>
        <p:sp>
          <p:nvSpPr>
            <p:cNvPr name="Freeform 46" id="46"/>
            <p:cNvSpPr/>
            <p:nvPr/>
          </p:nvSpPr>
          <p:spPr>
            <a:xfrm flipH="false" flipV="false" rot="0">
              <a:off x="0" y="0"/>
              <a:ext cx="56846" cy="640739"/>
            </a:xfrm>
            <a:custGeom>
              <a:avLst/>
              <a:gdLst/>
              <a:ahLst/>
              <a:cxnLst/>
              <a:rect r="r" b="b" t="t" l="l"/>
              <a:pathLst>
                <a:path h="640739" w="56846">
                  <a:moveTo>
                    <a:pt x="0" y="0"/>
                  </a:moveTo>
                  <a:lnTo>
                    <a:pt x="56846" y="0"/>
                  </a:lnTo>
                  <a:lnTo>
                    <a:pt x="56846" y="640739"/>
                  </a:lnTo>
                  <a:lnTo>
                    <a:pt x="0" y="640739"/>
                  </a:lnTo>
                  <a:close/>
                </a:path>
              </a:pathLst>
            </a:custGeom>
            <a:solidFill>
              <a:srgbClr val="EAEAEB">
                <a:alpha val="54902"/>
              </a:srgbClr>
            </a:solidFill>
          </p:spPr>
        </p:sp>
        <p:sp>
          <p:nvSpPr>
            <p:cNvPr name="TextBox 47" id="4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48" id="48"/>
          <p:cNvSpPr/>
          <p:nvPr/>
        </p:nvSpPr>
        <p:spPr>
          <a:xfrm flipH="false" flipV="false" rot="992741">
            <a:off x="14480243" y="2058450"/>
            <a:ext cx="186035" cy="303113"/>
          </a:xfrm>
          <a:custGeom>
            <a:avLst/>
            <a:gdLst/>
            <a:ahLst/>
            <a:cxnLst/>
            <a:rect r="r" b="b" t="t" l="l"/>
            <a:pathLst>
              <a:path h="303113" w="186035">
                <a:moveTo>
                  <a:pt x="0" y="0"/>
                </a:moveTo>
                <a:lnTo>
                  <a:pt x="186035" y="0"/>
                </a:lnTo>
                <a:lnTo>
                  <a:pt x="186035" y="303113"/>
                </a:lnTo>
                <a:lnTo>
                  <a:pt x="0" y="3031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9" id="49"/>
          <p:cNvSpPr/>
          <p:nvPr/>
        </p:nvSpPr>
        <p:spPr>
          <a:xfrm flipH="false" flipV="false" rot="-1293843">
            <a:off x="15565952" y="2745703"/>
            <a:ext cx="244070" cy="397670"/>
          </a:xfrm>
          <a:custGeom>
            <a:avLst/>
            <a:gdLst/>
            <a:ahLst/>
            <a:cxnLst/>
            <a:rect r="r" b="b" t="t" l="l"/>
            <a:pathLst>
              <a:path h="397670" w="244070">
                <a:moveTo>
                  <a:pt x="0" y="0"/>
                </a:moveTo>
                <a:lnTo>
                  <a:pt x="244070" y="0"/>
                </a:lnTo>
                <a:lnTo>
                  <a:pt x="244070" y="397670"/>
                </a:lnTo>
                <a:lnTo>
                  <a:pt x="0" y="39767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5212185">
            <a:off x="12873381" y="-4295279"/>
            <a:ext cx="9883270" cy="9698102"/>
            <a:chOff x="0" y="0"/>
            <a:chExt cx="13177693" cy="12930803"/>
          </a:xfrm>
        </p:grpSpPr>
        <p:grpSp>
          <p:nvGrpSpPr>
            <p:cNvPr name="Group 3" id="3"/>
            <p:cNvGrpSpPr/>
            <p:nvPr/>
          </p:nvGrpSpPr>
          <p:grpSpPr>
            <a:xfrm rot="2467107">
              <a:off x="6719365" y="-1824135"/>
              <a:ext cx="117229" cy="15103938"/>
              <a:chOff x="0" y="0"/>
              <a:chExt cx="12543" cy="1616078"/>
            </a:xfrm>
          </p:grpSpPr>
          <p:sp>
            <p:nvSpPr>
              <p:cNvPr name="Freeform 4" id="4"/>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5" id="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6" id="6"/>
            <p:cNvGrpSpPr/>
            <p:nvPr/>
          </p:nvGrpSpPr>
          <p:grpSpPr>
            <a:xfrm rot="2467107">
              <a:off x="5541024" y="-1824135"/>
              <a:ext cx="117229" cy="15103938"/>
              <a:chOff x="0" y="0"/>
              <a:chExt cx="12543" cy="1616078"/>
            </a:xfrm>
          </p:grpSpPr>
          <p:sp>
            <p:nvSpPr>
              <p:cNvPr name="Freeform 7" id="7"/>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8" id="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9" id="9"/>
            <p:cNvGrpSpPr/>
            <p:nvPr/>
          </p:nvGrpSpPr>
          <p:grpSpPr>
            <a:xfrm rot="2467107">
              <a:off x="7013951" y="-1824135"/>
              <a:ext cx="117229" cy="15103938"/>
              <a:chOff x="0" y="0"/>
              <a:chExt cx="12543" cy="1616078"/>
            </a:xfrm>
          </p:grpSpPr>
          <p:sp>
            <p:nvSpPr>
              <p:cNvPr name="Freeform 10" id="10"/>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11" id="1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2" id="12"/>
            <p:cNvGrpSpPr/>
            <p:nvPr/>
          </p:nvGrpSpPr>
          <p:grpSpPr>
            <a:xfrm rot="2467107">
              <a:off x="5835609" y="-1824135"/>
              <a:ext cx="117229" cy="15103938"/>
              <a:chOff x="0" y="0"/>
              <a:chExt cx="12543" cy="1616078"/>
            </a:xfrm>
          </p:grpSpPr>
          <p:sp>
            <p:nvSpPr>
              <p:cNvPr name="Freeform 13" id="13"/>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14" id="1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5" id="15"/>
            <p:cNvGrpSpPr/>
            <p:nvPr/>
          </p:nvGrpSpPr>
          <p:grpSpPr>
            <a:xfrm rot="2467107">
              <a:off x="6130195" y="-1824135"/>
              <a:ext cx="117229" cy="15103938"/>
              <a:chOff x="0" y="0"/>
              <a:chExt cx="12543" cy="1616078"/>
            </a:xfrm>
          </p:grpSpPr>
          <p:sp>
            <p:nvSpPr>
              <p:cNvPr name="Freeform 16" id="16"/>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17" id="1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8" id="18"/>
            <p:cNvGrpSpPr/>
            <p:nvPr/>
          </p:nvGrpSpPr>
          <p:grpSpPr>
            <a:xfrm rot="2467107">
              <a:off x="4951853" y="-1824135"/>
              <a:ext cx="117229" cy="15103938"/>
              <a:chOff x="0" y="0"/>
              <a:chExt cx="12543" cy="1616078"/>
            </a:xfrm>
          </p:grpSpPr>
          <p:sp>
            <p:nvSpPr>
              <p:cNvPr name="Freeform 19" id="19"/>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20" id="2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1" id="21"/>
            <p:cNvGrpSpPr/>
            <p:nvPr/>
          </p:nvGrpSpPr>
          <p:grpSpPr>
            <a:xfrm rot="2467107">
              <a:off x="6424780" y="-1824135"/>
              <a:ext cx="117229" cy="15103938"/>
              <a:chOff x="0" y="0"/>
              <a:chExt cx="12543" cy="1616078"/>
            </a:xfrm>
          </p:grpSpPr>
          <p:sp>
            <p:nvSpPr>
              <p:cNvPr name="Freeform 22" id="22"/>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23" id="2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4" id="24"/>
            <p:cNvGrpSpPr/>
            <p:nvPr/>
          </p:nvGrpSpPr>
          <p:grpSpPr>
            <a:xfrm rot="2467107">
              <a:off x="5246438" y="-1824135"/>
              <a:ext cx="117229" cy="15103938"/>
              <a:chOff x="0" y="0"/>
              <a:chExt cx="12543" cy="1616078"/>
            </a:xfrm>
          </p:grpSpPr>
          <p:sp>
            <p:nvSpPr>
              <p:cNvPr name="Freeform 25" id="25"/>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26" id="2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7" id="27"/>
            <p:cNvGrpSpPr/>
            <p:nvPr/>
          </p:nvGrpSpPr>
          <p:grpSpPr>
            <a:xfrm rot="2467107">
              <a:off x="7814025" y="-349001"/>
              <a:ext cx="117229" cy="15103938"/>
              <a:chOff x="0" y="0"/>
              <a:chExt cx="12543" cy="1616078"/>
            </a:xfrm>
          </p:grpSpPr>
          <p:sp>
            <p:nvSpPr>
              <p:cNvPr name="Freeform 28" id="28"/>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29" id="2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0" id="30"/>
            <p:cNvGrpSpPr/>
            <p:nvPr/>
          </p:nvGrpSpPr>
          <p:grpSpPr>
            <a:xfrm rot="2467107">
              <a:off x="6635683" y="-349001"/>
              <a:ext cx="117229" cy="15103938"/>
              <a:chOff x="0" y="0"/>
              <a:chExt cx="12543" cy="1616078"/>
            </a:xfrm>
          </p:grpSpPr>
          <p:sp>
            <p:nvSpPr>
              <p:cNvPr name="Freeform 31" id="31"/>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32" id="3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3" id="33"/>
            <p:cNvGrpSpPr/>
            <p:nvPr/>
          </p:nvGrpSpPr>
          <p:grpSpPr>
            <a:xfrm rot="2467107">
              <a:off x="8108610" y="-349001"/>
              <a:ext cx="117229" cy="15103938"/>
              <a:chOff x="0" y="0"/>
              <a:chExt cx="12543" cy="1616078"/>
            </a:xfrm>
          </p:grpSpPr>
          <p:sp>
            <p:nvSpPr>
              <p:cNvPr name="Freeform 34" id="34"/>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35" id="3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6" id="36"/>
            <p:cNvGrpSpPr/>
            <p:nvPr/>
          </p:nvGrpSpPr>
          <p:grpSpPr>
            <a:xfrm rot="2467107">
              <a:off x="6930269" y="-349001"/>
              <a:ext cx="117229" cy="15103938"/>
              <a:chOff x="0" y="0"/>
              <a:chExt cx="12543" cy="1616078"/>
            </a:xfrm>
          </p:grpSpPr>
          <p:sp>
            <p:nvSpPr>
              <p:cNvPr name="Freeform 37" id="37"/>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38" id="3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39" id="39"/>
            <p:cNvGrpSpPr/>
            <p:nvPr/>
          </p:nvGrpSpPr>
          <p:grpSpPr>
            <a:xfrm rot="2467107">
              <a:off x="7224854" y="-349001"/>
              <a:ext cx="117229" cy="15103938"/>
              <a:chOff x="0" y="0"/>
              <a:chExt cx="12543" cy="1616078"/>
            </a:xfrm>
          </p:grpSpPr>
          <p:sp>
            <p:nvSpPr>
              <p:cNvPr name="Freeform 40" id="40"/>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41" id="4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42" id="42"/>
            <p:cNvGrpSpPr/>
            <p:nvPr/>
          </p:nvGrpSpPr>
          <p:grpSpPr>
            <a:xfrm rot="2467107">
              <a:off x="6046512" y="-349001"/>
              <a:ext cx="117229" cy="15103938"/>
              <a:chOff x="0" y="0"/>
              <a:chExt cx="12543" cy="1616078"/>
            </a:xfrm>
          </p:grpSpPr>
          <p:sp>
            <p:nvSpPr>
              <p:cNvPr name="Freeform 43" id="43"/>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44" id="4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45" id="45"/>
            <p:cNvGrpSpPr/>
            <p:nvPr/>
          </p:nvGrpSpPr>
          <p:grpSpPr>
            <a:xfrm rot="2467107">
              <a:off x="7519440" y="-349001"/>
              <a:ext cx="117229" cy="15103938"/>
              <a:chOff x="0" y="0"/>
              <a:chExt cx="12543" cy="1616078"/>
            </a:xfrm>
          </p:grpSpPr>
          <p:sp>
            <p:nvSpPr>
              <p:cNvPr name="Freeform 46" id="46"/>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47" id="4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48" id="48"/>
            <p:cNvGrpSpPr/>
            <p:nvPr/>
          </p:nvGrpSpPr>
          <p:grpSpPr>
            <a:xfrm rot="2467107">
              <a:off x="6341098" y="-349001"/>
              <a:ext cx="117229" cy="15103938"/>
              <a:chOff x="0" y="0"/>
              <a:chExt cx="12543" cy="1616078"/>
            </a:xfrm>
          </p:grpSpPr>
          <p:sp>
            <p:nvSpPr>
              <p:cNvPr name="Freeform 49" id="49"/>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50" id="5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51" id="51"/>
          <p:cNvGrpSpPr/>
          <p:nvPr/>
        </p:nvGrpSpPr>
        <p:grpSpPr>
          <a:xfrm rot="-10387315">
            <a:off x="-5192021" y="-3507110"/>
            <a:ext cx="9883270" cy="9698102"/>
            <a:chOff x="0" y="0"/>
            <a:chExt cx="13177693" cy="12930803"/>
          </a:xfrm>
        </p:grpSpPr>
        <p:grpSp>
          <p:nvGrpSpPr>
            <p:cNvPr name="Group 52" id="52"/>
            <p:cNvGrpSpPr/>
            <p:nvPr/>
          </p:nvGrpSpPr>
          <p:grpSpPr>
            <a:xfrm rot="2467107">
              <a:off x="6719365" y="-1824135"/>
              <a:ext cx="117229" cy="15103938"/>
              <a:chOff x="0" y="0"/>
              <a:chExt cx="12543" cy="1616078"/>
            </a:xfrm>
          </p:grpSpPr>
          <p:sp>
            <p:nvSpPr>
              <p:cNvPr name="Freeform 53" id="53"/>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54" id="5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55" id="55"/>
            <p:cNvGrpSpPr/>
            <p:nvPr/>
          </p:nvGrpSpPr>
          <p:grpSpPr>
            <a:xfrm rot="2467107">
              <a:off x="5541024" y="-1824135"/>
              <a:ext cx="117229" cy="15103938"/>
              <a:chOff x="0" y="0"/>
              <a:chExt cx="12543" cy="1616078"/>
            </a:xfrm>
          </p:grpSpPr>
          <p:sp>
            <p:nvSpPr>
              <p:cNvPr name="Freeform 56" id="56"/>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57" id="5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58" id="58"/>
            <p:cNvGrpSpPr/>
            <p:nvPr/>
          </p:nvGrpSpPr>
          <p:grpSpPr>
            <a:xfrm rot="2467107">
              <a:off x="7013951" y="-1824135"/>
              <a:ext cx="117229" cy="15103938"/>
              <a:chOff x="0" y="0"/>
              <a:chExt cx="12543" cy="1616078"/>
            </a:xfrm>
          </p:grpSpPr>
          <p:sp>
            <p:nvSpPr>
              <p:cNvPr name="Freeform 59" id="59"/>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60" id="6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61" id="61"/>
            <p:cNvGrpSpPr/>
            <p:nvPr/>
          </p:nvGrpSpPr>
          <p:grpSpPr>
            <a:xfrm rot="2467107">
              <a:off x="5835609" y="-1824135"/>
              <a:ext cx="117229" cy="15103938"/>
              <a:chOff x="0" y="0"/>
              <a:chExt cx="12543" cy="1616078"/>
            </a:xfrm>
          </p:grpSpPr>
          <p:sp>
            <p:nvSpPr>
              <p:cNvPr name="Freeform 62" id="62"/>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63" id="6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64" id="64"/>
            <p:cNvGrpSpPr/>
            <p:nvPr/>
          </p:nvGrpSpPr>
          <p:grpSpPr>
            <a:xfrm rot="2467107">
              <a:off x="6130195" y="-1824135"/>
              <a:ext cx="117229" cy="15103938"/>
              <a:chOff x="0" y="0"/>
              <a:chExt cx="12543" cy="1616078"/>
            </a:xfrm>
          </p:grpSpPr>
          <p:sp>
            <p:nvSpPr>
              <p:cNvPr name="Freeform 65" id="65"/>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66" id="6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67" id="67"/>
            <p:cNvGrpSpPr/>
            <p:nvPr/>
          </p:nvGrpSpPr>
          <p:grpSpPr>
            <a:xfrm rot="2467107">
              <a:off x="4951853" y="-1824135"/>
              <a:ext cx="117229" cy="15103938"/>
              <a:chOff x="0" y="0"/>
              <a:chExt cx="12543" cy="1616078"/>
            </a:xfrm>
          </p:grpSpPr>
          <p:sp>
            <p:nvSpPr>
              <p:cNvPr name="Freeform 68" id="68"/>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69" id="6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0" id="70"/>
            <p:cNvGrpSpPr/>
            <p:nvPr/>
          </p:nvGrpSpPr>
          <p:grpSpPr>
            <a:xfrm rot="2467107">
              <a:off x="6424780" y="-1824135"/>
              <a:ext cx="117229" cy="15103938"/>
              <a:chOff x="0" y="0"/>
              <a:chExt cx="12543" cy="1616078"/>
            </a:xfrm>
          </p:grpSpPr>
          <p:sp>
            <p:nvSpPr>
              <p:cNvPr name="Freeform 71" id="71"/>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72" id="7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3" id="73"/>
            <p:cNvGrpSpPr/>
            <p:nvPr/>
          </p:nvGrpSpPr>
          <p:grpSpPr>
            <a:xfrm rot="2467107">
              <a:off x="5246438" y="-1824135"/>
              <a:ext cx="117229" cy="15103938"/>
              <a:chOff x="0" y="0"/>
              <a:chExt cx="12543" cy="1616078"/>
            </a:xfrm>
          </p:grpSpPr>
          <p:sp>
            <p:nvSpPr>
              <p:cNvPr name="Freeform 74" id="74"/>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75" id="7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6" id="76"/>
            <p:cNvGrpSpPr/>
            <p:nvPr/>
          </p:nvGrpSpPr>
          <p:grpSpPr>
            <a:xfrm rot="2467107">
              <a:off x="7814025" y="-349001"/>
              <a:ext cx="117229" cy="15103938"/>
              <a:chOff x="0" y="0"/>
              <a:chExt cx="12543" cy="1616078"/>
            </a:xfrm>
          </p:grpSpPr>
          <p:sp>
            <p:nvSpPr>
              <p:cNvPr name="Freeform 77" id="77"/>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78" id="7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9" id="79"/>
            <p:cNvGrpSpPr/>
            <p:nvPr/>
          </p:nvGrpSpPr>
          <p:grpSpPr>
            <a:xfrm rot="2467107">
              <a:off x="6635683" y="-349001"/>
              <a:ext cx="117229" cy="15103938"/>
              <a:chOff x="0" y="0"/>
              <a:chExt cx="12543" cy="1616078"/>
            </a:xfrm>
          </p:grpSpPr>
          <p:sp>
            <p:nvSpPr>
              <p:cNvPr name="Freeform 80" id="80"/>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81" id="8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82" id="82"/>
            <p:cNvGrpSpPr/>
            <p:nvPr/>
          </p:nvGrpSpPr>
          <p:grpSpPr>
            <a:xfrm rot="2467107">
              <a:off x="8108610" y="-349001"/>
              <a:ext cx="117229" cy="15103938"/>
              <a:chOff x="0" y="0"/>
              <a:chExt cx="12543" cy="1616078"/>
            </a:xfrm>
          </p:grpSpPr>
          <p:sp>
            <p:nvSpPr>
              <p:cNvPr name="Freeform 83" id="83"/>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84" id="8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85" id="85"/>
            <p:cNvGrpSpPr/>
            <p:nvPr/>
          </p:nvGrpSpPr>
          <p:grpSpPr>
            <a:xfrm rot="2467107">
              <a:off x="6930269" y="-349001"/>
              <a:ext cx="117229" cy="15103938"/>
              <a:chOff x="0" y="0"/>
              <a:chExt cx="12543" cy="1616078"/>
            </a:xfrm>
          </p:grpSpPr>
          <p:sp>
            <p:nvSpPr>
              <p:cNvPr name="Freeform 86" id="86"/>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87" id="8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88" id="88"/>
            <p:cNvGrpSpPr/>
            <p:nvPr/>
          </p:nvGrpSpPr>
          <p:grpSpPr>
            <a:xfrm rot="2467107">
              <a:off x="7224854" y="-349001"/>
              <a:ext cx="117229" cy="15103938"/>
              <a:chOff x="0" y="0"/>
              <a:chExt cx="12543" cy="1616078"/>
            </a:xfrm>
          </p:grpSpPr>
          <p:sp>
            <p:nvSpPr>
              <p:cNvPr name="Freeform 89" id="89"/>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90" id="9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91" id="91"/>
            <p:cNvGrpSpPr/>
            <p:nvPr/>
          </p:nvGrpSpPr>
          <p:grpSpPr>
            <a:xfrm rot="2467107">
              <a:off x="6046512" y="-349001"/>
              <a:ext cx="117229" cy="15103938"/>
              <a:chOff x="0" y="0"/>
              <a:chExt cx="12543" cy="1616078"/>
            </a:xfrm>
          </p:grpSpPr>
          <p:sp>
            <p:nvSpPr>
              <p:cNvPr name="Freeform 92" id="92"/>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93" id="9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94" id="94"/>
            <p:cNvGrpSpPr/>
            <p:nvPr/>
          </p:nvGrpSpPr>
          <p:grpSpPr>
            <a:xfrm rot="2467107">
              <a:off x="7519440" y="-349001"/>
              <a:ext cx="117229" cy="15103938"/>
              <a:chOff x="0" y="0"/>
              <a:chExt cx="12543" cy="1616078"/>
            </a:xfrm>
          </p:grpSpPr>
          <p:sp>
            <p:nvSpPr>
              <p:cNvPr name="Freeform 95" id="95"/>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96" id="9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97" id="97"/>
            <p:cNvGrpSpPr/>
            <p:nvPr/>
          </p:nvGrpSpPr>
          <p:grpSpPr>
            <a:xfrm rot="2467107">
              <a:off x="6341098" y="-349001"/>
              <a:ext cx="117229" cy="15103938"/>
              <a:chOff x="0" y="0"/>
              <a:chExt cx="12543" cy="1616078"/>
            </a:xfrm>
          </p:grpSpPr>
          <p:sp>
            <p:nvSpPr>
              <p:cNvPr name="Freeform 98" id="98"/>
              <p:cNvSpPr/>
              <p:nvPr/>
            </p:nvSpPr>
            <p:spPr>
              <a:xfrm flipH="false" flipV="false" rot="0">
                <a:off x="0" y="0"/>
                <a:ext cx="12543" cy="1616078"/>
              </a:xfrm>
              <a:custGeom>
                <a:avLst/>
                <a:gdLst/>
                <a:ahLst/>
                <a:cxnLst/>
                <a:rect r="r" b="b" t="t" l="l"/>
                <a:pathLst>
                  <a:path h="1616078" w="12543">
                    <a:moveTo>
                      <a:pt x="0" y="0"/>
                    </a:moveTo>
                    <a:lnTo>
                      <a:pt x="12543" y="0"/>
                    </a:lnTo>
                    <a:lnTo>
                      <a:pt x="12543" y="1616078"/>
                    </a:lnTo>
                    <a:lnTo>
                      <a:pt x="0" y="1616078"/>
                    </a:lnTo>
                    <a:close/>
                  </a:path>
                </a:pathLst>
              </a:custGeom>
              <a:solidFill>
                <a:srgbClr val="0FCB43"/>
              </a:solidFill>
            </p:spPr>
          </p:sp>
          <p:sp>
            <p:nvSpPr>
              <p:cNvPr name="TextBox 99" id="9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100" id="100"/>
          <p:cNvGrpSpPr/>
          <p:nvPr/>
        </p:nvGrpSpPr>
        <p:grpSpPr>
          <a:xfrm rot="0">
            <a:off x="926179" y="4432020"/>
            <a:ext cx="7948900" cy="1700662"/>
            <a:chOff x="0" y="0"/>
            <a:chExt cx="2093537" cy="447911"/>
          </a:xfrm>
        </p:grpSpPr>
        <p:sp>
          <p:nvSpPr>
            <p:cNvPr name="Freeform 101" id="101"/>
            <p:cNvSpPr/>
            <p:nvPr/>
          </p:nvSpPr>
          <p:spPr>
            <a:xfrm flipH="false" flipV="false" rot="0">
              <a:off x="0" y="0"/>
              <a:ext cx="2093538" cy="447911"/>
            </a:xfrm>
            <a:custGeom>
              <a:avLst/>
              <a:gdLst/>
              <a:ahLst/>
              <a:cxnLst/>
              <a:rect r="r" b="b" t="t" l="l"/>
              <a:pathLst>
                <a:path h="447911" w="2093538">
                  <a:moveTo>
                    <a:pt x="13635" y="0"/>
                  </a:moveTo>
                  <a:lnTo>
                    <a:pt x="2079902" y="0"/>
                  </a:lnTo>
                  <a:cubicBezTo>
                    <a:pt x="2087433" y="0"/>
                    <a:pt x="2093538" y="6105"/>
                    <a:pt x="2093538" y="13635"/>
                  </a:cubicBezTo>
                  <a:lnTo>
                    <a:pt x="2093538" y="434276"/>
                  </a:lnTo>
                  <a:cubicBezTo>
                    <a:pt x="2093538" y="437892"/>
                    <a:pt x="2092101" y="441360"/>
                    <a:pt x="2089544" y="443917"/>
                  </a:cubicBezTo>
                  <a:cubicBezTo>
                    <a:pt x="2086987" y="446474"/>
                    <a:pt x="2083518" y="447911"/>
                    <a:pt x="2079902" y="447911"/>
                  </a:cubicBezTo>
                  <a:lnTo>
                    <a:pt x="13635" y="447911"/>
                  </a:lnTo>
                  <a:cubicBezTo>
                    <a:pt x="6105" y="447911"/>
                    <a:pt x="0" y="441806"/>
                    <a:pt x="0" y="434276"/>
                  </a:cubicBezTo>
                  <a:lnTo>
                    <a:pt x="0" y="13635"/>
                  </a:lnTo>
                  <a:cubicBezTo>
                    <a:pt x="0" y="6105"/>
                    <a:pt x="6105" y="0"/>
                    <a:pt x="13635" y="0"/>
                  </a:cubicBezTo>
                  <a:close/>
                </a:path>
              </a:pathLst>
            </a:custGeom>
            <a:solidFill>
              <a:srgbClr val="F4F4F5"/>
            </a:solidFill>
            <a:ln w="38100" cap="sq">
              <a:solidFill>
                <a:srgbClr val="0FCB43"/>
              </a:solidFill>
              <a:prstDash val="solid"/>
              <a:miter/>
            </a:ln>
          </p:spPr>
        </p:sp>
        <p:sp>
          <p:nvSpPr>
            <p:cNvPr name="TextBox 102" id="10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03" id="103"/>
          <p:cNvGrpSpPr/>
          <p:nvPr/>
        </p:nvGrpSpPr>
        <p:grpSpPr>
          <a:xfrm rot="0">
            <a:off x="926179" y="6719706"/>
            <a:ext cx="7948900" cy="1700662"/>
            <a:chOff x="0" y="0"/>
            <a:chExt cx="2093537" cy="447911"/>
          </a:xfrm>
        </p:grpSpPr>
        <p:sp>
          <p:nvSpPr>
            <p:cNvPr name="Freeform 104" id="104"/>
            <p:cNvSpPr/>
            <p:nvPr/>
          </p:nvSpPr>
          <p:spPr>
            <a:xfrm flipH="false" flipV="false" rot="0">
              <a:off x="0" y="0"/>
              <a:ext cx="2093538" cy="447911"/>
            </a:xfrm>
            <a:custGeom>
              <a:avLst/>
              <a:gdLst/>
              <a:ahLst/>
              <a:cxnLst/>
              <a:rect r="r" b="b" t="t" l="l"/>
              <a:pathLst>
                <a:path h="447911" w="2093538">
                  <a:moveTo>
                    <a:pt x="13635" y="0"/>
                  </a:moveTo>
                  <a:lnTo>
                    <a:pt x="2079902" y="0"/>
                  </a:lnTo>
                  <a:cubicBezTo>
                    <a:pt x="2087433" y="0"/>
                    <a:pt x="2093538" y="6105"/>
                    <a:pt x="2093538" y="13635"/>
                  </a:cubicBezTo>
                  <a:lnTo>
                    <a:pt x="2093538" y="434276"/>
                  </a:lnTo>
                  <a:cubicBezTo>
                    <a:pt x="2093538" y="437892"/>
                    <a:pt x="2092101" y="441360"/>
                    <a:pt x="2089544" y="443917"/>
                  </a:cubicBezTo>
                  <a:cubicBezTo>
                    <a:pt x="2086987" y="446474"/>
                    <a:pt x="2083518" y="447911"/>
                    <a:pt x="2079902" y="447911"/>
                  </a:cubicBezTo>
                  <a:lnTo>
                    <a:pt x="13635" y="447911"/>
                  </a:lnTo>
                  <a:cubicBezTo>
                    <a:pt x="6105" y="447911"/>
                    <a:pt x="0" y="441806"/>
                    <a:pt x="0" y="434276"/>
                  </a:cubicBezTo>
                  <a:lnTo>
                    <a:pt x="0" y="13635"/>
                  </a:lnTo>
                  <a:cubicBezTo>
                    <a:pt x="0" y="6105"/>
                    <a:pt x="6105" y="0"/>
                    <a:pt x="13635" y="0"/>
                  </a:cubicBezTo>
                  <a:close/>
                </a:path>
              </a:pathLst>
            </a:custGeom>
            <a:solidFill>
              <a:srgbClr val="F4F4F5"/>
            </a:solidFill>
            <a:ln w="38100" cap="sq">
              <a:solidFill>
                <a:srgbClr val="0FCB43"/>
              </a:solidFill>
              <a:prstDash val="solid"/>
              <a:miter/>
            </a:ln>
          </p:spPr>
        </p:sp>
        <p:sp>
          <p:nvSpPr>
            <p:cNvPr name="TextBox 105" id="10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06" id="106"/>
          <p:cNvGrpSpPr/>
          <p:nvPr/>
        </p:nvGrpSpPr>
        <p:grpSpPr>
          <a:xfrm rot="0">
            <a:off x="9412921" y="4432020"/>
            <a:ext cx="7948900" cy="1700662"/>
            <a:chOff x="0" y="0"/>
            <a:chExt cx="2093537" cy="447911"/>
          </a:xfrm>
        </p:grpSpPr>
        <p:sp>
          <p:nvSpPr>
            <p:cNvPr name="Freeform 107" id="107"/>
            <p:cNvSpPr/>
            <p:nvPr/>
          </p:nvSpPr>
          <p:spPr>
            <a:xfrm flipH="false" flipV="false" rot="0">
              <a:off x="0" y="0"/>
              <a:ext cx="2093538" cy="447911"/>
            </a:xfrm>
            <a:custGeom>
              <a:avLst/>
              <a:gdLst/>
              <a:ahLst/>
              <a:cxnLst/>
              <a:rect r="r" b="b" t="t" l="l"/>
              <a:pathLst>
                <a:path h="447911" w="2093538">
                  <a:moveTo>
                    <a:pt x="13635" y="0"/>
                  </a:moveTo>
                  <a:lnTo>
                    <a:pt x="2079902" y="0"/>
                  </a:lnTo>
                  <a:cubicBezTo>
                    <a:pt x="2087433" y="0"/>
                    <a:pt x="2093538" y="6105"/>
                    <a:pt x="2093538" y="13635"/>
                  </a:cubicBezTo>
                  <a:lnTo>
                    <a:pt x="2093538" y="434276"/>
                  </a:lnTo>
                  <a:cubicBezTo>
                    <a:pt x="2093538" y="437892"/>
                    <a:pt x="2092101" y="441360"/>
                    <a:pt x="2089544" y="443917"/>
                  </a:cubicBezTo>
                  <a:cubicBezTo>
                    <a:pt x="2086987" y="446474"/>
                    <a:pt x="2083518" y="447911"/>
                    <a:pt x="2079902" y="447911"/>
                  </a:cubicBezTo>
                  <a:lnTo>
                    <a:pt x="13635" y="447911"/>
                  </a:lnTo>
                  <a:cubicBezTo>
                    <a:pt x="6105" y="447911"/>
                    <a:pt x="0" y="441806"/>
                    <a:pt x="0" y="434276"/>
                  </a:cubicBezTo>
                  <a:lnTo>
                    <a:pt x="0" y="13635"/>
                  </a:lnTo>
                  <a:cubicBezTo>
                    <a:pt x="0" y="6105"/>
                    <a:pt x="6105" y="0"/>
                    <a:pt x="13635" y="0"/>
                  </a:cubicBezTo>
                  <a:close/>
                </a:path>
              </a:pathLst>
            </a:custGeom>
            <a:solidFill>
              <a:srgbClr val="F4F4F5"/>
            </a:solidFill>
            <a:ln w="38100" cap="sq">
              <a:solidFill>
                <a:srgbClr val="0FCB43"/>
              </a:solidFill>
              <a:prstDash val="solid"/>
              <a:miter/>
            </a:ln>
          </p:spPr>
        </p:sp>
        <p:sp>
          <p:nvSpPr>
            <p:cNvPr name="TextBox 108" id="10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09" id="109"/>
          <p:cNvGrpSpPr/>
          <p:nvPr/>
        </p:nvGrpSpPr>
        <p:grpSpPr>
          <a:xfrm rot="0">
            <a:off x="9412921" y="6719706"/>
            <a:ext cx="7948900" cy="1700662"/>
            <a:chOff x="0" y="0"/>
            <a:chExt cx="2093537" cy="447911"/>
          </a:xfrm>
        </p:grpSpPr>
        <p:sp>
          <p:nvSpPr>
            <p:cNvPr name="Freeform 110" id="110"/>
            <p:cNvSpPr/>
            <p:nvPr/>
          </p:nvSpPr>
          <p:spPr>
            <a:xfrm flipH="false" flipV="false" rot="0">
              <a:off x="0" y="0"/>
              <a:ext cx="2093538" cy="447911"/>
            </a:xfrm>
            <a:custGeom>
              <a:avLst/>
              <a:gdLst/>
              <a:ahLst/>
              <a:cxnLst/>
              <a:rect r="r" b="b" t="t" l="l"/>
              <a:pathLst>
                <a:path h="447911" w="2093538">
                  <a:moveTo>
                    <a:pt x="13635" y="0"/>
                  </a:moveTo>
                  <a:lnTo>
                    <a:pt x="2079902" y="0"/>
                  </a:lnTo>
                  <a:cubicBezTo>
                    <a:pt x="2087433" y="0"/>
                    <a:pt x="2093538" y="6105"/>
                    <a:pt x="2093538" y="13635"/>
                  </a:cubicBezTo>
                  <a:lnTo>
                    <a:pt x="2093538" y="434276"/>
                  </a:lnTo>
                  <a:cubicBezTo>
                    <a:pt x="2093538" y="437892"/>
                    <a:pt x="2092101" y="441360"/>
                    <a:pt x="2089544" y="443917"/>
                  </a:cubicBezTo>
                  <a:cubicBezTo>
                    <a:pt x="2086987" y="446474"/>
                    <a:pt x="2083518" y="447911"/>
                    <a:pt x="2079902" y="447911"/>
                  </a:cubicBezTo>
                  <a:lnTo>
                    <a:pt x="13635" y="447911"/>
                  </a:lnTo>
                  <a:cubicBezTo>
                    <a:pt x="6105" y="447911"/>
                    <a:pt x="0" y="441806"/>
                    <a:pt x="0" y="434276"/>
                  </a:cubicBezTo>
                  <a:lnTo>
                    <a:pt x="0" y="13635"/>
                  </a:lnTo>
                  <a:cubicBezTo>
                    <a:pt x="0" y="6105"/>
                    <a:pt x="6105" y="0"/>
                    <a:pt x="13635" y="0"/>
                  </a:cubicBezTo>
                  <a:close/>
                </a:path>
              </a:pathLst>
            </a:custGeom>
            <a:solidFill>
              <a:srgbClr val="F4F4F5"/>
            </a:solidFill>
            <a:ln w="38100" cap="sq">
              <a:solidFill>
                <a:srgbClr val="0FCB43"/>
              </a:solidFill>
              <a:prstDash val="solid"/>
              <a:miter/>
            </a:ln>
          </p:spPr>
        </p:sp>
        <p:sp>
          <p:nvSpPr>
            <p:cNvPr name="TextBox 111" id="11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112" id="112"/>
          <p:cNvSpPr txBox="true"/>
          <p:nvPr/>
        </p:nvSpPr>
        <p:spPr>
          <a:xfrm rot="0">
            <a:off x="1410448" y="4529756"/>
            <a:ext cx="1130257" cy="1314690"/>
          </a:xfrm>
          <a:prstGeom prst="rect">
            <a:avLst/>
          </a:prstGeom>
        </p:spPr>
        <p:txBody>
          <a:bodyPr anchor="t" rtlCol="false" tIns="0" lIns="0" bIns="0" rIns="0">
            <a:spAutoFit/>
          </a:bodyPr>
          <a:lstStyle/>
          <a:p>
            <a:pPr marL="0" indent="0" lvl="0">
              <a:lnSpc>
                <a:spcPts val="10252"/>
              </a:lnSpc>
              <a:spcBef>
                <a:spcPct val="0"/>
              </a:spcBef>
            </a:pPr>
            <a:r>
              <a:rPr lang="en-US" sz="7322" spc="380">
                <a:solidFill>
                  <a:srgbClr val="0FCB43"/>
                </a:solidFill>
                <a:latin typeface="Poppins"/>
              </a:rPr>
              <a:t>01</a:t>
            </a:r>
          </a:p>
        </p:txBody>
      </p:sp>
      <p:sp>
        <p:nvSpPr>
          <p:cNvPr name="TextBox 113" id="113"/>
          <p:cNvSpPr txBox="true"/>
          <p:nvPr/>
        </p:nvSpPr>
        <p:spPr>
          <a:xfrm rot="0">
            <a:off x="1410448" y="6817442"/>
            <a:ext cx="1459992" cy="1318948"/>
          </a:xfrm>
          <a:prstGeom prst="rect">
            <a:avLst/>
          </a:prstGeom>
        </p:spPr>
        <p:txBody>
          <a:bodyPr anchor="t" rtlCol="false" tIns="0" lIns="0" bIns="0" rIns="0">
            <a:spAutoFit/>
          </a:bodyPr>
          <a:lstStyle/>
          <a:p>
            <a:pPr marL="0" indent="0" lvl="0">
              <a:lnSpc>
                <a:spcPts val="10252"/>
              </a:lnSpc>
              <a:spcBef>
                <a:spcPct val="0"/>
              </a:spcBef>
            </a:pPr>
            <a:r>
              <a:rPr lang="en-US" sz="7322">
                <a:solidFill>
                  <a:srgbClr val="0FCB43"/>
                </a:solidFill>
                <a:latin typeface="Poppins"/>
              </a:rPr>
              <a:t>03</a:t>
            </a:r>
          </a:p>
        </p:txBody>
      </p:sp>
      <p:sp>
        <p:nvSpPr>
          <p:cNvPr name="TextBox 114" id="114"/>
          <p:cNvSpPr txBox="true"/>
          <p:nvPr/>
        </p:nvSpPr>
        <p:spPr>
          <a:xfrm rot="0">
            <a:off x="9897191" y="4529756"/>
            <a:ext cx="1317809" cy="1318948"/>
          </a:xfrm>
          <a:prstGeom prst="rect">
            <a:avLst/>
          </a:prstGeom>
        </p:spPr>
        <p:txBody>
          <a:bodyPr anchor="t" rtlCol="false" tIns="0" lIns="0" bIns="0" rIns="0">
            <a:spAutoFit/>
          </a:bodyPr>
          <a:lstStyle/>
          <a:p>
            <a:pPr marL="0" indent="0" lvl="0">
              <a:lnSpc>
                <a:spcPts val="10252"/>
              </a:lnSpc>
              <a:spcBef>
                <a:spcPct val="0"/>
              </a:spcBef>
            </a:pPr>
            <a:r>
              <a:rPr lang="en-US" sz="7322">
                <a:solidFill>
                  <a:srgbClr val="0FCB43"/>
                </a:solidFill>
                <a:latin typeface="Poppins"/>
              </a:rPr>
              <a:t>02</a:t>
            </a:r>
          </a:p>
        </p:txBody>
      </p:sp>
      <p:sp>
        <p:nvSpPr>
          <p:cNvPr name="TextBox 115" id="115"/>
          <p:cNvSpPr txBox="true"/>
          <p:nvPr/>
        </p:nvSpPr>
        <p:spPr>
          <a:xfrm rot="0">
            <a:off x="9897191" y="6817442"/>
            <a:ext cx="1317809" cy="1318948"/>
          </a:xfrm>
          <a:prstGeom prst="rect">
            <a:avLst/>
          </a:prstGeom>
        </p:spPr>
        <p:txBody>
          <a:bodyPr anchor="t" rtlCol="false" tIns="0" lIns="0" bIns="0" rIns="0">
            <a:spAutoFit/>
          </a:bodyPr>
          <a:lstStyle/>
          <a:p>
            <a:pPr marL="0" indent="0" lvl="0">
              <a:lnSpc>
                <a:spcPts val="10252"/>
              </a:lnSpc>
              <a:spcBef>
                <a:spcPct val="0"/>
              </a:spcBef>
            </a:pPr>
            <a:r>
              <a:rPr lang="en-US" sz="7322">
                <a:solidFill>
                  <a:srgbClr val="0FCB43"/>
                </a:solidFill>
                <a:latin typeface="Poppins"/>
              </a:rPr>
              <a:t>04</a:t>
            </a:r>
          </a:p>
        </p:txBody>
      </p:sp>
      <p:sp>
        <p:nvSpPr>
          <p:cNvPr name="TextBox 116" id="116"/>
          <p:cNvSpPr txBox="true"/>
          <p:nvPr/>
        </p:nvSpPr>
        <p:spPr>
          <a:xfrm rot="0">
            <a:off x="2870441" y="5067404"/>
            <a:ext cx="5678169" cy="391795"/>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TextBox 117" id="117"/>
          <p:cNvSpPr txBox="true"/>
          <p:nvPr/>
        </p:nvSpPr>
        <p:spPr>
          <a:xfrm rot="0">
            <a:off x="2870441" y="7355089"/>
            <a:ext cx="5678169" cy="391795"/>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TextBox 118" id="118"/>
          <p:cNvSpPr txBox="true"/>
          <p:nvPr/>
        </p:nvSpPr>
        <p:spPr>
          <a:xfrm rot="0">
            <a:off x="11357183" y="5067404"/>
            <a:ext cx="5678169" cy="391795"/>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TextBox 119" id="119"/>
          <p:cNvSpPr txBox="true"/>
          <p:nvPr/>
        </p:nvSpPr>
        <p:spPr>
          <a:xfrm rot="0">
            <a:off x="11357183" y="7355089"/>
            <a:ext cx="5678169" cy="391795"/>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Elaborate on what you want to discuss. </a:t>
            </a:r>
          </a:p>
        </p:txBody>
      </p:sp>
      <p:grpSp>
        <p:nvGrpSpPr>
          <p:cNvPr name="Group 120" id="120"/>
          <p:cNvGrpSpPr/>
          <p:nvPr/>
        </p:nvGrpSpPr>
        <p:grpSpPr>
          <a:xfrm rot="5388386">
            <a:off x="9089698" y="-244965"/>
            <a:ext cx="87459" cy="19426290"/>
            <a:chOff x="0" y="0"/>
            <a:chExt cx="12477" cy="2771410"/>
          </a:xfrm>
        </p:grpSpPr>
        <p:sp>
          <p:nvSpPr>
            <p:cNvPr name="Freeform 121" id="121"/>
            <p:cNvSpPr/>
            <p:nvPr/>
          </p:nvSpPr>
          <p:spPr>
            <a:xfrm flipH="false" flipV="false" rot="0">
              <a:off x="0" y="0"/>
              <a:ext cx="12477" cy="2771410"/>
            </a:xfrm>
            <a:custGeom>
              <a:avLst/>
              <a:gdLst/>
              <a:ahLst/>
              <a:cxnLst/>
              <a:rect r="r" b="b" t="t" l="l"/>
              <a:pathLst>
                <a:path h="2771410" w="12477">
                  <a:moveTo>
                    <a:pt x="0" y="0"/>
                  </a:moveTo>
                  <a:lnTo>
                    <a:pt x="12477" y="0"/>
                  </a:lnTo>
                  <a:lnTo>
                    <a:pt x="12477" y="2771410"/>
                  </a:lnTo>
                  <a:lnTo>
                    <a:pt x="0" y="2771410"/>
                  </a:lnTo>
                  <a:close/>
                </a:path>
              </a:pathLst>
            </a:custGeom>
            <a:solidFill>
              <a:srgbClr val="0FCB43"/>
            </a:solidFill>
          </p:spPr>
        </p:sp>
        <p:sp>
          <p:nvSpPr>
            <p:cNvPr name="TextBox 122" id="12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23" id="123"/>
          <p:cNvGrpSpPr/>
          <p:nvPr/>
        </p:nvGrpSpPr>
        <p:grpSpPr>
          <a:xfrm rot="5388386">
            <a:off x="9089698" y="99308"/>
            <a:ext cx="87459" cy="19426290"/>
            <a:chOff x="0" y="0"/>
            <a:chExt cx="12477" cy="2771410"/>
          </a:xfrm>
        </p:grpSpPr>
        <p:sp>
          <p:nvSpPr>
            <p:cNvPr name="Freeform 124" id="124"/>
            <p:cNvSpPr/>
            <p:nvPr/>
          </p:nvSpPr>
          <p:spPr>
            <a:xfrm flipH="false" flipV="false" rot="0">
              <a:off x="0" y="0"/>
              <a:ext cx="12477" cy="2771410"/>
            </a:xfrm>
            <a:custGeom>
              <a:avLst/>
              <a:gdLst/>
              <a:ahLst/>
              <a:cxnLst/>
              <a:rect r="r" b="b" t="t" l="l"/>
              <a:pathLst>
                <a:path h="2771410" w="12477">
                  <a:moveTo>
                    <a:pt x="0" y="0"/>
                  </a:moveTo>
                  <a:lnTo>
                    <a:pt x="12477" y="0"/>
                  </a:lnTo>
                  <a:lnTo>
                    <a:pt x="12477" y="2771410"/>
                  </a:lnTo>
                  <a:lnTo>
                    <a:pt x="0" y="2771410"/>
                  </a:lnTo>
                  <a:close/>
                </a:path>
              </a:pathLst>
            </a:custGeom>
            <a:solidFill>
              <a:srgbClr val="0FCB43"/>
            </a:solidFill>
          </p:spPr>
        </p:sp>
        <p:sp>
          <p:nvSpPr>
            <p:cNvPr name="TextBox 125" id="12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26" id="126"/>
          <p:cNvGrpSpPr/>
          <p:nvPr/>
        </p:nvGrpSpPr>
        <p:grpSpPr>
          <a:xfrm rot="5388386">
            <a:off x="9089698" y="434057"/>
            <a:ext cx="87459" cy="19426290"/>
            <a:chOff x="0" y="0"/>
            <a:chExt cx="12477" cy="2771410"/>
          </a:xfrm>
        </p:grpSpPr>
        <p:sp>
          <p:nvSpPr>
            <p:cNvPr name="Freeform 127" id="127"/>
            <p:cNvSpPr/>
            <p:nvPr/>
          </p:nvSpPr>
          <p:spPr>
            <a:xfrm flipH="false" flipV="false" rot="0">
              <a:off x="0" y="0"/>
              <a:ext cx="12477" cy="2771410"/>
            </a:xfrm>
            <a:custGeom>
              <a:avLst/>
              <a:gdLst/>
              <a:ahLst/>
              <a:cxnLst/>
              <a:rect r="r" b="b" t="t" l="l"/>
              <a:pathLst>
                <a:path h="2771410" w="12477">
                  <a:moveTo>
                    <a:pt x="0" y="0"/>
                  </a:moveTo>
                  <a:lnTo>
                    <a:pt x="12477" y="0"/>
                  </a:lnTo>
                  <a:lnTo>
                    <a:pt x="12477" y="2771410"/>
                  </a:lnTo>
                  <a:lnTo>
                    <a:pt x="0" y="2771410"/>
                  </a:lnTo>
                  <a:close/>
                </a:path>
              </a:pathLst>
            </a:custGeom>
            <a:solidFill>
              <a:srgbClr val="0FCB43"/>
            </a:solidFill>
          </p:spPr>
        </p:sp>
        <p:sp>
          <p:nvSpPr>
            <p:cNvPr name="TextBox 128" id="12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29" id="129"/>
          <p:cNvGrpSpPr/>
          <p:nvPr/>
        </p:nvGrpSpPr>
        <p:grpSpPr>
          <a:xfrm rot="5388386">
            <a:off x="9089698" y="-72828"/>
            <a:ext cx="87459" cy="19426290"/>
            <a:chOff x="0" y="0"/>
            <a:chExt cx="12477" cy="2771410"/>
          </a:xfrm>
        </p:grpSpPr>
        <p:sp>
          <p:nvSpPr>
            <p:cNvPr name="Freeform 130" id="130"/>
            <p:cNvSpPr/>
            <p:nvPr/>
          </p:nvSpPr>
          <p:spPr>
            <a:xfrm flipH="false" flipV="false" rot="0">
              <a:off x="0" y="0"/>
              <a:ext cx="12477" cy="2771410"/>
            </a:xfrm>
            <a:custGeom>
              <a:avLst/>
              <a:gdLst/>
              <a:ahLst/>
              <a:cxnLst/>
              <a:rect r="r" b="b" t="t" l="l"/>
              <a:pathLst>
                <a:path h="2771410" w="12477">
                  <a:moveTo>
                    <a:pt x="0" y="0"/>
                  </a:moveTo>
                  <a:lnTo>
                    <a:pt x="12477" y="0"/>
                  </a:lnTo>
                  <a:lnTo>
                    <a:pt x="12477" y="2771410"/>
                  </a:lnTo>
                  <a:lnTo>
                    <a:pt x="0" y="2771410"/>
                  </a:lnTo>
                  <a:close/>
                </a:path>
              </a:pathLst>
            </a:custGeom>
            <a:solidFill>
              <a:srgbClr val="0FCB43"/>
            </a:solidFill>
          </p:spPr>
        </p:sp>
        <p:sp>
          <p:nvSpPr>
            <p:cNvPr name="TextBox 131" id="13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32" id="132"/>
          <p:cNvGrpSpPr/>
          <p:nvPr/>
        </p:nvGrpSpPr>
        <p:grpSpPr>
          <a:xfrm rot="5388386">
            <a:off x="9089698" y="271445"/>
            <a:ext cx="87459" cy="19426290"/>
            <a:chOff x="0" y="0"/>
            <a:chExt cx="12477" cy="2771410"/>
          </a:xfrm>
        </p:grpSpPr>
        <p:sp>
          <p:nvSpPr>
            <p:cNvPr name="Freeform 133" id="133"/>
            <p:cNvSpPr/>
            <p:nvPr/>
          </p:nvSpPr>
          <p:spPr>
            <a:xfrm flipH="false" flipV="false" rot="0">
              <a:off x="0" y="0"/>
              <a:ext cx="12477" cy="2771410"/>
            </a:xfrm>
            <a:custGeom>
              <a:avLst/>
              <a:gdLst/>
              <a:ahLst/>
              <a:cxnLst/>
              <a:rect r="r" b="b" t="t" l="l"/>
              <a:pathLst>
                <a:path h="2771410" w="12477">
                  <a:moveTo>
                    <a:pt x="0" y="0"/>
                  </a:moveTo>
                  <a:lnTo>
                    <a:pt x="12477" y="0"/>
                  </a:lnTo>
                  <a:lnTo>
                    <a:pt x="12477" y="2771410"/>
                  </a:lnTo>
                  <a:lnTo>
                    <a:pt x="0" y="2771410"/>
                  </a:lnTo>
                  <a:close/>
                </a:path>
              </a:pathLst>
            </a:custGeom>
            <a:solidFill>
              <a:srgbClr val="0FCB43"/>
            </a:solidFill>
          </p:spPr>
        </p:sp>
        <p:sp>
          <p:nvSpPr>
            <p:cNvPr name="TextBox 134" id="13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135" id="135"/>
          <p:cNvSpPr txBox="true"/>
          <p:nvPr/>
        </p:nvSpPr>
        <p:spPr>
          <a:xfrm rot="0">
            <a:off x="3610946" y="781050"/>
            <a:ext cx="11066107" cy="2679702"/>
          </a:xfrm>
          <a:prstGeom prst="rect">
            <a:avLst/>
          </a:prstGeom>
        </p:spPr>
        <p:txBody>
          <a:bodyPr anchor="t" rtlCol="false" tIns="0" lIns="0" bIns="0" rIns="0">
            <a:spAutoFit/>
          </a:bodyPr>
          <a:lstStyle/>
          <a:p>
            <a:pPr algn="ctr" marL="0" indent="0" lvl="0">
              <a:lnSpc>
                <a:spcPts val="10399"/>
              </a:lnSpc>
            </a:pPr>
            <a:r>
              <a:rPr lang="en-US" sz="7999" strike="noStrike" u="none">
                <a:solidFill>
                  <a:srgbClr val="0FCB43"/>
                </a:solidFill>
                <a:latin typeface="Poppins Medium"/>
              </a:rPr>
              <a:t>Project Achievements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grpSp>
        <p:nvGrpSpPr>
          <p:cNvPr name="Group 2" id="2"/>
          <p:cNvGrpSpPr/>
          <p:nvPr/>
        </p:nvGrpSpPr>
        <p:grpSpPr>
          <a:xfrm rot="0">
            <a:off x="10249180" y="0"/>
            <a:ext cx="8038820" cy="10287000"/>
            <a:chOff x="0" y="0"/>
            <a:chExt cx="10718426" cy="13716000"/>
          </a:xfrm>
        </p:grpSpPr>
        <p:pic>
          <p:nvPicPr>
            <p:cNvPr name="Picture 3" id="3"/>
            <p:cNvPicPr>
              <a:picLocks noChangeAspect="true"/>
            </p:cNvPicPr>
            <p:nvPr/>
          </p:nvPicPr>
          <p:blipFill>
            <a:blip r:embed="rId2"/>
            <a:srcRect l="0" t="7917" r="0" b="6770"/>
            <a:stretch>
              <a:fillRect/>
            </a:stretch>
          </p:blipFill>
          <p:spPr>
            <a:xfrm flipH="false" flipV="false">
              <a:off x="0" y="0"/>
              <a:ext cx="10718426" cy="13716000"/>
            </a:xfrm>
            <a:prstGeom prst="rect">
              <a:avLst/>
            </a:prstGeom>
          </p:spPr>
        </p:pic>
      </p:grpSp>
      <p:grpSp>
        <p:nvGrpSpPr>
          <p:cNvPr name="Group 4" id="4"/>
          <p:cNvGrpSpPr/>
          <p:nvPr/>
        </p:nvGrpSpPr>
        <p:grpSpPr>
          <a:xfrm rot="0">
            <a:off x="0" y="1766327"/>
            <a:ext cx="10249180" cy="1233550"/>
            <a:chOff x="0" y="0"/>
            <a:chExt cx="3595294" cy="432715"/>
          </a:xfrm>
        </p:grpSpPr>
        <p:sp>
          <p:nvSpPr>
            <p:cNvPr name="Freeform 5" id="5"/>
            <p:cNvSpPr/>
            <p:nvPr/>
          </p:nvSpPr>
          <p:spPr>
            <a:xfrm flipH="false" flipV="false" rot="0">
              <a:off x="0" y="0"/>
              <a:ext cx="3595294" cy="432715"/>
            </a:xfrm>
            <a:custGeom>
              <a:avLst/>
              <a:gdLst/>
              <a:ahLst/>
              <a:cxnLst/>
              <a:rect r="r" b="b" t="t" l="l"/>
              <a:pathLst>
                <a:path h="432715" w="3595294">
                  <a:moveTo>
                    <a:pt x="0" y="0"/>
                  </a:moveTo>
                  <a:lnTo>
                    <a:pt x="3595294" y="0"/>
                  </a:lnTo>
                  <a:lnTo>
                    <a:pt x="3595294" y="432715"/>
                  </a:lnTo>
                  <a:lnTo>
                    <a:pt x="0" y="432715"/>
                  </a:lnTo>
                  <a:close/>
                </a:path>
              </a:pathLst>
            </a:custGeom>
            <a:solidFill>
              <a:srgbClr val="FFFFFF"/>
            </a:solidFill>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7" id="7"/>
          <p:cNvSpPr/>
          <p:nvPr/>
        </p:nvSpPr>
        <p:spPr>
          <a:xfrm flipH="false" flipV="false" rot="-5400000">
            <a:off x="13558982" y="9435285"/>
            <a:ext cx="7400636" cy="4669129"/>
          </a:xfrm>
          <a:custGeom>
            <a:avLst/>
            <a:gdLst/>
            <a:ahLst/>
            <a:cxnLst/>
            <a:rect r="r" b="b" t="t" l="l"/>
            <a:pathLst>
              <a:path h="4669129" w="7400636">
                <a:moveTo>
                  <a:pt x="0" y="0"/>
                </a:moveTo>
                <a:lnTo>
                  <a:pt x="7400636" y="0"/>
                </a:lnTo>
                <a:lnTo>
                  <a:pt x="7400636" y="4669129"/>
                </a:lnTo>
                <a:lnTo>
                  <a:pt x="0" y="46691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5400000">
            <a:off x="7370596" y="-4403541"/>
            <a:ext cx="7400636" cy="4669129"/>
          </a:xfrm>
          <a:custGeom>
            <a:avLst/>
            <a:gdLst/>
            <a:ahLst/>
            <a:cxnLst/>
            <a:rect r="r" b="b" t="t" l="l"/>
            <a:pathLst>
              <a:path h="4669129" w="7400636">
                <a:moveTo>
                  <a:pt x="0" y="0"/>
                </a:moveTo>
                <a:lnTo>
                  <a:pt x="7400635" y="0"/>
                </a:lnTo>
                <a:lnTo>
                  <a:pt x="7400635" y="4669128"/>
                </a:lnTo>
                <a:lnTo>
                  <a:pt x="0" y="466912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799227" y="3109335"/>
            <a:ext cx="8650727" cy="5197401"/>
          </a:xfrm>
          <a:prstGeom prst="rect">
            <a:avLst/>
          </a:prstGeom>
        </p:spPr>
        <p:txBody>
          <a:bodyPr anchor="t" rtlCol="false" tIns="0" lIns="0" bIns="0" rIns="0">
            <a:spAutoFit/>
          </a:bodyPr>
          <a:lstStyle/>
          <a:p>
            <a:pPr algn="ctr" marL="0" indent="0" lvl="0">
              <a:lnSpc>
                <a:spcPts val="37609"/>
              </a:lnSpc>
              <a:spcBef>
                <a:spcPct val="0"/>
              </a:spcBef>
            </a:pPr>
            <a:r>
              <a:rPr lang="en-US" sz="33882" strike="noStrike" u="none">
                <a:solidFill>
                  <a:srgbClr val="FFFFFF">
                    <a:alpha val="40000"/>
                  </a:srgbClr>
                </a:solidFill>
                <a:latin typeface="Poppins Medium"/>
              </a:rPr>
              <a:t>02</a:t>
            </a:r>
          </a:p>
        </p:txBody>
      </p:sp>
      <p:sp>
        <p:nvSpPr>
          <p:cNvPr name="TextBox 10" id="10"/>
          <p:cNvSpPr txBox="true"/>
          <p:nvPr/>
        </p:nvSpPr>
        <p:spPr>
          <a:xfrm rot="0">
            <a:off x="684370" y="1859941"/>
            <a:ext cx="8880440" cy="1083124"/>
          </a:xfrm>
          <a:prstGeom prst="rect">
            <a:avLst/>
          </a:prstGeom>
        </p:spPr>
        <p:txBody>
          <a:bodyPr anchor="t" rtlCol="false" tIns="0" lIns="0" bIns="0" rIns="0">
            <a:spAutoFit/>
          </a:bodyPr>
          <a:lstStyle/>
          <a:p>
            <a:pPr algn="ctr" marL="0" indent="0" lvl="0">
              <a:lnSpc>
                <a:spcPts val="7839"/>
              </a:lnSpc>
              <a:spcBef>
                <a:spcPct val="0"/>
              </a:spcBef>
            </a:pPr>
            <a:r>
              <a:rPr lang="en-US" sz="7063">
                <a:solidFill>
                  <a:srgbClr val="0FCB43"/>
                </a:solidFill>
                <a:latin typeface="Poppins Medium"/>
              </a:rPr>
              <a:t>PROJECT TIMELINE</a:t>
            </a:r>
          </a:p>
        </p:txBody>
      </p:sp>
      <p:sp>
        <p:nvSpPr>
          <p:cNvPr name="TextBox 11" id="11"/>
          <p:cNvSpPr txBox="true"/>
          <p:nvPr/>
        </p:nvSpPr>
        <p:spPr>
          <a:xfrm rot="0">
            <a:off x="106585" y="8411510"/>
            <a:ext cx="10036011" cy="483870"/>
          </a:xfrm>
          <a:prstGeom prst="rect">
            <a:avLst/>
          </a:prstGeom>
        </p:spPr>
        <p:txBody>
          <a:bodyPr anchor="t" rtlCol="false" tIns="0" lIns="0" bIns="0" rIns="0">
            <a:spAutoFit/>
          </a:bodyPr>
          <a:lstStyle/>
          <a:p>
            <a:pPr algn="ctr" marL="0" indent="0" lvl="1">
              <a:lnSpc>
                <a:spcPts val="3779"/>
              </a:lnSpc>
              <a:spcBef>
                <a:spcPct val="0"/>
              </a:spcBef>
            </a:pPr>
            <a:r>
              <a:rPr lang="en-US" sz="2699" strike="noStrike" u="none">
                <a:solidFill>
                  <a:srgbClr val="FFFFFF"/>
                </a:solidFill>
                <a:latin typeface="Poppins"/>
              </a:rPr>
              <a:t>Elaborate on what you want to discuss.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387773" y="0"/>
            <a:ext cx="19063547" cy="5404500"/>
            <a:chOff x="0" y="0"/>
            <a:chExt cx="5020852" cy="1423407"/>
          </a:xfrm>
        </p:grpSpPr>
        <p:sp>
          <p:nvSpPr>
            <p:cNvPr name="Freeform 3" id="3"/>
            <p:cNvSpPr/>
            <p:nvPr/>
          </p:nvSpPr>
          <p:spPr>
            <a:xfrm flipH="false" flipV="false" rot="0">
              <a:off x="0" y="0"/>
              <a:ext cx="5020852" cy="1423407"/>
            </a:xfrm>
            <a:custGeom>
              <a:avLst/>
              <a:gdLst/>
              <a:ahLst/>
              <a:cxnLst/>
              <a:rect r="r" b="b" t="t" l="l"/>
              <a:pathLst>
                <a:path h="1423407" w="5020852">
                  <a:moveTo>
                    <a:pt x="0" y="0"/>
                  </a:moveTo>
                  <a:lnTo>
                    <a:pt x="5020852" y="0"/>
                  </a:lnTo>
                  <a:lnTo>
                    <a:pt x="5020852" y="1423407"/>
                  </a:lnTo>
                  <a:lnTo>
                    <a:pt x="0" y="1423407"/>
                  </a:lnTo>
                  <a:close/>
                </a:path>
              </a:pathLst>
            </a:custGeom>
            <a:solidFill>
              <a:srgbClr val="0FCB43"/>
            </a:solidFill>
          </p:spPr>
        </p:sp>
        <p:sp>
          <p:nvSpPr>
            <p:cNvPr name="TextBox 4" id="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5" id="5"/>
          <p:cNvGrpSpPr/>
          <p:nvPr/>
        </p:nvGrpSpPr>
        <p:grpSpPr>
          <a:xfrm rot="0">
            <a:off x="0" y="0"/>
            <a:ext cx="18288000" cy="5404500"/>
            <a:chOff x="0" y="0"/>
            <a:chExt cx="24384000" cy="7205999"/>
          </a:xfrm>
        </p:grpSpPr>
        <p:pic>
          <p:nvPicPr>
            <p:cNvPr name="Picture 6" id="6"/>
            <p:cNvPicPr>
              <a:picLocks noChangeAspect="true"/>
            </p:cNvPicPr>
            <p:nvPr/>
          </p:nvPicPr>
          <p:blipFill>
            <a:blip r:embed="rId2">
              <a:alphaModFix amt="30000"/>
            </a:blip>
            <a:srcRect l="0" t="28173" r="0" b="9665"/>
            <a:stretch>
              <a:fillRect/>
            </a:stretch>
          </p:blipFill>
          <p:spPr>
            <a:xfrm flipH="false" flipV="false">
              <a:off x="0" y="0"/>
              <a:ext cx="24384000" cy="7205999"/>
            </a:xfrm>
            <a:prstGeom prst="rect">
              <a:avLst/>
            </a:prstGeom>
          </p:spPr>
        </p:pic>
      </p:grpSp>
      <p:sp>
        <p:nvSpPr>
          <p:cNvPr name="Freeform 7" id="7"/>
          <p:cNvSpPr/>
          <p:nvPr/>
        </p:nvSpPr>
        <p:spPr>
          <a:xfrm flipH="true" flipV="true" rot="0">
            <a:off x="14465950" y="-175382"/>
            <a:ext cx="5586699" cy="4865507"/>
          </a:xfrm>
          <a:custGeom>
            <a:avLst/>
            <a:gdLst/>
            <a:ahLst/>
            <a:cxnLst/>
            <a:rect r="r" b="b" t="t" l="l"/>
            <a:pathLst>
              <a:path h="4865507" w="5586699">
                <a:moveTo>
                  <a:pt x="5586700" y="4865507"/>
                </a:moveTo>
                <a:lnTo>
                  <a:pt x="0" y="4865507"/>
                </a:lnTo>
                <a:lnTo>
                  <a:pt x="0" y="0"/>
                </a:lnTo>
                <a:lnTo>
                  <a:pt x="5586700" y="0"/>
                </a:lnTo>
                <a:lnTo>
                  <a:pt x="5586700" y="4865507"/>
                </a:lnTo>
                <a:close/>
              </a:path>
            </a:pathLst>
          </a:custGeom>
          <a:blipFill>
            <a:blip r:embed="rId3">
              <a:alphaModFix amt="30000"/>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true" flipV="true" rot="-5400000">
            <a:off x="-2698100" y="-2608136"/>
            <a:ext cx="5586699" cy="4865507"/>
          </a:xfrm>
          <a:custGeom>
            <a:avLst/>
            <a:gdLst/>
            <a:ahLst/>
            <a:cxnLst/>
            <a:rect r="r" b="b" t="t" l="l"/>
            <a:pathLst>
              <a:path h="4865507" w="5586699">
                <a:moveTo>
                  <a:pt x="5586700" y="4865507"/>
                </a:moveTo>
                <a:lnTo>
                  <a:pt x="0" y="4865507"/>
                </a:lnTo>
                <a:lnTo>
                  <a:pt x="0" y="0"/>
                </a:lnTo>
                <a:lnTo>
                  <a:pt x="5586700" y="0"/>
                </a:lnTo>
                <a:lnTo>
                  <a:pt x="5586700" y="4865507"/>
                </a:lnTo>
                <a:close/>
              </a:path>
            </a:pathLst>
          </a:custGeom>
          <a:blipFill>
            <a:blip r:embed="rId3">
              <a:alphaModFix amt="30000"/>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11128181" y="5680725"/>
            <a:ext cx="845110"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O</a:t>
            </a:r>
          </a:p>
        </p:txBody>
      </p:sp>
      <p:sp>
        <p:nvSpPr>
          <p:cNvPr name="TextBox 10" id="10"/>
          <p:cNvSpPr txBox="true"/>
          <p:nvPr/>
        </p:nvSpPr>
        <p:spPr>
          <a:xfrm rot="0">
            <a:off x="15752950" y="5680725"/>
            <a:ext cx="845110"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T</a:t>
            </a:r>
          </a:p>
        </p:txBody>
      </p:sp>
      <p:sp>
        <p:nvSpPr>
          <p:cNvPr name="TextBox 11" id="11"/>
          <p:cNvSpPr txBox="true"/>
          <p:nvPr/>
        </p:nvSpPr>
        <p:spPr>
          <a:xfrm rot="0">
            <a:off x="10082881" y="6614041"/>
            <a:ext cx="2935709" cy="438150"/>
          </a:xfrm>
          <a:prstGeom prst="rect">
            <a:avLst/>
          </a:prstGeom>
        </p:spPr>
        <p:txBody>
          <a:bodyPr anchor="t" rtlCol="false" tIns="0" lIns="0" bIns="0" rIns="0">
            <a:spAutoFit/>
          </a:bodyPr>
          <a:lstStyle/>
          <a:p>
            <a:pPr algn="ctr" marL="0" indent="0" lvl="0">
              <a:lnSpc>
                <a:spcPts val="3240"/>
              </a:lnSpc>
              <a:spcBef>
                <a:spcPct val="0"/>
              </a:spcBef>
            </a:pPr>
            <a:r>
              <a:rPr lang="en-US" sz="2700">
                <a:solidFill>
                  <a:srgbClr val="0FCB43"/>
                </a:solidFill>
                <a:latin typeface="Poppins Semi-Bold"/>
              </a:rPr>
              <a:t>OPPORTUNITIES</a:t>
            </a:r>
          </a:p>
        </p:txBody>
      </p:sp>
      <p:sp>
        <p:nvSpPr>
          <p:cNvPr name="TextBox 12" id="12"/>
          <p:cNvSpPr txBox="true"/>
          <p:nvPr/>
        </p:nvSpPr>
        <p:spPr>
          <a:xfrm rot="0">
            <a:off x="14707651" y="6614041"/>
            <a:ext cx="2935709" cy="438150"/>
          </a:xfrm>
          <a:prstGeom prst="rect">
            <a:avLst/>
          </a:prstGeom>
        </p:spPr>
        <p:txBody>
          <a:bodyPr anchor="t" rtlCol="false" tIns="0" lIns="0" bIns="0" rIns="0">
            <a:spAutoFit/>
          </a:bodyPr>
          <a:lstStyle/>
          <a:p>
            <a:pPr algn="ctr" marL="0" indent="0" lvl="0">
              <a:lnSpc>
                <a:spcPts val="3240"/>
              </a:lnSpc>
              <a:spcBef>
                <a:spcPct val="0"/>
              </a:spcBef>
            </a:pPr>
            <a:r>
              <a:rPr lang="en-US" sz="2700">
                <a:solidFill>
                  <a:srgbClr val="0FCB43"/>
                </a:solidFill>
                <a:latin typeface="Poppins Semi-Bold"/>
              </a:rPr>
              <a:t>THREATS</a:t>
            </a:r>
          </a:p>
        </p:txBody>
      </p:sp>
      <p:sp>
        <p:nvSpPr>
          <p:cNvPr name="TextBox 13" id="13"/>
          <p:cNvSpPr txBox="true"/>
          <p:nvPr/>
        </p:nvSpPr>
        <p:spPr>
          <a:xfrm rot="0">
            <a:off x="9342991" y="7846895"/>
            <a:ext cx="4415489" cy="1215904"/>
          </a:xfrm>
          <a:prstGeom prst="rect">
            <a:avLst/>
          </a:prstGeom>
        </p:spPr>
        <p:txBody>
          <a:bodyPr anchor="t" rtlCol="false" tIns="0" lIns="0" bIns="0" rIns="0">
            <a:spAutoFit/>
          </a:bodyPr>
          <a:lstStyle/>
          <a:p>
            <a:pPr algn="ctr">
              <a:lnSpc>
                <a:spcPts val="3292"/>
              </a:lnSpc>
            </a:pPr>
            <a:r>
              <a:rPr lang="en-US" sz="2097">
                <a:solidFill>
                  <a:srgbClr val="545454"/>
                </a:solidFill>
                <a:latin typeface="Poppins"/>
              </a:rPr>
              <a:t>What are your goals?</a:t>
            </a:r>
            <a:r>
              <a:rPr lang="en-US" sz="2097">
                <a:solidFill>
                  <a:srgbClr val="545454"/>
                </a:solidFill>
                <a:latin typeface="Poppins"/>
              </a:rPr>
              <a:t> </a:t>
            </a:r>
          </a:p>
          <a:p>
            <a:pPr algn="ctr">
              <a:lnSpc>
                <a:spcPts val="3292"/>
              </a:lnSpc>
            </a:pPr>
            <a:r>
              <a:rPr lang="en-US" sz="2097">
                <a:solidFill>
                  <a:srgbClr val="545454"/>
                </a:solidFill>
                <a:latin typeface="Poppins"/>
              </a:rPr>
              <a:t>Are demands shifting?</a:t>
            </a:r>
          </a:p>
          <a:p>
            <a:pPr algn="ctr" marL="0" indent="0" lvl="1">
              <a:lnSpc>
                <a:spcPts val="3292"/>
              </a:lnSpc>
            </a:pPr>
            <a:r>
              <a:rPr lang="en-US" sz="2097">
                <a:solidFill>
                  <a:srgbClr val="545454"/>
                </a:solidFill>
                <a:latin typeface="Poppins"/>
              </a:rPr>
              <a:t>How can it be improved?</a:t>
            </a:r>
          </a:p>
        </p:txBody>
      </p:sp>
      <p:sp>
        <p:nvSpPr>
          <p:cNvPr name="TextBox 14" id="14"/>
          <p:cNvSpPr txBox="true"/>
          <p:nvPr/>
        </p:nvSpPr>
        <p:spPr>
          <a:xfrm rot="0">
            <a:off x="13967761" y="7846895"/>
            <a:ext cx="4415489" cy="1625479"/>
          </a:xfrm>
          <a:prstGeom prst="rect">
            <a:avLst/>
          </a:prstGeom>
        </p:spPr>
        <p:txBody>
          <a:bodyPr anchor="t" rtlCol="false" tIns="0" lIns="0" bIns="0" rIns="0">
            <a:spAutoFit/>
          </a:bodyPr>
          <a:lstStyle/>
          <a:p>
            <a:pPr algn="ctr">
              <a:lnSpc>
                <a:spcPts val="3292"/>
              </a:lnSpc>
            </a:pPr>
            <a:r>
              <a:rPr lang="en-US" sz="2097">
                <a:solidFill>
                  <a:srgbClr val="545454"/>
                </a:solidFill>
                <a:latin typeface="Poppins"/>
              </a:rPr>
              <a:t>What are the blockers</a:t>
            </a:r>
          </a:p>
          <a:p>
            <a:pPr algn="ctr">
              <a:lnSpc>
                <a:spcPts val="3292"/>
              </a:lnSpc>
            </a:pPr>
            <a:r>
              <a:rPr lang="en-US" sz="2097">
                <a:solidFill>
                  <a:srgbClr val="545454"/>
                </a:solidFill>
                <a:latin typeface="Poppins"/>
              </a:rPr>
              <a:t>you're facing? </a:t>
            </a:r>
          </a:p>
          <a:p>
            <a:pPr algn="ctr">
              <a:lnSpc>
                <a:spcPts val="3292"/>
              </a:lnSpc>
            </a:pPr>
            <a:r>
              <a:rPr lang="en-US" sz="2097">
                <a:solidFill>
                  <a:srgbClr val="545454"/>
                </a:solidFill>
                <a:latin typeface="Poppins"/>
              </a:rPr>
              <a:t>What are factors outside</a:t>
            </a:r>
          </a:p>
          <a:p>
            <a:pPr algn="ctr" marL="0" indent="0" lvl="1">
              <a:lnSpc>
                <a:spcPts val="3292"/>
              </a:lnSpc>
            </a:pPr>
            <a:r>
              <a:rPr lang="en-US" sz="2097">
                <a:solidFill>
                  <a:srgbClr val="545454"/>
                </a:solidFill>
                <a:latin typeface="Poppins"/>
              </a:rPr>
              <a:t>of your control?</a:t>
            </a:r>
          </a:p>
        </p:txBody>
      </p:sp>
      <p:sp>
        <p:nvSpPr>
          <p:cNvPr name="TextBox 15" id="15"/>
          <p:cNvSpPr txBox="true"/>
          <p:nvPr/>
        </p:nvSpPr>
        <p:spPr>
          <a:xfrm rot="0">
            <a:off x="1880440" y="5680725"/>
            <a:ext cx="845110"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S</a:t>
            </a:r>
          </a:p>
        </p:txBody>
      </p:sp>
      <p:sp>
        <p:nvSpPr>
          <p:cNvPr name="TextBox 16" id="16"/>
          <p:cNvSpPr txBox="true"/>
          <p:nvPr/>
        </p:nvSpPr>
        <p:spPr>
          <a:xfrm rot="0">
            <a:off x="6503411" y="5680725"/>
            <a:ext cx="845110"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W</a:t>
            </a:r>
          </a:p>
        </p:txBody>
      </p:sp>
      <p:sp>
        <p:nvSpPr>
          <p:cNvPr name="TextBox 17" id="17"/>
          <p:cNvSpPr txBox="true"/>
          <p:nvPr/>
        </p:nvSpPr>
        <p:spPr>
          <a:xfrm rot="0">
            <a:off x="835140" y="6614041"/>
            <a:ext cx="2935709" cy="438150"/>
          </a:xfrm>
          <a:prstGeom prst="rect">
            <a:avLst/>
          </a:prstGeom>
        </p:spPr>
        <p:txBody>
          <a:bodyPr anchor="t" rtlCol="false" tIns="0" lIns="0" bIns="0" rIns="0">
            <a:spAutoFit/>
          </a:bodyPr>
          <a:lstStyle/>
          <a:p>
            <a:pPr algn="ctr" marL="0" indent="0" lvl="0">
              <a:lnSpc>
                <a:spcPts val="3240"/>
              </a:lnSpc>
              <a:spcBef>
                <a:spcPct val="0"/>
              </a:spcBef>
            </a:pPr>
            <a:r>
              <a:rPr lang="en-US" sz="2700" strike="noStrike" u="none">
                <a:solidFill>
                  <a:srgbClr val="0FCB43"/>
                </a:solidFill>
                <a:latin typeface="Poppins Semi-Bold"/>
              </a:rPr>
              <a:t>STRENGTHS</a:t>
            </a:r>
          </a:p>
        </p:txBody>
      </p:sp>
      <p:sp>
        <p:nvSpPr>
          <p:cNvPr name="TextBox 18" id="18"/>
          <p:cNvSpPr txBox="true"/>
          <p:nvPr/>
        </p:nvSpPr>
        <p:spPr>
          <a:xfrm rot="0">
            <a:off x="5458112" y="6614041"/>
            <a:ext cx="2935709" cy="438150"/>
          </a:xfrm>
          <a:prstGeom prst="rect">
            <a:avLst/>
          </a:prstGeom>
        </p:spPr>
        <p:txBody>
          <a:bodyPr anchor="t" rtlCol="false" tIns="0" lIns="0" bIns="0" rIns="0">
            <a:spAutoFit/>
          </a:bodyPr>
          <a:lstStyle/>
          <a:p>
            <a:pPr algn="ctr" marL="0" indent="0" lvl="0">
              <a:lnSpc>
                <a:spcPts val="3240"/>
              </a:lnSpc>
              <a:spcBef>
                <a:spcPct val="0"/>
              </a:spcBef>
            </a:pPr>
            <a:r>
              <a:rPr lang="en-US" sz="2700">
                <a:solidFill>
                  <a:srgbClr val="0FCB43"/>
                </a:solidFill>
                <a:latin typeface="Poppins Semi-Bold"/>
              </a:rPr>
              <a:t>WEAKNESSES</a:t>
            </a:r>
          </a:p>
        </p:txBody>
      </p:sp>
      <p:sp>
        <p:nvSpPr>
          <p:cNvPr name="TextBox 19" id="19"/>
          <p:cNvSpPr txBox="true"/>
          <p:nvPr/>
        </p:nvSpPr>
        <p:spPr>
          <a:xfrm rot="0">
            <a:off x="95250" y="7846895"/>
            <a:ext cx="4415489" cy="1215904"/>
          </a:xfrm>
          <a:prstGeom prst="rect">
            <a:avLst/>
          </a:prstGeom>
        </p:spPr>
        <p:txBody>
          <a:bodyPr anchor="t" rtlCol="false" tIns="0" lIns="0" bIns="0" rIns="0">
            <a:spAutoFit/>
          </a:bodyPr>
          <a:lstStyle/>
          <a:p>
            <a:pPr algn="ctr" marL="0" indent="0" lvl="1">
              <a:lnSpc>
                <a:spcPts val="3292"/>
              </a:lnSpc>
            </a:pPr>
            <a:r>
              <a:rPr lang="en-US" sz="2097" strike="noStrike" u="none">
                <a:solidFill>
                  <a:srgbClr val="545454"/>
                </a:solidFill>
                <a:latin typeface="Poppins"/>
              </a:rPr>
              <a:t>What are you doing well? </a:t>
            </a:r>
          </a:p>
          <a:p>
            <a:pPr algn="ctr" marL="0" indent="0" lvl="1">
              <a:lnSpc>
                <a:spcPts val="3292"/>
              </a:lnSpc>
            </a:pPr>
            <a:r>
              <a:rPr lang="en-US" sz="2097" strike="noStrike" u="none">
                <a:solidFill>
                  <a:srgbClr val="545454"/>
                </a:solidFill>
                <a:latin typeface="Poppins"/>
              </a:rPr>
              <a:t>What sets you apart?</a:t>
            </a:r>
          </a:p>
          <a:p>
            <a:pPr algn="ctr" marL="0" indent="0" lvl="1">
              <a:lnSpc>
                <a:spcPts val="3292"/>
              </a:lnSpc>
            </a:pPr>
            <a:r>
              <a:rPr lang="en-US" sz="2097" strike="noStrike" u="none">
                <a:solidFill>
                  <a:srgbClr val="545454"/>
                </a:solidFill>
                <a:latin typeface="Poppins"/>
              </a:rPr>
              <a:t>What are your good qualities?</a:t>
            </a:r>
          </a:p>
        </p:txBody>
      </p:sp>
      <p:sp>
        <p:nvSpPr>
          <p:cNvPr name="TextBox 20" id="20"/>
          <p:cNvSpPr txBox="true"/>
          <p:nvPr/>
        </p:nvSpPr>
        <p:spPr>
          <a:xfrm rot="0">
            <a:off x="4508941" y="7846895"/>
            <a:ext cx="4834050" cy="1625479"/>
          </a:xfrm>
          <a:prstGeom prst="rect">
            <a:avLst/>
          </a:prstGeom>
        </p:spPr>
        <p:txBody>
          <a:bodyPr anchor="t" rtlCol="false" tIns="0" lIns="0" bIns="0" rIns="0">
            <a:spAutoFit/>
          </a:bodyPr>
          <a:lstStyle/>
          <a:p>
            <a:pPr algn="ctr">
              <a:lnSpc>
                <a:spcPts val="3292"/>
              </a:lnSpc>
            </a:pPr>
            <a:r>
              <a:rPr lang="en-US" sz="2097">
                <a:solidFill>
                  <a:srgbClr val="545454"/>
                </a:solidFill>
                <a:latin typeface="Poppins"/>
              </a:rPr>
              <a:t>Where do you need to improve?</a:t>
            </a:r>
            <a:r>
              <a:rPr lang="en-US" sz="2097">
                <a:solidFill>
                  <a:srgbClr val="545454"/>
                </a:solidFill>
                <a:latin typeface="Poppins"/>
              </a:rPr>
              <a:t> </a:t>
            </a:r>
          </a:p>
          <a:p>
            <a:pPr algn="ctr">
              <a:lnSpc>
                <a:spcPts val="3292"/>
              </a:lnSpc>
            </a:pPr>
            <a:r>
              <a:rPr lang="en-US" sz="2097">
                <a:solidFill>
                  <a:srgbClr val="545454"/>
                </a:solidFill>
                <a:latin typeface="Poppins"/>
              </a:rPr>
              <a:t>Are resources adequate?</a:t>
            </a:r>
          </a:p>
          <a:p>
            <a:pPr algn="ctr">
              <a:lnSpc>
                <a:spcPts val="3292"/>
              </a:lnSpc>
            </a:pPr>
            <a:r>
              <a:rPr lang="en-US" sz="2097">
                <a:solidFill>
                  <a:srgbClr val="545454"/>
                </a:solidFill>
                <a:latin typeface="Poppins"/>
              </a:rPr>
              <a:t>What do others do</a:t>
            </a:r>
          </a:p>
          <a:p>
            <a:pPr algn="ctr" marL="0" indent="0" lvl="1">
              <a:lnSpc>
                <a:spcPts val="3292"/>
              </a:lnSpc>
            </a:pPr>
            <a:r>
              <a:rPr lang="en-US" sz="2097">
                <a:solidFill>
                  <a:srgbClr val="545454"/>
                </a:solidFill>
                <a:latin typeface="Poppins"/>
              </a:rPr>
              <a:t>better than you?</a:t>
            </a:r>
          </a:p>
        </p:txBody>
      </p:sp>
      <p:grpSp>
        <p:nvGrpSpPr>
          <p:cNvPr name="Group 21" id="21"/>
          <p:cNvGrpSpPr/>
          <p:nvPr/>
        </p:nvGrpSpPr>
        <p:grpSpPr>
          <a:xfrm rot="5388386">
            <a:off x="9109615" y="-2220739"/>
            <a:ext cx="47625" cy="19426290"/>
            <a:chOff x="0" y="0"/>
            <a:chExt cx="6794" cy="2771410"/>
          </a:xfrm>
        </p:grpSpPr>
        <p:sp>
          <p:nvSpPr>
            <p:cNvPr name="Freeform 22" id="22"/>
            <p:cNvSpPr/>
            <p:nvPr/>
          </p:nvSpPr>
          <p:spPr>
            <a:xfrm flipH="false" flipV="false" rot="0">
              <a:off x="0" y="0"/>
              <a:ext cx="6794" cy="2771410"/>
            </a:xfrm>
            <a:custGeom>
              <a:avLst/>
              <a:gdLst/>
              <a:ahLst/>
              <a:cxnLst/>
              <a:rect r="r" b="b" t="t" l="l"/>
              <a:pathLst>
                <a:path h="2771410" w="6794">
                  <a:moveTo>
                    <a:pt x="0" y="0"/>
                  </a:moveTo>
                  <a:lnTo>
                    <a:pt x="6794" y="0"/>
                  </a:lnTo>
                  <a:lnTo>
                    <a:pt x="6794" y="2771410"/>
                  </a:lnTo>
                  <a:lnTo>
                    <a:pt x="0" y="2771410"/>
                  </a:lnTo>
                  <a:close/>
                </a:path>
              </a:pathLst>
            </a:custGeom>
            <a:solidFill>
              <a:srgbClr val="0FCB43"/>
            </a:solidFill>
          </p:spPr>
        </p:sp>
        <p:sp>
          <p:nvSpPr>
            <p:cNvPr name="TextBox 23" id="2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TextBox 2" id="2"/>
          <p:cNvSpPr txBox="true"/>
          <p:nvPr/>
        </p:nvSpPr>
        <p:spPr>
          <a:xfrm rot="0">
            <a:off x="2078654" y="5586536"/>
            <a:ext cx="3364925" cy="485775"/>
          </a:xfrm>
          <a:prstGeom prst="rect">
            <a:avLst/>
          </a:prstGeom>
        </p:spPr>
        <p:txBody>
          <a:bodyPr anchor="t" rtlCol="false" tIns="0" lIns="0" bIns="0" rIns="0">
            <a:spAutoFit/>
          </a:bodyPr>
          <a:lstStyle/>
          <a:p>
            <a:pPr algn="ctr" marL="0" indent="0" lvl="0">
              <a:lnSpc>
                <a:spcPts val="3600"/>
              </a:lnSpc>
              <a:spcBef>
                <a:spcPct val="0"/>
              </a:spcBef>
            </a:pPr>
            <a:r>
              <a:rPr lang="en-US" sz="3000" strike="noStrike" u="none">
                <a:solidFill>
                  <a:srgbClr val="B8B8B8"/>
                </a:solidFill>
                <a:latin typeface="Poppins Medium"/>
              </a:rPr>
              <a:t>Phase 1</a:t>
            </a:r>
          </a:p>
        </p:txBody>
      </p:sp>
      <p:sp>
        <p:nvSpPr>
          <p:cNvPr name="TextBox 3" id="3"/>
          <p:cNvSpPr txBox="true"/>
          <p:nvPr/>
        </p:nvSpPr>
        <p:spPr>
          <a:xfrm rot="0">
            <a:off x="12844421" y="5586536"/>
            <a:ext cx="3364925" cy="485775"/>
          </a:xfrm>
          <a:prstGeom prst="rect">
            <a:avLst/>
          </a:prstGeom>
        </p:spPr>
        <p:txBody>
          <a:bodyPr anchor="t" rtlCol="false" tIns="0" lIns="0" bIns="0" rIns="0">
            <a:spAutoFit/>
          </a:bodyPr>
          <a:lstStyle/>
          <a:p>
            <a:pPr algn="ctr" marL="0" indent="0" lvl="0">
              <a:lnSpc>
                <a:spcPts val="3600"/>
              </a:lnSpc>
              <a:spcBef>
                <a:spcPct val="0"/>
              </a:spcBef>
            </a:pPr>
            <a:r>
              <a:rPr lang="en-US" sz="3000" strike="noStrike" u="none">
                <a:solidFill>
                  <a:srgbClr val="B8B8B8"/>
                </a:solidFill>
                <a:latin typeface="Poppins Medium"/>
              </a:rPr>
              <a:t>Phase 3</a:t>
            </a:r>
          </a:p>
        </p:txBody>
      </p:sp>
      <p:sp>
        <p:nvSpPr>
          <p:cNvPr name="TextBox 4" id="4"/>
          <p:cNvSpPr txBox="true"/>
          <p:nvPr/>
        </p:nvSpPr>
        <p:spPr>
          <a:xfrm rot="0">
            <a:off x="7461538" y="5586536"/>
            <a:ext cx="3364925" cy="485775"/>
          </a:xfrm>
          <a:prstGeom prst="rect">
            <a:avLst/>
          </a:prstGeom>
        </p:spPr>
        <p:txBody>
          <a:bodyPr anchor="t" rtlCol="false" tIns="0" lIns="0" bIns="0" rIns="0">
            <a:spAutoFit/>
          </a:bodyPr>
          <a:lstStyle/>
          <a:p>
            <a:pPr algn="ctr" marL="0" indent="0" lvl="0">
              <a:lnSpc>
                <a:spcPts val="3600"/>
              </a:lnSpc>
              <a:spcBef>
                <a:spcPct val="0"/>
              </a:spcBef>
            </a:pPr>
            <a:r>
              <a:rPr lang="en-US" sz="3000" strike="noStrike" u="none">
                <a:solidFill>
                  <a:srgbClr val="B8B8B8"/>
                </a:solidFill>
                <a:latin typeface="Poppins Medium"/>
              </a:rPr>
              <a:t>Phase 2</a:t>
            </a:r>
          </a:p>
        </p:txBody>
      </p:sp>
      <p:sp>
        <p:nvSpPr>
          <p:cNvPr name="AutoShape 5" id="5"/>
          <p:cNvSpPr/>
          <p:nvPr/>
        </p:nvSpPr>
        <p:spPr>
          <a:xfrm flipV="true">
            <a:off x="1152972" y="5843711"/>
            <a:ext cx="1355453" cy="0"/>
          </a:xfrm>
          <a:prstGeom prst="line">
            <a:avLst/>
          </a:prstGeom>
          <a:ln cap="flat" w="38100">
            <a:solidFill>
              <a:srgbClr val="B8B8B8"/>
            </a:solidFill>
            <a:prstDash val="solid"/>
            <a:headEnd type="none" len="sm" w="sm"/>
            <a:tailEnd type="none" len="sm" w="sm"/>
          </a:ln>
        </p:spPr>
      </p:sp>
      <p:sp>
        <p:nvSpPr>
          <p:cNvPr name="AutoShape 6" id="6"/>
          <p:cNvSpPr/>
          <p:nvPr/>
        </p:nvSpPr>
        <p:spPr>
          <a:xfrm flipV="true">
            <a:off x="15531619" y="5843711"/>
            <a:ext cx="1355453" cy="0"/>
          </a:xfrm>
          <a:prstGeom prst="line">
            <a:avLst/>
          </a:prstGeom>
          <a:ln cap="flat" w="38100">
            <a:solidFill>
              <a:srgbClr val="B8B8B8"/>
            </a:solidFill>
            <a:prstDash val="solid"/>
            <a:headEnd type="none" len="sm" w="sm"/>
            <a:tailEnd type="none" len="sm" w="sm"/>
          </a:ln>
        </p:spPr>
      </p:sp>
      <p:sp>
        <p:nvSpPr>
          <p:cNvPr name="AutoShape 7" id="7"/>
          <p:cNvSpPr/>
          <p:nvPr/>
        </p:nvSpPr>
        <p:spPr>
          <a:xfrm>
            <a:off x="4977426" y="5843711"/>
            <a:ext cx="2942049" cy="0"/>
          </a:xfrm>
          <a:prstGeom prst="line">
            <a:avLst/>
          </a:prstGeom>
          <a:ln cap="flat" w="38100">
            <a:solidFill>
              <a:srgbClr val="B8B8B8"/>
            </a:solidFill>
            <a:prstDash val="solid"/>
            <a:headEnd type="none" len="sm" w="sm"/>
            <a:tailEnd type="none" len="sm" w="sm"/>
          </a:ln>
        </p:spPr>
      </p:sp>
      <p:sp>
        <p:nvSpPr>
          <p:cNvPr name="AutoShape 8" id="8"/>
          <p:cNvSpPr/>
          <p:nvPr/>
        </p:nvSpPr>
        <p:spPr>
          <a:xfrm>
            <a:off x="10344441" y="5843711"/>
            <a:ext cx="2942049" cy="0"/>
          </a:xfrm>
          <a:prstGeom prst="line">
            <a:avLst/>
          </a:prstGeom>
          <a:ln cap="flat" w="38100">
            <a:solidFill>
              <a:srgbClr val="B8B8B8"/>
            </a:solidFill>
            <a:prstDash val="solid"/>
            <a:headEnd type="none" len="sm" w="sm"/>
            <a:tailEnd type="none" len="sm" w="sm"/>
          </a:ln>
        </p:spPr>
      </p:sp>
      <p:grpSp>
        <p:nvGrpSpPr>
          <p:cNvPr name="Group 9" id="9"/>
          <p:cNvGrpSpPr/>
          <p:nvPr/>
        </p:nvGrpSpPr>
        <p:grpSpPr>
          <a:xfrm rot="0">
            <a:off x="882634" y="5770678"/>
            <a:ext cx="146066" cy="146066"/>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B8B8"/>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grpSp>
        <p:nvGrpSpPr>
          <p:cNvPr name="Group 12" id="12"/>
          <p:cNvGrpSpPr/>
          <p:nvPr/>
        </p:nvGrpSpPr>
        <p:grpSpPr>
          <a:xfrm rot="0">
            <a:off x="17010897" y="5770678"/>
            <a:ext cx="146066" cy="14606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B8B8"/>
            </a:solidFill>
          </p:spPr>
        </p:sp>
        <p:sp>
          <p:nvSpPr>
            <p:cNvPr name="TextBox 14" id="14"/>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sp>
        <p:nvSpPr>
          <p:cNvPr name="Freeform 15" id="15"/>
          <p:cNvSpPr/>
          <p:nvPr/>
        </p:nvSpPr>
        <p:spPr>
          <a:xfrm flipH="false" flipV="false" rot="0">
            <a:off x="16457301" y="8456301"/>
            <a:ext cx="1830699" cy="1830699"/>
          </a:xfrm>
          <a:custGeom>
            <a:avLst/>
            <a:gdLst/>
            <a:ahLst/>
            <a:cxnLst/>
            <a:rect r="r" b="b" t="t" l="l"/>
            <a:pathLst>
              <a:path h="1830699" w="1830699">
                <a:moveTo>
                  <a:pt x="0" y="0"/>
                </a:moveTo>
                <a:lnTo>
                  <a:pt x="1830699" y="0"/>
                </a:lnTo>
                <a:lnTo>
                  <a:pt x="1830699" y="1830699"/>
                </a:lnTo>
                <a:lnTo>
                  <a:pt x="0" y="18306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true" flipV="false" rot="0">
            <a:off x="0" y="8456301"/>
            <a:ext cx="1830699" cy="1830699"/>
          </a:xfrm>
          <a:custGeom>
            <a:avLst/>
            <a:gdLst/>
            <a:ahLst/>
            <a:cxnLst/>
            <a:rect r="r" b="b" t="t" l="l"/>
            <a:pathLst>
              <a:path h="1830699" w="1830699">
                <a:moveTo>
                  <a:pt x="1830699" y="0"/>
                </a:moveTo>
                <a:lnTo>
                  <a:pt x="0" y="0"/>
                </a:lnTo>
                <a:lnTo>
                  <a:pt x="0" y="1830699"/>
                </a:lnTo>
                <a:lnTo>
                  <a:pt x="1830699" y="1830699"/>
                </a:lnTo>
                <a:lnTo>
                  <a:pt x="183069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7" id="17"/>
          <p:cNvSpPr/>
          <p:nvPr/>
        </p:nvSpPr>
        <p:spPr>
          <a:xfrm flipH="true" flipV="true" rot="0">
            <a:off x="0" y="0"/>
            <a:ext cx="1830699" cy="1830699"/>
          </a:xfrm>
          <a:custGeom>
            <a:avLst/>
            <a:gdLst/>
            <a:ahLst/>
            <a:cxnLst/>
            <a:rect r="r" b="b" t="t" l="l"/>
            <a:pathLst>
              <a:path h="1830699" w="1830699">
                <a:moveTo>
                  <a:pt x="1830699" y="1830699"/>
                </a:moveTo>
                <a:lnTo>
                  <a:pt x="0" y="1830699"/>
                </a:lnTo>
                <a:lnTo>
                  <a:pt x="0" y="0"/>
                </a:lnTo>
                <a:lnTo>
                  <a:pt x="1830699" y="0"/>
                </a:lnTo>
                <a:lnTo>
                  <a:pt x="1830699" y="1830699"/>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true" rot="0">
            <a:off x="16457301" y="0"/>
            <a:ext cx="1830699" cy="1830699"/>
          </a:xfrm>
          <a:custGeom>
            <a:avLst/>
            <a:gdLst/>
            <a:ahLst/>
            <a:cxnLst/>
            <a:rect r="r" b="b" t="t" l="l"/>
            <a:pathLst>
              <a:path h="1830699" w="1830699">
                <a:moveTo>
                  <a:pt x="0" y="1830699"/>
                </a:moveTo>
                <a:lnTo>
                  <a:pt x="1830699" y="1830699"/>
                </a:lnTo>
                <a:lnTo>
                  <a:pt x="1830699" y="0"/>
                </a:lnTo>
                <a:lnTo>
                  <a:pt x="0" y="0"/>
                </a:lnTo>
                <a:lnTo>
                  <a:pt x="0" y="1830699"/>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9" id="19"/>
          <p:cNvGrpSpPr/>
          <p:nvPr/>
        </p:nvGrpSpPr>
        <p:grpSpPr>
          <a:xfrm rot="0">
            <a:off x="8130726" y="3822771"/>
            <a:ext cx="2026548" cy="463693"/>
            <a:chOff x="0" y="0"/>
            <a:chExt cx="533741" cy="122125"/>
          </a:xfrm>
        </p:grpSpPr>
        <p:sp>
          <p:nvSpPr>
            <p:cNvPr name="Freeform 20" id="20"/>
            <p:cNvSpPr/>
            <p:nvPr/>
          </p:nvSpPr>
          <p:spPr>
            <a:xfrm flipH="false" flipV="false" rot="0">
              <a:off x="0" y="0"/>
              <a:ext cx="533741" cy="122125"/>
            </a:xfrm>
            <a:custGeom>
              <a:avLst/>
              <a:gdLst/>
              <a:ahLst/>
              <a:cxnLst/>
              <a:rect r="r" b="b" t="t" l="l"/>
              <a:pathLst>
                <a:path h="122125" w="533741">
                  <a:moveTo>
                    <a:pt x="0" y="0"/>
                  </a:moveTo>
                  <a:lnTo>
                    <a:pt x="533741" y="0"/>
                  </a:lnTo>
                  <a:lnTo>
                    <a:pt x="533741" y="122125"/>
                  </a:lnTo>
                  <a:lnTo>
                    <a:pt x="0" y="122125"/>
                  </a:lnTo>
                  <a:close/>
                </a:path>
              </a:pathLst>
            </a:custGeom>
            <a:solidFill>
              <a:srgbClr val="0FCB43"/>
            </a:solidFill>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2" id="22"/>
          <p:cNvGrpSpPr/>
          <p:nvPr/>
        </p:nvGrpSpPr>
        <p:grpSpPr>
          <a:xfrm rot="0">
            <a:off x="13322038" y="3822771"/>
            <a:ext cx="2409690" cy="463693"/>
            <a:chOff x="0" y="0"/>
            <a:chExt cx="634651" cy="122125"/>
          </a:xfrm>
        </p:grpSpPr>
        <p:sp>
          <p:nvSpPr>
            <p:cNvPr name="Freeform 23" id="23"/>
            <p:cNvSpPr/>
            <p:nvPr/>
          </p:nvSpPr>
          <p:spPr>
            <a:xfrm flipH="false" flipV="false" rot="0">
              <a:off x="0" y="0"/>
              <a:ext cx="634651" cy="122125"/>
            </a:xfrm>
            <a:custGeom>
              <a:avLst/>
              <a:gdLst/>
              <a:ahLst/>
              <a:cxnLst/>
              <a:rect r="r" b="b" t="t" l="l"/>
              <a:pathLst>
                <a:path h="122125" w="634651">
                  <a:moveTo>
                    <a:pt x="0" y="0"/>
                  </a:moveTo>
                  <a:lnTo>
                    <a:pt x="634651" y="0"/>
                  </a:lnTo>
                  <a:lnTo>
                    <a:pt x="634651" y="122125"/>
                  </a:lnTo>
                  <a:lnTo>
                    <a:pt x="0" y="122125"/>
                  </a:lnTo>
                  <a:close/>
                </a:path>
              </a:pathLst>
            </a:custGeom>
            <a:solidFill>
              <a:srgbClr val="0FCB43"/>
            </a:solidFill>
          </p:spPr>
        </p:sp>
        <p:sp>
          <p:nvSpPr>
            <p:cNvPr name="TextBox 24" id="2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5" id="25"/>
          <p:cNvGrpSpPr/>
          <p:nvPr/>
        </p:nvGrpSpPr>
        <p:grpSpPr>
          <a:xfrm rot="0">
            <a:off x="2747843" y="3822771"/>
            <a:ext cx="2026548" cy="463693"/>
            <a:chOff x="0" y="0"/>
            <a:chExt cx="533741" cy="122125"/>
          </a:xfrm>
        </p:grpSpPr>
        <p:sp>
          <p:nvSpPr>
            <p:cNvPr name="Freeform 26" id="26"/>
            <p:cNvSpPr/>
            <p:nvPr/>
          </p:nvSpPr>
          <p:spPr>
            <a:xfrm flipH="false" flipV="false" rot="0">
              <a:off x="0" y="0"/>
              <a:ext cx="533741" cy="122125"/>
            </a:xfrm>
            <a:custGeom>
              <a:avLst/>
              <a:gdLst/>
              <a:ahLst/>
              <a:cxnLst/>
              <a:rect r="r" b="b" t="t" l="l"/>
              <a:pathLst>
                <a:path h="122125" w="533741">
                  <a:moveTo>
                    <a:pt x="0" y="0"/>
                  </a:moveTo>
                  <a:lnTo>
                    <a:pt x="533741" y="0"/>
                  </a:lnTo>
                  <a:lnTo>
                    <a:pt x="533741" y="122125"/>
                  </a:lnTo>
                  <a:lnTo>
                    <a:pt x="0" y="122125"/>
                  </a:lnTo>
                  <a:close/>
                </a:path>
              </a:pathLst>
            </a:custGeom>
            <a:solidFill>
              <a:srgbClr val="0FCB43"/>
            </a:solidFill>
          </p:spPr>
        </p:sp>
        <p:sp>
          <p:nvSpPr>
            <p:cNvPr name="TextBox 27" id="2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28" id="28"/>
          <p:cNvSpPr txBox="true"/>
          <p:nvPr/>
        </p:nvSpPr>
        <p:spPr>
          <a:xfrm rot="0">
            <a:off x="4448492" y="1078231"/>
            <a:ext cx="9391017"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Project Timeline</a:t>
            </a:r>
          </a:p>
        </p:txBody>
      </p:sp>
      <p:sp>
        <p:nvSpPr>
          <p:cNvPr name="TextBox 29" id="29"/>
          <p:cNvSpPr txBox="true"/>
          <p:nvPr/>
        </p:nvSpPr>
        <p:spPr>
          <a:xfrm rot="0">
            <a:off x="2078654" y="6500936"/>
            <a:ext cx="3364925" cy="806329"/>
          </a:xfrm>
          <a:prstGeom prst="rect">
            <a:avLst/>
          </a:prstGeom>
        </p:spPr>
        <p:txBody>
          <a:bodyPr anchor="t" rtlCol="false" tIns="0" lIns="0" bIns="0" rIns="0">
            <a:spAutoFit/>
          </a:bodyPr>
          <a:lstStyle/>
          <a:p>
            <a:pPr algn="ctr" marL="0" indent="0" lvl="1">
              <a:lnSpc>
                <a:spcPts val="3292"/>
              </a:lnSpc>
              <a:spcBef>
                <a:spcPct val="0"/>
              </a:spcBef>
            </a:pPr>
            <a:r>
              <a:rPr lang="en-US" sz="2097" strike="noStrike" u="none">
                <a:solidFill>
                  <a:srgbClr val="545454"/>
                </a:solidFill>
                <a:latin typeface="Poppins"/>
              </a:rPr>
              <a:t>Elaborate on what</a:t>
            </a:r>
          </a:p>
          <a:p>
            <a:pPr algn="ctr" marL="0" indent="0" lvl="1">
              <a:lnSpc>
                <a:spcPts val="3292"/>
              </a:lnSpc>
              <a:spcBef>
                <a:spcPct val="0"/>
              </a:spcBef>
            </a:pPr>
            <a:r>
              <a:rPr lang="en-US" sz="2097" strike="noStrike" u="none">
                <a:solidFill>
                  <a:srgbClr val="545454"/>
                </a:solidFill>
                <a:latin typeface="Poppins"/>
              </a:rPr>
              <a:t>you want to discuss. </a:t>
            </a:r>
          </a:p>
        </p:txBody>
      </p:sp>
      <p:sp>
        <p:nvSpPr>
          <p:cNvPr name="TextBox 30" id="30"/>
          <p:cNvSpPr txBox="true"/>
          <p:nvPr/>
        </p:nvSpPr>
        <p:spPr>
          <a:xfrm rot="0">
            <a:off x="2962357" y="3854593"/>
            <a:ext cx="1597519" cy="381000"/>
          </a:xfrm>
          <a:prstGeom prst="rect">
            <a:avLst/>
          </a:prstGeom>
        </p:spPr>
        <p:txBody>
          <a:bodyPr anchor="t" rtlCol="false" tIns="0" lIns="0" bIns="0" rIns="0">
            <a:spAutoFit/>
          </a:bodyPr>
          <a:lstStyle/>
          <a:p>
            <a:pPr algn="ctr" marL="0" indent="0" lvl="0">
              <a:lnSpc>
                <a:spcPts val="2880"/>
              </a:lnSpc>
              <a:spcBef>
                <a:spcPct val="0"/>
              </a:spcBef>
            </a:pPr>
            <a:r>
              <a:rPr lang="en-US" sz="2400">
                <a:solidFill>
                  <a:srgbClr val="545454"/>
                </a:solidFill>
                <a:latin typeface="Poppins Medium"/>
              </a:rPr>
              <a:t>MONDAY</a:t>
            </a:r>
          </a:p>
        </p:txBody>
      </p:sp>
      <p:sp>
        <p:nvSpPr>
          <p:cNvPr name="TextBox 31" id="31"/>
          <p:cNvSpPr txBox="true"/>
          <p:nvPr/>
        </p:nvSpPr>
        <p:spPr>
          <a:xfrm rot="0">
            <a:off x="2377848" y="4444243"/>
            <a:ext cx="2766537"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23</a:t>
            </a:r>
          </a:p>
        </p:txBody>
      </p:sp>
      <p:sp>
        <p:nvSpPr>
          <p:cNvPr name="TextBox 32" id="32"/>
          <p:cNvSpPr txBox="true"/>
          <p:nvPr/>
        </p:nvSpPr>
        <p:spPr>
          <a:xfrm rot="0">
            <a:off x="12844421" y="6500936"/>
            <a:ext cx="3364925" cy="806329"/>
          </a:xfrm>
          <a:prstGeom prst="rect">
            <a:avLst/>
          </a:prstGeom>
        </p:spPr>
        <p:txBody>
          <a:bodyPr anchor="t" rtlCol="false" tIns="0" lIns="0" bIns="0" rIns="0">
            <a:spAutoFit/>
          </a:bodyPr>
          <a:lstStyle/>
          <a:p>
            <a:pPr algn="ctr" marL="0" indent="0" lvl="1">
              <a:lnSpc>
                <a:spcPts val="3292"/>
              </a:lnSpc>
              <a:spcBef>
                <a:spcPct val="0"/>
              </a:spcBef>
            </a:pPr>
            <a:r>
              <a:rPr lang="en-US" sz="2097" strike="noStrike" u="none">
                <a:solidFill>
                  <a:srgbClr val="545454"/>
                </a:solidFill>
                <a:latin typeface="Poppins"/>
              </a:rPr>
              <a:t>Elaborate on what</a:t>
            </a:r>
          </a:p>
          <a:p>
            <a:pPr algn="ctr" marL="0" indent="0" lvl="1">
              <a:lnSpc>
                <a:spcPts val="3292"/>
              </a:lnSpc>
              <a:spcBef>
                <a:spcPct val="0"/>
              </a:spcBef>
            </a:pPr>
            <a:r>
              <a:rPr lang="en-US" sz="2097" strike="noStrike" u="none">
                <a:solidFill>
                  <a:srgbClr val="545454"/>
                </a:solidFill>
                <a:latin typeface="Poppins"/>
              </a:rPr>
              <a:t>you want to discuss. </a:t>
            </a:r>
          </a:p>
        </p:txBody>
      </p:sp>
      <p:sp>
        <p:nvSpPr>
          <p:cNvPr name="TextBox 33" id="33"/>
          <p:cNvSpPr txBox="true"/>
          <p:nvPr/>
        </p:nvSpPr>
        <p:spPr>
          <a:xfrm rot="0">
            <a:off x="13522148" y="3854593"/>
            <a:ext cx="2009471" cy="381000"/>
          </a:xfrm>
          <a:prstGeom prst="rect">
            <a:avLst/>
          </a:prstGeom>
        </p:spPr>
        <p:txBody>
          <a:bodyPr anchor="t" rtlCol="false" tIns="0" lIns="0" bIns="0" rIns="0">
            <a:spAutoFit/>
          </a:bodyPr>
          <a:lstStyle/>
          <a:p>
            <a:pPr algn="ctr" marL="0" indent="0" lvl="0">
              <a:lnSpc>
                <a:spcPts val="2880"/>
              </a:lnSpc>
              <a:spcBef>
                <a:spcPct val="0"/>
              </a:spcBef>
            </a:pPr>
            <a:r>
              <a:rPr lang="en-US" sz="2400" strike="noStrike" u="none">
                <a:solidFill>
                  <a:srgbClr val="545454"/>
                </a:solidFill>
                <a:latin typeface="Poppins Medium"/>
              </a:rPr>
              <a:t>WEDNESDAY</a:t>
            </a:r>
          </a:p>
        </p:txBody>
      </p:sp>
      <p:sp>
        <p:nvSpPr>
          <p:cNvPr name="TextBox 34" id="34"/>
          <p:cNvSpPr txBox="true"/>
          <p:nvPr/>
        </p:nvSpPr>
        <p:spPr>
          <a:xfrm rot="0">
            <a:off x="13143615" y="4444243"/>
            <a:ext cx="2766537"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25</a:t>
            </a:r>
          </a:p>
        </p:txBody>
      </p:sp>
      <p:sp>
        <p:nvSpPr>
          <p:cNvPr name="TextBox 35" id="35"/>
          <p:cNvSpPr txBox="true"/>
          <p:nvPr/>
        </p:nvSpPr>
        <p:spPr>
          <a:xfrm rot="0">
            <a:off x="7461538" y="6500936"/>
            <a:ext cx="3364925" cy="806329"/>
          </a:xfrm>
          <a:prstGeom prst="rect">
            <a:avLst/>
          </a:prstGeom>
        </p:spPr>
        <p:txBody>
          <a:bodyPr anchor="t" rtlCol="false" tIns="0" lIns="0" bIns="0" rIns="0">
            <a:spAutoFit/>
          </a:bodyPr>
          <a:lstStyle/>
          <a:p>
            <a:pPr algn="ctr" marL="0" indent="0" lvl="1">
              <a:lnSpc>
                <a:spcPts val="3292"/>
              </a:lnSpc>
              <a:spcBef>
                <a:spcPct val="0"/>
              </a:spcBef>
            </a:pPr>
            <a:r>
              <a:rPr lang="en-US" sz="2097" strike="noStrike" u="none">
                <a:solidFill>
                  <a:srgbClr val="545454"/>
                </a:solidFill>
                <a:latin typeface="Poppins"/>
              </a:rPr>
              <a:t>Elaborate on what</a:t>
            </a:r>
          </a:p>
          <a:p>
            <a:pPr algn="ctr" marL="0" indent="0" lvl="1">
              <a:lnSpc>
                <a:spcPts val="3292"/>
              </a:lnSpc>
              <a:spcBef>
                <a:spcPct val="0"/>
              </a:spcBef>
            </a:pPr>
            <a:r>
              <a:rPr lang="en-US" sz="2097" strike="noStrike" u="none">
                <a:solidFill>
                  <a:srgbClr val="545454"/>
                </a:solidFill>
                <a:latin typeface="Poppins"/>
              </a:rPr>
              <a:t>you want to discuss. </a:t>
            </a:r>
          </a:p>
        </p:txBody>
      </p:sp>
      <p:sp>
        <p:nvSpPr>
          <p:cNvPr name="TextBox 36" id="36"/>
          <p:cNvSpPr txBox="true"/>
          <p:nvPr/>
        </p:nvSpPr>
        <p:spPr>
          <a:xfrm rot="0">
            <a:off x="8383468" y="3854593"/>
            <a:ext cx="1521064" cy="381000"/>
          </a:xfrm>
          <a:prstGeom prst="rect">
            <a:avLst/>
          </a:prstGeom>
        </p:spPr>
        <p:txBody>
          <a:bodyPr anchor="t" rtlCol="false" tIns="0" lIns="0" bIns="0" rIns="0">
            <a:spAutoFit/>
          </a:bodyPr>
          <a:lstStyle/>
          <a:p>
            <a:pPr algn="ctr" marL="0" indent="0" lvl="0">
              <a:lnSpc>
                <a:spcPts val="2880"/>
              </a:lnSpc>
              <a:spcBef>
                <a:spcPct val="0"/>
              </a:spcBef>
            </a:pPr>
            <a:r>
              <a:rPr lang="en-US" sz="2400" strike="noStrike" u="none">
                <a:solidFill>
                  <a:srgbClr val="545454"/>
                </a:solidFill>
                <a:latin typeface="Poppins Medium"/>
              </a:rPr>
              <a:t>TUESDAY</a:t>
            </a:r>
          </a:p>
        </p:txBody>
      </p:sp>
      <p:sp>
        <p:nvSpPr>
          <p:cNvPr name="TextBox 37" id="37"/>
          <p:cNvSpPr txBox="true"/>
          <p:nvPr/>
        </p:nvSpPr>
        <p:spPr>
          <a:xfrm rot="0">
            <a:off x="7760731" y="4444243"/>
            <a:ext cx="2766537" cy="843915"/>
          </a:xfrm>
          <a:prstGeom prst="rect">
            <a:avLst/>
          </a:prstGeom>
        </p:spPr>
        <p:txBody>
          <a:bodyPr anchor="t" rtlCol="false" tIns="0" lIns="0" bIns="0" rIns="0">
            <a:spAutoFit/>
          </a:bodyPr>
          <a:lstStyle/>
          <a:p>
            <a:pPr algn="ctr" marL="0" indent="0" lvl="0">
              <a:lnSpc>
                <a:spcPts val="6104"/>
              </a:lnSpc>
              <a:spcBef>
                <a:spcPct val="0"/>
              </a:spcBef>
            </a:pPr>
            <a:r>
              <a:rPr lang="en-US" sz="5499" strike="noStrike" u="none">
                <a:solidFill>
                  <a:srgbClr val="0FCB43"/>
                </a:solidFill>
                <a:latin typeface="Poppins Medium"/>
              </a:rPr>
              <a:t>24</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5400000">
            <a:off x="-3007604" y="-68812"/>
            <a:ext cx="8320909" cy="6776692"/>
            <a:chOff x="0" y="0"/>
            <a:chExt cx="11094545" cy="9035589"/>
          </a:xfrm>
        </p:grpSpPr>
        <p:sp>
          <p:nvSpPr>
            <p:cNvPr name="Freeform 3" id="3"/>
            <p:cNvSpPr/>
            <p:nvPr/>
          </p:nvSpPr>
          <p:spPr>
            <a:xfrm flipH="false" flipV="true" rot="0">
              <a:off x="0" y="4987517"/>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true" rot="0">
              <a:off x="7385039" y="0"/>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true" rot="0">
              <a:off x="3692520" y="2495560"/>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6" id="6"/>
          <p:cNvGrpSpPr/>
          <p:nvPr/>
        </p:nvGrpSpPr>
        <p:grpSpPr>
          <a:xfrm rot="0">
            <a:off x="13746692" y="-1223079"/>
            <a:ext cx="8320909" cy="6776692"/>
            <a:chOff x="0" y="0"/>
            <a:chExt cx="11094545" cy="9035589"/>
          </a:xfrm>
        </p:grpSpPr>
        <p:sp>
          <p:nvSpPr>
            <p:cNvPr name="Freeform 7" id="7"/>
            <p:cNvSpPr/>
            <p:nvPr/>
          </p:nvSpPr>
          <p:spPr>
            <a:xfrm flipH="false" flipV="true" rot="0">
              <a:off x="0" y="4987517"/>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true" rot="0">
              <a:off x="7385039" y="0"/>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true" rot="0">
              <a:off x="3692520" y="2495560"/>
              <a:ext cx="3709506" cy="4048072"/>
            </a:xfrm>
            <a:custGeom>
              <a:avLst/>
              <a:gdLst/>
              <a:ahLst/>
              <a:cxnLst/>
              <a:rect r="r" b="b" t="t" l="l"/>
              <a:pathLst>
                <a:path h="4048072" w="3709506">
                  <a:moveTo>
                    <a:pt x="0" y="4048072"/>
                  </a:moveTo>
                  <a:lnTo>
                    <a:pt x="3709506" y="4048072"/>
                  </a:lnTo>
                  <a:lnTo>
                    <a:pt x="3709506" y="0"/>
                  </a:lnTo>
                  <a:lnTo>
                    <a:pt x="0" y="0"/>
                  </a:lnTo>
                  <a:lnTo>
                    <a:pt x="0" y="4048072"/>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10" id="10"/>
          <p:cNvGrpSpPr/>
          <p:nvPr/>
        </p:nvGrpSpPr>
        <p:grpSpPr>
          <a:xfrm rot="0">
            <a:off x="-362637" y="3754809"/>
            <a:ext cx="19013273" cy="6829833"/>
            <a:chOff x="0" y="0"/>
            <a:chExt cx="5007611" cy="1798804"/>
          </a:xfrm>
        </p:grpSpPr>
        <p:sp>
          <p:nvSpPr>
            <p:cNvPr name="Freeform 11" id="11"/>
            <p:cNvSpPr/>
            <p:nvPr/>
          </p:nvSpPr>
          <p:spPr>
            <a:xfrm flipH="false" flipV="false" rot="0">
              <a:off x="0" y="0"/>
              <a:ext cx="5007611" cy="1798804"/>
            </a:xfrm>
            <a:custGeom>
              <a:avLst/>
              <a:gdLst/>
              <a:ahLst/>
              <a:cxnLst/>
              <a:rect r="r" b="b" t="t" l="l"/>
              <a:pathLst>
                <a:path h="1798804" w="5007611">
                  <a:moveTo>
                    <a:pt x="0" y="0"/>
                  </a:moveTo>
                  <a:lnTo>
                    <a:pt x="5007611" y="0"/>
                  </a:lnTo>
                  <a:lnTo>
                    <a:pt x="5007611" y="1798804"/>
                  </a:lnTo>
                  <a:lnTo>
                    <a:pt x="0" y="1798804"/>
                  </a:lnTo>
                  <a:close/>
                </a:path>
              </a:pathLst>
            </a:custGeom>
            <a:solidFill>
              <a:srgbClr val="0FCB43"/>
            </a:solidFill>
          </p:spPr>
        </p:sp>
        <p:sp>
          <p:nvSpPr>
            <p:cNvPr name="TextBox 12" id="1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aphicFrame>
        <p:nvGraphicFramePr>
          <p:cNvPr name="Table 13" id="13"/>
          <p:cNvGraphicFramePr>
            <a:graphicFrameLocks noGrp="true"/>
          </p:cNvGraphicFramePr>
          <p:nvPr/>
        </p:nvGraphicFramePr>
        <p:xfrm>
          <a:off x="0" y="3754809"/>
          <a:ext cx="18288000" cy="6532191"/>
        </p:xfrm>
        <a:graphic>
          <a:graphicData uri="http://schemas.openxmlformats.org/drawingml/2006/table">
            <a:tbl>
              <a:tblPr/>
              <a:tblGrid>
                <a:gridCol w="6247800"/>
                <a:gridCol w="3010050"/>
                <a:gridCol w="3010050"/>
                <a:gridCol w="3010050"/>
                <a:gridCol w="3010050"/>
              </a:tblGrid>
              <a:tr h="1605983">
                <a:tc>
                  <a:txBody>
                    <a:bodyPr anchor="t" rtlCol="false"/>
                    <a:lstStyle/>
                    <a:p>
                      <a:pPr algn="ctr">
                        <a:lnSpc>
                          <a:spcPts val="4479"/>
                        </a:lnSpc>
                        <a:defRPr/>
                      </a:pPr>
                      <a:r>
                        <a:rPr lang="en-US" sz="3199">
                          <a:solidFill>
                            <a:srgbClr val="FFFFFF"/>
                          </a:solidFill>
                          <a:latin typeface="Poppins Medium"/>
                        </a:rPr>
                        <a:t>Task</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4479"/>
                        </a:lnSpc>
                        <a:defRPr/>
                      </a:pPr>
                      <a:r>
                        <a:rPr lang="en-US" sz="3199">
                          <a:solidFill>
                            <a:srgbClr val="FFFFFF"/>
                          </a:solidFill>
                          <a:latin typeface="Poppins Medium"/>
                        </a:rPr>
                        <a:t>Plan 1</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4479"/>
                        </a:lnSpc>
                        <a:defRPr/>
                      </a:pPr>
                      <a:r>
                        <a:rPr lang="en-US" sz="3199">
                          <a:solidFill>
                            <a:srgbClr val="FFFFFF"/>
                          </a:solidFill>
                          <a:latin typeface="Poppins Medium"/>
                        </a:rPr>
                        <a:t>Plan 2</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4479"/>
                        </a:lnSpc>
                        <a:defRPr/>
                      </a:pPr>
                      <a:r>
                        <a:rPr lang="en-US" sz="3199">
                          <a:solidFill>
                            <a:srgbClr val="FFFFFF"/>
                          </a:solidFill>
                          <a:latin typeface="Poppins Medium"/>
                        </a:rPr>
                        <a:t>Plan 3</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4479"/>
                        </a:lnSpc>
                        <a:defRPr/>
                      </a:pPr>
                      <a:r>
                        <a:rPr lang="en-US" sz="3199">
                          <a:solidFill>
                            <a:srgbClr val="FFFFFF"/>
                          </a:solidFill>
                          <a:latin typeface="Poppins Medium"/>
                        </a:rPr>
                        <a:t>Plan 4</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r>
              <a:tr h="1642069">
                <a:tc>
                  <a:txBody>
                    <a:bodyPr anchor="t" rtlCol="false"/>
                    <a:lstStyle/>
                    <a:p>
                      <a:pPr algn="ctr">
                        <a:lnSpc>
                          <a:spcPts val="3079"/>
                        </a:lnSpc>
                        <a:defRPr/>
                      </a:pPr>
                      <a:r>
                        <a:rPr lang="en-US" sz="2199">
                          <a:solidFill>
                            <a:srgbClr val="FFFFFF"/>
                          </a:solidFill>
                          <a:latin typeface="Poppins"/>
                        </a:rPr>
                        <a:t>Describe your task 1</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r>
              <a:tr h="1642069">
                <a:tc>
                  <a:txBody>
                    <a:bodyPr anchor="t" rtlCol="false"/>
                    <a:lstStyle/>
                    <a:p>
                      <a:pPr algn="ctr">
                        <a:lnSpc>
                          <a:spcPts val="3079"/>
                        </a:lnSpc>
                        <a:defRPr/>
                      </a:pPr>
                      <a:r>
                        <a:rPr lang="en-US" sz="2199">
                          <a:solidFill>
                            <a:srgbClr val="FFFFFF"/>
                          </a:solidFill>
                          <a:latin typeface="Poppins"/>
                        </a:rPr>
                        <a:t>Describe your task 2</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38100">
                      <a:solidFill>
                        <a:srgbClr val="EAEAEB"/>
                      </a:solidFill>
                      <a:prstDash val="solid"/>
                      <a:round/>
                      <a:headEnd type="none" w="med" len="med"/>
                      <a:tailEnd type="none" w="med" len="med"/>
                    </a:lnB>
                  </a:tcPr>
                </a:tc>
              </a:tr>
              <a:tr h="1642069">
                <a:tc>
                  <a:txBody>
                    <a:bodyPr anchor="t" rtlCol="false"/>
                    <a:lstStyle/>
                    <a:p>
                      <a:pPr algn="ctr">
                        <a:lnSpc>
                          <a:spcPts val="3079"/>
                        </a:lnSpc>
                        <a:defRPr/>
                      </a:pPr>
                      <a:r>
                        <a:rPr lang="en-US" sz="2199">
                          <a:solidFill>
                            <a:srgbClr val="FFFFFF"/>
                          </a:solidFill>
                          <a:latin typeface="Poppins"/>
                        </a:rPr>
                        <a:t>Describe your task 3</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EAEAEB"/>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grpSp>
        <p:nvGrpSpPr>
          <p:cNvPr name="Group 14" id="14"/>
          <p:cNvGrpSpPr/>
          <p:nvPr/>
        </p:nvGrpSpPr>
        <p:grpSpPr>
          <a:xfrm rot="0">
            <a:off x="7346596" y="5770812"/>
            <a:ext cx="862768" cy="656235"/>
            <a:chOff x="0" y="0"/>
            <a:chExt cx="1150358" cy="874980"/>
          </a:xfrm>
        </p:grpSpPr>
        <p:grpSp>
          <p:nvGrpSpPr>
            <p:cNvPr name="Group 15" id="15"/>
            <p:cNvGrpSpPr/>
            <p:nvPr/>
          </p:nvGrpSpPr>
          <p:grpSpPr>
            <a:xfrm rot="-2700000">
              <a:off x="177468" y="349801"/>
              <a:ext cx="136800" cy="558621"/>
              <a:chOff x="0" y="0"/>
              <a:chExt cx="50158" cy="204820"/>
            </a:xfrm>
          </p:grpSpPr>
          <p:sp>
            <p:nvSpPr>
              <p:cNvPr name="Freeform 16" id="16"/>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17" id="1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8" id="18"/>
            <p:cNvGrpSpPr/>
            <p:nvPr/>
          </p:nvGrpSpPr>
          <p:grpSpPr>
            <a:xfrm rot="-8172257">
              <a:off x="658500" y="-103026"/>
              <a:ext cx="136800" cy="1081032"/>
              <a:chOff x="0" y="0"/>
              <a:chExt cx="50158" cy="396363"/>
            </a:xfrm>
          </p:grpSpPr>
          <p:sp>
            <p:nvSpPr>
              <p:cNvPr name="Freeform 19" id="19"/>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20" id="2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21" id="21"/>
          <p:cNvGrpSpPr/>
          <p:nvPr/>
        </p:nvGrpSpPr>
        <p:grpSpPr>
          <a:xfrm rot="0">
            <a:off x="16201985" y="5770812"/>
            <a:ext cx="862768" cy="656235"/>
            <a:chOff x="0" y="0"/>
            <a:chExt cx="1150358" cy="874980"/>
          </a:xfrm>
        </p:grpSpPr>
        <p:grpSp>
          <p:nvGrpSpPr>
            <p:cNvPr name="Group 22" id="22"/>
            <p:cNvGrpSpPr/>
            <p:nvPr/>
          </p:nvGrpSpPr>
          <p:grpSpPr>
            <a:xfrm rot="-2700000">
              <a:off x="177468" y="349801"/>
              <a:ext cx="136800" cy="558621"/>
              <a:chOff x="0" y="0"/>
              <a:chExt cx="50158" cy="204820"/>
            </a:xfrm>
          </p:grpSpPr>
          <p:sp>
            <p:nvSpPr>
              <p:cNvPr name="Freeform 23" id="23"/>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24" id="2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5" id="25"/>
            <p:cNvGrpSpPr/>
            <p:nvPr/>
          </p:nvGrpSpPr>
          <p:grpSpPr>
            <a:xfrm rot="-8172257">
              <a:off x="658500" y="-103026"/>
              <a:ext cx="136800" cy="1081032"/>
              <a:chOff x="0" y="0"/>
              <a:chExt cx="50158" cy="396363"/>
            </a:xfrm>
          </p:grpSpPr>
          <p:sp>
            <p:nvSpPr>
              <p:cNvPr name="Freeform 26" id="26"/>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27" id="2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28" id="28"/>
          <p:cNvGrpSpPr/>
          <p:nvPr/>
        </p:nvGrpSpPr>
        <p:grpSpPr>
          <a:xfrm rot="0">
            <a:off x="10415924" y="5776003"/>
            <a:ext cx="645853" cy="645853"/>
            <a:chOff x="0" y="0"/>
            <a:chExt cx="861138" cy="861138"/>
          </a:xfrm>
        </p:grpSpPr>
        <p:grpSp>
          <p:nvGrpSpPr>
            <p:cNvPr name="Group 29" id="29"/>
            <p:cNvGrpSpPr/>
            <p:nvPr/>
          </p:nvGrpSpPr>
          <p:grpSpPr>
            <a:xfrm rot="-8100000">
              <a:off x="362169" y="-109947"/>
              <a:ext cx="136800" cy="1081032"/>
              <a:chOff x="0" y="0"/>
              <a:chExt cx="50158" cy="396363"/>
            </a:xfrm>
          </p:grpSpPr>
          <p:sp>
            <p:nvSpPr>
              <p:cNvPr name="Freeform 30" id="30"/>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31" id="31"/>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32" id="32"/>
            <p:cNvGrpSpPr/>
            <p:nvPr/>
          </p:nvGrpSpPr>
          <p:grpSpPr>
            <a:xfrm rot="8100000">
              <a:off x="362169" y="-109947"/>
              <a:ext cx="136800" cy="1081032"/>
              <a:chOff x="0" y="0"/>
              <a:chExt cx="50158" cy="396363"/>
            </a:xfrm>
          </p:grpSpPr>
          <p:sp>
            <p:nvSpPr>
              <p:cNvPr name="Freeform 33" id="33"/>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34" id="34"/>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35" id="35"/>
          <p:cNvGrpSpPr/>
          <p:nvPr/>
        </p:nvGrpSpPr>
        <p:grpSpPr>
          <a:xfrm rot="0">
            <a:off x="7455054" y="7479989"/>
            <a:ext cx="645853" cy="645853"/>
            <a:chOff x="0" y="0"/>
            <a:chExt cx="861138" cy="861138"/>
          </a:xfrm>
        </p:grpSpPr>
        <p:grpSp>
          <p:nvGrpSpPr>
            <p:cNvPr name="Group 36" id="36"/>
            <p:cNvGrpSpPr/>
            <p:nvPr/>
          </p:nvGrpSpPr>
          <p:grpSpPr>
            <a:xfrm rot="-8100000">
              <a:off x="362169" y="-109947"/>
              <a:ext cx="136800" cy="1081032"/>
              <a:chOff x="0" y="0"/>
              <a:chExt cx="50158" cy="396363"/>
            </a:xfrm>
          </p:grpSpPr>
          <p:sp>
            <p:nvSpPr>
              <p:cNvPr name="Freeform 37" id="37"/>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38" id="38"/>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39" id="39"/>
            <p:cNvGrpSpPr/>
            <p:nvPr/>
          </p:nvGrpSpPr>
          <p:grpSpPr>
            <a:xfrm rot="8100000">
              <a:off x="362169" y="-109947"/>
              <a:ext cx="136800" cy="1081032"/>
              <a:chOff x="0" y="0"/>
              <a:chExt cx="50158" cy="396363"/>
            </a:xfrm>
          </p:grpSpPr>
          <p:sp>
            <p:nvSpPr>
              <p:cNvPr name="Freeform 40" id="40"/>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41" id="41"/>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42" id="42"/>
          <p:cNvGrpSpPr/>
          <p:nvPr/>
        </p:nvGrpSpPr>
        <p:grpSpPr>
          <a:xfrm rot="0">
            <a:off x="7455054" y="9175874"/>
            <a:ext cx="645853" cy="645853"/>
            <a:chOff x="0" y="0"/>
            <a:chExt cx="861138" cy="861138"/>
          </a:xfrm>
        </p:grpSpPr>
        <p:grpSp>
          <p:nvGrpSpPr>
            <p:cNvPr name="Group 43" id="43"/>
            <p:cNvGrpSpPr/>
            <p:nvPr/>
          </p:nvGrpSpPr>
          <p:grpSpPr>
            <a:xfrm rot="-8100000">
              <a:off x="362169" y="-109947"/>
              <a:ext cx="136800" cy="1081032"/>
              <a:chOff x="0" y="0"/>
              <a:chExt cx="50158" cy="396363"/>
            </a:xfrm>
          </p:grpSpPr>
          <p:sp>
            <p:nvSpPr>
              <p:cNvPr name="Freeform 44" id="44"/>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45" id="45"/>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46" id="46"/>
            <p:cNvGrpSpPr/>
            <p:nvPr/>
          </p:nvGrpSpPr>
          <p:grpSpPr>
            <a:xfrm rot="8100000">
              <a:off x="362169" y="-109947"/>
              <a:ext cx="136800" cy="1081032"/>
              <a:chOff x="0" y="0"/>
              <a:chExt cx="50158" cy="396363"/>
            </a:xfrm>
          </p:grpSpPr>
          <p:sp>
            <p:nvSpPr>
              <p:cNvPr name="Freeform 47" id="47"/>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48" id="48"/>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49" id="49"/>
          <p:cNvGrpSpPr/>
          <p:nvPr/>
        </p:nvGrpSpPr>
        <p:grpSpPr>
          <a:xfrm rot="0">
            <a:off x="13444762" y="9175874"/>
            <a:ext cx="645853" cy="645853"/>
            <a:chOff x="0" y="0"/>
            <a:chExt cx="861138" cy="861138"/>
          </a:xfrm>
        </p:grpSpPr>
        <p:grpSp>
          <p:nvGrpSpPr>
            <p:cNvPr name="Group 50" id="50"/>
            <p:cNvGrpSpPr/>
            <p:nvPr/>
          </p:nvGrpSpPr>
          <p:grpSpPr>
            <a:xfrm rot="-8100000">
              <a:off x="362169" y="-109947"/>
              <a:ext cx="136800" cy="1081032"/>
              <a:chOff x="0" y="0"/>
              <a:chExt cx="50158" cy="396363"/>
            </a:xfrm>
          </p:grpSpPr>
          <p:sp>
            <p:nvSpPr>
              <p:cNvPr name="Freeform 51" id="51"/>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52" id="52"/>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53" id="53"/>
            <p:cNvGrpSpPr/>
            <p:nvPr/>
          </p:nvGrpSpPr>
          <p:grpSpPr>
            <a:xfrm rot="8100000">
              <a:off x="362169" y="-109947"/>
              <a:ext cx="136800" cy="1081032"/>
              <a:chOff x="0" y="0"/>
              <a:chExt cx="50158" cy="396363"/>
            </a:xfrm>
          </p:grpSpPr>
          <p:sp>
            <p:nvSpPr>
              <p:cNvPr name="Freeform 54" id="54"/>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55" id="55"/>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56" id="56"/>
          <p:cNvGrpSpPr/>
          <p:nvPr/>
        </p:nvGrpSpPr>
        <p:grpSpPr>
          <a:xfrm rot="0">
            <a:off x="16310442" y="7479989"/>
            <a:ext cx="645853" cy="645853"/>
            <a:chOff x="0" y="0"/>
            <a:chExt cx="861138" cy="861138"/>
          </a:xfrm>
        </p:grpSpPr>
        <p:grpSp>
          <p:nvGrpSpPr>
            <p:cNvPr name="Group 57" id="57"/>
            <p:cNvGrpSpPr/>
            <p:nvPr/>
          </p:nvGrpSpPr>
          <p:grpSpPr>
            <a:xfrm rot="-8100000">
              <a:off x="362169" y="-109947"/>
              <a:ext cx="136800" cy="1081032"/>
              <a:chOff x="0" y="0"/>
              <a:chExt cx="50158" cy="396363"/>
            </a:xfrm>
          </p:grpSpPr>
          <p:sp>
            <p:nvSpPr>
              <p:cNvPr name="Freeform 58" id="58"/>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59" id="59"/>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60" id="60"/>
            <p:cNvGrpSpPr/>
            <p:nvPr/>
          </p:nvGrpSpPr>
          <p:grpSpPr>
            <a:xfrm rot="8100000">
              <a:off x="362169" y="-109947"/>
              <a:ext cx="136800" cy="1081032"/>
              <a:chOff x="0" y="0"/>
              <a:chExt cx="50158" cy="396363"/>
            </a:xfrm>
          </p:grpSpPr>
          <p:sp>
            <p:nvSpPr>
              <p:cNvPr name="Freeform 61" id="61"/>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62" id="62"/>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63" id="63"/>
          <p:cNvGrpSpPr/>
          <p:nvPr/>
        </p:nvGrpSpPr>
        <p:grpSpPr>
          <a:xfrm rot="0">
            <a:off x="13408610" y="5776003"/>
            <a:ext cx="645853" cy="645853"/>
            <a:chOff x="0" y="0"/>
            <a:chExt cx="861138" cy="861138"/>
          </a:xfrm>
        </p:grpSpPr>
        <p:grpSp>
          <p:nvGrpSpPr>
            <p:cNvPr name="Group 64" id="64"/>
            <p:cNvGrpSpPr/>
            <p:nvPr/>
          </p:nvGrpSpPr>
          <p:grpSpPr>
            <a:xfrm rot="-8100000">
              <a:off x="362169" y="-109947"/>
              <a:ext cx="136800" cy="1081032"/>
              <a:chOff x="0" y="0"/>
              <a:chExt cx="50158" cy="396363"/>
            </a:xfrm>
          </p:grpSpPr>
          <p:sp>
            <p:nvSpPr>
              <p:cNvPr name="Freeform 65" id="65"/>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66" id="66"/>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nvGrpSpPr>
            <p:cNvPr name="Group 67" id="67"/>
            <p:cNvGrpSpPr/>
            <p:nvPr/>
          </p:nvGrpSpPr>
          <p:grpSpPr>
            <a:xfrm rot="8100000">
              <a:off x="362169" y="-109947"/>
              <a:ext cx="136800" cy="1081032"/>
              <a:chOff x="0" y="0"/>
              <a:chExt cx="50158" cy="396363"/>
            </a:xfrm>
          </p:grpSpPr>
          <p:sp>
            <p:nvSpPr>
              <p:cNvPr name="Freeform 68" id="68"/>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69" id="69"/>
              <p:cNvSpPr txBox="true"/>
              <p:nvPr/>
            </p:nvSpPr>
            <p:spPr>
              <a:xfrm>
                <a:off x="0" y="-57150"/>
                <a:ext cx="812800" cy="869950"/>
              </a:xfrm>
              <a:prstGeom prst="rect">
                <a:avLst/>
              </a:prstGeom>
            </p:spPr>
            <p:txBody>
              <a:bodyPr anchor="ctr" rtlCol="false" tIns="27368" lIns="27368" bIns="27368" rIns="27368"/>
              <a:lstStyle/>
              <a:p>
                <a:pPr algn="ctr">
                  <a:lnSpc>
                    <a:spcPts val="3080"/>
                  </a:lnSpc>
                </a:pPr>
              </a:p>
            </p:txBody>
          </p:sp>
        </p:grpSp>
      </p:grpSp>
      <p:grpSp>
        <p:nvGrpSpPr>
          <p:cNvPr name="Group 70" id="70"/>
          <p:cNvGrpSpPr/>
          <p:nvPr/>
        </p:nvGrpSpPr>
        <p:grpSpPr>
          <a:xfrm rot="0">
            <a:off x="10235162" y="7474798"/>
            <a:ext cx="862768" cy="656235"/>
            <a:chOff x="0" y="0"/>
            <a:chExt cx="1150358" cy="874980"/>
          </a:xfrm>
        </p:grpSpPr>
        <p:grpSp>
          <p:nvGrpSpPr>
            <p:cNvPr name="Group 71" id="71"/>
            <p:cNvGrpSpPr/>
            <p:nvPr/>
          </p:nvGrpSpPr>
          <p:grpSpPr>
            <a:xfrm rot="-2700000">
              <a:off x="177468" y="349801"/>
              <a:ext cx="136800" cy="558621"/>
              <a:chOff x="0" y="0"/>
              <a:chExt cx="50158" cy="204820"/>
            </a:xfrm>
          </p:grpSpPr>
          <p:sp>
            <p:nvSpPr>
              <p:cNvPr name="Freeform 72" id="72"/>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73" id="7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4" id="74"/>
            <p:cNvGrpSpPr/>
            <p:nvPr/>
          </p:nvGrpSpPr>
          <p:grpSpPr>
            <a:xfrm rot="-8172257">
              <a:off x="658500" y="-103026"/>
              <a:ext cx="136800" cy="1081032"/>
              <a:chOff x="0" y="0"/>
              <a:chExt cx="50158" cy="396363"/>
            </a:xfrm>
          </p:grpSpPr>
          <p:sp>
            <p:nvSpPr>
              <p:cNvPr name="Freeform 75" id="75"/>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76" id="7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77" id="77"/>
          <p:cNvGrpSpPr/>
          <p:nvPr/>
        </p:nvGrpSpPr>
        <p:grpSpPr>
          <a:xfrm rot="0">
            <a:off x="13372457" y="7474798"/>
            <a:ext cx="862768" cy="656235"/>
            <a:chOff x="0" y="0"/>
            <a:chExt cx="1150358" cy="874980"/>
          </a:xfrm>
        </p:grpSpPr>
        <p:grpSp>
          <p:nvGrpSpPr>
            <p:cNvPr name="Group 78" id="78"/>
            <p:cNvGrpSpPr/>
            <p:nvPr/>
          </p:nvGrpSpPr>
          <p:grpSpPr>
            <a:xfrm rot="-2700000">
              <a:off x="177468" y="349801"/>
              <a:ext cx="136800" cy="558621"/>
              <a:chOff x="0" y="0"/>
              <a:chExt cx="50158" cy="204820"/>
            </a:xfrm>
          </p:grpSpPr>
          <p:sp>
            <p:nvSpPr>
              <p:cNvPr name="Freeform 79" id="79"/>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80" id="8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81" id="81"/>
            <p:cNvGrpSpPr/>
            <p:nvPr/>
          </p:nvGrpSpPr>
          <p:grpSpPr>
            <a:xfrm rot="-8172257">
              <a:off x="658500" y="-103026"/>
              <a:ext cx="136800" cy="1081032"/>
              <a:chOff x="0" y="0"/>
              <a:chExt cx="50158" cy="396363"/>
            </a:xfrm>
          </p:grpSpPr>
          <p:sp>
            <p:nvSpPr>
              <p:cNvPr name="Freeform 82" id="82"/>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83" id="83"/>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84" id="84"/>
          <p:cNvGrpSpPr/>
          <p:nvPr/>
        </p:nvGrpSpPr>
        <p:grpSpPr>
          <a:xfrm rot="0">
            <a:off x="16201985" y="9170683"/>
            <a:ext cx="862768" cy="656235"/>
            <a:chOff x="0" y="0"/>
            <a:chExt cx="1150358" cy="874980"/>
          </a:xfrm>
        </p:grpSpPr>
        <p:grpSp>
          <p:nvGrpSpPr>
            <p:cNvPr name="Group 85" id="85"/>
            <p:cNvGrpSpPr/>
            <p:nvPr/>
          </p:nvGrpSpPr>
          <p:grpSpPr>
            <a:xfrm rot="-2700000">
              <a:off x="177468" y="349801"/>
              <a:ext cx="136800" cy="558621"/>
              <a:chOff x="0" y="0"/>
              <a:chExt cx="50158" cy="204820"/>
            </a:xfrm>
          </p:grpSpPr>
          <p:sp>
            <p:nvSpPr>
              <p:cNvPr name="Freeform 86" id="86"/>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87" id="8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88" id="88"/>
            <p:cNvGrpSpPr/>
            <p:nvPr/>
          </p:nvGrpSpPr>
          <p:grpSpPr>
            <a:xfrm rot="-8172257">
              <a:off x="658500" y="-103026"/>
              <a:ext cx="136800" cy="1081032"/>
              <a:chOff x="0" y="0"/>
              <a:chExt cx="50158" cy="396363"/>
            </a:xfrm>
          </p:grpSpPr>
          <p:sp>
            <p:nvSpPr>
              <p:cNvPr name="Freeform 89" id="89"/>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90" id="90"/>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grpSp>
        <p:nvGrpSpPr>
          <p:cNvPr name="Group 91" id="91"/>
          <p:cNvGrpSpPr/>
          <p:nvPr/>
        </p:nvGrpSpPr>
        <p:grpSpPr>
          <a:xfrm rot="0">
            <a:off x="10271314" y="9170683"/>
            <a:ext cx="862768" cy="656235"/>
            <a:chOff x="0" y="0"/>
            <a:chExt cx="1150358" cy="874980"/>
          </a:xfrm>
        </p:grpSpPr>
        <p:grpSp>
          <p:nvGrpSpPr>
            <p:cNvPr name="Group 92" id="92"/>
            <p:cNvGrpSpPr/>
            <p:nvPr/>
          </p:nvGrpSpPr>
          <p:grpSpPr>
            <a:xfrm rot="-2700000">
              <a:off x="177468" y="349801"/>
              <a:ext cx="136800" cy="558621"/>
              <a:chOff x="0" y="0"/>
              <a:chExt cx="50158" cy="204820"/>
            </a:xfrm>
          </p:grpSpPr>
          <p:sp>
            <p:nvSpPr>
              <p:cNvPr name="Freeform 93" id="93"/>
              <p:cNvSpPr/>
              <p:nvPr/>
            </p:nvSpPr>
            <p:spPr>
              <a:xfrm flipH="false" flipV="false" rot="0">
                <a:off x="0" y="0"/>
                <a:ext cx="50158" cy="204820"/>
              </a:xfrm>
              <a:custGeom>
                <a:avLst/>
                <a:gdLst/>
                <a:ahLst/>
                <a:cxnLst/>
                <a:rect r="r" b="b" t="t" l="l"/>
                <a:pathLst>
                  <a:path h="204820" w="50158">
                    <a:moveTo>
                      <a:pt x="0" y="0"/>
                    </a:moveTo>
                    <a:lnTo>
                      <a:pt x="50158" y="0"/>
                    </a:lnTo>
                    <a:lnTo>
                      <a:pt x="50158" y="204820"/>
                    </a:lnTo>
                    <a:lnTo>
                      <a:pt x="0" y="204820"/>
                    </a:lnTo>
                    <a:close/>
                  </a:path>
                </a:pathLst>
              </a:custGeom>
              <a:solidFill>
                <a:srgbClr val="FFFFFF"/>
              </a:solidFill>
            </p:spPr>
          </p:sp>
          <p:sp>
            <p:nvSpPr>
              <p:cNvPr name="TextBox 94" id="9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95" id="95"/>
            <p:cNvGrpSpPr/>
            <p:nvPr/>
          </p:nvGrpSpPr>
          <p:grpSpPr>
            <a:xfrm rot="-8172257">
              <a:off x="658500" y="-103026"/>
              <a:ext cx="136800" cy="1081032"/>
              <a:chOff x="0" y="0"/>
              <a:chExt cx="50158" cy="396363"/>
            </a:xfrm>
          </p:grpSpPr>
          <p:sp>
            <p:nvSpPr>
              <p:cNvPr name="Freeform 96" id="96"/>
              <p:cNvSpPr/>
              <p:nvPr/>
            </p:nvSpPr>
            <p:spPr>
              <a:xfrm flipH="false" flipV="false" rot="0">
                <a:off x="0" y="0"/>
                <a:ext cx="50158" cy="396364"/>
              </a:xfrm>
              <a:custGeom>
                <a:avLst/>
                <a:gdLst/>
                <a:ahLst/>
                <a:cxnLst/>
                <a:rect r="r" b="b" t="t" l="l"/>
                <a:pathLst>
                  <a:path h="396364" w="50158">
                    <a:moveTo>
                      <a:pt x="0" y="0"/>
                    </a:moveTo>
                    <a:lnTo>
                      <a:pt x="50158" y="0"/>
                    </a:lnTo>
                    <a:lnTo>
                      <a:pt x="50158" y="396364"/>
                    </a:lnTo>
                    <a:lnTo>
                      <a:pt x="0" y="396364"/>
                    </a:lnTo>
                    <a:close/>
                  </a:path>
                </a:pathLst>
              </a:custGeom>
              <a:solidFill>
                <a:srgbClr val="FFFFFF"/>
              </a:solidFill>
            </p:spPr>
          </p:sp>
          <p:sp>
            <p:nvSpPr>
              <p:cNvPr name="TextBox 97" id="97"/>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sp>
        <p:nvSpPr>
          <p:cNvPr name="TextBox 98" id="98"/>
          <p:cNvSpPr txBox="true"/>
          <p:nvPr/>
        </p:nvSpPr>
        <p:spPr>
          <a:xfrm rot="0">
            <a:off x="5331772" y="1365616"/>
            <a:ext cx="7624456"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Task Checklist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grpSp>
        <p:nvGrpSpPr>
          <p:cNvPr name="Group 2" id="2"/>
          <p:cNvGrpSpPr/>
          <p:nvPr/>
        </p:nvGrpSpPr>
        <p:grpSpPr>
          <a:xfrm rot="0">
            <a:off x="10249180" y="0"/>
            <a:ext cx="8038820" cy="10287000"/>
            <a:chOff x="0" y="0"/>
            <a:chExt cx="10718426" cy="13716000"/>
          </a:xfrm>
        </p:grpSpPr>
        <p:pic>
          <p:nvPicPr>
            <p:cNvPr name="Picture 3" id="3"/>
            <p:cNvPicPr>
              <a:picLocks noChangeAspect="true"/>
            </p:cNvPicPr>
            <p:nvPr/>
          </p:nvPicPr>
          <p:blipFill>
            <a:blip r:embed="rId2"/>
            <a:srcRect l="23951" t="0" r="23951" b="0"/>
            <a:stretch>
              <a:fillRect/>
            </a:stretch>
          </p:blipFill>
          <p:spPr>
            <a:xfrm flipH="false" flipV="false">
              <a:off x="0" y="0"/>
              <a:ext cx="10718426" cy="13716000"/>
            </a:xfrm>
            <a:prstGeom prst="rect">
              <a:avLst/>
            </a:prstGeom>
          </p:spPr>
        </p:pic>
      </p:grpSp>
      <p:grpSp>
        <p:nvGrpSpPr>
          <p:cNvPr name="Group 4" id="4"/>
          <p:cNvGrpSpPr/>
          <p:nvPr/>
        </p:nvGrpSpPr>
        <p:grpSpPr>
          <a:xfrm rot="0">
            <a:off x="0" y="1766327"/>
            <a:ext cx="10249180" cy="1233550"/>
            <a:chOff x="0" y="0"/>
            <a:chExt cx="3595294" cy="432715"/>
          </a:xfrm>
        </p:grpSpPr>
        <p:sp>
          <p:nvSpPr>
            <p:cNvPr name="Freeform 5" id="5"/>
            <p:cNvSpPr/>
            <p:nvPr/>
          </p:nvSpPr>
          <p:spPr>
            <a:xfrm flipH="false" flipV="false" rot="0">
              <a:off x="0" y="0"/>
              <a:ext cx="3595294" cy="432715"/>
            </a:xfrm>
            <a:custGeom>
              <a:avLst/>
              <a:gdLst/>
              <a:ahLst/>
              <a:cxnLst/>
              <a:rect r="r" b="b" t="t" l="l"/>
              <a:pathLst>
                <a:path h="432715" w="3595294">
                  <a:moveTo>
                    <a:pt x="0" y="0"/>
                  </a:moveTo>
                  <a:lnTo>
                    <a:pt x="3595294" y="0"/>
                  </a:lnTo>
                  <a:lnTo>
                    <a:pt x="3595294" y="432715"/>
                  </a:lnTo>
                  <a:lnTo>
                    <a:pt x="0" y="432715"/>
                  </a:lnTo>
                  <a:close/>
                </a:path>
              </a:pathLst>
            </a:custGeom>
            <a:solidFill>
              <a:srgbClr val="FFFFFF"/>
            </a:solidFill>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7" id="7"/>
          <p:cNvSpPr/>
          <p:nvPr/>
        </p:nvSpPr>
        <p:spPr>
          <a:xfrm flipH="true" flipV="false" rot="0">
            <a:off x="10142596" y="7858216"/>
            <a:ext cx="6238657" cy="7104061"/>
          </a:xfrm>
          <a:custGeom>
            <a:avLst/>
            <a:gdLst/>
            <a:ahLst/>
            <a:cxnLst/>
            <a:rect r="r" b="b" t="t" l="l"/>
            <a:pathLst>
              <a:path h="7104061" w="6238657">
                <a:moveTo>
                  <a:pt x="6238657" y="0"/>
                </a:moveTo>
                <a:lnTo>
                  <a:pt x="0" y="0"/>
                </a:lnTo>
                <a:lnTo>
                  <a:pt x="0" y="7104061"/>
                </a:lnTo>
                <a:lnTo>
                  <a:pt x="6238657" y="7104061"/>
                </a:lnTo>
                <a:lnTo>
                  <a:pt x="623865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true" flipV="false" rot="-5400000">
            <a:off x="16325734" y="-5216443"/>
            <a:ext cx="6238657" cy="7104061"/>
          </a:xfrm>
          <a:custGeom>
            <a:avLst/>
            <a:gdLst/>
            <a:ahLst/>
            <a:cxnLst/>
            <a:rect r="r" b="b" t="t" l="l"/>
            <a:pathLst>
              <a:path h="7104061" w="6238657">
                <a:moveTo>
                  <a:pt x="6238657" y="0"/>
                </a:moveTo>
                <a:lnTo>
                  <a:pt x="0" y="0"/>
                </a:lnTo>
                <a:lnTo>
                  <a:pt x="0" y="7104061"/>
                </a:lnTo>
                <a:lnTo>
                  <a:pt x="6238657" y="7104061"/>
                </a:lnTo>
                <a:lnTo>
                  <a:pt x="6238657"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799227" y="3109335"/>
            <a:ext cx="8650727" cy="5197401"/>
          </a:xfrm>
          <a:prstGeom prst="rect">
            <a:avLst/>
          </a:prstGeom>
        </p:spPr>
        <p:txBody>
          <a:bodyPr anchor="t" rtlCol="false" tIns="0" lIns="0" bIns="0" rIns="0">
            <a:spAutoFit/>
          </a:bodyPr>
          <a:lstStyle/>
          <a:p>
            <a:pPr algn="ctr" marL="0" indent="0" lvl="0">
              <a:lnSpc>
                <a:spcPts val="37609"/>
              </a:lnSpc>
              <a:spcBef>
                <a:spcPct val="0"/>
              </a:spcBef>
            </a:pPr>
            <a:r>
              <a:rPr lang="en-US" sz="33882" strike="noStrike" u="none">
                <a:solidFill>
                  <a:srgbClr val="FFFFFF">
                    <a:alpha val="40000"/>
                  </a:srgbClr>
                </a:solidFill>
                <a:latin typeface="Poppins Medium"/>
              </a:rPr>
              <a:t>03</a:t>
            </a:r>
          </a:p>
        </p:txBody>
      </p:sp>
      <p:sp>
        <p:nvSpPr>
          <p:cNvPr name="TextBox 10" id="10"/>
          <p:cNvSpPr txBox="true"/>
          <p:nvPr/>
        </p:nvSpPr>
        <p:spPr>
          <a:xfrm rot="0">
            <a:off x="684370" y="1859941"/>
            <a:ext cx="8880440" cy="1083124"/>
          </a:xfrm>
          <a:prstGeom prst="rect">
            <a:avLst/>
          </a:prstGeom>
        </p:spPr>
        <p:txBody>
          <a:bodyPr anchor="t" rtlCol="false" tIns="0" lIns="0" bIns="0" rIns="0">
            <a:spAutoFit/>
          </a:bodyPr>
          <a:lstStyle/>
          <a:p>
            <a:pPr algn="ctr" marL="0" indent="0" lvl="0">
              <a:lnSpc>
                <a:spcPts val="7839"/>
              </a:lnSpc>
              <a:spcBef>
                <a:spcPct val="0"/>
              </a:spcBef>
            </a:pPr>
            <a:r>
              <a:rPr lang="en-US" sz="7063">
                <a:solidFill>
                  <a:srgbClr val="0FCB43"/>
                </a:solidFill>
                <a:latin typeface="Poppins Medium"/>
              </a:rPr>
              <a:t>STATUS REPORT</a:t>
            </a:r>
          </a:p>
        </p:txBody>
      </p:sp>
      <p:sp>
        <p:nvSpPr>
          <p:cNvPr name="TextBox 11" id="11"/>
          <p:cNvSpPr txBox="true"/>
          <p:nvPr/>
        </p:nvSpPr>
        <p:spPr>
          <a:xfrm rot="0">
            <a:off x="106585" y="8411510"/>
            <a:ext cx="10036011" cy="483870"/>
          </a:xfrm>
          <a:prstGeom prst="rect">
            <a:avLst/>
          </a:prstGeom>
        </p:spPr>
        <p:txBody>
          <a:bodyPr anchor="t" rtlCol="false" tIns="0" lIns="0" bIns="0" rIns="0">
            <a:spAutoFit/>
          </a:bodyPr>
          <a:lstStyle/>
          <a:p>
            <a:pPr algn="ctr" marL="0" indent="0" lvl="1">
              <a:lnSpc>
                <a:spcPts val="3779"/>
              </a:lnSpc>
              <a:spcBef>
                <a:spcPct val="0"/>
              </a:spcBef>
            </a:pPr>
            <a:r>
              <a:rPr lang="en-US" sz="2699" strike="noStrike" u="none">
                <a:solidFill>
                  <a:srgbClr val="FFFFFF"/>
                </a:solidFill>
                <a:latin typeface="Poppins"/>
              </a:rPr>
              <a:t>Elaborate on what you want to discuss. </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Freeform 2" id="2"/>
          <p:cNvSpPr/>
          <p:nvPr/>
        </p:nvSpPr>
        <p:spPr>
          <a:xfrm flipH="false" flipV="false" rot="0">
            <a:off x="-1371367" y="8386285"/>
            <a:ext cx="3623828" cy="3623828"/>
          </a:xfrm>
          <a:custGeom>
            <a:avLst/>
            <a:gdLst/>
            <a:ahLst/>
            <a:cxnLst/>
            <a:rect r="r" b="b" t="t" l="l"/>
            <a:pathLst>
              <a:path h="3623828" w="3623828">
                <a:moveTo>
                  <a:pt x="0" y="0"/>
                </a:moveTo>
                <a:lnTo>
                  <a:pt x="3623828" y="0"/>
                </a:lnTo>
                <a:lnTo>
                  <a:pt x="3623828" y="3623827"/>
                </a:lnTo>
                <a:lnTo>
                  <a:pt x="0" y="362382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6700194" y="477189"/>
            <a:ext cx="3450853" cy="3450853"/>
          </a:xfrm>
          <a:custGeom>
            <a:avLst/>
            <a:gdLst/>
            <a:ahLst/>
            <a:cxnLst/>
            <a:rect r="r" b="b" t="t" l="l"/>
            <a:pathLst>
              <a:path h="3450853" w="3450853">
                <a:moveTo>
                  <a:pt x="0" y="0"/>
                </a:moveTo>
                <a:lnTo>
                  <a:pt x="3450853" y="0"/>
                </a:lnTo>
                <a:lnTo>
                  <a:pt x="3450853" y="3450853"/>
                </a:lnTo>
                <a:lnTo>
                  <a:pt x="0" y="34508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440547" y="2992126"/>
            <a:ext cx="17406907" cy="6801735"/>
            <a:chOff x="0" y="0"/>
            <a:chExt cx="4584535" cy="1791403"/>
          </a:xfrm>
        </p:grpSpPr>
        <p:sp>
          <p:nvSpPr>
            <p:cNvPr name="Freeform 5" id="5"/>
            <p:cNvSpPr/>
            <p:nvPr/>
          </p:nvSpPr>
          <p:spPr>
            <a:xfrm flipH="false" flipV="false" rot="0">
              <a:off x="0" y="0"/>
              <a:ext cx="4584535" cy="1791403"/>
            </a:xfrm>
            <a:custGeom>
              <a:avLst/>
              <a:gdLst/>
              <a:ahLst/>
              <a:cxnLst/>
              <a:rect r="r" b="b" t="t" l="l"/>
              <a:pathLst>
                <a:path h="1791403" w="4584535">
                  <a:moveTo>
                    <a:pt x="14677" y="0"/>
                  </a:moveTo>
                  <a:lnTo>
                    <a:pt x="4569858" y="0"/>
                  </a:lnTo>
                  <a:cubicBezTo>
                    <a:pt x="4577964" y="0"/>
                    <a:pt x="4584535" y="6571"/>
                    <a:pt x="4584535" y="14677"/>
                  </a:cubicBezTo>
                  <a:lnTo>
                    <a:pt x="4584535" y="1776726"/>
                  </a:lnTo>
                  <a:cubicBezTo>
                    <a:pt x="4584535" y="1784832"/>
                    <a:pt x="4577964" y="1791403"/>
                    <a:pt x="4569858" y="1791403"/>
                  </a:cubicBezTo>
                  <a:lnTo>
                    <a:pt x="14677" y="1791403"/>
                  </a:lnTo>
                  <a:cubicBezTo>
                    <a:pt x="6571" y="1791403"/>
                    <a:pt x="0" y="1784832"/>
                    <a:pt x="0" y="1776726"/>
                  </a:cubicBezTo>
                  <a:lnTo>
                    <a:pt x="0" y="14677"/>
                  </a:lnTo>
                  <a:cubicBezTo>
                    <a:pt x="0" y="6571"/>
                    <a:pt x="6571" y="0"/>
                    <a:pt x="14677" y="0"/>
                  </a:cubicBezTo>
                  <a:close/>
                </a:path>
              </a:pathLst>
            </a:custGeom>
            <a:solidFill>
              <a:srgbClr val="FFFFFF">
                <a:alpha val="42745"/>
              </a:srgbClr>
            </a:solidFill>
            <a:ln w="38100" cap="rnd">
              <a:solidFill>
                <a:srgbClr val="EAEAEB">
                  <a:alpha val="42745"/>
                </a:srgbClr>
              </a:solidFill>
              <a:prstDash val="solid"/>
              <a:round/>
            </a:ln>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 id="7"/>
          <p:cNvGrpSpPr/>
          <p:nvPr/>
        </p:nvGrpSpPr>
        <p:grpSpPr>
          <a:xfrm rot="0">
            <a:off x="440547" y="2992126"/>
            <a:ext cx="17406907" cy="6801735"/>
            <a:chOff x="0" y="0"/>
            <a:chExt cx="4584535" cy="1791403"/>
          </a:xfrm>
        </p:grpSpPr>
        <p:sp>
          <p:nvSpPr>
            <p:cNvPr name="Freeform 8" id="8"/>
            <p:cNvSpPr/>
            <p:nvPr/>
          </p:nvSpPr>
          <p:spPr>
            <a:xfrm flipH="false" flipV="false" rot="0">
              <a:off x="0" y="0"/>
              <a:ext cx="4584535" cy="1791403"/>
            </a:xfrm>
            <a:custGeom>
              <a:avLst/>
              <a:gdLst/>
              <a:ahLst/>
              <a:cxnLst/>
              <a:rect r="r" b="b" t="t" l="l"/>
              <a:pathLst>
                <a:path h="1791403" w="4584535">
                  <a:moveTo>
                    <a:pt x="14677" y="0"/>
                  </a:moveTo>
                  <a:lnTo>
                    <a:pt x="4569858" y="0"/>
                  </a:lnTo>
                  <a:cubicBezTo>
                    <a:pt x="4577964" y="0"/>
                    <a:pt x="4584535" y="6571"/>
                    <a:pt x="4584535" y="14677"/>
                  </a:cubicBezTo>
                  <a:lnTo>
                    <a:pt x="4584535" y="1776726"/>
                  </a:lnTo>
                  <a:cubicBezTo>
                    <a:pt x="4584535" y="1784832"/>
                    <a:pt x="4577964" y="1791403"/>
                    <a:pt x="4569858" y="1791403"/>
                  </a:cubicBezTo>
                  <a:lnTo>
                    <a:pt x="14677" y="1791403"/>
                  </a:lnTo>
                  <a:cubicBezTo>
                    <a:pt x="6571" y="1791403"/>
                    <a:pt x="0" y="1784832"/>
                    <a:pt x="0" y="1776726"/>
                  </a:cubicBezTo>
                  <a:lnTo>
                    <a:pt x="0" y="14677"/>
                  </a:lnTo>
                  <a:cubicBezTo>
                    <a:pt x="0" y="6571"/>
                    <a:pt x="6571" y="0"/>
                    <a:pt x="14677" y="0"/>
                  </a:cubicBezTo>
                  <a:close/>
                </a:path>
              </a:pathLst>
            </a:custGeom>
            <a:solidFill>
              <a:srgbClr val="F4F4F5"/>
            </a:solidFill>
            <a:ln w="38100" cap="rnd">
              <a:solidFill>
                <a:srgbClr val="0FCB43"/>
              </a:solidFill>
              <a:prstDash val="solid"/>
              <a:round/>
            </a:ln>
          </p:spPr>
        </p:sp>
        <p:sp>
          <p:nvSpPr>
            <p:cNvPr name="TextBox 9" id="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aphicFrame>
        <p:nvGraphicFramePr>
          <p:cNvPr name="Table 10" id="10"/>
          <p:cNvGraphicFramePr>
            <a:graphicFrameLocks noGrp="true"/>
          </p:cNvGraphicFramePr>
          <p:nvPr/>
        </p:nvGraphicFramePr>
        <p:xfrm>
          <a:off x="752863" y="3774014"/>
          <a:ext cx="16782274" cy="5237958"/>
        </p:xfrm>
        <a:graphic>
          <a:graphicData uri="http://schemas.openxmlformats.org/drawingml/2006/table">
            <a:tbl>
              <a:tblPr/>
              <a:tblGrid>
                <a:gridCol w="4435542"/>
                <a:gridCol w="6740763"/>
                <a:gridCol w="5605968"/>
              </a:tblGrid>
              <a:tr h="1047592">
                <a:tc>
                  <a:txBody>
                    <a:bodyPr anchor="t" rtlCol="false"/>
                    <a:lstStyle/>
                    <a:p>
                      <a:pPr algn="ctr">
                        <a:lnSpc>
                          <a:spcPts val="3779"/>
                        </a:lnSpc>
                        <a:defRPr/>
                      </a:pPr>
                      <a:r>
                        <a:rPr lang="en-US" sz="2699">
                          <a:solidFill>
                            <a:srgbClr val="545454"/>
                          </a:solidFill>
                          <a:latin typeface="Poppins Medium"/>
                        </a:rPr>
                        <a:t>Schedule</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4479"/>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799"/>
                        </a:lnSpc>
                        <a:defRPr/>
                      </a:pPr>
                      <a:r>
                        <a:rPr lang="en-US" sz="1999">
                          <a:solidFill>
                            <a:srgbClr val="545454"/>
                          </a:solidFill>
                          <a:latin typeface="Poppins"/>
                        </a:rPr>
                        <a:t>Describe the status of this category</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047592">
                <a:tc>
                  <a:txBody>
                    <a:bodyPr anchor="t" rtlCol="false"/>
                    <a:lstStyle/>
                    <a:p>
                      <a:pPr algn="ctr">
                        <a:lnSpc>
                          <a:spcPts val="3779"/>
                        </a:lnSpc>
                        <a:defRPr/>
                      </a:pPr>
                      <a:r>
                        <a:rPr lang="en-US" sz="2699">
                          <a:solidFill>
                            <a:srgbClr val="545454"/>
                          </a:solidFill>
                          <a:latin typeface="Poppins Medium"/>
                        </a:rPr>
                        <a:t>Resourcing</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799"/>
                        </a:lnSpc>
                        <a:defRPr/>
                      </a:pPr>
                      <a:r>
                        <a:rPr lang="en-US" sz="1999">
                          <a:solidFill>
                            <a:srgbClr val="545454"/>
                          </a:solidFill>
                          <a:latin typeface="Poppins"/>
                        </a:rPr>
                        <a:t>Describe the status of this category</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047592">
                <a:tc>
                  <a:txBody>
                    <a:bodyPr anchor="t" rtlCol="false"/>
                    <a:lstStyle/>
                    <a:p>
                      <a:pPr algn="ctr">
                        <a:lnSpc>
                          <a:spcPts val="3779"/>
                        </a:lnSpc>
                        <a:defRPr/>
                      </a:pPr>
                      <a:r>
                        <a:rPr lang="en-US" sz="2699">
                          <a:solidFill>
                            <a:srgbClr val="545454"/>
                          </a:solidFill>
                          <a:latin typeface="Poppins Medium"/>
                        </a:rPr>
                        <a:t>Budget</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799"/>
                        </a:lnSpc>
                        <a:defRPr/>
                      </a:pPr>
                      <a:r>
                        <a:rPr lang="en-US" sz="1999">
                          <a:solidFill>
                            <a:srgbClr val="545454"/>
                          </a:solidFill>
                          <a:latin typeface="Poppins"/>
                        </a:rPr>
                        <a:t>Describe the status of this category</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047592">
                <a:tc>
                  <a:txBody>
                    <a:bodyPr anchor="t" rtlCol="false"/>
                    <a:lstStyle/>
                    <a:p>
                      <a:pPr algn="ctr">
                        <a:lnSpc>
                          <a:spcPts val="3779"/>
                        </a:lnSpc>
                        <a:defRPr/>
                      </a:pPr>
                      <a:r>
                        <a:rPr lang="en-US" sz="2699">
                          <a:solidFill>
                            <a:srgbClr val="545454"/>
                          </a:solidFill>
                          <a:latin typeface="Poppins Medium"/>
                        </a:rPr>
                        <a:t>Risks</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799"/>
                        </a:lnSpc>
                        <a:defRPr/>
                      </a:pPr>
                      <a:r>
                        <a:rPr lang="en-US" sz="1999">
                          <a:solidFill>
                            <a:srgbClr val="545454"/>
                          </a:solidFill>
                          <a:latin typeface="Poppins"/>
                        </a:rPr>
                        <a:t>Describe the status of this category</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1047592">
                <a:tc>
                  <a:txBody>
                    <a:bodyPr anchor="t" rtlCol="false"/>
                    <a:lstStyle/>
                    <a:p>
                      <a:pPr algn="ctr">
                        <a:lnSpc>
                          <a:spcPts val="3779"/>
                        </a:lnSpc>
                        <a:defRPr/>
                      </a:pPr>
                      <a:r>
                        <a:rPr lang="en-US" sz="2699">
                          <a:solidFill>
                            <a:srgbClr val="545454"/>
                          </a:solidFill>
                          <a:latin typeface="Poppins Medium"/>
                        </a:rPr>
                        <a:t>Benefit</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20"/>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799"/>
                        </a:lnSpc>
                        <a:defRPr/>
                      </a:pPr>
                      <a:r>
                        <a:rPr lang="en-US" sz="1999">
                          <a:solidFill>
                            <a:srgbClr val="545454"/>
                          </a:solidFill>
                          <a:latin typeface="Poppins"/>
                        </a:rPr>
                        <a:t>Describe the status of this category</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grpSp>
        <p:nvGrpSpPr>
          <p:cNvPr name="Group 11" id="11"/>
          <p:cNvGrpSpPr/>
          <p:nvPr/>
        </p:nvGrpSpPr>
        <p:grpSpPr>
          <a:xfrm rot="0">
            <a:off x="9762315" y="4168165"/>
            <a:ext cx="249361" cy="249361"/>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3" id="1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 id="14"/>
          <p:cNvGrpSpPr/>
          <p:nvPr/>
        </p:nvGrpSpPr>
        <p:grpSpPr>
          <a:xfrm rot="0">
            <a:off x="6549216" y="4168165"/>
            <a:ext cx="2659185" cy="249361"/>
            <a:chOff x="0" y="0"/>
            <a:chExt cx="3545580" cy="332481"/>
          </a:xfrm>
        </p:grpSpPr>
        <p:grpSp>
          <p:nvGrpSpPr>
            <p:cNvPr name="Group 15" id="15"/>
            <p:cNvGrpSpPr/>
            <p:nvPr/>
          </p:nvGrpSpPr>
          <p:grpSpPr>
            <a:xfrm rot="0">
              <a:off x="0" y="0"/>
              <a:ext cx="332481" cy="332481"/>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7" id="1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8" id="18"/>
            <p:cNvGrpSpPr/>
            <p:nvPr/>
          </p:nvGrpSpPr>
          <p:grpSpPr>
            <a:xfrm rot="0">
              <a:off x="2142066" y="0"/>
              <a:ext cx="332481" cy="332481"/>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20" id="2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21" id="21"/>
            <p:cNvGrpSpPr/>
            <p:nvPr/>
          </p:nvGrpSpPr>
          <p:grpSpPr>
            <a:xfrm rot="0">
              <a:off x="535516" y="0"/>
              <a:ext cx="332481" cy="332481"/>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23" id="2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24" id="24"/>
            <p:cNvGrpSpPr/>
            <p:nvPr/>
          </p:nvGrpSpPr>
          <p:grpSpPr>
            <a:xfrm rot="0">
              <a:off x="2677582" y="0"/>
              <a:ext cx="332481" cy="332481"/>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26" id="26"/>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27" id="27"/>
            <p:cNvGrpSpPr/>
            <p:nvPr/>
          </p:nvGrpSpPr>
          <p:grpSpPr>
            <a:xfrm rot="0">
              <a:off x="1071033" y="0"/>
              <a:ext cx="332481" cy="332481"/>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29" id="2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30" id="30"/>
            <p:cNvGrpSpPr/>
            <p:nvPr/>
          </p:nvGrpSpPr>
          <p:grpSpPr>
            <a:xfrm rot="0">
              <a:off x="3213099" y="0"/>
              <a:ext cx="332481" cy="332481"/>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32" id="3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33" id="33"/>
            <p:cNvGrpSpPr/>
            <p:nvPr/>
          </p:nvGrpSpPr>
          <p:grpSpPr>
            <a:xfrm rot="0">
              <a:off x="1606549" y="0"/>
              <a:ext cx="332481" cy="332481"/>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35" id="3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grpSp>
        <p:nvGrpSpPr>
          <p:cNvPr name="Group 36" id="36"/>
          <p:cNvGrpSpPr/>
          <p:nvPr/>
        </p:nvGrpSpPr>
        <p:grpSpPr>
          <a:xfrm rot="0">
            <a:off x="10163953" y="4168165"/>
            <a:ext cx="249361" cy="249361"/>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38" id="38"/>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39" id="39"/>
          <p:cNvGrpSpPr/>
          <p:nvPr/>
        </p:nvGrpSpPr>
        <p:grpSpPr>
          <a:xfrm rot="0">
            <a:off x="9360678" y="4168165"/>
            <a:ext cx="249361" cy="249361"/>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41" id="41"/>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42" id="42"/>
          <p:cNvGrpSpPr/>
          <p:nvPr/>
        </p:nvGrpSpPr>
        <p:grpSpPr>
          <a:xfrm rot="0">
            <a:off x="9762315" y="5222695"/>
            <a:ext cx="249361" cy="249361"/>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44" id="44"/>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45" id="45"/>
          <p:cNvGrpSpPr/>
          <p:nvPr/>
        </p:nvGrpSpPr>
        <p:grpSpPr>
          <a:xfrm rot="0">
            <a:off x="10163953" y="5222695"/>
            <a:ext cx="249361" cy="249361"/>
            <a:chOff x="0" y="0"/>
            <a:chExt cx="812800" cy="812800"/>
          </a:xfrm>
        </p:grpSpPr>
        <p:sp>
          <p:nvSpPr>
            <p:cNvPr name="Freeform 46" id="4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47" id="4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48" id="48"/>
          <p:cNvGrpSpPr/>
          <p:nvPr/>
        </p:nvGrpSpPr>
        <p:grpSpPr>
          <a:xfrm rot="0">
            <a:off x="6549216" y="5222695"/>
            <a:ext cx="3060823" cy="249361"/>
            <a:chOff x="0" y="0"/>
            <a:chExt cx="4081097" cy="332481"/>
          </a:xfrm>
        </p:grpSpPr>
        <p:grpSp>
          <p:nvGrpSpPr>
            <p:cNvPr name="Group 49" id="49"/>
            <p:cNvGrpSpPr/>
            <p:nvPr/>
          </p:nvGrpSpPr>
          <p:grpSpPr>
            <a:xfrm rot="0">
              <a:off x="0" y="0"/>
              <a:ext cx="332481" cy="332481"/>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51" id="51"/>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52" id="52"/>
            <p:cNvGrpSpPr/>
            <p:nvPr/>
          </p:nvGrpSpPr>
          <p:grpSpPr>
            <a:xfrm rot="0">
              <a:off x="2142066" y="0"/>
              <a:ext cx="332481" cy="332481"/>
              <a:chOff x="0" y="0"/>
              <a:chExt cx="812800" cy="812800"/>
            </a:xfrm>
          </p:grpSpPr>
          <p:sp>
            <p:nvSpPr>
              <p:cNvPr name="Freeform 53" id="5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54" id="54"/>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55" id="55"/>
            <p:cNvGrpSpPr/>
            <p:nvPr/>
          </p:nvGrpSpPr>
          <p:grpSpPr>
            <a:xfrm rot="0">
              <a:off x="535516" y="0"/>
              <a:ext cx="332481" cy="332481"/>
              <a:chOff x="0" y="0"/>
              <a:chExt cx="812800" cy="812800"/>
            </a:xfrm>
          </p:grpSpPr>
          <p:sp>
            <p:nvSpPr>
              <p:cNvPr name="Freeform 56" id="5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57" id="5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58" id="58"/>
            <p:cNvGrpSpPr/>
            <p:nvPr/>
          </p:nvGrpSpPr>
          <p:grpSpPr>
            <a:xfrm rot="0">
              <a:off x="2677582" y="0"/>
              <a:ext cx="332481" cy="332481"/>
              <a:chOff x="0" y="0"/>
              <a:chExt cx="812800" cy="812800"/>
            </a:xfrm>
          </p:grpSpPr>
          <p:sp>
            <p:nvSpPr>
              <p:cNvPr name="Freeform 59" id="5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60" id="6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61" id="61"/>
            <p:cNvGrpSpPr/>
            <p:nvPr/>
          </p:nvGrpSpPr>
          <p:grpSpPr>
            <a:xfrm rot="0">
              <a:off x="1071033" y="0"/>
              <a:ext cx="332481" cy="332481"/>
              <a:chOff x="0" y="0"/>
              <a:chExt cx="812800" cy="812800"/>
            </a:xfrm>
          </p:grpSpPr>
          <p:sp>
            <p:nvSpPr>
              <p:cNvPr name="Freeform 62" id="6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63" id="6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64" id="64"/>
            <p:cNvGrpSpPr/>
            <p:nvPr/>
          </p:nvGrpSpPr>
          <p:grpSpPr>
            <a:xfrm rot="0">
              <a:off x="3213099" y="0"/>
              <a:ext cx="332481" cy="332481"/>
              <a:chOff x="0" y="0"/>
              <a:chExt cx="812800" cy="812800"/>
            </a:xfrm>
          </p:grpSpPr>
          <p:sp>
            <p:nvSpPr>
              <p:cNvPr name="Freeform 65" id="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66" id="66"/>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67" id="67"/>
            <p:cNvGrpSpPr/>
            <p:nvPr/>
          </p:nvGrpSpPr>
          <p:grpSpPr>
            <a:xfrm rot="0">
              <a:off x="1606549" y="0"/>
              <a:ext cx="332481" cy="332481"/>
              <a:chOff x="0" y="0"/>
              <a:chExt cx="812800" cy="812800"/>
            </a:xfrm>
          </p:grpSpPr>
          <p:sp>
            <p:nvSpPr>
              <p:cNvPr name="Freeform 68" id="6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69" id="6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70" id="70"/>
            <p:cNvGrpSpPr/>
            <p:nvPr/>
          </p:nvGrpSpPr>
          <p:grpSpPr>
            <a:xfrm rot="0">
              <a:off x="3748615" y="0"/>
              <a:ext cx="332481" cy="332481"/>
              <a:chOff x="0" y="0"/>
              <a:chExt cx="812800" cy="812800"/>
            </a:xfrm>
          </p:grpSpPr>
          <p:sp>
            <p:nvSpPr>
              <p:cNvPr name="Freeform 71" id="7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72" id="7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grpSp>
        <p:nvGrpSpPr>
          <p:cNvPr name="Group 73" id="73"/>
          <p:cNvGrpSpPr/>
          <p:nvPr/>
        </p:nvGrpSpPr>
        <p:grpSpPr>
          <a:xfrm rot="0">
            <a:off x="8557403" y="6277225"/>
            <a:ext cx="249361" cy="249361"/>
            <a:chOff x="0" y="0"/>
            <a:chExt cx="812800" cy="812800"/>
          </a:xfrm>
        </p:grpSpPr>
        <p:sp>
          <p:nvSpPr>
            <p:cNvPr name="Freeform 74" id="7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75" id="7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76" id="76"/>
          <p:cNvGrpSpPr/>
          <p:nvPr/>
        </p:nvGrpSpPr>
        <p:grpSpPr>
          <a:xfrm rot="0">
            <a:off x="9762315" y="6277225"/>
            <a:ext cx="249361" cy="249361"/>
            <a:chOff x="0" y="0"/>
            <a:chExt cx="812800" cy="812800"/>
          </a:xfrm>
        </p:grpSpPr>
        <p:sp>
          <p:nvSpPr>
            <p:cNvPr name="Freeform 77" id="7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78" id="78"/>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79" id="79"/>
          <p:cNvGrpSpPr/>
          <p:nvPr/>
        </p:nvGrpSpPr>
        <p:grpSpPr>
          <a:xfrm rot="0">
            <a:off x="8959041" y="6277225"/>
            <a:ext cx="249361" cy="249361"/>
            <a:chOff x="0" y="0"/>
            <a:chExt cx="812800" cy="812800"/>
          </a:xfrm>
        </p:grpSpPr>
        <p:sp>
          <p:nvSpPr>
            <p:cNvPr name="Freeform 80" id="8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81" id="81"/>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82" id="82"/>
          <p:cNvGrpSpPr/>
          <p:nvPr/>
        </p:nvGrpSpPr>
        <p:grpSpPr>
          <a:xfrm rot="0">
            <a:off x="6549216" y="6277225"/>
            <a:ext cx="1855911" cy="249361"/>
            <a:chOff x="0" y="0"/>
            <a:chExt cx="2474547" cy="332481"/>
          </a:xfrm>
        </p:grpSpPr>
        <p:grpSp>
          <p:nvGrpSpPr>
            <p:cNvPr name="Group 83" id="83"/>
            <p:cNvGrpSpPr/>
            <p:nvPr/>
          </p:nvGrpSpPr>
          <p:grpSpPr>
            <a:xfrm rot="0">
              <a:off x="0" y="0"/>
              <a:ext cx="332481" cy="332481"/>
              <a:chOff x="0" y="0"/>
              <a:chExt cx="812800" cy="812800"/>
            </a:xfrm>
          </p:grpSpPr>
          <p:sp>
            <p:nvSpPr>
              <p:cNvPr name="Freeform 84" id="8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85" id="8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86" id="86"/>
            <p:cNvGrpSpPr/>
            <p:nvPr/>
          </p:nvGrpSpPr>
          <p:grpSpPr>
            <a:xfrm rot="0">
              <a:off x="2142066" y="0"/>
              <a:ext cx="332481" cy="332481"/>
              <a:chOff x="0" y="0"/>
              <a:chExt cx="812800" cy="812800"/>
            </a:xfrm>
          </p:grpSpPr>
          <p:sp>
            <p:nvSpPr>
              <p:cNvPr name="Freeform 87" id="8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88" id="88"/>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89" id="89"/>
            <p:cNvGrpSpPr/>
            <p:nvPr/>
          </p:nvGrpSpPr>
          <p:grpSpPr>
            <a:xfrm rot="0">
              <a:off x="535516" y="0"/>
              <a:ext cx="332481" cy="332481"/>
              <a:chOff x="0" y="0"/>
              <a:chExt cx="812800" cy="812800"/>
            </a:xfrm>
          </p:grpSpPr>
          <p:sp>
            <p:nvSpPr>
              <p:cNvPr name="Freeform 90" id="9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91" id="91"/>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92" id="92"/>
            <p:cNvGrpSpPr/>
            <p:nvPr/>
          </p:nvGrpSpPr>
          <p:grpSpPr>
            <a:xfrm rot="0">
              <a:off x="1071033" y="0"/>
              <a:ext cx="332481" cy="332481"/>
              <a:chOff x="0" y="0"/>
              <a:chExt cx="812800" cy="812800"/>
            </a:xfrm>
          </p:grpSpPr>
          <p:sp>
            <p:nvSpPr>
              <p:cNvPr name="Freeform 93" id="9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94" id="94"/>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95" id="95"/>
            <p:cNvGrpSpPr/>
            <p:nvPr/>
          </p:nvGrpSpPr>
          <p:grpSpPr>
            <a:xfrm rot="0">
              <a:off x="1606549" y="0"/>
              <a:ext cx="332481" cy="332481"/>
              <a:chOff x="0" y="0"/>
              <a:chExt cx="812800" cy="812800"/>
            </a:xfrm>
          </p:grpSpPr>
          <p:sp>
            <p:nvSpPr>
              <p:cNvPr name="Freeform 96" id="9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97" id="9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grpSp>
        <p:nvGrpSpPr>
          <p:cNvPr name="Group 98" id="98"/>
          <p:cNvGrpSpPr/>
          <p:nvPr/>
        </p:nvGrpSpPr>
        <p:grpSpPr>
          <a:xfrm rot="0">
            <a:off x="10163953" y="6277225"/>
            <a:ext cx="249361" cy="249361"/>
            <a:chOff x="0" y="0"/>
            <a:chExt cx="812800" cy="812800"/>
          </a:xfrm>
        </p:grpSpPr>
        <p:sp>
          <p:nvSpPr>
            <p:cNvPr name="Freeform 99" id="9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00" id="10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01" id="101"/>
          <p:cNvGrpSpPr/>
          <p:nvPr/>
        </p:nvGrpSpPr>
        <p:grpSpPr>
          <a:xfrm rot="0">
            <a:off x="9360678" y="6277225"/>
            <a:ext cx="249361" cy="249361"/>
            <a:chOff x="0" y="0"/>
            <a:chExt cx="812800" cy="812800"/>
          </a:xfrm>
        </p:grpSpPr>
        <p:sp>
          <p:nvSpPr>
            <p:cNvPr name="Freeform 102" id="10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03" id="10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04" id="104"/>
          <p:cNvGrpSpPr/>
          <p:nvPr/>
        </p:nvGrpSpPr>
        <p:grpSpPr>
          <a:xfrm rot="0">
            <a:off x="6549216" y="7331755"/>
            <a:ext cx="249361" cy="249361"/>
            <a:chOff x="0" y="0"/>
            <a:chExt cx="812800" cy="812800"/>
          </a:xfrm>
        </p:grpSpPr>
        <p:sp>
          <p:nvSpPr>
            <p:cNvPr name="Freeform 105" id="10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06" id="106"/>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07" id="107"/>
          <p:cNvGrpSpPr/>
          <p:nvPr/>
        </p:nvGrpSpPr>
        <p:grpSpPr>
          <a:xfrm rot="0">
            <a:off x="8155766" y="7331755"/>
            <a:ext cx="249361" cy="249361"/>
            <a:chOff x="0" y="0"/>
            <a:chExt cx="812800" cy="812800"/>
          </a:xfrm>
        </p:grpSpPr>
        <p:sp>
          <p:nvSpPr>
            <p:cNvPr name="Freeform 108" id="10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09" id="10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0" id="110"/>
          <p:cNvGrpSpPr/>
          <p:nvPr/>
        </p:nvGrpSpPr>
        <p:grpSpPr>
          <a:xfrm rot="0">
            <a:off x="6950854" y="7331755"/>
            <a:ext cx="249361" cy="249361"/>
            <a:chOff x="0" y="0"/>
            <a:chExt cx="812800" cy="812800"/>
          </a:xfrm>
        </p:grpSpPr>
        <p:sp>
          <p:nvSpPr>
            <p:cNvPr name="Freeform 111" id="1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12" id="11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3" id="113"/>
          <p:cNvGrpSpPr/>
          <p:nvPr/>
        </p:nvGrpSpPr>
        <p:grpSpPr>
          <a:xfrm rot="0">
            <a:off x="8557403" y="7331755"/>
            <a:ext cx="249361" cy="249361"/>
            <a:chOff x="0" y="0"/>
            <a:chExt cx="812800" cy="812800"/>
          </a:xfrm>
        </p:grpSpPr>
        <p:sp>
          <p:nvSpPr>
            <p:cNvPr name="Freeform 114" id="1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15" id="11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6" id="116"/>
          <p:cNvGrpSpPr/>
          <p:nvPr/>
        </p:nvGrpSpPr>
        <p:grpSpPr>
          <a:xfrm rot="0">
            <a:off x="7352491" y="7331755"/>
            <a:ext cx="249361" cy="249361"/>
            <a:chOff x="0" y="0"/>
            <a:chExt cx="812800" cy="812800"/>
          </a:xfrm>
        </p:grpSpPr>
        <p:sp>
          <p:nvSpPr>
            <p:cNvPr name="Freeform 117" id="1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18" id="118"/>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9" id="119"/>
          <p:cNvGrpSpPr/>
          <p:nvPr/>
        </p:nvGrpSpPr>
        <p:grpSpPr>
          <a:xfrm rot="0">
            <a:off x="9762315" y="7331755"/>
            <a:ext cx="249361" cy="249361"/>
            <a:chOff x="0" y="0"/>
            <a:chExt cx="812800" cy="812800"/>
          </a:xfrm>
        </p:grpSpPr>
        <p:sp>
          <p:nvSpPr>
            <p:cNvPr name="Freeform 120" id="1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21" id="121"/>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22" id="122"/>
          <p:cNvGrpSpPr/>
          <p:nvPr/>
        </p:nvGrpSpPr>
        <p:grpSpPr>
          <a:xfrm rot="0">
            <a:off x="8959041" y="7331755"/>
            <a:ext cx="249361" cy="249361"/>
            <a:chOff x="0" y="0"/>
            <a:chExt cx="812800" cy="812800"/>
          </a:xfrm>
        </p:grpSpPr>
        <p:sp>
          <p:nvSpPr>
            <p:cNvPr name="Freeform 123" id="1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24" id="124"/>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25" id="125"/>
          <p:cNvGrpSpPr/>
          <p:nvPr/>
        </p:nvGrpSpPr>
        <p:grpSpPr>
          <a:xfrm rot="0">
            <a:off x="7754128" y="7331755"/>
            <a:ext cx="249361" cy="249361"/>
            <a:chOff x="0" y="0"/>
            <a:chExt cx="812800" cy="812800"/>
          </a:xfrm>
        </p:grpSpPr>
        <p:sp>
          <p:nvSpPr>
            <p:cNvPr name="Freeform 126" id="1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27" id="12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28" id="128"/>
          <p:cNvGrpSpPr/>
          <p:nvPr/>
        </p:nvGrpSpPr>
        <p:grpSpPr>
          <a:xfrm rot="0">
            <a:off x="10163953" y="7331755"/>
            <a:ext cx="249361" cy="249361"/>
            <a:chOff x="0" y="0"/>
            <a:chExt cx="812800" cy="812800"/>
          </a:xfrm>
        </p:grpSpPr>
        <p:sp>
          <p:nvSpPr>
            <p:cNvPr name="Freeform 129" id="1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30" id="13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31" id="131"/>
          <p:cNvGrpSpPr/>
          <p:nvPr/>
        </p:nvGrpSpPr>
        <p:grpSpPr>
          <a:xfrm rot="0">
            <a:off x="9360678" y="7331755"/>
            <a:ext cx="249361" cy="249361"/>
            <a:chOff x="0" y="0"/>
            <a:chExt cx="812800" cy="812800"/>
          </a:xfrm>
        </p:grpSpPr>
        <p:sp>
          <p:nvSpPr>
            <p:cNvPr name="Freeform 132" id="1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33" id="13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34" id="134"/>
          <p:cNvGrpSpPr/>
          <p:nvPr/>
        </p:nvGrpSpPr>
        <p:grpSpPr>
          <a:xfrm rot="0">
            <a:off x="6549216" y="8386285"/>
            <a:ext cx="2659185" cy="249361"/>
            <a:chOff x="0" y="0"/>
            <a:chExt cx="3545580" cy="332481"/>
          </a:xfrm>
        </p:grpSpPr>
        <p:grpSp>
          <p:nvGrpSpPr>
            <p:cNvPr name="Group 135" id="135"/>
            <p:cNvGrpSpPr/>
            <p:nvPr/>
          </p:nvGrpSpPr>
          <p:grpSpPr>
            <a:xfrm rot="0">
              <a:off x="0" y="0"/>
              <a:ext cx="332481" cy="332481"/>
              <a:chOff x="0" y="0"/>
              <a:chExt cx="812800" cy="812800"/>
            </a:xfrm>
          </p:grpSpPr>
          <p:sp>
            <p:nvSpPr>
              <p:cNvPr name="Freeform 136" id="1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37" id="137"/>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38" id="138"/>
            <p:cNvGrpSpPr/>
            <p:nvPr/>
          </p:nvGrpSpPr>
          <p:grpSpPr>
            <a:xfrm rot="0">
              <a:off x="2142066" y="0"/>
              <a:ext cx="332481" cy="332481"/>
              <a:chOff x="0" y="0"/>
              <a:chExt cx="812800" cy="812800"/>
            </a:xfrm>
          </p:grpSpPr>
          <p:sp>
            <p:nvSpPr>
              <p:cNvPr name="Freeform 139" id="1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40" id="140"/>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1" id="141"/>
            <p:cNvGrpSpPr/>
            <p:nvPr/>
          </p:nvGrpSpPr>
          <p:grpSpPr>
            <a:xfrm rot="0">
              <a:off x="535516" y="0"/>
              <a:ext cx="332481" cy="332481"/>
              <a:chOff x="0" y="0"/>
              <a:chExt cx="812800" cy="812800"/>
            </a:xfrm>
          </p:grpSpPr>
          <p:sp>
            <p:nvSpPr>
              <p:cNvPr name="Freeform 142" id="1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43" id="143"/>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4" id="144"/>
            <p:cNvGrpSpPr/>
            <p:nvPr/>
          </p:nvGrpSpPr>
          <p:grpSpPr>
            <a:xfrm rot="0">
              <a:off x="2677582" y="0"/>
              <a:ext cx="332481" cy="332481"/>
              <a:chOff x="0" y="0"/>
              <a:chExt cx="812800" cy="812800"/>
            </a:xfrm>
          </p:grpSpPr>
          <p:sp>
            <p:nvSpPr>
              <p:cNvPr name="Freeform 145" id="1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46" id="146"/>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7" id="147"/>
            <p:cNvGrpSpPr/>
            <p:nvPr/>
          </p:nvGrpSpPr>
          <p:grpSpPr>
            <a:xfrm rot="0">
              <a:off x="1071033" y="0"/>
              <a:ext cx="332481" cy="332481"/>
              <a:chOff x="0" y="0"/>
              <a:chExt cx="812800" cy="812800"/>
            </a:xfrm>
          </p:grpSpPr>
          <p:sp>
            <p:nvSpPr>
              <p:cNvPr name="Freeform 148" id="14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49" id="14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50" id="150"/>
            <p:cNvGrpSpPr/>
            <p:nvPr/>
          </p:nvGrpSpPr>
          <p:grpSpPr>
            <a:xfrm rot="0">
              <a:off x="3213099" y="0"/>
              <a:ext cx="332481" cy="332481"/>
              <a:chOff x="0" y="0"/>
              <a:chExt cx="812800" cy="812800"/>
            </a:xfrm>
          </p:grpSpPr>
          <p:sp>
            <p:nvSpPr>
              <p:cNvPr name="Freeform 151" id="15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52" id="15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53" id="153"/>
            <p:cNvGrpSpPr/>
            <p:nvPr/>
          </p:nvGrpSpPr>
          <p:grpSpPr>
            <a:xfrm rot="0">
              <a:off x="1606549" y="0"/>
              <a:ext cx="332481" cy="332481"/>
              <a:chOff x="0" y="0"/>
              <a:chExt cx="812800" cy="812800"/>
            </a:xfrm>
          </p:grpSpPr>
          <p:sp>
            <p:nvSpPr>
              <p:cNvPr name="Freeform 154" id="15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a:ln cap="sq">
                <a:noFill/>
                <a:prstDash val="solid"/>
                <a:miter/>
              </a:ln>
            </p:spPr>
          </p:sp>
          <p:sp>
            <p:nvSpPr>
              <p:cNvPr name="TextBox 155" id="15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grpSp>
        <p:nvGrpSpPr>
          <p:cNvPr name="Group 156" id="156"/>
          <p:cNvGrpSpPr/>
          <p:nvPr/>
        </p:nvGrpSpPr>
        <p:grpSpPr>
          <a:xfrm rot="0">
            <a:off x="9360678" y="8386285"/>
            <a:ext cx="1052636" cy="249361"/>
            <a:chOff x="0" y="0"/>
            <a:chExt cx="1403514" cy="332481"/>
          </a:xfrm>
        </p:grpSpPr>
        <p:grpSp>
          <p:nvGrpSpPr>
            <p:cNvPr name="Group 157" id="157"/>
            <p:cNvGrpSpPr/>
            <p:nvPr/>
          </p:nvGrpSpPr>
          <p:grpSpPr>
            <a:xfrm rot="0">
              <a:off x="535516" y="0"/>
              <a:ext cx="332481" cy="332481"/>
              <a:chOff x="0" y="0"/>
              <a:chExt cx="812800" cy="812800"/>
            </a:xfrm>
          </p:grpSpPr>
          <p:sp>
            <p:nvSpPr>
              <p:cNvPr name="Freeform 158" id="15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59" id="159"/>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60" id="160"/>
            <p:cNvGrpSpPr/>
            <p:nvPr/>
          </p:nvGrpSpPr>
          <p:grpSpPr>
            <a:xfrm rot="0">
              <a:off x="1071033" y="0"/>
              <a:ext cx="332481" cy="332481"/>
              <a:chOff x="0" y="0"/>
              <a:chExt cx="812800" cy="812800"/>
            </a:xfrm>
          </p:grpSpPr>
          <p:sp>
            <p:nvSpPr>
              <p:cNvPr name="Freeform 161" id="1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62" id="162"/>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63" id="163"/>
            <p:cNvGrpSpPr/>
            <p:nvPr/>
          </p:nvGrpSpPr>
          <p:grpSpPr>
            <a:xfrm rot="0">
              <a:off x="0" y="0"/>
              <a:ext cx="332481" cy="332481"/>
              <a:chOff x="0" y="0"/>
              <a:chExt cx="812800" cy="812800"/>
            </a:xfrm>
          </p:grpSpPr>
          <p:sp>
            <p:nvSpPr>
              <p:cNvPr name="Freeform 164" id="16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45454"/>
              </a:solidFill>
              <a:ln cap="sq">
                <a:noFill/>
                <a:prstDash val="solid"/>
                <a:miter/>
              </a:ln>
            </p:spPr>
          </p:sp>
          <p:sp>
            <p:nvSpPr>
              <p:cNvPr name="TextBox 165" id="165"/>
              <p:cNvSpPr txBox="true"/>
              <p:nvPr/>
            </p:nvSpPr>
            <p:spPr>
              <a:xfrm>
                <a:off x="76200" y="76200"/>
                <a:ext cx="660400" cy="660400"/>
              </a:xfrm>
              <a:prstGeom prst="rect">
                <a:avLst/>
              </a:prstGeom>
            </p:spPr>
            <p:txBody>
              <a:bodyPr anchor="ctr" rtlCol="false" tIns="50800" lIns="50800" bIns="50800" rIns="50800"/>
              <a:lstStyle/>
              <a:p>
                <a:pPr algn="ctr" marL="0" indent="0" lvl="0">
                  <a:lnSpc>
                    <a:spcPts val="2879"/>
                  </a:lnSpc>
                  <a:spcBef>
                    <a:spcPct val="0"/>
                  </a:spcBef>
                </a:pPr>
              </a:p>
            </p:txBody>
          </p:sp>
        </p:grpSp>
      </p:grpSp>
      <p:sp>
        <p:nvSpPr>
          <p:cNvPr name="TextBox 166" id="166"/>
          <p:cNvSpPr txBox="true"/>
          <p:nvPr/>
        </p:nvSpPr>
        <p:spPr>
          <a:xfrm rot="0">
            <a:off x="5188639" y="887731"/>
            <a:ext cx="7910722"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Status Report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p:cNvPicPr>
              <a:picLocks noChangeAspect="true"/>
            </p:cNvPicPr>
            <p:nvPr/>
          </p:nvPicPr>
          <p:blipFill>
            <a:blip r:embed="rId2">
              <a:alphaModFix amt="49000"/>
            </a:blip>
            <a:srcRect l="4176" t="0" r="7452" b="0"/>
            <a:stretch>
              <a:fillRect/>
            </a:stretch>
          </p:blipFill>
          <p:spPr>
            <a:xfrm flipH="false" flipV="false">
              <a:off x="0" y="0"/>
              <a:ext cx="24384000" cy="13716000"/>
            </a:xfrm>
            <a:prstGeom prst="rect">
              <a:avLst/>
            </a:prstGeom>
          </p:spPr>
        </p:pic>
      </p:grpSp>
      <p:grpSp>
        <p:nvGrpSpPr>
          <p:cNvPr name="Group 4" id="4"/>
          <p:cNvGrpSpPr/>
          <p:nvPr/>
        </p:nvGrpSpPr>
        <p:grpSpPr>
          <a:xfrm rot="0">
            <a:off x="1028700" y="2781670"/>
            <a:ext cx="4809655" cy="6801735"/>
            <a:chOff x="0" y="0"/>
            <a:chExt cx="1266740" cy="1791403"/>
          </a:xfrm>
        </p:grpSpPr>
        <p:sp>
          <p:nvSpPr>
            <p:cNvPr name="Freeform 5" id="5"/>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FFFFFF">
                <a:alpha val="29804"/>
              </a:srgbClr>
            </a:solidFill>
            <a:ln w="38100" cap="rnd">
              <a:solidFill>
                <a:srgbClr val="EAEAEB">
                  <a:alpha val="29804"/>
                </a:srgbClr>
              </a:solidFill>
              <a:prstDash val="solid"/>
              <a:round/>
            </a:ln>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7" id="7"/>
          <p:cNvGrpSpPr/>
          <p:nvPr/>
        </p:nvGrpSpPr>
        <p:grpSpPr>
          <a:xfrm rot="0">
            <a:off x="1028700" y="2781670"/>
            <a:ext cx="4809655" cy="6801735"/>
            <a:chOff x="0" y="0"/>
            <a:chExt cx="1266740" cy="1791403"/>
          </a:xfrm>
        </p:grpSpPr>
        <p:sp>
          <p:nvSpPr>
            <p:cNvPr name="Freeform 8" id="8"/>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000000">
                <a:alpha val="0"/>
              </a:srgbClr>
            </a:solidFill>
            <a:ln w="38100" cap="rnd">
              <a:solidFill>
                <a:srgbClr val="EAEAEB"/>
              </a:solidFill>
              <a:prstDash val="solid"/>
              <a:round/>
            </a:ln>
          </p:spPr>
        </p:sp>
        <p:sp>
          <p:nvSpPr>
            <p:cNvPr name="TextBox 9" id="9"/>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0" id="10"/>
          <p:cNvGrpSpPr/>
          <p:nvPr/>
        </p:nvGrpSpPr>
        <p:grpSpPr>
          <a:xfrm rot="0">
            <a:off x="6739173" y="2781670"/>
            <a:ext cx="4809655" cy="6801735"/>
            <a:chOff x="0" y="0"/>
            <a:chExt cx="1266740" cy="1791403"/>
          </a:xfrm>
        </p:grpSpPr>
        <p:sp>
          <p:nvSpPr>
            <p:cNvPr name="Freeform 11" id="11"/>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FFFFFF">
                <a:alpha val="29804"/>
              </a:srgbClr>
            </a:solidFill>
            <a:ln w="38100" cap="rnd">
              <a:solidFill>
                <a:srgbClr val="EAEAEB">
                  <a:alpha val="29804"/>
                </a:srgbClr>
              </a:solidFill>
              <a:prstDash val="solid"/>
              <a:round/>
            </a:ln>
          </p:spPr>
        </p:sp>
        <p:sp>
          <p:nvSpPr>
            <p:cNvPr name="TextBox 12" id="12"/>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3" id="13"/>
          <p:cNvGrpSpPr/>
          <p:nvPr/>
        </p:nvGrpSpPr>
        <p:grpSpPr>
          <a:xfrm rot="0">
            <a:off x="6739173" y="2781670"/>
            <a:ext cx="4809655" cy="6801735"/>
            <a:chOff x="0" y="0"/>
            <a:chExt cx="1266740" cy="1791403"/>
          </a:xfrm>
        </p:grpSpPr>
        <p:sp>
          <p:nvSpPr>
            <p:cNvPr name="Freeform 14" id="14"/>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000000">
                <a:alpha val="0"/>
              </a:srgbClr>
            </a:solidFill>
            <a:ln w="38100" cap="rnd">
              <a:solidFill>
                <a:srgbClr val="EAEAEB"/>
              </a:solidFill>
              <a:prstDash val="solid"/>
              <a:round/>
            </a:ln>
          </p:spPr>
        </p:sp>
        <p:sp>
          <p:nvSpPr>
            <p:cNvPr name="TextBox 15" id="1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6" id="16"/>
          <p:cNvGrpSpPr/>
          <p:nvPr/>
        </p:nvGrpSpPr>
        <p:grpSpPr>
          <a:xfrm rot="0">
            <a:off x="12453702" y="2781670"/>
            <a:ext cx="4809655" cy="6801735"/>
            <a:chOff x="0" y="0"/>
            <a:chExt cx="1266740" cy="1791403"/>
          </a:xfrm>
        </p:grpSpPr>
        <p:sp>
          <p:nvSpPr>
            <p:cNvPr name="Freeform 17" id="17"/>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FFFFFF">
                <a:alpha val="29804"/>
              </a:srgbClr>
            </a:solidFill>
            <a:ln w="38100" cap="rnd">
              <a:solidFill>
                <a:srgbClr val="EAEAEB">
                  <a:alpha val="29804"/>
                </a:srgbClr>
              </a:solidFill>
              <a:prstDash val="solid"/>
              <a:round/>
            </a:ln>
          </p:spPr>
        </p:sp>
        <p:sp>
          <p:nvSpPr>
            <p:cNvPr name="TextBox 18" id="18"/>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9" id="19"/>
          <p:cNvGrpSpPr/>
          <p:nvPr/>
        </p:nvGrpSpPr>
        <p:grpSpPr>
          <a:xfrm rot="0">
            <a:off x="12453702" y="2781670"/>
            <a:ext cx="4809655" cy="6801735"/>
            <a:chOff x="0" y="0"/>
            <a:chExt cx="1266740" cy="1791403"/>
          </a:xfrm>
        </p:grpSpPr>
        <p:sp>
          <p:nvSpPr>
            <p:cNvPr name="Freeform 20" id="20"/>
            <p:cNvSpPr/>
            <p:nvPr/>
          </p:nvSpPr>
          <p:spPr>
            <a:xfrm flipH="false" flipV="false" rot="0">
              <a:off x="0" y="0"/>
              <a:ext cx="1266740" cy="1791403"/>
            </a:xfrm>
            <a:custGeom>
              <a:avLst/>
              <a:gdLst/>
              <a:ahLst/>
              <a:cxnLst/>
              <a:rect r="r" b="b" t="t" l="l"/>
              <a:pathLst>
                <a:path h="1791403" w="1266740">
                  <a:moveTo>
                    <a:pt x="53119" y="0"/>
                  </a:moveTo>
                  <a:lnTo>
                    <a:pt x="1213622" y="0"/>
                  </a:lnTo>
                  <a:cubicBezTo>
                    <a:pt x="1227710" y="0"/>
                    <a:pt x="1241221" y="5596"/>
                    <a:pt x="1251182" y="15558"/>
                  </a:cubicBezTo>
                  <a:cubicBezTo>
                    <a:pt x="1261144" y="25520"/>
                    <a:pt x="1266740" y="39031"/>
                    <a:pt x="1266740" y="53119"/>
                  </a:cubicBezTo>
                  <a:lnTo>
                    <a:pt x="1266740" y="1738285"/>
                  </a:lnTo>
                  <a:cubicBezTo>
                    <a:pt x="1266740" y="1767621"/>
                    <a:pt x="1242958" y="1791403"/>
                    <a:pt x="1213622" y="1791403"/>
                  </a:cubicBezTo>
                  <a:lnTo>
                    <a:pt x="53119" y="1791403"/>
                  </a:lnTo>
                  <a:cubicBezTo>
                    <a:pt x="39031" y="1791403"/>
                    <a:pt x="25520" y="1785807"/>
                    <a:pt x="15558" y="1775845"/>
                  </a:cubicBezTo>
                  <a:cubicBezTo>
                    <a:pt x="5596" y="1765883"/>
                    <a:pt x="0" y="1752373"/>
                    <a:pt x="0" y="1738285"/>
                  </a:cubicBezTo>
                  <a:lnTo>
                    <a:pt x="0" y="53119"/>
                  </a:lnTo>
                  <a:cubicBezTo>
                    <a:pt x="0" y="23782"/>
                    <a:pt x="23782" y="0"/>
                    <a:pt x="53119" y="0"/>
                  </a:cubicBezTo>
                  <a:close/>
                </a:path>
              </a:pathLst>
            </a:custGeom>
            <a:solidFill>
              <a:srgbClr val="000000">
                <a:alpha val="0"/>
              </a:srgbClr>
            </a:solidFill>
            <a:ln w="38100" cap="rnd">
              <a:solidFill>
                <a:srgbClr val="EAEAEB"/>
              </a:solidFill>
              <a:prstDash val="solid"/>
              <a:round/>
            </a:ln>
          </p:spPr>
        </p:sp>
        <p:sp>
          <p:nvSpPr>
            <p:cNvPr name="TextBox 21" id="2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22" id="22"/>
          <p:cNvGrpSpPr/>
          <p:nvPr/>
        </p:nvGrpSpPr>
        <p:grpSpPr>
          <a:xfrm rot="-5400000">
            <a:off x="2127215" y="5478025"/>
            <a:ext cx="2377801" cy="2377801"/>
            <a:chOff x="0" y="0"/>
            <a:chExt cx="3170402" cy="3170402"/>
          </a:xfrm>
        </p:grpSpPr>
        <p:grpSp>
          <p:nvGrpSpPr>
            <p:cNvPr name="Group 23" id="23"/>
            <p:cNvGrpSpPr>
              <a:grpSpLocks noChangeAspect="true"/>
            </p:cNvGrpSpPr>
            <p:nvPr/>
          </p:nvGrpSpPr>
          <p:grpSpPr>
            <a:xfrm rot="0">
              <a:off x="0" y="0"/>
              <a:ext cx="3170402" cy="3170402"/>
              <a:chOff x="0" y="0"/>
              <a:chExt cx="2540000" cy="2540000"/>
            </a:xfrm>
          </p:grpSpPr>
          <p:sp>
            <p:nvSpPr>
              <p:cNvPr name="Freeform 24" id="24"/>
              <p:cNvSpPr/>
              <p:nvPr/>
            </p:nvSpPr>
            <p:spPr>
              <a:xfrm flipH="false" flipV="false" rot="0">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30635"/>
                    </a:lnTo>
                    <a:cubicBezTo>
                      <a:pt x="959559" y="228966"/>
                      <a:pt x="614023" y="427090"/>
                      <a:pt x="426957" y="749986"/>
                    </a:cubicBezTo>
                    <a:cubicBezTo>
                      <a:pt x="239891" y="1072882"/>
                      <a:pt x="239891" y="1471188"/>
                      <a:pt x="426957" y="1794084"/>
                    </a:cubicBezTo>
                    <a:cubicBezTo>
                      <a:pt x="614023" y="2116980"/>
                      <a:pt x="959559" y="2315104"/>
                      <a:pt x="1332725" y="2313435"/>
                    </a:cubicBezTo>
                    <a:cubicBezTo>
                      <a:pt x="1705891" y="2315104"/>
                      <a:pt x="2051427" y="2116980"/>
                      <a:pt x="2238493" y="1794084"/>
                    </a:cubicBezTo>
                    <a:cubicBezTo>
                      <a:pt x="2425559" y="1471188"/>
                      <a:pt x="2425559" y="1072882"/>
                      <a:pt x="2238493" y="749986"/>
                    </a:cubicBezTo>
                    <a:cubicBezTo>
                      <a:pt x="2051427" y="427090"/>
                      <a:pt x="1705891" y="228966"/>
                      <a:pt x="1332725" y="230635"/>
                    </a:cubicBezTo>
                    <a:close/>
                  </a:path>
                </a:pathLst>
              </a:custGeom>
              <a:solidFill>
                <a:srgbClr val="FFFFFF"/>
              </a:solidFill>
            </p:spPr>
          </p:sp>
          <p:sp>
            <p:nvSpPr>
              <p:cNvPr name="Freeform 25" id="25"/>
              <p:cNvSpPr/>
              <p:nvPr/>
            </p:nvSpPr>
            <p:spPr>
              <a:xfrm flipH="false" flipV="false" rot="0">
                <a:off x="571586" y="1994"/>
                <a:ext cx="2062676" cy="2626515"/>
              </a:xfrm>
              <a:custGeom>
                <a:avLst/>
                <a:gdLst/>
                <a:ahLst/>
                <a:cxnLst/>
                <a:rect r="r" b="b" t="t" l="l"/>
                <a:pathLst>
                  <a:path h="2626515" w="2062676">
                    <a:moveTo>
                      <a:pt x="824018" y="4232"/>
                    </a:moveTo>
                    <a:cubicBezTo>
                      <a:pt x="1340922" y="55607"/>
                      <a:pt x="1774433" y="416588"/>
                      <a:pt x="1918554" y="915645"/>
                    </a:cubicBezTo>
                    <a:cubicBezTo>
                      <a:pt x="2062675" y="1414702"/>
                      <a:pt x="1888350" y="1951219"/>
                      <a:pt x="1478416" y="2270252"/>
                    </a:cubicBezTo>
                    <a:cubicBezTo>
                      <a:pt x="1068481" y="2589285"/>
                      <a:pt x="505583" y="2626514"/>
                      <a:pt x="57203" y="2364249"/>
                    </a:cubicBezTo>
                    <a:cubicBezTo>
                      <a:pt x="21757" y="2343728"/>
                      <a:pt x="0" y="2305810"/>
                      <a:pt x="170" y="2264853"/>
                    </a:cubicBezTo>
                    <a:cubicBezTo>
                      <a:pt x="341" y="2223895"/>
                      <a:pt x="22413" y="2186160"/>
                      <a:pt x="58029" y="2165935"/>
                    </a:cubicBezTo>
                    <a:cubicBezTo>
                      <a:pt x="93645" y="2145710"/>
                      <a:pt x="137360" y="2146088"/>
                      <a:pt x="172621" y="2166925"/>
                    </a:cubicBezTo>
                    <a:cubicBezTo>
                      <a:pt x="540293" y="2381983"/>
                      <a:pt x="1001869" y="2351455"/>
                      <a:pt x="1338015" y="2089848"/>
                    </a:cubicBezTo>
                    <a:cubicBezTo>
                      <a:pt x="1674162" y="1828241"/>
                      <a:pt x="1817108" y="1388297"/>
                      <a:pt x="1698929" y="979070"/>
                    </a:cubicBezTo>
                    <a:cubicBezTo>
                      <a:pt x="1580750" y="569844"/>
                      <a:pt x="1225270" y="273839"/>
                      <a:pt x="801410" y="231712"/>
                    </a:cubicBezTo>
                    <a:cubicBezTo>
                      <a:pt x="760635" y="227843"/>
                      <a:pt x="725047" y="202454"/>
                      <a:pt x="708121" y="165157"/>
                    </a:cubicBezTo>
                    <a:cubicBezTo>
                      <a:pt x="691195" y="127861"/>
                      <a:pt x="695519" y="84358"/>
                      <a:pt x="719455" y="51123"/>
                    </a:cubicBezTo>
                    <a:cubicBezTo>
                      <a:pt x="743391" y="17887"/>
                      <a:pt x="783280" y="0"/>
                      <a:pt x="824018" y="4232"/>
                    </a:cubicBezTo>
                    <a:close/>
                  </a:path>
                </a:pathLst>
              </a:custGeom>
              <a:solidFill>
                <a:srgbClr val="0FCB43"/>
              </a:solidFill>
            </p:spPr>
          </p:sp>
        </p:grpSp>
      </p:grpSp>
      <p:grpSp>
        <p:nvGrpSpPr>
          <p:cNvPr name="Group 26" id="26"/>
          <p:cNvGrpSpPr/>
          <p:nvPr/>
        </p:nvGrpSpPr>
        <p:grpSpPr>
          <a:xfrm rot="-5400000">
            <a:off x="7955099" y="5478025"/>
            <a:ext cx="2377801" cy="2377801"/>
            <a:chOff x="0" y="0"/>
            <a:chExt cx="3170402" cy="3170402"/>
          </a:xfrm>
        </p:grpSpPr>
        <p:grpSp>
          <p:nvGrpSpPr>
            <p:cNvPr name="Group 27" id="27"/>
            <p:cNvGrpSpPr>
              <a:grpSpLocks noChangeAspect="true"/>
            </p:cNvGrpSpPr>
            <p:nvPr/>
          </p:nvGrpSpPr>
          <p:grpSpPr>
            <a:xfrm rot="0">
              <a:off x="0" y="0"/>
              <a:ext cx="3170402" cy="3170402"/>
              <a:chOff x="0" y="0"/>
              <a:chExt cx="2540000" cy="2540000"/>
            </a:xfrm>
          </p:grpSpPr>
          <p:sp>
            <p:nvSpPr>
              <p:cNvPr name="Freeform 28" id="28"/>
              <p:cNvSpPr/>
              <p:nvPr/>
            </p:nvSpPr>
            <p:spPr>
              <a:xfrm flipH="false" flipV="false" rot="0">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30635"/>
                    </a:lnTo>
                    <a:cubicBezTo>
                      <a:pt x="959559" y="228966"/>
                      <a:pt x="614023" y="427090"/>
                      <a:pt x="426957" y="749986"/>
                    </a:cubicBezTo>
                    <a:cubicBezTo>
                      <a:pt x="239891" y="1072882"/>
                      <a:pt x="239891" y="1471188"/>
                      <a:pt x="426957" y="1794084"/>
                    </a:cubicBezTo>
                    <a:cubicBezTo>
                      <a:pt x="614023" y="2116980"/>
                      <a:pt x="959559" y="2315104"/>
                      <a:pt x="1332725" y="2313435"/>
                    </a:cubicBezTo>
                    <a:cubicBezTo>
                      <a:pt x="1705891" y="2315104"/>
                      <a:pt x="2051427" y="2116980"/>
                      <a:pt x="2238493" y="1794084"/>
                    </a:cubicBezTo>
                    <a:cubicBezTo>
                      <a:pt x="2425559" y="1471188"/>
                      <a:pt x="2425559" y="1072882"/>
                      <a:pt x="2238493" y="749986"/>
                    </a:cubicBezTo>
                    <a:cubicBezTo>
                      <a:pt x="2051427" y="427090"/>
                      <a:pt x="1705891" y="228966"/>
                      <a:pt x="1332725" y="230635"/>
                    </a:cubicBezTo>
                    <a:close/>
                  </a:path>
                </a:pathLst>
              </a:custGeom>
              <a:solidFill>
                <a:srgbClr val="FFFFFF"/>
              </a:solidFill>
            </p:spPr>
          </p:sp>
          <p:sp>
            <p:nvSpPr>
              <p:cNvPr name="Freeform 29" id="29"/>
              <p:cNvSpPr/>
              <p:nvPr/>
            </p:nvSpPr>
            <p:spPr>
              <a:xfrm flipH="false" flipV="false" rot="0">
                <a:off x="-83240" y="1994"/>
                <a:ext cx="2716897" cy="2619490"/>
              </a:xfrm>
              <a:custGeom>
                <a:avLst/>
                <a:gdLst/>
                <a:ahLst/>
                <a:cxnLst/>
                <a:rect r="r" b="b" t="t" l="l"/>
                <a:pathLst>
                  <a:path h="2619490" w="2716897">
                    <a:moveTo>
                      <a:pt x="1478844" y="4232"/>
                    </a:moveTo>
                    <a:cubicBezTo>
                      <a:pt x="2003367" y="56364"/>
                      <a:pt x="2441166" y="427079"/>
                      <a:pt x="2579031" y="935838"/>
                    </a:cubicBezTo>
                    <a:cubicBezTo>
                      <a:pt x="2716896" y="1444596"/>
                      <a:pt x="2526166" y="1985632"/>
                      <a:pt x="2099727" y="2295458"/>
                    </a:cubicBezTo>
                    <a:cubicBezTo>
                      <a:pt x="1673289" y="2605283"/>
                      <a:pt x="1099794" y="2619489"/>
                      <a:pt x="658539" y="2331157"/>
                    </a:cubicBezTo>
                    <a:cubicBezTo>
                      <a:pt x="217283" y="2042825"/>
                      <a:pt x="0" y="1511896"/>
                      <a:pt x="112506" y="996935"/>
                    </a:cubicBezTo>
                    <a:cubicBezTo>
                      <a:pt x="121069" y="956883"/>
                      <a:pt x="150408" y="924473"/>
                      <a:pt x="189413" y="911979"/>
                    </a:cubicBezTo>
                    <a:cubicBezTo>
                      <a:pt x="228419" y="899485"/>
                      <a:pt x="271128" y="908816"/>
                      <a:pt x="301369" y="936439"/>
                    </a:cubicBezTo>
                    <a:cubicBezTo>
                      <a:pt x="331610" y="964062"/>
                      <a:pt x="344759" y="1005754"/>
                      <a:pt x="335838" y="1045728"/>
                    </a:cubicBezTo>
                    <a:cubicBezTo>
                      <a:pt x="243583" y="1467996"/>
                      <a:pt x="421755" y="1903357"/>
                      <a:pt x="783585" y="2139790"/>
                    </a:cubicBezTo>
                    <a:cubicBezTo>
                      <a:pt x="1145414" y="2376222"/>
                      <a:pt x="1615680" y="2364573"/>
                      <a:pt x="1965360" y="2110516"/>
                    </a:cubicBezTo>
                    <a:cubicBezTo>
                      <a:pt x="2315039" y="1856459"/>
                      <a:pt x="2471438" y="1412810"/>
                      <a:pt x="2358389" y="995628"/>
                    </a:cubicBezTo>
                    <a:cubicBezTo>
                      <a:pt x="2245340" y="578446"/>
                      <a:pt x="1886344" y="274460"/>
                      <a:pt x="1456236" y="231712"/>
                    </a:cubicBezTo>
                    <a:cubicBezTo>
                      <a:pt x="1415461" y="227843"/>
                      <a:pt x="1379873" y="202454"/>
                      <a:pt x="1362947" y="165157"/>
                    </a:cubicBezTo>
                    <a:cubicBezTo>
                      <a:pt x="1346021" y="127861"/>
                      <a:pt x="1350345" y="84358"/>
                      <a:pt x="1374281" y="51123"/>
                    </a:cubicBezTo>
                    <a:cubicBezTo>
                      <a:pt x="1398217" y="17887"/>
                      <a:pt x="1438106" y="0"/>
                      <a:pt x="1478844" y="4232"/>
                    </a:cubicBezTo>
                    <a:close/>
                  </a:path>
                </a:pathLst>
              </a:custGeom>
              <a:solidFill>
                <a:srgbClr val="0FCB43"/>
              </a:solidFill>
            </p:spPr>
          </p:sp>
        </p:grpSp>
      </p:grpSp>
      <p:grpSp>
        <p:nvGrpSpPr>
          <p:cNvPr name="Group 30" id="30"/>
          <p:cNvGrpSpPr/>
          <p:nvPr/>
        </p:nvGrpSpPr>
        <p:grpSpPr>
          <a:xfrm rot="-5400000">
            <a:off x="13663377" y="5478025"/>
            <a:ext cx="2377801" cy="2377801"/>
            <a:chOff x="0" y="0"/>
            <a:chExt cx="3170402" cy="3170402"/>
          </a:xfrm>
        </p:grpSpPr>
        <p:grpSp>
          <p:nvGrpSpPr>
            <p:cNvPr name="Group 31" id="31"/>
            <p:cNvGrpSpPr>
              <a:grpSpLocks noChangeAspect="true"/>
            </p:cNvGrpSpPr>
            <p:nvPr/>
          </p:nvGrpSpPr>
          <p:grpSpPr>
            <a:xfrm rot="0">
              <a:off x="0" y="0"/>
              <a:ext cx="3170402" cy="3170402"/>
              <a:chOff x="0" y="0"/>
              <a:chExt cx="2540000" cy="2540000"/>
            </a:xfrm>
          </p:grpSpPr>
          <p:sp>
            <p:nvSpPr>
              <p:cNvPr name="Freeform 32" id="32"/>
              <p:cNvSpPr/>
              <p:nvPr/>
            </p:nvSpPr>
            <p:spPr>
              <a:xfrm flipH="false" flipV="false" rot="0">
                <a:off x="-62725" y="-2035"/>
                <a:ext cx="2665449" cy="2544070"/>
              </a:xfrm>
              <a:custGeom>
                <a:avLst/>
                <a:gdLst/>
                <a:ahLst/>
                <a:cxnLst/>
                <a:rect r="r" b="b" t="t" l="l"/>
                <a:pathLst>
                  <a:path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230635"/>
                    </a:lnTo>
                    <a:cubicBezTo>
                      <a:pt x="959559" y="228966"/>
                      <a:pt x="614023" y="427090"/>
                      <a:pt x="426957" y="749986"/>
                    </a:cubicBezTo>
                    <a:cubicBezTo>
                      <a:pt x="239891" y="1072882"/>
                      <a:pt x="239891" y="1471188"/>
                      <a:pt x="426957" y="1794084"/>
                    </a:cubicBezTo>
                    <a:cubicBezTo>
                      <a:pt x="614023" y="2116980"/>
                      <a:pt x="959559" y="2315104"/>
                      <a:pt x="1332725" y="2313435"/>
                    </a:cubicBezTo>
                    <a:cubicBezTo>
                      <a:pt x="1705891" y="2315104"/>
                      <a:pt x="2051427" y="2116980"/>
                      <a:pt x="2238493" y="1794084"/>
                    </a:cubicBezTo>
                    <a:cubicBezTo>
                      <a:pt x="2425559" y="1471188"/>
                      <a:pt x="2425559" y="1072882"/>
                      <a:pt x="2238493" y="749986"/>
                    </a:cubicBezTo>
                    <a:cubicBezTo>
                      <a:pt x="2051427" y="427090"/>
                      <a:pt x="1705891" y="228966"/>
                      <a:pt x="1332725" y="230635"/>
                    </a:cubicBezTo>
                    <a:close/>
                  </a:path>
                </a:pathLst>
              </a:custGeom>
              <a:solidFill>
                <a:srgbClr val="FFFFFF"/>
              </a:solidFill>
            </p:spPr>
          </p:sp>
          <p:sp>
            <p:nvSpPr>
              <p:cNvPr name="Freeform 33" id="33"/>
              <p:cNvSpPr/>
              <p:nvPr/>
            </p:nvSpPr>
            <p:spPr>
              <a:xfrm flipH="false" flipV="false" rot="0">
                <a:off x="1262781" y="1994"/>
                <a:ext cx="1335194" cy="1966421"/>
              </a:xfrm>
              <a:custGeom>
                <a:avLst/>
                <a:gdLst/>
                <a:ahLst/>
                <a:cxnLst/>
                <a:rect r="r" b="b" t="t" l="l"/>
                <a:pathLst>
                  <a:path h="1966421" w="1335194">
                    <a:moveTo>
                      <a:pt x="132823" y="4232"/>
                    </a:moveTo>
                    <a:cubicBezTo>
                      <a:pt x="563304" y="47017"/>
                      <a:pt x="942400" y="305987"/>
                      <a:pt x="1138797" y="691438"/>
                    </a:cubicBezTo>
                    <a:cubicBezTo>
                      <a:pt x="1335194" y="1076889"/>
                      <a:pt x="1321878" y="1535803"/>
                      <a:pt x="1103462" y="1909217"/>
                    </a:cubicBezTo>
                    <a:cubicBezTo>
                      <a:pt x="1082941" y="1944664"/>
                      <a:pt x="1045023" y="1966420"/>
                      <a:pt x="1004066" y="1966250"/>
                    </a:cubicBezTo>
                    <a:cubicBezTo>
                      <a:pt x="963108" y="1966079"/>
                      <a:pt x="925373" y="1944007"/>
                      <a:pt x="905148" y="1908391"/>
                    </a:cubicBezTo>
                    <a:cubicBezTo>
                      <a:pt x="884923" y="1872775"/>
                      <a:pt x="885301" y="1829060"/>
                      <a:pt x="906138" y="1793799"/>
                    </a:cubicBezTo>
                    <a:cubicBezTo>
                      <a:pt x="1085240" y="1487599"/>
                      <a:pt x="1096159" y="1111290"/>
                      <a:pt x="935113" y="795220"/>
                    </a:cubicBezTo>
                    <a:cubicBezTo>
                      <a:pt x="774068" y="479150"/>
                      <a:pt x="463209" y="266795"/>
                      <a:pt x="110215" y="231712"/>
                    </a:cubicBezTo>
                    <a:cubicBezTo>
                      <a:pt x="69440" y="227843"/>
                      <a:pt x="33852" y="202454"/>
                      <a:pt x="16926" y="165157"/>
                    </a:cubicBezTo>
                    <a:cubicBezTo>
                      <a:pt x="0" y="127861"/>
                      <a:pt x="4324" y="84358"/>
                      <a:pt x="28260" y="51123"/>
                    </a:cubicBezTo>
                    <a:cubicBezTo>
                      <a:pt x="52196" y="17887"/>
                      <a:pt x="92085" y="0"/>
                      <a:pt x="132823" y="4232"/>
                    </a:cubicBezTo>
                    <a:close/>
                  </a:path>
                </a:pathLst>
              </a:custGeom>
              <a:solidFill>
                <a:srgbClr val="0FCB43"/>
              </a:solidFill>
            </p:spPr>
          </p:sp>
        </p:grpSp>
      </p:grpSp>
      <p:sp>
        <p:nvSpPr>
          <p:cNvPr name="Freeform 34" id="34"/>
          <p:cNvSpPr/>
          <p:nvPr/>
        </p:nvSpPr>
        <p:spPr>
          <a:xfrm flipH="true" flipV="false" rot="0">
            <a:off x="-1329012" y="8652943"/>
            <a:ext cx="3080077" cy="3208413"/>
          </a:xfrm>
          <a:custGeom>
            <a:avLst/>
            <a:gdLst/>
            <a:ahLst/>
            <a:cxnLst/>
            <a:rect r="r" b="b" t="t" l="l"/>
            <a:pathLst>
              <a:path h="3208413" w="3080077">
                <a:moveTo>
                  <a:pt x="3080077" y="0"/>
                </a:moveTo>
                <a:lnTo>
                  <a:pt x="0" y="0"/>
                </a:lnTo>
                <a:lnTo>
                  <a:pt x="0" y="3208414"/>
                </a:lnTo>
                <a:lnTo>
                  <a:pt x="3080077" y="3208414"/>
                </a:lnTo>
                <a:lnTo>
                  <a:pt x="3080077" y="0"/>
                </a:lnTo>
                <a:close/>
              </a:path>
            </a:pathLst>
          </a:custGeom>
          <a:blipFill>
            <a:blip r:embed="rId3">
              <a:alphaModFix amt="50000"/>
              <a:extLst>
                <a:ext uri="{96DAC541-7B7A-43D3-8B79-37D633B846F1}">
                  <asvg:svgBlip xmlns:asvg="http://schemas.microsoft.com/office/drawing/2016/SVG/main" r:embed="rId4"/>
                </a:ext>
              </a:extLst>
            </a:blip>
            <a:stretch>
              <a:fillRect l="0" t="0" r="0" b="0"/>
            </a:stretch>
          </a:blipFill>
        </p:spPr>
      </p:sp>
      <p:sp>
        <p:nvSpPr>
          <p:cNvPr name="Freeform 35" id="35"/>
          <p:cNvSpPr/>
          <p:nvPr/>
        </p:nvSpPr>
        <p:spPr>
          <a:xfrm flipH="true" flipV="true" rot="5400000">
            <a:off x="16622880" y="-384829"/>
            <a:ext cx="4151302" cy="4324273"/>
          </a:xfrm>
          <a:custGeom>
            <a:avLst/>
            <a:gdLst/>
            <a:ahLst/>
            <a:cxnLst/>
            <a:rect r="r" b="b" t="t" l="l"/>
            <a:pathLst>
              <a:path h="4324273" w="4151302">
                <a:moveTo>
                  <a:pt x="4151303" y="4324273"/>
                </a:moveTo>
                <a:lnTo>
                  <a:pt x="0" y="4324273"/>
                </a:lnTo>
                <a:lnTo>
                  <a:pt x="0" y="0"/>
                </a:lnTo>
                <a:lnTo>
                  <a:pt x="4151303" y="0"/>
                </a:lnTo>
                <a:lnTo>
                  <a:pt x="4151303" y="4324273"/>
                </a:lnTo>
                <a:close/>
              </a:path>
            </a:pathLst>
          </a:custGeom>
          <a:blipFill>
            <a:blip r:embed="rId3">
              <a:alphaModFix amt="50000"/>
              <a:extLst>
                <a:ext uri="{96DAC541-7B7A-43D3-8B79-37D633B846F1}">
                  <asvg:svgBlip xmlns:asvg="http://schemas.microsoft.com/office/drawing/2016/SVG/main" r:embed="rId4"/>
                </a:ext>
              </a:extLst>
            </a:blip>
            <a:stretch>
              <a:fillRect l="0" t="0" r="0" b="0"/>
            </a:stretch>
          </a:blipFill>
        </p:spPr>
      </p:sp>
      <p:sp>
        <p:nvSpPr>
          <p:cNvPr name="TextBox 36" id="36"/>
          <p:cNvSpPr txBox="true"/>
          <p:nvPr/>
        </p:nvSpPr>
        <p:spPr>
          <a:xfrm rot="0">
            <a:off x="3213999" y="828675"/>
            <a:ext cx="11860003"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FFFFFF"/>
                </a:solidFill>
                <a:latin typeface="Poppins Medium"/>
              </a:rPr>
              <a:t>Project Progress</a:t>
            </a:r>
          </a:p>
        </p:txBody>
      </p:sp>
      <p:sp>
        <p:nvSpPr>
          <p:cNvPr name="TextBox 37" id="37"/>
          <p:cNvSpPr txBox="true"/>
          <p:nvPr/>
        </p:nvSpPr>
        <p:spPr>
          <a:xfrm rot="0">
            <a:off x="2065868" y="3858891"/>
            <a:ext cx="2735319" cy="1323975"/>
          </a:xfrm>
          <a:prstGeom prst="rect">
            <a:avLst/>
          </a:prstGeom>
        </p:spPr>
        <p:txBody>
          <a:bodyPr anchor="t" rtlCol="false" tIns="0" lIns="0" bIns="0" rIns="0">
            <a:spAutoFit/>
          </a:bodyPr>
          <a:lstStyle/>
          <a:p>
            <a:pPr algn="ctr" marL="0" indent="0" lvl="0">
              <a:lnSpc>
                <a:spcPts val="9839"/>
              </a:lnSpc>
              <a:spcBef>
                <a:spcPct val="0"/>
              </a:spcBef>
            </a:pPr>
            <a:r>
              <a:rPr lang="en-US" sz="8199">
                <a:solidFill>
                  <a:srgbClr val="FFFFFF"/>
                </a:solidFill>
                <a:latin typeface="Poppins Medium"/>
              </a:rPr>
              <a:t>60%</a:t>
            </a:r>
          </a:p>
        </p:txBody>
      </p:sp>
      <p:sp>
        <p:nvSpPr>
          <p:cNvPr name="TextBox 38" id="38"/>
          <p:cNvSpPr txBox="true"/>
          <p:nvPr/>
        </p:nvSpPr>
        <p:spPr>
          <a:xfrm rot="0">
            <a:off x="7776341" y="3858891"/>
            <a:ext cx="2735319" cy="1323975"/>
          </a:xfrm>
          <a:prstGeom prst="rect">
            <a:avLst/>
          </a:prstGeom>
        </p:spPr>
        <p:txBody>
          <a:bodyPr anchor="t" rtlCol="false" tIns="0" lIns="0" bIns="0" rIns="0">
            <a:spAutoFit/>
          </a:bodyPr>
          <a:lstStyle/>
          <a:p>
            <a:pPr algn="ctr" marL="0" indent="0" lvl="0">
              <a:lnSpc>
                <a:spcPts val="9839"/>
              </a:lnSpc>
              <a:spcBef>
                <a:spcPct val="0"/>
              </a:spcBef>
            </a:pPr>
            <a:r>
              <a:rPr lang="en-US" sz="8199">
                <a:solidFill>
                  <a:srgbClr val="FFFFFF"/>
                </a:solidFill>
                <a:latin typeface="Poppins Medium"/>
              </a:rPr>
              <a:t>80%</a:t>
            </a:r>
          </a:p>
        </p:txBody>
      </p:sp>
      <p:sp>
        <p:nvSpPr>
          <p:cNvPr name="TextBox 39" id="39"/>
          <p:cNvSpPr txBox="true"/>
          <p:nvPr/>
        </p:nvSpPr>
        <p:spPr>
          <a:xfrm rot="0">
            <a:off x="13565378" y="3858891"/>
            <a:ext cx="2735319" cy="1323975"/>
          </a:xfrm>
          <a:prstGeom prst="rect">
            <a:avLst/>
          </a:prstGeom>
        </p:spPr>
        <p:txBody>
          <a:bodyPr anchor="t" rtlCol="false" tIns="0" lIns="0" bIns="0" rIns="0">
            <a:spAutoFit/>
          </a:bodyPr>
          <a:lstStyle/>
          <a:p>
            <a:pPr algn="ctr" marL="0" indent="0" lvl="0">
              <a:lnSpc>
                <a:spcPts val="9839"/>
              </a:lnSpc>
              <a:spcBef>
                <a:spcPct val="0"/>
              </a:spcBef>
            </a:pPr>
            <a:r>
              <a:rPr lang="en-US" sz="8199">
                <a:solidFill>
                  <a:srgbClr val="FFFFFF"/>
                </a:solidFill>
                <a:latin typeface="Poppins Medium"/>
              </a:rPr>
              <a:t>35%</a:t>
            </a:r>
          </a:p>
        </p:txBody>
      </p:sp>
      <p:sp>
        <p:nvSpPr>
          <p:cNvPr name="TextBox 40" id="40"/>
          <p:cNvSpPr txBox="true"/>
          <p:nvPr/>
        </p:nvSpPr>
        <p:spPr>
          <a:xfrm rot="0">
            <a:off x="1751065" y="8207173"/>
            <a:ext cx="3364925" cy="782320"/>
          </a:xfrm>
          <a:prstGeom prst="rect">
            <a:avLst/>
          </a:prstGeom>
        </p:spPr>
        <p:txBody>
          <a:bodyPr anchor="t" rtlCol="false" tIns="0" lIns="0" bIns="0" rIns="0">
            <a:spAutoFit/>
          </a:bodyPr>
          <a:lstStyle/>
          <a:p>
            <a:pPr algn="ctr">
              <a:lnSpc>
                <a:spcPts val="3080"/>
              </a:lnSpc>
            </a:pPr>
            <a:r>
              <a:rPr lang="en-US" sz="2200" strike="noStrike" u="none">
                <a:solidFill>
                  <a:srgbClr val="545454"/>
                </a:solidFill>
                <a:latin typeface="Poppins"/>
              </a:rPr>
              <a:t>Elaborate on what</a:t>
            </a:r>
          </a:p>
          <a:p>
            <a:pPr algn="ctr" marL="0" indent="0" lvl="1">
              <a:lnSpc>
                <a:spcPts val="3080"/>
              </a:lnSpc>
            </a:pPr>
            <a:r>
              <a:rPr lang="en-US" sz="2200" strike="noStrike" u="none">
                <a:solidFill>
                  <a:srgbClr val="545454"/>
                </a:solidFill>
                <a:latin typeface="Poppins"/>
              </a:rPr>
              <a:t>you want to discuss. </a:t>
            </a:r>
          </a:p>
        </p:txBody>
      </p:sp>
      <p:sp>
        <p:nvSpPr>
          <p:cNvPr name="TextBox 41" id="41"/>
          <p:cNvSpPr txBox="true"/>
          <p:nvPr/>
        </p:nvSpPr>
        <p:spPr>
          <a:xfrm rot="0">
            <a:off x="7461538" y="8207173"/>
            <a:ext cx="3364925" cy="782320"/>
          </a:xfrm>
          <a:prstGeom prst="rect">
            <a:avLst/>
          </a:prstGeom>
        </p:spPr>
        <p:txBody>
          <a:bodyPr anchor="t" rtlCol="false" tIns="0" lIns="0" bIns="0" rIns="0">
            <a:spAutoFit/>
          </a:bodyPr>
          <a:lstStyle/>
          <a:p>
            <a:pPr algn="ctr">
              <a:lnSpc>
                <a:spcPts val="3080"/>
              </a:lnSpc>
            </a:pPr>
            <a:r>
              <a:rPr lang="en-US" sz="2200" strike="noStrike" u="none">
                <a:solidFill>
                  <a:srgbClr val="545454"/>
                </a:solidFill>
                <a:latin typeface="Poppins"/>
              </a:rPr>
              <a:t>Elaborate on what</a:t>
            </a:r>
          </a:p>
          <a:p>
            <a:pPr algn="ctr" marL="0" indent="0" lvl="1">
              <a:lnSpc>
                <a:spcPts val="3080"/>
              </a:lnSpc>
            </a:pPr>
            <a:r>
              <a:rPr lang="en-US" sz="2200" strike="noStrike" u="none">
                <a:solidFill>
                  <a:srgbClr val="545454"/>
                </a:solidFill>
                <a:latin typeface="Poppins"/>
              </a:rPr>
              <a:t>you want to discuss. </a:t>
            </a:r>
          </a:p>
        </p:txBody>
      </p:sp>
      <p:sp>
        <p:nvSpPr>
          <p:cNvPr name="TextBox 42" id="42"/>
          <p:cNvSpPr txBox="true"/>
          <p:nvPr/>
        </p:nvSpPr>
        <p:spPr>
          <a:xfrm rot="0">
            <a:off x="13250575" y="8207173"/>
            <a:ext cx="3364925" cy="782320"/>
          </a:xfrm>
          <a:prstGeom prst="rect">
            <a:avLst/>
          </a:prstGeom>
        </p:spPr>
        <p:txBody>
          <a:bodyPr anchor="t" rtlCol="false" tIns="0" lIns="0" bIns="0" rIns="0">
            <a:spAutoFit/>
          </a:bodyPr>
          <a:lstStyle/>
          <a:p>
            <a:pPr algn="ctr">
              <a:lnSpc>
                <a:spcPts val="3080"/>
              </a:lnSpc>
            </a:pPr>
            <a:r>
              <a:rPr lang="en-US" sz="2200" strike="noStrike" u="none">
                <a:solidFill>
                  <a:srgbClr val="545454"/>
                </a:solidFill>
                <a:latin typeface="Poppins"/>
              </a:rPr>
              <a:t>Elaborate on what</a:t>
            </a:r>
          </a:p>
          <a:p>
            <a:pPr algn="ctr" marL="0" indent="0" lvl="1">
              <a:lnSpc>
                <a:spcPts val="3080"/>
              </a:lnSpc>
            </a:pPr>
            <a:r>
              <a:rPr lang="en-US" sz="2200" strike="noStrike" u="none">
                <a:solidFill>
                  <a:srgbClr val="545454"/>
                </a:solidFill>
                <a:latin typeface="Poppins"/>
              </a:rPr>
              <a:t>you want to discuss. </a:t>
            </a:r>
          </a:p>
        </p:txBody>
      </p:sp>
      <p:sp>
        <p:nvSpPr>
          <p:cNvPr name="TextBox 43" id="43"/>
          <p:cNvSpPr txBox="true"/>
          <p:nvPr/>
        </p:nvSpPr>
        <p:spPr>
          <a:xfrm rot="0">
            <a:off x="1830170" y="3367184"/>
            <a:ext cx="3206715" cy="48577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545454"/>
                </a:solidFill>
                <a:latin typeface="Poppins"/>
              </a:rPr>
              <a:t>PROJECT 1</a:t>
            </a:r>
          </a:p>
        </p:txBody>
      </p:sp>
      <p:sp>
        <p:nvSpPr>
          <p:cNvPr name="TextBox 44" id="44"/>
          <p:cNvSpPr txBox="true"/>
          <p:nvPr/>
        </p:nvSpPr>
        <p:spPr>
          <a:xfrm rot="0">
            <a:off x="7540642" y="3367184"/>
            <a:ext cx="3206715" cy="48577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545454"/>
                </a:solidFill>
                <a:latin typeface="Poppins"/>
              </a:rPr>
              <a:t>PROJECT 2</a:t>
            </a:r>
          </a:p>
        </p:txBody>
      </p:sp>
      <p:sp>
        <p:nvSpPr>
          <p:cNvPr name="TextBox 45" id="45"/>
          <p:cNvSpPr txBox="true"/>
          <p:nvPr/>
        </p:nvSpPr>
        <p:spPr>
          <a:xfrm rot="0">
            <a:off x="13329679" y="3367184"/>
            <a:ext cx="3206715" cy="485775"/>
          </a:xfrm>
          <a:prstGeom prst="rect">
            <a:avLst/>
          </a:prstGeom>
        </p:spPr>
        <p:txBody>
          <a:bodyPr anchor="t" rtlCol="false" tIns="0" lIns="0" bIns="0" rIns="0">
            <a:spAutoFit/>
          </a:bodyPr>
          <a:lstStyle/>
          <a:p>
            <a:pPr algn="ctr" marL="0" indent="0" lvl="0">
              <a:lnSpc>
                <a:spcPts val="3600"/>
              </a:lnSpc>
              <a:spcBef>
                <a:spcPct val="0"/>
              </a:spcBef>
            </a:pPr>
            <a:r>
              <a:rPr lang="en-US" sz="3000">
                <a:solidFill>
                  <a:srgbClr val="545454"/>
                </a:solidFill>
                <a:latin typeface="Poppins"/>
              </a:rPr>
              <a:t>PROJECT 3</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grpSp>
        <p:nvGrpSpPr>
          <p:cNvPr name="Group 2" id="2"/>
          <p:cNvGrpSpPr/>
          <p:nvPr/>
        </p:nvGrpSpPr>
        <p:grpSpPr>
          <a:xfrm rot="0">
            <a:off x="10249180" y="0"/>
            <a:ext cx="8038820" cy="10287000"/>
            <a:chOff x="0" y="0"/>
            <a:chExt cx="10718426" cy="13716000"/>
          </a:xfrm>
        </p:grpSpPr>
        <p:pic>
          <p:nvPicPr>
            <p:cNvPr name="Picture 3" id="3"/>
            <p:cNvPicPr>
              <a:picLocks noChangeAspect="true"/>
            </p:cNvPicPr>
            <p:nvPr/>
          </p:nvPicPr>
          <p:blipFill>
            <a:blip r:embed="rId2"/>
            <a:srcRect l="30225" t="0" r="17677" b="0"/>
            <a:stretch>
              <a:fillRect/>
            </a:stretch>
          </p:blipFill>
          <p:spPr>
            <a:xfrm flipH="true" flipV="false">
              <a:off x="0" y="0"/>
              <a:ext cx="10718426" cy="13716000"/>
            </a:xfrm>
            <a:prstGeom prst="rect">
              <a:avLst/>
            </a:prstGeom>
          </p:spPr>
        </p:pic>
      </p:grpSp>
      <p:grpSp>
        <p:nvGrpSpPr>
          <p:cNvPr name="Group 4" id="4"/>
          <p:cNvGrpSpPr/>
          <p:nvPr/>
        </p:nvGrpSpPr>
        <p:grpSpPr>
          <a:xfrm rot="0">
            <a:off x="0" y="1766327"/>
            <a:ext cx="10249180" cy="1233550"/>
            <a:chOff x="0" y="0"/>
            <a:chExt cx="3595294" cy="432715"/>
          </a:xfrm>
        </p:grpSpPr>
        <p:sp>
          <p:nvSpPr>
            <p:cNvPr name="Freeform 5" id="5"/>
            <p:cNvSpPr/>
            <p:nvPr/>
          </p:nvSpPr>
          <p:spPr>
            <a:xfrm flipH="false" flipV="false" rot="0">
              <a:off x="0" y="0"/>
              <a:ext cx="3595294" cy="432715"/>
            </a:xfrm>
            <a:custGeom>
              <a:avLst/>
              <a:gdLst/>
              <a:ahLst/>
              <a:cxnLst/>
              <a:rect r="r" b="b" t="t" l="l"/>
              <a:pathLst>
                <a:path h="432715" w="3595294">
                  <a:moveTo>
                    <a:pt x="0" y="0"/>
                  </a:moveTo>
                  <a:lnTo>
                    <a:pt x="3595294" y="0"/>
                  </a:lnTo>
                  <a:lnTo>
                    <a:pt x="3595294" y="432715"/>
                  </a:lnTo>
                  <a:lnTo>
                    <a:pt x="0" y="432715"/>
                  </a:lnTo>
                  <a:close/>
                </a:path>
              </a:pathLst>
            </a:custGeom>
            <a:solidFill>
              <a:srgbClr val="FFFFFF"/>
            </a:solidFill>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7" id="7"/>
          <p:cNvSpPr/>
          <p:nvPr/>
        </p:nvSpPr>
        <p:spPr>
          <a:xfrm flipH="false" flipV="false" rot="0">
            <a:off x="15921602" y="6397819"/>
            <a:ext cx="4732796" cy="5720962"/>
          </a:xfrm>
          <a:custGeom>
            <a:avLst/>
            <a:gdLst/>
            <a:ahLst/>
            <a:cxnLst/>
            <a:rect r="r" b="b" t="t" l="l"/>
            <a:pathLst>
              <a:path h="5720962" w="4732796">
                <a:moveTo>
                  <a:pt x="0" y="0"/>
                </a:moveTo>
                <a:lnTo>
                  <a:pt x="4732796" y="0"/>
                </a:lnTo>
                <a:lnTo>
                  <a:pt x="4732796" y="5720962"/>
                </a:lnTo>
                <a:lnTo>
                  <a:pt x="0" y="57209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8591383" y="-4459204"/>
            <a:ext cx="4732796" cy="5720962"/>
          </a:xfrm>
          <a:custGeom>
            <a:avLst/>
            <a:gdLst/>
            <a:ahLst/>
            <a:cxnLst/>
            <a:rect r="r" b="b" t="t" l="l"/>
            <a:pathLst>
              <a:path h="5720962" w="4732796">
                <a:moveTo>
                  <a:pt x="0" y="0"/>
                </a:moveTo>
                <a:lnTo>
                  <a:pt x="4732796" y="0"/>
                </a:lnTo>
                <a:lnTo>
                  <a:pt x="4732796" y="5720962"/>
                </a:lnTo>
                <a:lnTo>
                  <a:pt x="0" y="57209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9" id="9"/>
          <p:cNvSpPr txBox="true"/>
          <p:nvPr/>
        </p:nvSpPr>
        <p:spPr>
          <a:xfrm rot="0">
            <a:off x="799227" y="3109335"/>
            <a:ext cx="8650727" cy="5197401"/>
          </a:xfrm>
          <a:prstGeom prst="rect">
            <a:avLst/>
          </a:prstGeom>
        </p:spPr>
        <p:txBody>
          <a:bodyPr anchor="t" rtlCol="false" tIns="0" lIns="0" bIns="0" rIns="0">
            <a:spAutoFit/>
          </a:bodyPr>
          <a:lstStyle/>
          <a:p>
            <a:pPr algn="ctr" marL="0" indent="0" lvl="0">
              <a:lnSpc>
                <a:spcPts val="37609"/>
              </a:lnSpc>
              <a:spcBef>
                <a:spcPct val="0"/>
              </a:spcBef>
            </a:pPr>
            <a:r>
              <a:rPr lang="en-US" sz="33882" strike="noStrike" u="none">
                <a:solidFill>
                  <a:srgbClr val="FFFFFF">
                    <a:alpha val="40000"/>
                  </a:srgbClr>
                </a:solidFill>
                <a:latin typeface="Poppins Medium"/>
              </a:rPr>
              <a:t>04</a:t>
            </a:r>
          </a:p>
        </p:txBody>
      </p:sp>
      <p:sp>
        <p:nvSpPr>
          <p:cNvPr name="TextBox 10" id="10"/>
          <p:cNvSpPr txBox="true"/>
          <p:nvPr/>
        </p:nvSpPr>
        <p:spPr>
          <a:xfrm rot="0">
            <a:off x="684370" y="1859941"/>
            <a:ext cx="8880440" cy="1083124"/>
          </a:xfrm>
          <a:prstGeom prst="rect">
            <a:avLst/>
          </a:prstGeom>
        </p:spPr>
        <p:txBody>
          <a:bodyPr anchor="t" rtlCol="false" tIns="0" lIns="0" bIns="0" rIns="0">
            <a:spAutoFit/>
          </a:bodyPr>
          <a:lstStyle/>
          <a:p>
            <a:pPr algn="ctr" marL="0" indent="0" lvl="0">
              <a:lnSpc>
                <a:spcPts val="7839"/>
              </a:lnSpc>
              <a:spcBef>
                <a:spcPct val="0"/>
              </a:spcBef>
            </a:pPr>
            <a:r>
              <a:rPr lang="en-US" sz="7063">
                <a:solidFill>
                  <a:srgbClr val="0FCB43"/>
                </a:solidFill>
                <a:latin typeface="Poppins Medium"/>
              </a:rPr>
              <a:t>UPCOMING REPORT</a:t>
            </a:r>
          </a:p>
        </p:txBody>
      </p:sp>
      <p:sp>
        <p:nvSpPr>
          <p:cNvPr name="TextBox 11" id="11"/>
          <p:cNvSpPr txBox="true"/>
          <p:nvPr/>
        </p:nvSpPr>
        <p:spPr>
          <a:xfrm rot="0">
            <a:off x="106585" y="8411510"/>
            <a:ext cx="10036011" cy="483870"/>
          </a:xfrm>
          <a:prstGeom prst="rect">
            <a:avLst/>
          </a:prstGeom>
        </p:spPr>
        <p:txBody>
          <a:bodyPr anchor="t" rtlCol="false" tIns="0" lIns="0" bIns="0" rIns="0">
            <a:spAutoFit/>
          </a:bodyPr>
          <a:lstStyle/>
          <a:p>
            <a:pPr algn="ctr" marL="0" indent="0" lvl="1">
              <a:lnSpc>
                <a:spcPts val="3779"/>
              </a:lnSpc>
              <a:spcBef>
                <a:spcPct val="0"/>
              </a:spcBef>
            </a:pPr>
            <a:r>
              <a:rPr lang="en-US" sz="2699" strike="noStrike" u="none">
                <a:solidFill>
                  <a:srgbClr val="FFFFFF"/>
                </a:solidFill>
                <a:latin typeface="Poppins"/>
              </a:rPr>
              <a:t>Elaborate on what you want to discuss.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Freeform 2" id="2"/>
          <p:cNvSpPr/>
          <p:nvPr/>
        </p:nvSpPr>
        <p:spPr>
          <a:xfrm flipH="false" flipV="false" rot="-2700000">
            <a:off x="7597533" y="3695700"/>
            <a:ext cx="3092935" cy="3092935"/>
          </a:xfrm>
          <a:custGeom>
            <a:avLst/>
            <a:gdLst/>
            <a:ahLst/>
            <a:cxnLst/>
            <a:rect r="r" b="b" t="t" l="l"/>
            <a:pathLst>
              <a:path h="3092935" w="3092935">
                <a:moveTo>
                  <a:pt x="0" y="0"/>
                </a:moveTo>
                <a:lnTo>
                  <a:pt x="3092934" y="0"/>
                </a:lnTo>
                <a:lnTo>
                  <a:pt x="3092934" y="3092935"/>
                </a:lnTo>
                <a:lnTo>
                  <a:pt x="0" y="3092935"/>
                </a:lnTo>
                <a:lnTo>
                  <a:pt x="0" y="0"/>
                </a:lnTo>
                <a:close/>
              </a:path>
            </a:pathLst>
          </a:custGeom>
          <a:blipFill>
            <a:blip r:embed="rId2">
              <a:alphaModFix amt="7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700000">
            <a:off x="13420770" y="3695700"/>
            <a:ext cx="3092935" cy="3092935"/>
          </a:xfrm>
          <a:custGeom>
            <a:avLst/>
            <a:gdLst/>
            <a:ahLst/>
            <a:cxnLst/>
            <a:rect r="r" b="b" t="t" l="l"/>
            <a:pathLst>
              <a:path h="3092935" w="3092935">
                <a:moveTo>
                  <a:pt x="0" y="0"/>
                </a:moveTo>
                <a:lnTo>
                  <a:pt x="3092935" y="0"/>
                </a:lnTo>
                <a:lnTo>
                  <a:pt x="3092935" y="3092935"/>
                </a:lnTo>
                <a:lnTo>
                  <a:pt x="0" y="3092935"/>
                </a:lnTo>
                <a:lnTo>
                  <a:pt x="0" y="0"/>
                </a:lnTo>
                <a:close/>
              </a:path>
            </a:pathLst>
          </a:custGeom>
          <a:blipFill>
            <a:blip r:embed="rId2">
              <a:alphaModFix amt="70000"/>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2700000">
            <a:off x="1774295" y="3695700"/>
            <a:ext cx="3092935" cy="3092935"/>
          </a:xfrm>
          <a:custGeom>
            <a:avLst/>
            <a:gdLst/>
            <a:ahLst/>
            <a:cxnLst/>
            <a:rect r="r" b="b" t="t" l="l"/>
            <a:pathLst>
              <a:path h="3092935" w="3092935">
                <a:moveTo>
                  <a:pt x="0" y="0"/>
                </a:moveTo>
                <a:lnTo>
                  <a:pt x="3092935" y="0"/>
                </a:lnTo>
                <a:lnTo>
                  <a:pt x="3092935" y="3092935"/>
                </a:lnTo>
                <a:lnTo>
                  <a:pt x="0" y="3092935"/>
                </a:lnTo>
                <a:lnTo>
                  <a:pt x="0" y="0"/>
                </a:lnTo>
                <a:close/>
              </a:path>
            </a:pathLst>
          </a:custGeom>
          <a:blipFill>
            <a:blip r:embed="rId2">
              <a:alphaModFix amt="70000"/>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2197290" y="3897496"/>
            <a:ext cx="2246944" cy="2144810"/>
          </a:xfrm>
          <a:custGeom>
            <a:avLst/>
            <a:gdLst/>
            <a:ahLst/>
            <a:cxnLst/>
            <a:rect r="r" b="b" t="t" l="l"/>
            <a:pathLst>
              <a:path h="2144810" w="2246944">
                <a:moveTo>
                  <a:pt x="0" y="0"/>
                </a:moveTo>
                <a:lnTo>
                  <a:pt x="2246944" y="0"/>
                </a:lnTo>
                <a:lnTo>
                  <a:pt x="2246944" y="2144810"/>
                </a:lnTo>
                <a:lnTo>
                  <a:pt x="0" y="21448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8087194" y="4087996"/>
            <a:ext cx="1979623" cy="2008843"/>
          </a:xfrm>
          <a:custGeom>
            <a:avLst/>
            <a:gdLst/>
            <a:ahLst/>
            <a:cxnLst/>
            <a:rect r="r" b="b" t="t" l="l"/>
            <a:pathLst>
              <a:path h="2008843" w="1979623">
                <a:moveTo>
                  <a:pt x="0" y="0"/>
                </a:moveTo>
                <a:lnTo>
                  <a:pt x="1979623" y="0"/>
                </a:lnTo>
                <a:lnTo>
                  <a:pt x="1979623" y="2008842"/>
                </a:lnTo>
                <a:lnTo>
                  <a:pt x="0" y="20088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101514" y="4020012"/>
            <a:ext cx="1731447" cy="2144810"/>
          </a:xfrm>
          <a:custGeom>
            <a:avLst/>
            <a:gdLst/>
            <a:ahLst/>
            <a:cxnLst/>
            <a:rect r="r" b="b" t="t" l="l"/>
            <a:pathLst>
              <a:path h="2144810" w="1731447">
                <a:moveTo>
                  <a:pt x="0" y="0"/>
                </a:moveTo>
                <a:lnTo>
                  <a:pt x="1731447" y="0"/>
                </a:lnTo>
                <a:lnTo>
                  <a:pt x="1731447" y="2144810"/>
                </a:lnTo>
                <a:lnTo>
                  <a:pt x="0" y="214481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1028700" y="7362527"/>
            <a:ext cx="4584125" cy="424815"/>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0FCB43"/>
                </a:solidFill>
                <a:latin typeface="Poppins Semi-Bold"/>
              </a:rPr>
              <a:t>Add a main point</a:t>
            </a:r>
          </a:p>
        </p:txBody>
      </p:sp>
      <p:sp>
        <p:nvSpPr>
          <p:cNvPr name="TextBox 9" id="9"/>
          <p:cNvSpPr txBox="true"/>
          <p:nvPr/>
        </p:nvSpPr>
        <p:spPr>
          <a:xfrm rot="0">
            <a:off x="6851938" y="7362527"/>
            <a:ext cx="4584125" cy="424815"/>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0FCB43"/>
                </a:solidFill>
                <a:latin typeface="Poppins Semi-Bold"/>
              </a:rPr>
              <a:t>Add a main point</a:t>
            </a:r>
          </a:p>
        </p:txBody>
      </p:sp>
      <p:sp>
        <p:nvSpPr>
          <p:cNvPr name="TextBox 10" id="10"/>
          <p:cNvSpPr txBox="true"/>
          <p:nvPr/>
        </p:nvSpPr>
        <p:spPr>
          <a:xfrm rot="0">
            <a:off x="12675175" y="7362527"/>
            <a:ext cx="4584125" cy="424815"/>
          </a:xfrm>
          <a:prstGeom prst="rect">
            <a:avLst/>
          </a:prstGeom>
        </p:spPr>
        <p:txBody>
          <a:bodyPr anchor="t" rtlCol="false" tIns="0" lIns="0" bIns="0" rIns="0">
            <a:spAutoFit/>
          </a:bodyPr>
          <a:lstStyle/>
          <a:p>
            <a:pPr algn="ctr" marL="0" indent="0" lvl="1">
              <a:lnSpc>
                <a:spcPts val="3359"/>
              </a:lnSpc>
              <a:spcBef>
                <a:spcPct val="0"/>
              </a:spcBef>
            </a:pPr>
            <a:r>
              <a:rPr lang="en-US" sz="2400" strike="noStrike" u="none">
                <a:solidFill>
                  <a:srgbClr val="0FCB43"/>
                </a:solidFill>
                <a:latin typeface="Poppins Semi-Bold"/>
              </a:rPr>
              <a:t>Add a main point</a:t>
            </a:r>
          </a:p>
        </p:txBody>
      </p:sp>
      <p:sp>
        <p:nvSpPr>
          <p:cNvPr name="TextBox 11" id="11"/>
          <p:cNvSpPr txBox="true"/>
          <p:nvPr/>
        </p:nvSpPr>
        <p:spPr>
          <a:xfrm rot="0">
            <a:off x="1452886" y="7954114"/>
            <a:ext cx="3735754" cy="78232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545454"/>
                </a:solidFill>
                <a:latin typeface="Poppins"/>
              </a:rPr>
              <a:t>Briefly elaborate on</a:t>
            </a:r>
          </a:p>
          <a:p>
            <a:pPr algn="ctr" marL="0" indent="0" lvl="1">
              <a:lnSpc>
                <a:spcPts val="3080"/>
              </a:lnSpc>
              <a:spcBef>
                <a:spcPct val="0"/>
              </a:spcBef>
            </a:pPr>
            <a:r>
              <a:rPr lang="en-US" sz="2200" strike="noStrike" u="none">
                <a:solidFill>
                  <a:srgbClr val="545454"/>
                </a:solidFill>
                <a:latin typeface="Poppins"/>
              </a:rPr>
              <a:t>what you want to discuss. </a:t>
            </a:r>
          </a:p>
        </p:txBody>
      </p:sp>
      <p:sp>
        <p:nvSpPr>
          <p:cNvPr name="TextBox 12" id="12"/>
          <p:cNvSpPr txBox="true"/>
          <p:nvPr/>
        </p:nvSpPr>
        <p:spPr>
          <a:xfrm rot="0">
            <a:off x="7276123" y="7954114"/>
            <a:ext cx="3735754" cy="78232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545454"/>
                </a:solidFill>
                <a:latin typeface="Poppins"/>
              </a:rPr>
              <a:t>Briefly elaborate on</a:t>
            </a:r>
          </a:p>
          <a:p>
            <a:pPr algn="ctr" marL="0" indent="0" lvl="1">
              <a:lnSpc>
                <a:spcPts val="3080"/>
              </a:lnSpc>
              <a:spcBef>
                <a:spcPct val="0"/>
              </a:spcBef>
            </a:pPr>
            <a:r>
              <a:rPr lang="en-US" sz="2200" strike="noStrike" u="none">
                <a:solidFill>
                  <a:srgbClr val="545454"/>
                </a:solidFill>
                <a:latin typeface="Poppins"/>
              </a:rPr>
              <a:t>what you want to discuss. </a:t>
            </a:r>
          </a:p>
        </p:txBody>
      </p:sp>
      <p:sp>
        <p:nvSpPr>
          <p:cNvPr name="TextBox 13" id="13"/>
          <p:cNvSpPr txBox="true"/>
          <p:nvPr/>
        </p:nvSpPr>
        <p:spPr>
          <a:xfrm rot="0">
            <a:off x="13099361" y="7954114"/>
            <a:ext cx="3735754" cy="78232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545454"/>
                </a:solidFill>
                <a:latin typeface="Poppins"/>
              </a:rPr>
              <a:t>Briefly elaborate on</a:t>
            </a:r>
          </a:p>
          <a:p>
            <a:pPr algn="ctr" marL="0" indent="0" lvl="1">
              <a:lnSpc>
                <a:spcPts val="3080"/>
              </a:lnSpc>
              <a:spcBef>
                <a:spcPct val="0"/>
              </a:spcBef>
            </a:pPr>
            <a:r>
              <a:rPr lang="en-US" sz="2200" strike="noStrike" u="none">
                <a:solidFill>
                  <a:srgbClr val="545454"/>
                </a:solidFill>
                <a:latin typeface="Poppins"/>
              </a:rPr>
              <a:t>what you want to discuss. </a:t>
            </a:r>
          </a:p>
        </p:txBody>
      </p:sp>
      <p:sp>
        <p:nvSpPr>
          <p:cNvPr name="TextBox 14" id="14"/>
          <p:cNvSpPr txBox="true"/>
          <p:nvPr/>
        </p:nvSpPr>
        <p:spPr>
          <a:xfrm rot="0">
            <a:off x="1452886" y="1017908"/>
            <a:ext cx="15382229"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Upcoming Report</a:t>
            </a:r>
          </a:p>
        </p:txBody>
      </p:sp>
      <p:grpSp>
        <p:nvGrpSpPr>
          <p:cNvPr name="Group 15" id="15"/>
          <p:cNvGrpSpPr/>
          <p:nvPr/>
        </p:nvGrpSpPr>
        <p:grpSpPr>
          <a:xfrm rot="-5400000">
            <a:off x="15091897" y="825001"/>
            <a:ext cx="9631425" cy="6144990"/>
            <a:chOff x="0" y="0"/>
            <a:chExt cx="12841901" cy="8193320"/>
          </a:xfrm>
        </p:grpSpPr>
        <p:sp>
          <p:nvSpPr>
            <p:cNvPr name="Freeform 16" id="16"/>
            <p:cNvSpPr/>
            <p:nvPr/>
          </p:nvSpPr>
          <p:spPr>
            <a:xfrm flipH="true" flipV="false" rot="5400000">
              <a:off x="339143" y="2100434"/>
              <a:ext cx="5753742" cy="6432029"/>
            </a:xfrm>
            <a:custGeom>
              <a:avLst/>
              <a:gdLst/>
              <a:ahLst/>
              <a:cxnLst/>
              <a:rect r="r" b="b" t="t" l="l"/>
              <a:pathLst>
                <a:path h="6432029" w="5753742">
                  <a:moveTo>
                    <a:pt x="5753743" y="0"/>
                  </a:moveTo>
                  <a:lnTo>
                    <a:pt x="0" y="0"/>
                  </a:lnTo>
                  <a:lnTo>
                    <a:pt x="0" y="6432029"/>
                  </a:lnTo>
                  <a:lnTo>
                    <a:pt x="5753743" y="6432029"/>
                  </a:lnTo>
                  <a:lnTo>
                    <a:pt x="5753743"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true" flipV="false" rot="5400000">
              <a:off x="6749015" y="-339143"/>
              <a:ext cx="5753742" cy="6432029"/>
            </a:xfrm>
            <a:custGeom>
              <a:avLst/>
              <a:gdLst/>
              <a:ahLst/>
              <a:cxnLst/>
              <a:rect r="r" b="b" t="t" l="l"/>
              <a:pathLst>
                <a:path h="6432029" w="5753742">
                  <a:moveTo>
                    <a:pt x="5753742" y="0"/>
                  </a:moveTo>
                  <a:lnTo>
                    <a:pt x="0" y="0"/>
                  </a:lnTo>
                  <a:lnTo>
                    <a:pt x="0" y="6432029"/>
                  </a:lnTo>
                  <a:lnTo>
                    <a:pt x="5753742" y="6432029"/>
                  </a:lnTo>
                  <a:lnTo>
                    <a:pt x="5753742"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grpSp>
        <p:nvGrpSpPr>
          <p:cNvPr name="Group 18" id="18"/>
          <p:cNvGrpSpPr/>
          <p:nvPr/>
        </p:nvGrpSpPr>
        <p:grpSpPr>
          <a:xfrm rot="-5400000">
            <a:off x="-4910963" y="7514987"/>
            <a:ext cx="9631425" cy="6144990"/>
            <a:chOff x="0" y="0"/>
            <a:chExt cx="12841901" cy="8193320"/>
          </a:xfrm>
        </p:grpSpPr>
        <p:sp>
          <p:nvSpPr>
            <p:cNvPr name="Freeform 19" id="19"/>
            <p:cNvSpPr/>
            <p:nvPr/>
          </p:nvSpPr>
          <p:spPr>
            <a:xfrm flipH="true" flipV="false" rot="5400000">
              <a:off x="339143" y="2100434"/>
              <a:ext cx="5753742" cy="6432029"/>
            </a:xfrm>
            <a:custGeom>
              <a:avLst/>
              <a:gdLst/>
              <a:ahLst/>
              <a:cxnLst/>
              <a:rect r="r" b="b" t="t" l="l"/>
              <a:pathLst>
                <a:path h="6432029" w="5753742">
                  <a:moveTo>
                    <a:pt x="5753743" y="0"/>
                  </a:moveTo>
                  <a:lnTo>
                    <a:pt x="0" y="0"/>
                  </a:lnTo>
                  <a:lnTo>
                    <a:pt x="0" y="6432029"/>
                  </a:lnTo>
                  <a:lnTo>
                    <a:pt x="5753743" y="6432029"/>
                  </a:lnTo>
                  <a:lnTo>
                    <a:pt x="5753743"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true" flipV="false" rot="5400000">
              <a:off x="6749015" y="-339143"/>
              <a:ext cx="5753742" cy="6432029"/>
            </a:xfrm>
            <a:custGeom>
              <a:avLst/>
              <a:gdLst/>
              <a:ahLst/>
              <a:cxnLst/>
              <a:rect r="r" b="b" t="t" l="l"/>
              <a:pathLst>
                <a:path h="6432029" w="5753742">
                  <a:moveTo>
                    <a:pt x="5753742" y="0"/>
                  </a:moveTo>
                  <a:lnTo>
                    <a:pt x="0" y="0"/>
                  </a:lnTo>
                  <a:lnTo>
                    <a:pt x="0" y="6432029"/>
                  </a:lnTo>
                  <a:lnTo>
                    <a:pt x="5753742" y="6432029"/>
                  </a:lnTo>
                  <a:lnTo>
                    <a:pt x="5753742"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TextBox 2" id="2"/>
          <p:cNvSpPr txBox="true"/>
          <p:nvPr/>
        </p:nvSpPr>
        <p:spPr>
          <a:xfrm rot="0">
            <a:off x="948655" y="4176229"/>
            <a:ext cx="5218545" cy="5078095"/>
          </a:xfrm>
          <a:prstGeom prst="rect">
            <a:avLst/>
          </a:prstGeom>
        </p:spPr>
        <p:txBody>
          <a:bodyPr anchor="t" rtlCol="false" tIns="0" lIns="0" bIns="0" rIns="0">
            <a:spAutoFit/>
          </a:bodyPr>
          <a:lstStyle/>
          <a:p>
            <a:pPr algn="ctr">
              <a:lnSpc>
                <a:spcPts val="3080"/>
              </a:lnSpc>
            </a:pPr>
            <a:r>
              <a:rPr lang="en-US" sz="2200">
                <a:solidFill>
                  <a:srgbClr val="545454"/>
                </a:solidFill>
                <a:latin typeface="Poppins"/>
              </a:rPr>
              <a:t>Click on the "Google Slides" button below this presentation preview. Make sure to sign in to your Google account. </a:t>
            </a:r>
            <a:r>
              <a:rPr lang="en-US" sz="2200">
                <a:solidFill>
                  <a:srgbClr val="545454"/>
                </a:solidFill>
                <a:latin typeface="Poppins"/>
              </a:rPr>
              <a:t>Click on "Make a copy." Start editing your presentation.</a:t>
            </a:r>
          </a:p>
          <a:p>
            <a:pPr algn="ctr">
              <a:lnSpc>
                <a:spcPts val="3080"/>
              </a:lnSpc>
            </a:pPr>
          </a:p>
          <a:p>
            <a:pPr algn="ctr">
              <a:lnSpc>
                <a:spcPts val="3080"/>
              </a:lnSpc>
            </a:pPr>
            <a:r>
              <a:rPr lang="en-US" sz="2200" u="sng">
                <a:solidFill>
                  <a:srgbClr val="0FCB43"/>
                </a:solidFill>
                <a:latin typeface="Poppins Bold"/>
              </a:rPr>
              <a:t>Alternative:</a:t>
            </a:r>
            <a:r>
              <a:rPr lang="en-US" sz="2200">
                <a:solidFill>
                  <a:srgbClr val="545454"/>
                </a:solidFill>
                <a:latin typeface="Poppins"/>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3" id="3"/>
          <p:cNvSpPr txBox="true"/>
          <p:nvPr/>
        </p:nvSpPr>
        <p:spPr>
          <a:xfrm rot="0">
            <a:off x="7225976" y="4176229"/>
            <a:ext cx="4917474" cy="4297045"/>
          </a:xfrm>
          <a:prstGeom prst="rect">
            <a:avLst/>
          </a:prstGeom>
        </p:spPr>
        <p:txBody>
          <a:bodyPr anchor="t" rtlCol="false" tIns="0" lIns="0" bIns="0" rIns="0">
            <a:spAutoFit/>
          </a:bodyPr>
          <a:lstStyle/>
          <a:p>
            <a:pPr algn="ctr">
              <a:lnSpc>
                <a:spcPts val="3080"/>
              </a:lnSpc>
            </a:pPr>
            <a:r>
              <a:rPr lang="en-US" sz="2200">
                <a:solidFill>
                  <a:srgbClr val="545454"/>
                </a:solidFill>
                <a:latin typeface="Poppins"/>
              </a:rPr>
              <a:t>Click on the "PowerPoint" button below this presentation preview. </a:t>
            </a:r>
            <a:r>
              <a:rPr lang="en-US" sz="2200">
                <a:solidFill>
                  <a:srgbClr val="545454"/>
                </a:solidFill>
                <a:latin typeface="Poppins"/>
              </a:rPr>
              <a:t>Start editing your presentation.</a:t>
            </a:r>
          </a:p>
          <a:p>
            <a:pPr algn="ctr">
              <a:lnSpc>
                <a:spcPts val="3080"/>
              </a:lnSpc>
            </a:pPr>
          </a:p>
          <a:p>
            <a:pPr algn="ctr">
              <a:lnSpc>
                <a:spcPts val="3080"/>
              </a:lnSpc>
            </a:pPr>
            <a:r>
              <a:rPr lang="en-US" sz="2200" u="sng">
                <a:solidFill>
                  <a:srgbClr val="0FCB43"/>
                </a:solidFill>
                <a:latin typeface="Poppins Bold"/>
              </a:rPr>
              <a:t>Alternative:</a:t>
            </a:r>
            <a:r>
              <a:rPr lang="en-US" sz="2200">
                <a:solidFill>
                  <a:srgbClr val="545454"/>
                </a:solidFill>
                <a:latin typeface="Poppins"/>
              </a:rPr>
              <a:t> From Canva template file, Click on the "Share" button on the top right corner in Canva and click on "More" at the bottom of the menu. Enter "PowerPoint" in the search bar and click on the PowerPoint icon to download.</a:t>
            </a:r>
          </a:p>
        </p:txBody>
      </p:sp>
      <p:sp>
        <p:nvSpPr>
          <p:cNvPr name="TextBox 4" id="4"/>
          <p:cNvSpPr txBox="true"/>
          <p:nvPr/>
        </p:nvSpPr>
        <p:spPr>
          <a:xfrm rot="0">
            <a:off x="12836567" y="4176229"/>
            <a:ext cx="4422733" cy="1953895"/>
          </a:xfrm>
          <a:prstGeom prst="rect">
            <a:avLst/>
          </a:prstGeom>
        </p:spPr>
        <p:txBody>
          <a:bodyPr anchor="t" rtlCol="false" tIns="0" lIns="0" bIns="0" rIns="0">
            <a:spAutoFit/>
          </a:bodyPr>
          <a:lstStyle/>
          <a:p>
            <a:pPr algn="ctr">
              <a:lnSpc>
                <a:spcPts val="3080"/>
              </a:lnSpc>
            </a:pPr>
            <a:r>
              <a:rPr lang="en-US" sz="2200">
                <a:solidFill>
                  <a:srgbClr val="545454"/>
                </a:solidFill>
                <a:latin typeface="Poppins"/>
              </a:rPr>
              <a:t>Click on the "Canva" button under this presentation preview. </a:t>
            </a:r>
            <a:r>
              <a:rPr lang="en-US" sz="2200">
                <a:solidFill>
                  <a:srgbClr val="545454"/>
                </a:solidFill>
                <a:latin typeface="Poppins"/>
              </a:rPr>
              <a:t>Start editing your presentation. You need to sign in to your Canva account.</a:t>
            </a:r>
          </a:p>
        </p:txBody>
      </p:sp>
      <p:sp>
        <p:nvSpPr>
          <p:cNvPr name="TextBox 5" id="5"/>
          <p:cNvSpPr txBox="true"/>
          <p:nvPr/>
        </p:nvSpPr>
        <p:spPr>
          <a:xfrm rot="0">
            <a:off x="14365557" y="3244425"/>
            <a:ext cx="1364754" cy="514350"/>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FCB43"/>
                </a:solidFill>
                <a:latin typeface="Poppins Medium"/>
              </a:rPr>
              <a:t>CANVA</a:t>
            </a:r>
          </a:p>
        </p:txBody>
      </p:sp>
      <p:grpSp>
        <p:nvGrpSpPr>
          <p:cNvPr name="Group 6" id="6"/>
          <p:cNvGrpSpPr/>
          <p:nvPr/>
        </p:nvGrpSpPr>
        <p:grpSpPr>
          <a:xfrm rot="0">
            <a:off x="-1000806" y="1028700"/>
            <a:ext cx="20289611" cy="1371600"/>
            <a:chOff x="0" y="0"/>
            <a:chExt cx="5343766" cy="361244"/>
          </a:xfrm>
        </p:grpSpPr>
        <p:sp>
          <p:nvSpPr>
            <p:cNvPr name="Freeform 7" id="7"/>
            <p:cNvSpPr/>
            <p:nvPr/>
          </p:nvSpPr>
          <p:spPr>
            <a:xfrm flipH="false" flipV="false" rot="0">
              <a:off x="0" y="0"/>
              <a:ext cx="5343766" cy="361244"/>
            </a:xfrm>
            <a:custGeom>
              <a:avLst/>
              <a:gdLst/>
              <a:ahLst/>
              <a:cxnLst/>
              <a:rect r="r" b="b" t="t" l="l"/>
              <a:pathLst>
                <a:path h="361244" w="5343766">
                  <a:moveTo>
                    <a:pt x="0" y="0"/>
                  </a:moveTo>
                  <a:lnTo>
                    <a:pt x="5343766" y="0"/>
                  </a:lnTo>
                  <a:lnTo>
                    <a:pt x="5343766" y="361244"/>
                  </a:lnTo>
                  <a:lnTo>
                    <a:pt x="0" y="361244"/>
                  </a:lnTo>
                  <a:close/>
                </a:path>
              </a:pathLst>
            </a:custGeom>
            <a:solidFill>
              <a:srgbClr val="0FCB43"/>
            </a:solidFill>
          </p:spPr>
        </p:sp>
        <p:sp>
          <p:nvSpPr>
            <p:cNvPr name="TextBox 8" id="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9" id="9"/>
          <p:cNvSpPr txBox="true"/>
          <p:nvPr/>
        </p:nvSpPr>
        <p:spPr>
          <a:xfrm rot="0">
            <a:off x="1569824" y="1097281"/>
            <a:ext cx="15440770"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FFFFFF"/>
                </a:solidFill>
                <a:latin typeface="Poppins Medium"/>
              </a:rPr>
              <a:t>How to Use This Presentation</a:t>
            </a:r>
          </a:p>
        </p:txBody>
      </p:sp>
      <p:sp>
        <p:nvSpPr>
          <p:cNvPr name="TextBox 10" id="10"/>
          <p:cNvSpPr txBox="true"/>
          <p:nvPr/>
        </p:nvSpPr>
        <p:spPr>
          <a:xfrm rot="0">
            <a:off x="2130889" y="3244425"/>
            <a:ext cx="2854077" cy="514350"/>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0FCB43"/>
                </a:solidFill>
                <a:latin typeface="Poppins Medium"/>
              </a:rPr>
              <a:t>GOOGLE SLIDES</a:t>
            </a:r>
          </a:p>
        </p:txBody>
      </p:sp>
      <p:sp>
        <p:nvSpPr>
          <p:cNvPr name="TextBox 11" id="11"/>
          <p:cNvSpPr txBox="true"/>
          <p:nvPr/>
        </p:nvSpPr>
        <p:spPr>
          <a:xfrm rot="0">
            <a:off x="8453681" y="3244425"/>
            <a:ext cx="2462064" cy="514350"/>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FCB43"/>
                </a:solidFill>
                <a:latin typeface="Poppins Medium"/>
              </a:rPr>
              <a:t>POWERPOINT</a:t>
            </a:r>
          </a:p>
        </p:txBody>
      </p:sp>
      <p:sp>
        <p:nvSpPr>
          <p:cNvPr name="Freeform 12" id="12"/>
          <p:cNvSpPr/>
          <p:nvPr/>
        </p:nvSpPr>
        <p:spPr>
          <a:xfrm flipH="true" flipV="false" rot="-4172531">
            <a:off x="16457611" y="7572834"/>
            <a:ext cx="3384727" cy="3851820"/>
          </a:xfrm>
          <a:custGeom>
            <a:avLst/>
            <a:gdLst/>
            <a:ahLst/>
            <a:cxnLst/>
            <a:rect r="r" b="b" t="t" l="l"/>
            <a:pathLst>
              <a:path h="3851820" w="3384727">
                <a:moveTo>
                  <a:pt x="3384728" y="0"/>
                </a:moveTo>
                <a:lnTo>
                  <a:pt x="0" y="0"/>
                </a:lnTo>
                <a:lnTo>
                  <a:pt x="0" y="3851819"/>
                </a:lnTo>
                <a:lnTo>
                  <a:pt x="3384728" y="3851819"/>
                </a:lnTo>
                <a:lnTo>
                  <a:pt x="33847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Freeform 2" id="2"/>
          <p:cNvSpPr/>
          <p:nvPr/>
        </p:nvSpPr>
        <p:spPr>
          <a:xfrm flipH="true" flipV="true" rot="0">
            <a:off x="87179" y="7231165"/>
            <a:ext cx="3055835" cy="3055835"/>
          </a:xfrm>
          <a:custGeom>
            <a:avLst/>
            <a:gdLst/>
            <a:ahLst/>
            <a:cxnLst/>
            <a:rect r="r" b="b" t="t" l="l"/>
            <a:pathLst>
              <a:path h="3055835" w="3055835">
                <a:moveTo>
                  <a:pt x="3055835" y="3055835"/>
                </a:moveTo>
                <a:lnTo>
                  <a:pt x="0" y="3055835"/>
                </a:lnTo>
                <a:lnTo>
                  <a:pt x="0" y="0"/>
                </a:lnTo>
                <a:lnTo>
                  <a:pt x="3055835" y="0"/>
                </a:lnTo>
                <a:lnTo>
                  <a:pt x="3055835" y="305583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5284688" y="1736016"/>
            <a:ext cx="4444119" cy="2569509"/>
          </a:xfrm>
          <a:custGeom>
            <a:avLst/>
            <a:gdLst/>
            <a:ahLst/>
            <a:cxnLst/>
            <a:rect r="r" b="b" t="t" l="l"/>
            <a:pathLst>
              <a:path h="2569509" w="4444119">
                <a:moveTo>
                  <a:pt x="0" y="0"/>
                </a:moveTo>
                <a:lnTo>
                  <a:pt x="4444119" y="0"/>
                </a:lnTo>
                <a:lnTo>
                  <a:pt x="4444119" y="2569509"/>
                </a:lnTo>
                <a:lnTo>
                  <a:pt x="0" y="25695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028700" y="2172052"/>
            <a:ext cx="16230600" cy="7714898"/>
            <a:chOff x="0" y="0"/>
            <a:chExt cx="4274726" cy="2031907"/>
          </a:xfrm>
        </p:grpSpPr>
        <p:sp>
          <p:nvSpPr>
            <p:cNvPr name="Freeform 5" id="5"/>
            <p:cNvSpPr/>
            <p:nvPr/>
          </p:nvSpPr>
          <p:spPr>
            <a:xfrm flipH="false" flipV="false" rot="0">
              <a:off x="0" y="0"/>
              <a:ext cx="4274726" cy="2031907"/>
            </a:xfrm>
            <a:custGeom>
              <a:avLst/>
              <a:gdLst/>
              <a:ahLst/>
              <a:cxnLst/>
              <a:rect r="r" b="b" t="t" l="l"/>
              <a:pathLst>
                <a:path h="2031907" w="4274726">
                  <a:moveTo>
                    <a:pt x="0" y="0"/>
                  </a:moveTo>
                  <a:lnTo>
                    <a:pt x="4274726" y="0"/>
                  </a:lnTo>
                  <a:lnTo>
                    <a:pt x="4274726" y="2031907"/>
                  </a:lnTo>
                  <a:lnTo>
                    <a:pt x="0" y="2031907"/>
                  </a:lnTo>
                  <a:close/>
                </a:path>
              </a:pathLst>
            </a:custGeom>
            <a:solidFill>
              <a:srgbClr val="F4F4F5"/>
            </a:solidFill>
            <a:ln w="47625" cap="sq">
              <a:solidFill>
                <a:srgbClr val="0FCB43"/>
              </a:solidFill>
              <a:prstDash val="solid"/>
              <a:miter/>
            </a:ln>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AutoShape 7" id="7"/>
          <p:cNvSpPr/>
          <p:nvPr/>
        </p:nvSpPr>
        <p:spPr>
          <a:xfrm>
            <a:off x="2712197" y="5943946"/>
            <a:ext cx="12863605" cy="0"/>
          </a:xfrm>
          <a:prstGeom prst="line">
            <a:avLst/>
          </a:prstGeom>
          <a:ln cap="flat" w="19050">
            <a:solidFill>
              <a:srgbClr val="B8B8B8"/>
            </a:solidFill>
            <a:prstDash val="solid"/>
            <a:headEnd type="none" len="sm" w="sm"/>
            <a:tailEnd type="none" len="sm" w="sm"/>
          </a:ln>
        </p:spPr>
      </p:sp>
      <p:sp>
        <p:nvSpPr>
          <p:cNvPr name="AutoShape 8" id="8"/>
          <p:cNvSpPr/>
          <p:nvPr/>
        </p:nvSpPr>
        <p:spPr>
          <a:xfrm flipH="true" flipV="true">
            <a:off x="9144000" y="3020770"/>
            <a:ext cx="0" cy="5884452"/>
          </a:xfrm>
          <a:prstGeom prst="line">
            <a:avLst/>
          </a:prstGeom>
          <a:ln cap="flat" w="19050">
            <a:solidFill>
              <a:srgbClr val="B8B8B8"/>
            </a:solidFill>
            <a:prstDash val="solid"/>
            <a:headEnd type="none" len="sm" w="sm"/>
            <a:tailEnd type="none" len="sm" w="sm"/>
          </a:ln>
        </p:spPr>
      </p:sp>
      <p:grpSp>
        <p:nvGrpSpPr>
          <p:cNvPr name="Group 9" id="9"/>
          <p:cNvGrpSpPr/>
          <p:nvPr/>
        </p:nvGrpSpPr>
        <p:grpSpPr>
          <a:xfrm rot="0">
            <a:off x="4729825" y="3796871"/>
            <a:ext cx="191302" cy="191302"/>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B8B8"/>
            </a:solidFill>
          </p:spPr>
        </p:sp>
        <p:sp>
          <p:nvSpPr>
            <p:cNvPr name="TextBox 11" id="11"/>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grpSp>
        <p:nvGrpSpPr>
          <p:cNvPr name="Group 12" id="12"/>
          <p:cNvGrpSpPr/>
          <p:nvPr/>
        </p:nvGrpSpPr>
        <p:grpSpPr>
          <a:xfrm rot="0">
            <a:off x="13592748" y="3531627"/>
            <a:ext cx="191302" cy="191302"/>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CB43"/>
            </a:solidFill>
          </p:spPr>
        </p:sp>
        <p:sp>
          <p:nvSpPr>
            <p:cNvPr name="TextBox 14" id="14"/>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grpSp>
        <p:nvGrpSpPr>
          <p:cNvPr name="Group 15" id="15"/>
          <p:cNvGrpSpPr/>
          <p:nvPr/>
        </p:nvGrpSpPr>
        <p:grpSpPr>
          <a:xfrm rot="0">
            <a:off x="6890163" y="7372696"/>
            <a:ext cx="191302" cy="191302"/>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B8B8"/>
            </a:solidFill>
          </p:spPr>
        </p:sp>
        <p:sp>
          <p:nvSpPr>
            <p:cNvPr name="TextBox 17" id="17"/>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grpSp>
        <p:nvGrpSpPr>
          <p:cNvPr name="Group 18" id="18"/>
          <p:cNvGrpSpPr/>
          <p:nvPr/>
        </p:nvGrpSpPr>
        <p:grpSpPr>
          <a:xfrm rot="0">
            <a:off x="11524733" y="6650908"/>
            <a:ext cx="191302" cy="19130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8B8B8"/>
            </a:solidFill>
          </p:spPr>
        </p:sp>
        <p:sp>
          <p:nvSpPr>
            <p:cNvPr name="TextBox 20" id="20"/>
            <p:cNvSpPr txBox="true"/>
            <p:nvPr/>
          </p:nvSpPr>
          <p:spPr>
            <a:xfrm>
              <a:off x="76200" y="19050"/>
              <a:ext cx="660400" cy="717550"/>
            </a:xfrm>
            <a:prstGeom prst="rect">
              <a:avLst/>
            </a:prstGeom>
          </p:spPr>
          <p:txBody>
            <a:bodyPr anchor="ctr" rtlCol="false" tIns="50800" lIns="50800" bIns="50800" rIns="50800"/>
            <a:lstStyle/>
            <a:p>
              <a:pPr algn="ctr">
                <a:lnSpc>
                  <a:spcPts val="3080"/>
                </a:lnSpc>
              </a:pPr>
            </a:p>
          </p:txBody>
        </p:sp>
      </p:grpSp>
      <p:sp>
        <p:nvSpPr>
          <p:cNvPr name="TextBox 21" id="21"/>
          <p:cNvSpPr txBox="true"/>
          <p:nvPr/>
        </p:nvSpPr>
        <p:spPr>
          <a:xfrm rot="0">
            <a:off x="2066007" y="526081"/>
            <a:ext cx="14155987"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Project Landscape</a:t>
            </a:r>
          </a:p>
        </p:txBody>
      </p:sp>
      <p:sp>
        <p:nvSpPr>
          <p:cNvPr name="TextBox 22" id="22"/>
          <p:cNvSpPr txBox="true"/>
          <p:nvPr/>
        </p:nvSpPr>
        <p:spPr>
          <a:xfrm rot="0">
            <a:off x="7442488" y="9019522"/>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0FCB43"/>
                </a:solidFill>
                <a:latin typeface="Poppins Semi-Bold"/>
              </a:rPr>
              <a:t>DIFFICULT TO USE</a:t>
            </a:r>
          </a:p>
        </p:txBody>
      </p:sp>
      <p:sp>
        <p:nvSpPr>
          <p:cNvPr name="TextBox 23" id="23"/>
          <p:cNvSpPr txBox="true"/>
          <p:nvPr/>
        </p:nvSpPr>
        <p:spPr>
          <a:xfrm rot="0">
            <a:off x="7442488" y="2531275"/>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0FCB43"/>
                </a:solidFill>
                <a:latin typeface="Poppins Semi-Bold"/>
              </a:rPr>
              <a:t>EASY TO USE</a:t>
            </a:r>
          </a:p>
        </p:txBody>
      </p:sp>
      <p:sp>
        <p:nvSpPr>
          <p:cNvPr name="TextBox 24" id="24"/>
          <p:cNvSpPr txBox="true"/>
          <p:nvPr/>
        </p:nvSpPr>
        <p:spPr>
          <a:xfrm rot="-5400000">
            <a:off x="600230" y="5786784"/>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0FCB43"/>
                </a:solidFill>
                <a:latin typeface="Poppins Semi-Bold"/>
              </a:rPr>
              <a:t>INSUFFICIENT</a:t>
            </a:r>
          </a:p>
        </p:txBody>
      </p:sp>
      <p:sp>
        <p:nvSpPr>
          <p:cNvPr name="TextBox 25" id="25"/>
          <p:cNvSpPr txBox="true"/>
          <p:nvPr/>
        </p:nvSpPr>
        <p:spPr>
          <a:xfrm rot="5400000">
            <a:off x="14334744" y="5786784"/>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0FCB43"/>
                </a:solidFill>
                <a:latin typeface="Poppins Semi-Bold"/>
              </a:rPr>
              <a:t>EFFICIENT</a:t>
            </a:r>
          </a:p>
        </p:txBody>
      </p:sp>
      <p:sp>
        <p:nvSpPr>
          <p:cNvPr name="TextBox 26" id="26"/>
          <p:cNvSpPr txBox="true"/>
          <p:nvPr/>
        </p:nvSpPr>
        <p:spPr>
          <a:xfrm rot="0">
            <a:off x="3143014" y="4166234"/>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B8B8B8"/>
                </a:solidFill>
                <a:latin typeface="Poppins Medium"/>
              </a:rPr>
              <a:t>Competitor Name</a:t>
            </a:r>
          </a:p>
        </p:txBody>
      </p:sp>
      <p:sp>
        <p:nvSpPr>
          <p:cNvPr name="TextBox 27" id="27"/>
          <p:cNvSpPr txBox="true"/>
          <p:nvPr/>
        </p:nvSpPr>
        <p:spPr>
          <a:xfrm rot="0">
            <a:off x="12005937" y="3900991"/>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B8B8B8"/>
                </a:solidFill>
                <a:latin typeface="Poppins Medium"/>
              </a:rPr>
              <a:t>Your solution</a:t>
            </a:r>
          </a:p>
        </p:txBody>
      </p:sp>
      <p:sp>
        <p:nvSpPr>
          <p:cNvPr name="TextBox 28" id="28"/>
          <p:cNvSpPr txBox="true"/>
          <p:nvPr/>
        </p:nvSpPr>
        <p:spPr>
          <a:xfrm rot="0">
            <a:off x="5303352" y="7742060"/>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B8B8B8"/>
                </a:solidFill>
                <a:latin typeface="Poppins Medium"/>
              </a:rPr>
              <a:t>Competitor Name</a:t>
            </a:r>
          </a:p>
        </p:txBody>
      </p:sp>
      <p:sp>
        <p:nvSpPr>
          <p:cNvPr name="TextBox 29" id="29"/>
          <p:cNvSpPr txBox="true"/>
          <p:nvPr/>
        </p:nvSpPr>
        <p:spPr>
          <a:xfrm rot="0">
            <a:off x="9937921" y="7020271"/>
            <a:ext cx="3364925" cy="352425"/>
          </a:xfrm>
          <a:prstGeom prst="rect">
            <a:avLst/>
          </a:prstGeom>
        </p:spPr>
        <p:txBody>
          <a:bodyPr anchor="t" rtlCol="false" tIns="0" lIns="0" bIns="0" rIns="0">
            <a:spAutoFit/>
          </a:bodyPr>
          <a:lstStyle/>
          <a:p>
            <a:pPr algn="ctr" marL="0" indent="0" lvl="0">
              <a:lnSpc>
                <a:spcPts val="2640"/>
              </a:lnSpc>
              <a:spcBef>
                <a:spcPct val="0"/>
              </a:spcBef>
            </a:pPr>
            <a:r>
              <a:rPr lang="en-US" sz="2200">
                <a:solidFill>
                  <a:srgbClr val="B8B8B8"/>
                </a:solidFill>
                <a:latin typeface="Poppins Medium"/>
              </a:rPr>
              <a:t>Competitor Name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0" y="0"/>
            <a:ext cx="6418276" cy="10287000"/>
            <a:chOff x="0" y="0"/>
            <a:chExt cx="8557702" cy="13716000"/>
          </a:xfrm>
        </p:grpSpPr>
        <p:pic>
          <p:nvPicPr>
            <p:cNvPr name="Picture 3" id="3"/>
            <p:cNvPicPr>
              <a:picLocks noChangeAspect="true"/>
            </p:cNvPicPr>
            <p:nvPr/>
          </p:nvPicPr>
          <p:blipFill>
            <a:blip r:embed="rId2"/>
            <a:srcRect l="29196" t="0" r="29196" b="0"/>
            <a:stretch>
              <a:fillRect/>
            </a:stretch>
          </p:blipFill>
          <p:spPr>
            <a:xfrm flipH="false" flipV="false">
              <a:off x="0" y="0"/>
              <a:ext cx="8557702" cy="13716000"/>
            </a:xfrm>
            <a:prstGeom prst="rect">
              <a:avLst/>
            </a:prstGeom>
          </p:spPr>
        </p:pic>
      </p:grpSp>
      <p:sp>
        <p:nvSpPr>
          <p:cNvPr name="Freeform 4" id="4"/>
          <p:cNvSpPr/>
          <p:nvPr/>
        </p:nvSpPr>
        <p:spPr>
          <a:xfrm flipH="false" flipV="false" rot="0">
            <a:off x="15471168" y="7508777"/>
            <a:ext cx="4648492" cy="3499047"/>
          </a:xfrm>
          <a:custGeom>
            <a:avLst/>
            <a:gdLst/>
            <a:ahLst/>
            <a:cxnLst/>
            <a:rect r="r" b="b" t="t" l="l"/>
            <a:pathLst>
              <a:path h="3499047" w="4648492">
                <a:moveTo>
                  <a:pt x="0" y="0"/>
                </a:moveTo>
                <a:lnTo>
                  <a:pt x="4648492" y="0"/>
                </a:lnTo>
                <a:lnTo>
                  <a:pt x="4648492" y="3499046"/>
                </a:lnTo>
                <a:lnTo>
                  <a:pt x="0" y="34990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6904051" y="2632375"/>
            <a:ext cx="5088727" cy="6957633"/>
            <a:chOff x="0" y="0"/>
            <a:chExt cx="1340241" cy="1832463"/>
          </a:xfrm>
        </p:grpSpPr>
        <p:sp>
          <p:nvSpPr>
            <p:cNvPr name="Freeform 6" id="6"/>
            <p:cNvSpPr/>
            <p:nvPr/>
          </p:nvSpPr>
          <p:spPr>
            <a:xfrm flipH="false" flipV="false" rot="0">
              <a:off x="0" y="0"/>
              <a:ext cx="1340241" cy="1832463"/>
            </a:xfrm>
            <a:custGeom>
              <a:avLst/>
              <a:gdLst/>
              <a:ahLst/>
              <a:cxnLst/>
              <a:rect r="r" b="b" t="t" l="l"/>
              <a:pathLst>
                <a:path h="1832463" w="1340241">
                  <a:moveTo>
                    <a:pt x="0" y="0"/>
                  </a:moveTo>
                  <a:lnTo>
                    <a:pt x="1340241" y="0"/>
                  </a:lnTo>
                  <a:lnTo>
                    <a:pt x="1340241" y="1832463"/>
                  </a:lnTo>
                  <a:lnTo>
                    <a:pt x="0" y="1832463"/>
                  </a:lnTo>
                  <a:close/>
                </a:path>
              </a:pathLst>
            </a:custGeom>
            <a:solidFill>
              <a:srgbClr val="F4F4F5"/>
            </a:solidFill>
            <a:ln w="47625" cap="sq">
              <a:solidFill>
                <a:srgbClr val="0FCB43"/>
              </a:solidFill>
              <a:prstDash val="solid"/>
              <a:miter/>
            </a:ln>
          </p:spPr>
        </p:sp>
        <p:sp>
          <p:nvSpPr>
            <p:cNvPr name="TextBox 7" id="7"/>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12706687" y="2632375"/>
            <a:ext cx="5088727" cy="6957633"/>
            <a:chOff x="0" y="0"/>
            <a:chExt cx="1340241" cy="1832463"/>
          </a:xfrm>
        </p:grpSpPr>
        <p:sp>
          <p:nvSpPr>
            <p:cNvPr name="Freeform 9" id="9"/>
            <p:cNvSpPr/>
            <p:nvPr/>
          </p:nvSpPr>
          <p:spPr>
            <a:xfrm flipH="false" flipV="false" rot="0">
              <a:off x="0" y="0"/>
              <a:ext cx="1340241" cy="1832463"/>
            </a:xfrm>
            <a:custGeom>
              <a:avLst/>
              <a:gdLst/>
              <a:ahLst/>
              <a:cxnLst/>
              <a:rect r="r" b="b" t="t" l="l"/>
              <a:pathLst>
                <a:path h="1832463" w="1340241">
                  <a:moveTo>
                    <a:pt x="0" y="0"/>
                  </a:moveTo>
                  <a:lnTo>
                    <a:pt x="1340241" y="0"/>
                  </a:lnTo>
                  <a:lnTo>
                    <a:pt x="1340241" y="1832463"/>
                  </a:lnTo>
                  <a:lnTo>
                    <a:pt x="0" y="1832463"/>
                  </a:lnTo>
                  <a:close/>
                </a:path>
              </a:pathLst>
            </a:custGeom>
            <a:solidFill>
              <a:srgbClr val="F4F4F5"/>
            </a:solidFill>
            <a:ln w="47625" cap="sq">
              <a:solidFill>
                <a:srgbClr val="0FCB43"/>
              </a:solidFill>
              <a:prstDash val="solid"/>
              <a:miter/>
            </a:ln>
          </p:spPr>
        </p:sp>
        <p:sp>
          <p:nvSpPr>
            <p:cNvPr name="TextBox 10" id="10"/>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11" id="11"/>
          <p:cNvSpPr/>
          <p:nvPr/>
        </p:nvSpPr>
        <p:spPr>
          <a:xfrm flipH="false" flipV="false" rot="0">
            <a:off x="14557692" y="4907477"/>
            <a:ext cx="1386717" cy="1930871"/>
          </a:xfrm>
          <a:custGeom>
            <a:avLst/>
            <a:gdLst/>
            <a:ahLst/>
            <a:cxnLst/>
            <a:rect r="r" b="b" t="t" l="l"/>
            <a:pathLst>
              <a:path h="1930871" w="1386717">
                <a:moveTo>
                  <a:pt x="0" y="0"/>
                </a:moveTo>
                <a:lnTo>
                  <a:pt x="1386717" y="0"/>
                </a:lnTo>
                <a:lnTo>
                  <a:pt x="1386717" y="1930871"/>
                </a:lnTo>
                <a:lnTo>
                  <a:pt x="0" y="193087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8419903" y="4829219"/>
            <a:ext cx="2057024" cy="2087386"/>
          </a:xfrm>
          <a:custGeom>
            <a:avLst/>
            <a:gdLst/>
            <a:ahLst/>
            <a:cxnLst/>
            <a:rect r="r" b="b" t="t" l="l"/>
            <a:pathLst>
              <a:path h="2087386" w="2057024">
                <a:moveTo>
                  <a:pt x="0" y="0"/>
                </a:moveTo>
                <a:lnTo>
                  <a:pt x="2057024" y="0"/>
                </a:lnTo>
                <a:lnTo>
                  <a:pt x="2057024" y="2087386"/>
                </a:lnTo>
                <a:lnTo>
                  <a:pt x="0" y="20873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845787" y="-720823"/>
            <a:ext cx="4185758" cy="3150734"/>
          </a:xfrm>
          <a:custGeom>
            <a:avLst/>
            <a:gdLst/>
            <a:ahLst/>
            <a:cxnLst/>
            <a:rect r="r" b="b" t="t" l="l"/>
            <a:pathLst>
              <a:path h="3150734" w="4185758">
                <a:moveTo>
                  <a:pt x="0" y="0"/>
                </a:moveTo>
                <a:lnTo>
                  <a:pt x="4185757" y="0"/>
                </a:lnTo>
                <a:lnTo>
                  <a:pt x="4185757" y="3150734"/>
                </a:lnTo>
                <a:lnTo>
                  <a:pt x="0" y="315073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4" id="14"/>
          <p:cNvSpPr txBox="true"/>
          <p:nvPr/>
        </p:nvSpPr>
        <p:spPr>
          <a:xfrm rot="0">
            <a:off x="8025913" y="7939015"/>
            <a:ext cx="2845005" cy="782320"/>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TextBox 15" id="15"/>
          <p:cNvSpPr txBox="true"/>
          <p:nvPr/>
        </p:nvSpPr>
        <p:spPr>
          <a:xfrm rot="0">
            <a:off x="13828548" y="7939015"/>
            <a:ext cx="2845005" cy="782320"/>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TextBox 16" id="16"/>
          <p:cNvSpPr txBox="true"/>
          <p:nvPr/>
        </p:nvSpPr>
        <p:spPr>
          <a:xfrm rot="0">
            <a:off x="7866772" y="3341724"/>
            <a:ext cx="3163286" cy="485775"/>
          </a:xfrm>
          <a:prstGeom prst="rect">
            <a:avLst/>
          </a:prstGeom>
        </p:spPr>
        <p:txBody>
          <a:bodyPr anchor="t" rtlCol="false" tIns="0" lIns="0" bIns="0" rIns="0">
            <a:spAutoFit/>
          </a:bodyPr>
          <a:lstStyle/>
          <a:p>
            <a:pPr algn="ctr" marL="0" indent="0" lvl="0">
              <a:lnSpc>
                <a:spcPts val="3600"/>
              </a:lnSpc>
              <a:spcBef>
                <a:spcPct val="0"/>
              </a:spcBef>
            </a:pPr>
            <a:r>
              <a:rPr lang="en-US" sz="3000" strike="noStrike" u="none">
                <a:solidFill>
                  <a:srgbClr val="0FCB43"/>
                </a:solidFill>
                <a:latin typeface="Poppins Medium"/>
              </a:rPr>
              <a:t>Where We Are</a:t>
            </a:r>
          </a:p>
        </p:txBody>
      </p:sp>
      <p:sp>
        <p:nvSpPr>
          <p:cNvPr name="TextBox 17" id="17"/>
          <p:cNvSpPr txBox="true"/>
          <p:nvPr/>
        </p:nvSpPr>
        <p:spPr>
          <a:xfrm rot="0">
            <a:off x="12411879" y="3341724"/>
            <a:ext cx="5678344" cy="485775"/>
          </a:xfrm>
          <a:prstGeom prst="rect">
            <a:avLst/>
          </a:prstGeom>
        </p:spPr>
        <p:txBody>
          <a:bodyPr anchor="t" rtlCol="false" tIns="0" lIns="0" bIns="0" rIns="0">
            <a:spAutoFit/>
          </a:bodyPr>
          <a:lstStyle/>
          <a:p>
            <a:pPr algn="ctr" marL="0" indent="0" lvl="0">
              <a:lnSpc>
                <a:spcPts val="3600"/>
              </a:lnSpc>
              <a:spcBef>
                <a:spcPct val="0"/>
              </a:spcBef>
            </a:pPr>
            <a:r>
              <a:rPr lang="en-US" sz="3000" strike="noStrike" u="none">
                <a:solidFill>
                  <a:srgbClr val="0FCB43"/>
                </a:solidFill>
                <a:latin typeface="Poppins Medium"/>
              </a:rPr>
              <a:t>Where We Want to Be</a:t>
            </a:r>
          </a:p>
        </p:txBody>
      </p:sp>
      <p:sp>
        <p:nvSpPr>
          <p:cNvPr name="TextBox 18" id="18"/>
          <p:cNvSpPr txBox="true"/>
          <p:nvPr/>
        </p:nvSpPr>
        <p:spPr>
          <a:xfrm rot="0">
            <a:off x="8755057" y="686200"/>
            <a:ext cx="7189352"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Our Goals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sp>
        <p:nvSpPr>
          <p:cNvPr name="Freeform 2" id="2"/>
          <p:cNvSpPr/>
          <p:nvPr/>
        </p:nvSpPr>
        <p:spPr>
          <a:xfrm flipH="false" flipV="false" rot="0">
            <a:off x="9639902" y="9526854"/>
            <a:ext cx="6416563" cy="5529910"/>
          </a:xfrm>
          <a:custGeom>
            <a:avLst/>
            <a:gdLst/>
            <a:ahLst/>
            <a:cxnLst/>
            <a:rect r="r" b="b" t="t" l="l"/>
            <a:pathLst>
              <a:path h="5529910" w="6416563">
                <a:moveTo>
                  <a:pt x="0" y="0"/>
                </a:moveTo>
                <a:lnTo>
                  <a:pt x="6416562" y="0"/>
                </a:lnTo>
                <a:lnTo>
                  <a:pt x="6416562" y="5529910"/>
                </a:lnTo>
                <a:lnTo>
                  <a:pt x="0" y="55299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10800000">
            <a:off x="2894036" y="-6475295"/>
            <a:ext cx="19230638" cy="10084930"/>
            <a:chOff x="0" y="0"/>
            <a:chExt cx="25640850" cy="13446574"/>
          </a:xfrm>
        </p:grpSpPr>
        <p:sp>
          <p:nvSpPr>
            <p:cNvPr name="Freeform 4" id="4"/>
            <p:cNvSpPr/>
            <p:nvPr/>
          </p:nvSpPr>
          <p:spPr>
            <a:xfrm flipH="false" flipV="false" rot="-10800000">
              <a:off x="0" y="0"/>
              <a:ext cx="8555417" cy="7373214"/>
            </a:xfrm>
            <a:custGeom>
              <a:avLst/>
              <a:gdLst/>
              <a:ahLst/>
              <a:cxnLst/>
              <a:rect r="r" b="b" t="t" l="l"/>
              <a:pathLst>
                <a:path h="7373214" w="8555417">
                  <a:moveTo>
                    <a:pt x="0" y="0"/>
                  </a:moveTo>
                  <a:lnTo>
                    <a:pt x="8555417" y="0"/>
                  </a:lnTo>
                  <a:lnTo>
                    <a:pt x="8555417"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10800000">
              <a:off x="8542717" y="3042780"/>
              <a:ext cx="8555417" cy="7373214"/>
            </a:xfrm>
            <a:custGeom>
              <a:avLst/>
              <a:gdLst/>
              <a:ahLst/>
              <a:cxnLst/>
              <a:rect r="r" b="b" t="t" l="l"/>
              <a:pathLst>
                <a:path h="7373214" w="8555417">
                  <a:moveTo>
                    <a:pt x="0" y="0"/>
                  </a:moveTo>
                  <a:lnTo>
                    <a:pt x="8555416" y="0"/>
                  </a:lnTo>
                  <a:lnTo>
                    <a:pt x="8555416"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10800000">
              <a:off x="17085433" y="6073360"/>
              <a:ext cx="8555417" cy="7373214"/>
            </a:xfrm>
            <a:custGeom>
              <a:avLst/>
              <a:gdLst/>
              <a:ahLst/>
              <a:cxnLst/>
              <a:rect r="r" b="b" t="t" l="l"/>
              <a:pathLst>
                <a:path h="7373214" w="8555417">
                  <a:moveTo>
                    <a:pt x="0" y="0"/>
                  </a:moveTo>
                  <a:lnTo>
                    <a:pt x="8555417" y="0"/>
                  </a:lnTo>
                  <a:lnTo>
                    <a:pt x="8555417"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7" id="7"/>
          <p:cNvGrpSpPr/>
          <p:nvPr/>
        </p:nvGrpSpPr>
        <p:grpSpPr>
          <a:xfrm rot="-10800000">
            <a:off x="-9590736" y="2697836"/>
            <a:ext cx="19230638" cy="10084930"/>
            <a:chOff x="0" y="0"/>
            <a:chExt cx="25640850" cy="13446574"/>
          </a:xfrm>
        </p:grpSpPr>
        <p:sp>
          <p:nvSpPr>
            <p:cNvPr name="Freeform 8" id="8"/>
            <p:cNvSpPr/>
            <p:nvPr/>
          </p:nvSpPr>
          <p:spPr>
            <a:xfrm flipH="false" flipV="false" rot="-10800000">
              <a:off x="0" y="0"/>
              <a:ext cx="8555417" cy="7373214"/>
            </a:xfrm>
            <a:custGeom>
              <a:avLst/>
              <a:gdLst/>
              <a:ahLst/>
              <a:cxnLst/>
              <a:rect r="r" b="b" t="t" l="l"/>
              <a:pathLst>
                <a:path h="7373214" w="8555417">
                  <a:moveTo>
                    <a:pt x="0" y="0"/>
                  </a:moveTo>
                  <a:lnTo>
                    <a:pt x="8555417" y="0"/>
                  </a:lnTo>
                  <a:lnTo>
                    <a:pt x="8555417"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10800000">
              <a:off x="8542717" y="3042780"/>
              <a:ext cx="8555417" cy="7373214"/>
            </a:xfrm>
            <a:custGeom>
              <a:avLst/>
              <a:gdLst/>
              <a:ahLst/>
              <a:cxnLst/>
              <a:rect r="r" b="b" t="t" l="l"/>
              <a:pathLst>
                <a:path h="7373214" w="8555417">
                  <a:moveTo>
                    <a:pt x="0" y="0"/>
                  </a:moveTo>
                  <a:lnTo>
                    <a:pt x="8555416" y="0"/>
                  </a:lnTo>
                  <a:lnTo>
                    <a:pt x="8555416"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10800000">
              <a:off x="17085433" y="6073360"/>
              <a:ext cx="8555417" cy="7373214"/>
            </a:xfrm>
            <a:custGeom>
              <a:avLst/>
              <a:gdLst/>
              <a:ahLst/>
              <a:cxnLst/>
              <a:rect r="r" b="b" t="t" l="l"/>
              <a:pathLst>
                <a:path h="7373214" w="8555417">
                  <a:moveTo>
                    <a:pt x="0" y="0"/>
                  </a:moveTo>
                  <a:lnTo>
                    <a:pt x="8555417" y="0"/>
                  </a:lnTo>
                  <a:lnTo>
                    <a:pt x="8555417" y="7373214"/>
                  </a:lnTo>
                  <a:lnTo>
                    <a:pt x="0" y="73732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1" id="11"/>
          <p:cNvSpPr/>
          <p:nvPr/>
        </p:nvSpPr>
        <p:spPr>
          <a:xfrm flipH="false" flipV="false" rot="-5400000">
            <a:off x="-443326" y="-2764955"/>
            <a:ext cx="6416563" cy="5529910"/>
          </a:xfrm>
          <a:custGeom>
            <a:avLst/>
            <a:gdLst/>
            <a:ahLst/>
            <a:cxnLst/>
            <a:rect r="r" b="b" t="t" l="l"/>
            <a:pathLst>
              <a:path h="5529910" w="6416563">
                <a:moveTo>
                  <a:pt x="0" y="0"/>
                </a:moveTo>
                <a:lnTo>
                  <a:pt x="6416562" y="0"/>
                </a:lnTo>
                <a:lnTo>
                  <a:pt x="6416562" y="5529910"/>
                </a:lnTo>
                <a:lnTo>
                  <a:pt x="0" y="55299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5400000">
            <a:off x="14388548" y="4975346"/>
            <a:ext cx="6416563" cy="5529910"/>
          </a:xfrm>
          <a:custGeom>
            <a:avLst/>
            <a:gdLst/>
            <a:ahLst/>
            <a:cxnLst/>
            <a:rect r="r" b="b" t="t" l="l"/>
            <a:pathLst>
              <a:path h="5529910" w="6416563">
                <a:moveTo>
                  <a:pt x="0" y="0"/>
                </a:moveTo>
                <a:lnTo>
                  <a:pt x="6416563" y="0"/>
                </a:lnTo>
                <a:lnTo>
                  <a:pt x="6416563" y="5529910"/>
                </a:lnTo>
                <a:lnTo>
                  <a:pt x="0" y="552991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3" id="13"/>
          <p:cNvSpPr txBox="true"/>
          <p:nvPr/>
        </p:nvSpPr>
        <p:spPr>
          <a:xfrm rot="0">
            <a:off x="3370400" y="5936784"/>
            <a:ext cx="11547199" cy="509143"/>
          </a:xfrm>
          <a:prstGeom prst="rect">
            <a:avLst/>
          </a:prstGeom>
        </p:spPr>
        <p:txBody>
          <a:bodyPr anchor="t" rtlCol="false" tIns="0" lIns="0" bIns="0" rIns="0">
            <a:spAutoFit/>
          </a:bodyPr>
          <a:lstStyle/>
          <a:p>
            <a:pPr algn="ctr" marL="0" indent="0" lvl="1">
              <a:lnSpc>
                <a:spcPts val="4301"/>
              </a:lnSpc>
            </a:pPr>
            <a:r>
              <a:rPr lang="en-US" sz="2300" strike="noStrike" u="none">
                <a:solidFill>
                  <a:srgbClr val="FFFFFF"/>
                </a:solidFill>
                <a:latin typeface="Poppins Medium"/>
              </a:rPr>
              <a:t>Write a closing statement or call-to-action here.</a:t>
            </a:r>
          </a:p>
        </p:txBody>
      </p:sp>
      <p:sp>
        <p:nvSpPr>
          <p:cNvPr name="TextBox 14" id="14"/>
          <p:cNvSpPr txBox="true"/>
          <p:nvPr/>
        </p:nvSpPr>
        <p:spPr>
          <a:xfrm rot="0">
            <a:off x="2894036" y="3419135"/>
            <a:ext cx="12499929" cy="2400980"/>
          </a:xfrm>
          <a:prstGeom prst="rect">
            <a:avLst/>
          </a:prstGeom>
        </p:spPr>
        <p:txBody>
          <a:bodyPr anchor="t" rtlCol="false" tIns="0" lIns="0" bIns="0" rIns="0">
            <a:spAutoFit/>
          </a:bodyPr>
          <a:lstStyle/>
          <a:p>
            <a:pPr algn="ctr" marL="0" indent="0" lvl="0">
              <a:lnSpc>
                <a:spcPts val="17555"/>
              </a:lnSpc>
              <a:spcBef>
                <a:spcPct val="0"/>
              </a:spcBef>
            </a:pPr>
            <a:r>
              <a:rPr lang="en-US" sz="15133">
                <a:solidFill>
                  <a:srgbClr val="FFFFFF"/>
                </a:solidFill>
                <a:latin typeface="Poppins Medium"/>
              </a:rPr>
              <a:t>THANK </a:t>
            </a:r>
            <a:r>
              <a:rPr lang="en-US" sz="15133" strike="noStrike" u="none">
                <a:solidFill>
                  <a:srgbClr val="FFFFFF"/>
                </a:solidFill>
                <a:latin typeface="Poppins Medium"/>
              </a:rPr>
              <a:t>YOU</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TextBox 2" id="2"/>
          <p:cNvSpPr txBox="true"/>
          <p:nvPr/>
        </p:nvSpPr>
        <p:spPr>
          <a:xfrm rot="0">
            <a:off x="1028700" y="577156"/>
            <a:ext cx="5059131" cy="2348864"/>
          </a:xfrm>
          <a:prstGeom prst="rect">
            <a:avLst/>
          </a:prstGeom>
        </p:spPr>
        <p:txBody>
          <a:bodyPr anchor="t" rtlCol="false" tIns="0" lIns="0" bIns="0" rIns="0">
            <a:spAutoFit/>
          </a:bodyPr>
          <a:lstStyle/>
          <a:p>
            <a:pPr marL="0" indent="0" lvl="0">
              <a:lnSpc>
                <a:spcPts val="8879"/>
              </a:lnSpc>
              <a:spcBef>
                <a:spcPct val="0"/>
              </a:spcBef>
            </a:pPr>
            <a:r>
              <a:rPr lang="en-US" sz="7999" strike="noStrike" u="none">
                <a:solidFill>
                  <a:srgbClr val="0FCB43"/>
                </a:solidFill>
                <a:latin typeface="Poppins Medium"/>
              </a:rPr>
              <a:t>Resource </a:t>
            </a:r>
          </a:p>
          <a:p>
            <a:pPr marL="0" indent="0" lvl="0">
              <a:lnSpc>
                <a:spcPts val="8879"/>
              </a:lnSpc>
              <a:spcBef>
                <a:spcPct val="0"/>
              </a:spcBef>
            </a:pPr>
            <a:r>
              <a:rPr lang="en-US" sz="7999" strike="noStrike" u="none">
                <a:solidFill>
                  <a:srgbClr val="0FCB43"/>
                </a:solidFill>
                <a:latin typeface="Poppins Medium"/>
              </a:rPr>
              <a:t>Page</a:t>
            </a:r>
          </a:p>
        </p:txBody>
      </p:sp>
      <p:sp>
        <p:nvSpPr>
          <p:cNvPr name="TextBox 3" id="3"/>
          <p:cNvSpPr txBox="true"/>
          <p:nvPr/>
        </p:nvSpPr>
        <p:spPr>
          <a:xfrm rot="0">
            <a:off x="1028700" y="4648087"/>
            <a:ext cx="4085336" cy="4687570"/>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This presentation template uses the following free fonts:</a:t>
            </a:r>
          </a:p>
          <a:p>
            <a:pPr marL="0" indent="0" lvl="1">
              <a:lnSpc>
                <a:spcPts val="3080"/>
              </a:lnSpc>
              <a:spcBef>
                <a:spcPct val="0"/>
              </a:spcBef>
            </a:pPr>
          </a:p>
          <a:p>
            <a:pPr marL="0" indent="0" lvl="1">
              <a:lnSpc>
                <a:spcPts val="3080"/>
              </a:lnSpc>
              <a:spcBef>
                <a:spcPct val="0"/>
              </a:spcBef>
            </a:pPr>
            <a:r>
              <a:rPr lang="en-US" sz="2200" strike="noStrike" u="none">
                <a:solidFill>
                  <a:srgbClr val="545454"/>
                </a:solidFill>
                <a:latin typeface="Poppins"/>
              </a:rPr>
              <a:t>Titles: Poppins Medium</a:t>
            </a:r>
          </a:p>
          <a:p>
            <a:pPr marL="0" indent="0" lvl="1">
              <a:lnSpc>
                <a:spcPts val="3080"/>
              </a:lnSpc>
              <a:spcBef>
                <a:spcPct val="0"/>
              </a:spcBef>
            </a:pPr>
            <a:r>
              <a:rPr lang="en-US" sz="2200" strike="noStrike" u="none">
                <a:solidFill>
                  <a:srgbClr val="545454"/>
                </a:solidFill>
                <a:latin typeface="Poppins"/>
              </a:rPr>
              <a:t>Headers: Poppins</a:t>
            </a:r>
          </a:p>
          <a:p>
            <a:pPr marL="0" indent="0" lvl="1">
              <a:lnSpc>
                <a:spcPts val="3080"/>
              </a:lnSpc>
              <a:spcBef>
                <a:spcPct val="0"/>
              </a:spcBef>
            </a:pPr>
            <a:r>
              <a:rPr lang="en-US" sz="2200" strike="noStrike" u="none">
                <a:solidFill>
                  <a:srgbClr val="545454"/>
                </a:solidFill>
                <a:latin typeface="Poppins"/>
              </a:rPr>
              <a:t>Body Copy: Poppins</a:t>
            </a:r>
          </a:p>
          <a:p>
            <a:pPr marL="0" indent="0" lvl="1">
              <a:lnSpc>
                <a:spcPts val="3080"/>
              </a:lnSpc>
              <a:spcBef>
                <a:spcPct val="0"/>
              </a:spcBef>
            </a:pPr>
          </a:p>
          <a:p>
            <a:pPr marL="0" indent="0" lvl="1">
              <a:lnSpc>
                <a:spcPts val="3080"/>
              </a:lnSpc>
              <a:spcBef>
                <a:spcPct val="0"/>
              </a:spcBef>
            </a:pPr>
            <a:r>
              <a:rPr lang="en-US" sz="2200" strike="noStrike" u="none">
                <a:solidFill>
                  <a:srgbClr val="545454"/>
                </a:solidFill>
                <a:latin typeface="Poppins"/>
              </a:rPr>
              <a:t>You can find these fonts online too. Happy designing! </a:t>
            </a:r>
          </a:p>
          <a:p>
            <a:pPr marL="0" indent="0" lvl="1">
              <a:lnSpc>
                <a:spcPts val="3080"/>
              </a:lnSpc>
              <a:spcBef>
                <a:spcPct val="0"/>
              </a:spcBef>
            </a:pPr>
          </a:p>
          <a:p>
            <a:pPr marL="0" indent="0" lvl="1">
              <a:lnSpc>
                <a:spcPts val="3080"/>
              </a:lnSpc>
              <a:spcBef>
                <a:spcPct val="0"/>
              </a:spcBef>
            </a:pPr>
            <a:r>
              <a:rPr lang="en-US" sz="2200" strike="noStrike" u="none">
                <a:solidFill>
                  <a:srgbClr val="545454"/>
                </a:solidFill>
                <a:latin typeface="Poppins"/>
              </a:rPr>
              <a:t>Don't forget to delete this page before presenting. </a:t>
            </a:r>
          </a:p>
        </p:txBody>
      </p:sp>
      <p:sp>
        <p:nvSpPr>
          <p:cNvPr name="TextBox 4" id="4"/>
          <p:cNvSpPr txBox="true"/>
          <p:nvPr/>
        </p:nvSpPr>
        <p:spPr>
          <a:xfrm rot="0">
            <a:off x="1028700" y="3606532"/>
            <a:ext cx="4085336" cy="782320"/>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Medium"/>
              </a:rPr>
              <a:t>Use these design resources in your Canva Presentation.</a:t>
            </a:r>
          </a:p>
        </p:txBody>
      </p:sp>
      <p:sp>
        <p:nvSpPr>
          <p:cNvPr name="Freeform 5" id="5"/>
          <p:cNvSpPr/>
          <p:nvPr/>
        </p:nvSpPr>
        <p:spPr>
          <a:xfrm flipH="false" flipV="false" rot="0">
            <a:off x="15556146" y="792942"/>
            <a:ext cx="1447791" cy="1089792"/>
          </a:xfrm>
          <a:custGeom>
            <a:avLst/>
            <a:gdLst/>
            <a:ahLst/>
            <a:cxnLst/>
            <a:rect r="r" b="b" t="t" l="l"/>
            <a:pathLst>
              <a:path h="1089792" w="1447791">
                <a:moveTo>
                  <a:pt x="0" y="0"/>
                </a:moveTo>
                <a:lnTo>
                  <a:pt x="1447791" y="0"/>
                </a:lnTo>
                <a:lnTo>
                  <a:pt x="1447791" y="1089792"/>
                </a:lnTo>
                <a:lnTo>
                  <a:pt x="0" y="10897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true" rot="0">
            <a:off x="12533275" y="2200152"/>
            <a:ext cx="1059807" cy="1059807"/>
          </a:xfrm>
          <a:custGeom>
            <a:avLst/>
            <a:gdLst/>
            <a:ahLst/>
            <a:cxnLst/>
            <a:rect r="r" b="b" t="t" l="l"/>
            <a:pathLst>
              <a:path h="1059807" w="1059807">
                <a:moveTo>
                  <a:pt x="1059808" y="1059807"/>
                </a:moveTo>
                <a:lnTo>
                  <a:pt x="0" y="1059807"/>
                </a:lnTo>
                <a:lnTo>
                  <a:pt x="0" y="0"/>
                </a:lnTo>
                <a:lnTo>
                  <a:pt x="1059808" y="0"/>
                </a:lnTo>
                <a:lnTo>
                  <a:pt x="1059808" y="1059807"/>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3687249" y="5350185"/>
            <a:ext cx="1500271" cy="867429"/>
          </a:xfrm>
          <a:custGeom>
            <a:avLst/>
            <a:gdLst/>
            <a:ahLst/>
            <a:cxnLst/>
            <a:rect r="r" b="b" t="t" l="l"/>
            <a:pathLst>
              <a:path h="867429" w="1500271">
                <a:moveTo>
                  <a:pt x="0" y="0"/>
                </a:moveTo>
                <a:lnTo>
                  <a:pt x="1500271" y="0"/>
                </a:lnTo>
                <a:lnTo>
                  <a:pt x="1500271" y="867430"/>
                </a:lnTo>
                <a:lnTo>
                  <a:pt x="0" y="86743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5400000">
            <a:off x="10581028" y="912804"/>
            <a:ext cx="850068" cy="850068"/>
          </a:xfrm>
          <a:custGeom>
            <a:avLst/>
            <a:gdLst/>
            <a:ahLst/>
            <a:cxnLst/>
            <a:rect r="r" b="b" t="t" l="l"/>
            <a:pathLst>
              <a:path h="850068" w="850068">
                <a:moveTo>
                  <a:pt x="0" y="0"/>
                </a:moveTo>
                <a:lnTo>
                  <a:pt x="850068" y="0"/>
                </a:lnTo>
                <a:lnTo>
                  <a:pt x="850068" y="850068"/>
                </a:lnTo>
                <a:lnTo>
                  <a:pt x="0" y="85006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true" flipV="false" rot="0">
            <a:off x="7599947" y="721538"/>
            <a:ext cx="941081" cy="1052021"/>
          </a:xfrm>
          <a:custGeom>
            <a:avLst/>
            <a:gdLst/>
            <a:ahLst/>
            <a:cxnLst/>
            <a:rect r="r" b="b" t="t" l="l"/>
            <a:pathLst>
              <a:path h="1052021" w="941081">
                <a:moveTo>
                  <a:pt x="941081" y="0"/>
                </a:moveTo>
                <a:lnTo>
                  <a:pt x="0" y="0"/>
                </a:lnTo>
                <a:lnTo>
                  <a:pt x="0" y="1052021"/>
                </a:lnTo>
                <a:lnTo>
                  <a:pt x="941081" y="1052021"/>
                </a:lnTo>
                <a:lnTo>
                  <a:pt x="941081"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0998190" y="2159788"/>
            <a:ext cx="943533" cy="1140534"/>
          </a:xfrm>
          <a:custGeom>
            <a:avLst/>
            <a:gdLst/>
            <a:ahLst/>
            <a:cxnLst/>
            <a:rect r="r" b="b" t="t" l="l"/>
            <a:pathLst>
              <a:path h="1140534" w="943533">
                <a:moveTo>
                  <a:pt x="0" y="0"/>
                </a:moveTo>
                <a:lnTo>
                  <a:pt x="943532" y="0"/>
                </a:lnTo>
                <a:lnTo>
                  <a:pt x="943532" y="1140534"/>
                </a:lnTo>
                <a:lnTo>
                  <a:pt x="0" y="114053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true" flipV="true" rot="5400000">
            <a:off x="11727037" y="6742049"/>
            <a:ext cx="1188936" cy="1238475"/>
          </a:xfrm>
          <a:custGeom>
            <a:avLst/>
            <a:gdLst/>
            <a:ahLst/>
            <a:cxnLst/>
            <a:rect r="r" b="b" t="t" l="l"/>
            <a:pathLst>
              <a:path h="1238475" w="1188936">
                <a:moveTo>
                  <a:pt x="1188936" y="1238475"/>
                </a:moveTo>
                <a:lnTo>
                  <a:pt x="0" y="1238475"/>
                </a:lnTo>
                <a:lnTo>
                  <a:pt x="0" y="0"/>
                </a:lnTo>
                <a:lnTo>
                  <a:pt x="1188936" y="0"/>
                </a:lnTo>
                <a:lnTo>
                  <a:pt x="1188936" y="1238475"/>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2" id="12"/>
          <p:cNvSpPr/>
          <p:nvPr/>
        </p:nvSpPr>
        <p:spPr>
          <a:xfrm flipH="false" flipV="false" rot="0">
            <a:off x="15732760" y="2246331"/>
            <a:ext cx="967448" cy="967448"/>
          </a:xfrm>
          <a:custGeom>
            <a:avLst/>
            <a:gdLst/>
            <a:ahLst/>
            <a:cxnLst/>
            <a:rect r="r" b="b" t="t" l="l"/>
            <a:pathLst>
              <a:path h="967448" w="967448">
                <a:moveTo>
                  <a:pt x="0" y="0"/>
                </a:moveTo>
                <a:lnTo>
                  <a:pt x="967448" y="0"/>
                </a:lnTo>
                <a:lnTo>
                  <a:pt x="967448" y="967448"/>
                </a:lnTo>
                <a:lnTo>
                  <a:pt x="0" y="96744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true" flipV="false" rot="0">
            <a:off x="13656708" y="3600740"/>
            <a:ext cx="1129397" cy="1286063"/>
          </a:xfrm>
          <a:custGeom>
            <a:avLst/>
            <a:gdLst/>
            <a:ahLst/>
            <a:cxnLst/>
            <a:rect r="r" b="b" t="t" l="l"/>
            <a:pathLst>
              <a:path h="1286063" w="1129397">
                <a:moveTo>
                  <a:pt x="1129398" y="0"/>
                </a:moveTo>
                <a:lnTo>
                  <a:pt x="0" y="0"/>
                </a:lnTo>
                <a:lnTo>
                  <a:pt x="0" y="1286063"/>
                </a:lnTo>
                <a:lnTo>
                  <a:pt x="1129398" y="1286063"/>
                </a:lnTo>
                <a:lnTo>
                  <a:pt x="1129398"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true" rot="5400000">
            <a:off x="9321311" y="2163709"/>
            <a:ext cx="1037958" cy="1132692"/>
          </a:xfrm>
          <a:custGeom>
            <a:avLst/>
            <a:gdLst/>
            <a:ahLst/>
            <a:cxnLst/>
            <a:rect r="r" b="b" t="t" l="l"/>
            <a:pathLst>
              <a:path h="1132692" w="1037958">
                <a:moveTo>
                  <a:pt x="0" y="1132692"/>
                </a:moveTo>
                <a:lnTo>
                  <a:pt x="1037958" y="1132692"/>
                </a:lnTo>
                <a:lnTo>
                  <a:pt x="1037958" y="0"/>
                </a:lnTo>
                <a:lnTo>
                  <a:pt x="0" y="0"/>
                </a:lnTo>
                <a:lnTo>
                  <a:pt x="0" y="1132692"/>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5" id="15"/>
          <p:cNvSpPr/>
          <p:nvPr/>
        </p:nvSpPr>
        <p:spPr>
          <a:xfrm flipH="false" flipV="true" rot="5400000">
            <a:off x="9053078" y="871668"/>
            <a:ext cx="854363" cy="932341"/>
          </a:xfrm>
          <a:custGeom>
            <a:avLst/>
            <a:gdLst/>
            <a:ahLst/>
            <a:cxnLst/>
            <a:rect r="r" b="b" t="t" l="l"/>
            <a:pathLst>
              <a:path h="932341" w="854363">
                <a:moveTo>
                  <a:pt x="0" y="932341"/>
                </a:moveTo>
                <a:lnTo>
                  <a:pt x="854364" y="932341"/>
                </a:lnTo>
                <a:lnTo>
                  <a:pt x="854364" y="0"/>
                </a:lnTo>
                <a:lnTo>
                  <a:pt x="0" y="0"/>
                </a:lnTo>
                <a:lnTo>
                  <a:pt x="0" y="932341"/>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true" flipV="true" rot="0">
            <a:off x="9765909" y="6846936"/>
            <a:ext cx="1028700" cy="1028700"/>
          </a:xfrm>
          <a:custGeom>
            <a:avLst/>
            <a:gdLst/>
            <a:ahLst/>
            <a:cxnLst/>
            <a:rect r="r" b="b" t="t" l="l"/>
            <a:pathLst>
              <a:path h="1028700" w="1028700">
                <a:moveTo>
                  <a:pt x="1028700" y="1028700"/>
                </a:moveTo>
                <a:lnTo>
                  <a:pt x="0" y="1028700"/>
                </a:lnTo>
                <a:lnTo>
                  <a:pt x="0" y="0"/>
                </a:lnTo>
                <a:lnTo>
                  <a:pt x="1028700" y="0"/>
                </a:lnTo>
                <a:lnTo>
                  <a:pt x="1028700" y="102870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true" flipV="true" rot="-10800000">
            <a:off x="15732760" y="6905334"/>
            <a:ext cx="1047071" cy="911904"/>
          </a:xfrm>
          <a:custGeom>
            <a:avLst/>
            <a:gdLst/>
            <a:ahLst/>
            <a:cxnLst/>
            <a:rect r="r" b="b" t="t" l="l"/>
            <a:pathLst>
              <a:path h="911904" w="1047071">
                <a:moveTo>
                  <a:pt x="1047071" y="911904"/>
                </a:moveTo>
                <a:lnTo>
                  <a:pt x="0" y="911904"/>
                </a:lnTo>
                <a:lnTo>
                  <a:pt x="0" y="0"/>
                </a:lnTo>
                <a:lnTo>
                  <a:pt x="1047071" y="0"/>
                </a:lnTo>
                <a:lnTo>
                  <a:pt x="1047071" y="911904"/>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false" flipV="false" rot="0">
            <a:off x="11682701" y="5376008"/>
            <a:ext cx="1293031" cy="815785"/>
          </a:xfrm>
          <a:custGeom>
            <a:avLst/>
            <a:gdLst/>
            <a:ahLst/>
            <a:cxnLst/>
            <a:rect r="r" b="b" t="t" l="l"/>
            <a:pathLst>
              <a:path h="815785" w="1293031">
                <a:moveTo>
                  <a:pt x="0" y="0"/>
                </a:moveTo>
                <a:lnTo>
                  <a:pt x="1293031" y="0"/>
                </a:lnTo>
                <a:lnTo>
                  <a:pt x="1293031" y="815785"/>
                </a:lnTo>
                <a:lnTo>
                  <a:pt x="0" y="815785"/>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9" id="19"/>
          <p:cNvSpPr/>
          <p:nvPr/>
        </p:nvSpPr>
        <p:spPr>
          <a:xfrm flipH="false" flipV="false" rot="0">
            <a:off x="15899037" y="5302170"/>
            <a:ext cx="762009" cy="963459"/>
          </a:xfrm>
          <a:custGeom>
            <a:avLst/>
            <a:gdLst/>
            <a:ahLst/>
            <a:cxnLst/>
            <a:rect r="r" b="b" t="t" l="l"/>
            <a:pathLst>
              <a:path h="963459" w="762009">
                <a:moveTo>
                  <a:pt x="0" y="0"/>
                </a:moveTo>
                <a:lnTo>
                  <a:pt x="762009" y="0"/>
                </a:lnTo>
                <a:lnTo>
                  <a:pt x="762009" y="963460"/>
                </a:lnTo>
                <a:lnTo>
                  <a:pt x="0" y="963460"/>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0" id="20"/>
          <p:cNvSpPr/>
          <p:nvPr/>
        </p:nvSpPr>
        <p:spPr>
          <a:xfrm flipH="true" flipV="true" rot="-5400000">
            <a:off x="7609418" y="3786593"/>
            <a:ext cx="948862" cy="914358"/>
          </a:xfrm>
          <a:custGeom>
            <a:avLst/>
            <a:gdLst/>
            <a:ahLst/>
            <a:cxnLst/>
            <a:rect r="r" b="b" t="t" l="l"/>
            <a:pathLst>
              <a:path h="914358" w="948862">
                <a:moveTo>
                  <a:pt x="948862" y="914358"/>
                </a:moveTo>
                <a:lnTo>
                  <a:pt x="0" y="914358"/>
                </a:lnTo>
                <a:lnTo>
                  <a:pt x="0" y="0"/>
                </a:lnTo>
                <a:lnTo>
                  <a:pt x="948862" y="0"/>
                </a:lnTo>
                <a:lnTo>
                  <a:pt x="948862" y="914358"/>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1" id="21"/>
          <p:cNvSpPr/>
          <p:nvPr/>
        </p:nvSpPr>
        <p:spPr>
          <a:xfrm flipH="false" flipV="false" rot="0">
            <a:off x="14184636" y="2251769"/>
            <a:ext cx="956572" cy="956572"/>
          </a:xfrm>
          <a:custGeom>
            <a:avLst/>
            <a:gdLst/>
            <a:ahLst/>
            <a:cxnLst/>
            <a:rect r="r" b="b" t="t" l="l"/>
            <a:pathLst>
              <a:path h="956572" w="956572">
                <a:moveTo>
                  <a:pt x="0" y="0"/>
                </a:moveTo>
                <a:lnTo>
                  <a:pt x="956571" y="0"/>
                </a:lnTo>
                <a:lnTo>
                  <a:pt x="956571" y="956572"/>
                </a:lnTo>
                <a:lnTo>
                  <a:pt x="0" y="956572"/>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2" id="22"/>
          <p:cNvSpPr/>
          <p:nvPr/>
        </p:nvSpPr>
        <p:spPr>
          <a:xfrm flipH="true" flipV="true" rot="0">
            <a:off x="13667739" y="905844"/>
            <a:ext cx="1253810" cy="863989"/>
          </a:xfrm>
          <a:custGeom>
            <a:avLst/>
            <a:gdLst/>
            <a:ahLst/>
            <a:cxnLst/>
            <a:rect r="r" b="b" t="t" l="l"/>
            <a:pathLst>
              <a:path h="863989" w="1253810">
                <a:moveTo>
                  <a:pt x="1253810" y="863989"/>
                </a:moveTo>
                <a:lnTo>
                  <a:pt x="0" y="863989"/>
                </a:lnTo>
                <a:lnTo>
                  <a:pt x="0" y="0"/>
                </a:lnTo>
                <a:lnTo>
                  <a:pt x="1253810" y="0"/>
                </a:lnTo>
                <a:lnTo>
                  <a:pt x="1253810" y="863989"/>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3" id="23"/>
          <p:cNvSpPr/>
          <p:nvPr/>
        </p:nvSpPr>
        <p:spPr>
          <a:xfrm flipH="true" flipV="false" rot="0">
            <a:off x="9419257" y="3625341"/>
            <a:ext cx="1366011" cy="1236861"/>
          </a:xfrm>
          <a:custGeom>
            <a:avLst/>
            <a:gdLst/>
            <a:ahLst/>
            <a:cxnLst/>
            <a:rect r="r" b="b" t="t" l="l"/>
            <a:pathLst>
              <a:path h="1236861" w="1366011">
                <a:moveTo>
                  <a:pt x="1366010" y="0"/>
                </a:moveTo>
                <a:lnTo>
                  <a:pt x="0" y="0"/>
                </a:lnTo>
                <a:lnTo>
                  <a:pt x="0" y="1236861"/>
                </a:lnTo>
                <a:lnTo>
                  <a:pt x="1366010" y="1236861"/>
                </a:lnTo>
                <a:lnTo>
                  <a:pt x="136601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4" id="24"/>
          <p:cNvSpPr/>
          <p:nvPr/>
        </p:nvSpPr>
        <p:spPr>
          <a:xfrm flipH="false" flipV="false" rot="0">
            <a:off x="7599947" y="2189817"/>
            <a:ext cx="1082444" cy="1080476"/>
          </a:xfrm>
          <a:custGeom>
            <a:avLst/>
            <a:gdLst/>
            <a:ahLst/>
            <a:cxnLst/>
            <a:rect r="r" b="b" t="t" l="l"/>
            <a:pathLst>
              <a:path h="1080476" w="1082444">
                <a:moveTo>
                  <a:pt x="0" y="0"/>
                </a:moveTo>
                <a:lnTo>
                  <a:pt x="1082444" y="0"/>
                </a:lnTo>
                <a:lnTo>
                  <a:pt x="1082444" y="1080476"/>
                </a:lnTo>
                <a:lnTo>
                  <a:pt x="0" y="1080476"/>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5" id="25"/>
          <p:cNvSpPr/>
          <p:nvPr/>
        </p:nvSpPr>
        <p:spPr>
          <a:xfrm flipH="true" flipV="false" rot="-5400000">
            <a:off x="15731291" y="3691622"/>
            <a:ext cx="970386" cy="1104299"/>
          </a:xfrm>
          <a:custGeom>
            <a:avLst/>
            <a:gdLst/>
            <a:ahLst/>
            <a:cxnLst/>
            <a:rect r="r" b="b" t="t" l="l"/>
            <a:pathLst>
              <a:path h="1104299" w="970386">
                <a:moveTo>
                  <a:pt x="970386" y="0"/>
                </a:moveTo>
                <a:lnTo>
                  <a:pt x="0" y="0"/>
                </a:lnTo>
                <a:lnTo>
                  <a:pt x="0" y="1104299"/>
                </a:lnTo>
                <a:lnTo>
                  <a:pt x="970386" y="1104299"/>
                </a:lnTo>
                <a:lnTo>
                  <a:pt x="970386"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6" id="26"/>
          <p:cNvSpPr/>
          <p:nvPr/>
        </p:nvSpPr>
        <p:spPr>
          <a:xfrm flipH="false" flipV="true" rot="-5400000">
            <a:off x="7757905" y="6811114"/>
            <a:ext cx="1100345" cy="1100345"/>
          </a:xfrm>
          <a:custGeom>
            <a:avLst/>
            <a:gdLst/>
            <a:ahLst/>
            <a:cxnLst/>
            <a:rect r="r" b="b" t="t" l="l"/>
            <a:pathLst>
              <a:path h="1100345" w="1100345">
                <a:moveTo>
                  <a:pt x="0" y="1100345"/>
                </a:moveTo>
                <a:lnTo>
                  <a:pt x="1100345" y="1100345"/>
                </a:lnTo>
                <a:lnTo>
                  <a:pt x="1100345" y="0"/>
                </a:lnTo>
                <a:lnTo>
                  <a:pt x="0" y="0"/>
                </a:lnTo>
                <a:lnTo>
                  <a:pt x="0" y="1100345"/>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7" id="27"/>
          <p:cNvSpPr/>
          <p:nvPr/>
        </p:nvSpPr>
        <p:spPr>
          <a:xfrm flipH="false" flipV="false" rot="5400000">
            <a:off x="8060737" y="4886794"/>
            <a:ext cx="668752" cy="1794213"/>
          </a:xfrm>
          <a:custGeom>
            <a:avLst/>
            <a:gdLst/>
            <a:ahLst/>
            <a:cxnLst/>
            <a:rect r="r" b="b" t="t" l="l"/>
            <a:pathLst>
              <a:path h="1794213" w="668752">
                <a:moveTo>
                  <a:pt x="0" y="0"/>
                </a:moveTo>
                <a:lnTo>
                  <a:pt x="668752" y="0"/>
                </a:lnTo>
                <a:lnTo>
                  <a:pt x="668752" y="1794213"/>
                </a:lnTo>
                <a:lnTo>
                  <a:pt x="0" y="1794213"/>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8" id="28"/>
          <p:cNvSpPr/>
          <p:nvPr/>
        </p:nvSpPr>
        <p:spPr>
          <a:xfrm flipH="false" flipV="false" rot="0">
            <a:off x="13848402" y="6872936"/>
            <a:ext cx="976700" cy="976700"/>
          </a:xfrm>
          <a:custGeom>
            <a:avLst/>
            <a:gdLst/>
            <a:ahLst/>
            <a:cxnLst/>
            <a:rect r="r" b="b" t="t" l="l"/>
            <a:pathLst>
              <a:path h="976700" w="976700">
                <a:moveTo>
                  <a:pt x="0" y="0"/>
                </a:moveTo>
                <a:lnTo>
                  <a:pt x="976699" y="0"/>
                </a:lnTo>
                <a:lnTo>
                  <a:pt x="976699" y="976700"/>
                </a:lnTo>
                <a:lnTo>
                  <a:pt x="0" y="97670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9" id="29"/>
          <p:cNvSpPr/>
          <p:nvPr/>
        </p:nvSpPr>
        <p:spPr>
          <a:xfrm flipH="false" flipV="false" rot="0">
            <a:off x="7426851" y="8592008"/>
            <a:ext cx="968263" cy="924251"/>
          </a:xfrm>
          <a:custGeom>
            <a:avLst/>
            <a:gdLst/>
            <a:ahLst/>
            <a:cxnLst/>
            <a:rect r="r" b="b" t="t" l="l"/>
            <a:pathLst>
              <a:path h="924251" w="968263">
                <a:moveTo>
                  <a:pt x="0" y="0"/>
                </a:moveTo>
                <a:lnTo>
                  <a:pt x="968262" y="0"/>
                </a:lnTo>
                <a:lnTo>
                  <a:pt x="968262" y="924251"/>
                </a:lnTo>
                <a:lnTo>
                  <a:pt x="0" y="924251"/>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30" id="30"/>
          <p:cNvSpPr/>
          <p:nvPr/>
        </p:nvSpPr>
        <p:spPr>
          <a:xfrm flipH="false" flipV="false" rot="0">
            <a:off x="13649527" y="8598663"/>
            <a:ext cx="897691" cy="910941"/>
          </a:xfrm>
          <a:custGeom>
            <a:avLst/>
            <a:gdLst/>
            <a:ahLst/>
            <a:cxnLst/>
            <a:rect r="r" b="b" t="t" l="l"/>
            <a:pathLst>
              <a:path h="910941" w="897691">
                <a:moveTo>
                  <a:pt x="0" y="0"/>
                </a:moveTo>
                <a:lnTo>
                  <a:pt x="897691" y="0"/>
                </a:lnTo>
                <a:lnTo>
                  <a:pt x="897691" y="910941"/>
                </a:lnTo>
                <a:lnTo>
                  <a:pt x="0" y="910941"/>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31" id="31"/>
          <p:cNvSpPr/>
          <p:nvPr/>
        </p:nvSpPr>
        <p:spPr>
          <a:xfrm flipH="false" flipV="false" rot="0">
            <a:off x="11528979" y="8498679"/>
            <a:ext cx="896806" cy="1110909"/>
          </a:xfrm>
          <a:custGeom>
            <a:avLst/>
            <a:gdLst/>
            <a:ahLst/>
            <a:cxnLst/>
            <a:rect r="r" b="b" t="t" l="l"/>
            <a:pathLst>
              <a:path h="1110909" w="896806">
                <a:moveTo>
                  <a:pt x="0" y="0"/>
                </a:moveTo>
                <a:lnTo>
                  <a:pt x="896806" y="0"/>
                </a:lnTo>
                <a:lnTo>
                  <a:pt x="896806" y="1110909"/>
                </a:lnTo>
                <a:lnTo>
                  <a:pt x="0" y="1110909"/>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2" id="32"/>
          <p:cNvSpPr/>
          <p:nvPr/>
        </p:nvSpPr>
        <p:spPr>
          <a:xfrm flipH="false" flipV="false" rot="0">
            <a:off x="9618855" y="8576272"/>
            <a:ext cx="686382" cy="955722"/>
          </a:xfrm>
          <a:custGeom>
            <a:avLst/>
            <a:gdLst/>
            <a:ahLst/>
            <a:cxnLst/>
            <a:rect r="r" b="b" t="t" l="l"/>
            <a:pathLst>
              <a:path h="955722" w="686382">
                <a:moveTo>
                  <a:pt x="0" y="0"/>
                </a:moveTo>
                <a:lnTo>
                  <a:pt x="686382" y="0"/>
                </a:lnTo>
                <a:lnTo>
                  <a:pt x="686382" y="955722"/>
                </a:lnTo>
                <a:lnTo>
                  <a:pt x="0" y="955722"/>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3" id="33"/>
          <p:cNvSpPr/>
          <p:nvPr/>
        </p:nvSpPr>
        <p:spPr>
          <a:xfrm flipH="false" flipV="false" rot="0">
            <a:off x="15770960" y="8537537"/>
            <a:ext cx="1018164" cy="1033192"/>
          </a:xfrm>
          <a:custGeom>
            <a:avLst/>
            <a:gdLst/>
            <a:ahLst/>
            <a:cxnLst/>
            <a:rect r="r" b="b" t="t" l="l"/>
            <a:pathLst>
              <a:path h="1033192" w="1018164">
                <a:moveTo>
                  <a:pt x="0" y="0"/>
                </a:moveTo>
                <a:lnTo>
                  <a:pt x="1018164" y="0"/>
                </a:lnTo>
                <a:lnTo>
                  <a:pt x="1018164" y="1033193"/>
                </a:lnTo>
                <a:lnTo>
                  <a:pt x="0" y="1033193"/>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4" id="34"/>
          <p:cNvSpPr/>
          <p:nvPr/>
        </p:nvSpPr>
        <p:spPr>
          <a:xfrm flipH="false" flipV="false" rot="0">
            <a:off x="10003737" y="5367018"/>
            <a:ext cx="967448" cy="833764"/>
          </a:xfrm>
          <a:custGeom>
            <a:avLst/>
            <a:gdLst/>
            <a:ahLst/>
            <a:cxnLst/>
            <a:rect r="r" b="b" t="t" l="l"/>
            <a:pathLst>
              <a:path h="833764" w="967448">
                <a:moveTo>
                  <a:pt x="0" y="0"/>
                </a:moveTo>
                <a:lnTo>
                  <a:pt x="967447" y="0"/>
                </a:lnTo>
                <a:lnTo>
                  <a:pt x="967447" y="833764"/>
                </a:lnTo>
                <a:lnTo>
                  <a:pt x="0" y="833764"/>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5" id="35"/>
          <p:cNvSpPr/>
          <p:nvPr/>
        </p:nvSpPr>
        <p:spPr>
          <a:xfrm flipH="false" flipV="false" rot="0">
            <a:off x="12065694" y="920956"/>
            <a:ext cx="967448" cy="833764"/>
          </a:xfrm>
          <a:custGeom>
            <a:avLst/>
            <a:gdLst/>
            <a:ahLst/>
            <a:cxnLst/>
            <a:rect r="r" b="b" t="t" l="l"/>
            <a:pathLst>
              <a:path h="833764" w="967448">
                <a:moveTo>
                  <a:pt x="0" y="0"/>
                </a:moveTo>
                <a:lnTo>
                  <a:pt x="967447" y="0"/>
                </a:lnTo>
                <a:lnTo>
                  <a:pt x="967447" y="833764"/>
                </a:lnTo>
                <a:lnTo>
                  <a:pt x="0" y="833764"/>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6" id="36"/>
          <p:cNvSpPr/>
          <p:nvPr/>
        </p:nvSpPr>
        <p:spPr>
          <a:xfrm flipH="false" flipV="true" rot="0">
            <a:off x="11663496" y="3686280"/>
            <a:ext cx="1114983" cy="1114983"/>
          </a:xfrm>
          <a:custGeom>
            <a:avLst/>
            <a:gdLst/>
            <a:ahLst/>
            <a:cxnLst/>
            <a:rect r="r" b="b" t="t" l="l"/>
            <a:pathLst>
              <a:path h="1114983" w="1114983">
                <a:moveTo>
                  <a:pt x="0" y="1114983"/>
                </a:moveTo>
                <a:lnTo>
                  <a:pt x="1114984" y="1114983"/>
                </a:lnTo>
                <a:lnTo>
                  <a:pt x="1114984" y="0"/>
                </a:lnTo>
                <a:lnTo>
                  <a:pt x="0" y="0"/>
                </a:lnTo>
                <a:lnTo>
                  <a:pt x="0" y="1114983"/>
                </a:lnTo>
                <a:close/>
              </a:path>
            </a:pathLst>
          </a:custGeom>
          <a:blipFill>
            <a:blip r:embed="rId58">
              <a:extLst>
                <a:ext uri="{96DAC541-7B7A-43D3-8B79-37D633B846F1}">
                  <asvg:svgBlip xmlns:asvg="http://schemas.microsoft.com/office/drawing/2016/SVG/main" r:embed="rId59"/>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0" y="0"/>
            <a:ext cx="4320211" cy="10287000"/>
            <a:chOff x="0" y="0"/>
            <a:chExt cx="5760282" cy="13716000"/>
          </a:xfrm>
        </p:grpSpPr>
        <p:pic>
          <p:nvPicPr>
            <p:cNvPr name="Picture 3" id="3"/>
            <p:cNvPicPr>
              <a:picLocks noChangeAspect="true"/>
            </p:cNvPicPr>
            <p:nvPr/>
          </p:nvPicPr>
          <p:blipFill>
            <a:blip r:embed="rId2"/>
            <a:srcRect l="36088" t="0" r="36088" b="0"/>
            <a:stretch>
              <a:fillRect/>
            </a:stretch>
          </p:blipFill>
          <p:spPr>
            <a:xfrm flipH="false" flipV="false">
              <a:off x="0" y="0"/>
              <a:ext cx="5760282" cy="13716000"/>
            </a:xfrm>
            <a:prstGeom prst="rect">
              <a:avLst/>
            </a:prstGeom>
          </p:spPr>
        </p:pic>
      </p:grpSp>
      <p:grpSp>
        <p:nvGrpSpPr>
          <p:cNvPr name="Group 4" id="4"/>
          <p:cNvGrpSpPr/>
          <p:nvPr/>
        </p:nvGrpSpPr>
        <p:grpSpPr>
          <a:xfrm rot="0">
            <a:off x="13967789" y="0"/>
            <a:ext cx="4320211" cy="10287000"/>
            <a:chOff x="0" y="0"/>
            <a:chExt cx="5760282" cy="13716000"/>
          </a:xfrm>
        </p:grpSpPr>
        <p:pic>
          <p:nvPicPr>
            <p:cNvPr name="Picture 5" id="5"/>
            <p:cNvPicPr>
              <a:picLocks noChangeAspect="true"/>
            </p:cNvPicPr>
            <p:nvPr/>
          </p:nvPicPr>
          <p:blipFill>
            <a:blip r:embed="rId3"/>
            <a:srcRect l="36001" t="0" r="36001" b="0"/>
            <a:stretch>
              <a:fillRect/>
            </a:stretch>
          </p:blipFill>
          <p:spPr>
            <a:xfrm flipH="false" flipV="false">
              <a:off x="0" y="0"/>
              <a:ext cx="5760282" cy="13716000"/>
            </a:xfrm>
            <a:prstGeom prst="rect">
              <a:avLst/>
            </a:prstGeom>
          </p:spPr>
        </p:pic>
      </p:grpSp>
      <p:sp>
        <p:nvSpPr>
          <p:cNvPr name="Freeform 6" id="6"/>
          <p:cNvSpPr/>
          <p:nvPr/>
        </p:nvSpPr>
        <p:spPr>
          <a:xfrm flipH="false" flipV="false" rot="0">
            <a:off x="7268902" y="2983506"/>
            <a:ext cx="3750196" cy="937549"/>
          </a:xfrm>
          <a:custGeom>
            <a:avLst/>
            <a:gdLst/>
            <a:ahLst/>
            <a:cxnLst/>
            <a:rect r="r" b="b" t="t" l="l"/>
            <a:pathLst>
              <a:path h="937549" w="3750196">
                <a:moveTo>
                  <a:pt x="0" y="0"/>
                </a:moveTo>
                <a:lnTo>
                  <a:pt x="3750196" y="0"/>
                </a:lnTo>
                <a:lnTo>
                  <a:pt x="3750196" y="937549"/>
                </a:lnTo>
                <a:lnTo>
                  <a:pt x="0" y="9375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true" rot="5400000">
            <a:off x="16035359" y="-2252641"/>
            <a:ext cx="4505281" cy="4505281"/>
          </a:xfrm>
          <a:custGeom>
            <a:avLst/>
            <a:gdLst/>
            <a:ahLst/>
            <a:cxnLst/>
            <a:rect r="r" b="b" t="t" l="l"/>
            <a:pathLst>
              <a:path h="4505281" w="4505281">
                <a:moveTo>
                  <a:pt x="0" y="4505282"/>
                </a:moveTo>
                <a:lnTo>
                  <a:pt x="4505282" y="4505282"/>
                </a:lnTo>
                <a:lnTo>
                  <a:pt x="4505282" y="0"/>
                </a:lnTo>
                <a:lnTo>
                  <a:pt x="0" y="0"/>
                </a:lnTo>
                <a:lnTo>
                  <a:pt x="0" y="4505282"/>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true" rot="0">
            <a:off x="-1223941" y="7005659"/>
            <a:ext cx="4505281" cy="4505281"/>
          </a:xfrm>
          <a:custGeom>
            <a:avLst/>
            <a:gdLst/>
            <a:ahLst/>
            <a:cxnLst/>
            <a:rect r="r" b="b" t="t" l="l"/>
            <a:pathLst>
              <a:path h="4505281" w="4505281">
                <a:moveTo>
                  <a:pt x="0" y="4505282"/>
                </a:moveTo>
                <a:lnTo>
                  <a:pt x="4505282" y="4505282"/>
                </a:lnTo>
                <a:lnTo>
                  <a:pt x="4505282" y="0"/>
                </a:lnTo>
                <a:lnTo>
                  <a:pt x="0" y="0"/>
                </a:lnTo>
                <a:lnTo>
                  <a:pt x="0" y="4505282"/>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4320211" y="8215535"/>
            <a:ext cx="9647577" cy="2071465"/>
            <a:chOff x="0" y="0"/>
            <a:chExt cx="2540926" cy="545571"/>
          </a:xfrm>
        </p:grpSpPr>
        <p:sp>
          <p:nvSpPr>
            <p:cNvPr name="Freeform 10" id="10"/>
            <p:cNvSpPr/>
            <p:nvPr/>
          </p:nvSpPr>
          <p:spPr>
            <a:xfrm flipH="false" flipV="false" rot="0">
              <a:off x="0" y="0"/>
              <a:ext cx="2540926" cy="545571"/>
            </a:xfrm>
            <a:custGeom>
              <a:avLst/>
              <a:gdLst/>
              <a:ahLst/>
              <a:cxnLst/>
              <a:rect r="r" b="b" t="t" l="l"/>
              <a:pathLst>
                <a:path h="545571" w="2540926">
                  <a:moveTo>
                    <a:pt x="0" y="0"/>
                  </a:moveTo>
                  <a:lnTo>
                    <a:pt x="2540926" y="0"/>
                  </a:lnTo>
                  <a:lnTo>
                    <a:pt x="2540926" y="545571"/>
                  </a:lnTo>
                  <a:lnTo>
                    <a:pt x="0" y="545571"/>
                  </a:lnTo>
                  <a:close/>
                </a:path>
              </a:pathLst>
            </a:custGeom>
            <a:solidFill>
              <a:srgbClr val="0FCB43"/>
            </a:solidFill>
          </p:spPr>
        </p:sp>
        <p:sp>
          <p:nvSpPr>
            <p:cNvPr name="TextBox 11" id="11"/>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12" id="12"/>
          <p:cNvSpPr txBox="true"/>
          <p:nvPr/>
        </p:nvSpPr>
        <p:spPr>
          <a:xfrm rot="0">
            <a:off x="6737822" y="811531"/>
            <a:ext cx="4812356"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Credits</a:t>
            </a:r>
          </a:p>
        </p:txBody>
      </p:sp>
      <p:sp>
        <p:nvSpPr>
          <p:cNvPr name="TextBox 13" id="13"/>
          <p:cNvSpPr txBox="true"/>
          <p:nvPr/>
        </p:nvSpPr>
        <p:spPr>
          <a:xfrm rot="0">
            <a:off x="5229329" y="4235380"/>
            <a:ext cx="7639118" cy="1158715"/>
          </a:xfrm>
          <a:prstGeom prst="rect">
            <a:avLst/>
          </a:prstGeom>
        </p:spPr>
        <p:txBody>
          <a:bodyPr anchor="t" rtlCol="false" tIns="0" lIns="0" bIns="0" rIns="0">
            <a:spAutoFit/>
          </a:bodyPr>
          <a:lstStyle/>
          <a:p>
            <a:pPr algn="ctr" marL="0" indent="0" lvl="1">
              <a:lnSpc>
                <a:spcPts val="4675"/>
              </a:lnSpc>
            </a:pPr>
            <a:r>
              <a:rPr lang="en-US" sz="2799" strike="noStrike" u="none">
                <a:solidFill>
                  <a:srgbClr val="545454"/>
                </a:solidFill>
                <a:latin typeface="Poppins Medium"/>
              </a:rPr>
              <a:t>This presentation template is free for everyone to use thanks to the following:</a:t>
            </a:r>
          </a:p>
        </p:txBody>
      </p:sp>
      <p:sp>
        <p:nvSpPr>
          <p:cNvPr name="TextBox 14" id="14"/>
          <p:cNvSpPr txBox="true"/>
          <p:nvPr/>
        </p:nvSpPr>
        <p:spPr>
          <a:xfrm rot="0">
            <a:off x="5656441" y="5578938"/>
            <a:ext cx="6975118" cy="1322704"/>
          </a:xfrm>
          <a:prstGeom prst="rect">
            <a:avLst/>
          </a:prstGeom>
        </p:spPr>
        <p:txBody>
          <a:bodyPr anchor="t" rtlCol="false" tIns="0" lIns="0" bIns="0" rIns="0">
            <a:spAutoFit/>
          </a:bodyPr>
          <a:lstStyle/>
          <a:p>
            <a:pPr algn="ctr" marL="0" indent="0" lvl="1">
              <a:lnSpc>
                <a:spcPts val="5500"/>
              </a:lnSpc>
            </a:pPr>
            <a:r>
              <a:rPr lang="en-US" sz="2200" strike="noStrike" u="none">
                <a:solidFill>
                  <a:srgbClr val="545454"/>
                </a:solidFill>
                <a:latin typeface="Poppins"/>
              </a:rPr>
              <a:t>SlidesCarnival for the presentation template</a:t>
            </a:r>
          </a:p>
          <a:p>
            <a:pPr algn="ctr" marL="0" indent="0" lvl="1">
              <a:lnSpc>
                <a:spcPts val="5500"/>
              </a:lnSpc>
            </a:pPr>
            <a:r>
              <a:rPr lang="en-US" sz="2200" strike="noStrike" u="none">
                <a:solidFill>
                  <a:srgbClr val="545454"/>
                </a:solidFill>
                <a:latin typeface="Poppins"/>
              </a:rPr>
              <a:t>Pexels for the photos</a:t>
            </a:r>
          </a:p>
        </p:txBody>
      </p:sp>
      <p:sp>
        <p:nvSpPr>
          <p:cNvPr name="TextBox 15" id="15"/>
          <p:cNvSpPr txBox="true"/>
          <p:nvPr/>
        </p:nvSpPr>
        <p:spPr>
          <a:xfrm rot="0">
            <a:off x="4322941" y="8695680"/>
            <a:ext cx="9642118" cy="1101650"/>
          </a:xfrm>
          <a:prstGeom prst="rect">
            <a:avLst/>
          </a:prstGeom>
        </p:spPr>
        <p:txBody>
          <a:bodyPr anchor="t" rtlCol="false" tIns="0" lIns="0" bIns="0" rIns="0">
            <a:spAutoFit/>
          </a:bodyPr>
          <a:lstStyle/>
          <a:p>
            <a:pPr algn="ctr" marL="0" indent="0" lvl="0">
              <a:lnSpc>
                <a:spcPts val="8009"/>
              </a:lnSpc>
              <a:spcBef>
                <a:spcPct val="0"/>
              </a:spcBef>
            </a:pPr>
            <a:r>
              <a:rPr lang="en-US" sz="7215" strike="noStrike" u="none">
                <a:solidFill>
                  <a:srgbClr val="FFFFFF">
                    <a:alpha val="34902"/>
                  </a:srgbClr>
                </a:solidFill>
                <a:latin typeface="Poppins Semi-Bold"/>
              </a:rPr>
              <a:t>HAPPY DESIGNING</a:t>
            </a:r>
          </a:p>
        </p:txBody>
      </p:sp>
      <p:sp>
        <p:nvSpPr>
          <p:cNvPr name="Freeform 16" id="16"/>
          <p:cNvSpPr/>
          <p:nvPr/>
        </p:nvSpPr>
        <p:spPr>
          <a:xfrm flipH="false" flipV="true" rot="5400000">
            <a:off x="10156644" y="-7745475"/>
            <a:ext cx="2040155" cy="2040155"/>
          </a:xfrm>
          <a:custGeom>
            <a:avLst/>
            <a:gdLst/>
            <a:ahLst/>
            <a:cxnLst/>
            <a:rect r="r" b="b" t="t" l="l"/>
            <a:pathLst>
              <a:path h="2040155" w="2040155">
                <a:moveTo>
                  <a:pt x="0" y="2040155"/>
                </a:moveTo>
                <a:lnTo>
                  <a:pt x="2040154" y="2040155"/>
                </a:lnTo>
                <a:lnTo>
                  <a:pt x="2040154" y="0"/>
                </a:lnTo>
                <a:lnTo>
                  <a:pt x="0" y="0"/>
                </a:lnTo>
                <a:lnTo>
                  <a:pt x="0" y="2040155"/>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true" rot="0">
            <a:off x="2341006" y="-3552980"/>
            <a:ext cx="2040155" cy="2040155"/>
          </a:xfrm>
          <a:custGeom>
            <a:avLst/>
            <a:gdLst/>
            <a:ahLst/>
            <a:cxnLst/>
            <a:rect r="r" b="b" t="t" l="l"/>
            <a:pathLst>
              <a:path h="2040155" w="2040155">
                <a:moveTo>
                  <a:pt x="0" y="2040155"/>
                </a:moveTo>
                <a:lnTo>
                  <a:pt x="2040155" y="2040155"/>
                </a:lnTo>
                <a:lnTo>
                  <a:pt x="2040155" y="0"/>
                </a:lnTo>
                <a:lnTo>
                  <a:pt x="0" y="0"/>
                </a:lnTo>
                <a:lnTo>
                  <a:pt x="0" y="2040155"/>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sp>
        <p:nvSpPr>
          <p:cNvPr name="Freeform 2" id="2"/>
          <p:cNvSpPr/>
          <p:nvPr/>
        </p:nvSpPr>
        <p:spPr>
          <a:xfrm flipH="false" flipV="false" rot="2535581">
            <a:off x="-172037" y="199766"/>
            <a:ext cx="1958218" cy="5253755"/>
          </a:xfrm>
          <a:custGeom>
            <a:avLst/>
            <a:gdLst/>
            <a:ahLst/>
            <a:cxnLst/>
            <a:rect r="r" b="b" t="t" l="l"/>
            <a:pathLst>
              <a:path h="5253755" w="1958218">
                <a:moveTo>
                  <a:pt x="0" y="0"/>
                </a:moveTo>
                <a:lnTo>
                  <a:pt x="1958218" y="0"/>
                </a:lnTo>
                <a:lnTo>
                  <a:pt x="1958218" y="5253755"/>
                </a:lnTo>
                <a:lnTo>
                  <a:pt x="0" y="52537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535581">
            <a:off x="13329109" y="8373395"/>
            <a:ext cx="1958218" cy="5253755"/>
          </a:xfrm>
          <a:custGeom>
            <a:avLst/>
            <a:gdLst/>
            <a:ahLst/>
            <a:cxnLst/>
            <a:rect r="r" b="b" t="t" l="l"/>
            <a:pathLst>
              <a:path h="5253755" w="1958218">
                <a:moveTo>
                  <a:pt x="0" y="0"/>
                </a:moveTo>
                <a:lnTo>
                  <a:pt x="1958218" y="0"/>
                </a:lnTo>
                <a:lnTo>
                  <a:pt x="1958218" y="5253755"/>
                </a:lnTo>
                <a:lnTo>
                  <a:pt x="0" y="52537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2535581">
            <a:off x="3304756" y="-3627237"/>
            <a:ext cx="1958218" cy="5253755"/>
          </a:xfrm>
          <a:custGeom>
            <a:avLst/>
            <a:gdLst/>
            <a:ahLst/>
            <a:cxnLst/>
            <a:rect r="r" b="b" t="t" l="l"/>
            <a:pathLst>
              <a:path h="5253755" w="1958218">
                <a:moveTo>
                  <a:pt x="0" y="0"/>
                </a:moveTo>
                <a:lnTo>
                  <a:pt x="1958218" y="0"/>
                </a:lnTo>
                <a:lnTo>
                  <a:pt x="1958218" y="5253755"/>
                </a:lnTo>
                <a:lnTo>
                  <a:pt x="0" y="52537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2535581">
            <a:off x="16805901" y="4546392"/>
            <a:ext cx="1958218" cy="5253755"/>
          </a:xfrm>
          <a:custGeom>
            <a:avLst/>
            <a:gdLst/>
            <a:ahLst/>
            <a:cxnLst/>
            <a:rect r="r" b="b" t="t" l="l"/>
            <a:pathLst>
              <a:path h="5253755" w="1958218">
                <a:moveTo>
                  <a:pt x="0" y="0"/>
                </a:moveTo>
                <a:lnTo>
                  <a:pt x="1958218" y="0"/>
                </a:lnTo>
                <a:lnTo>
                  <a:pt x="1958218" y="5253755"/>
                </a:lnTo>
                <a:lnTo>
                  <a:pt x="0" y="525375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596444" y="2712566"/>
            <a:ext cx="3888524" cy="5718051"/>
            <a:chOff x="0" y="0"/>
            <a:chExt cx="1024138" cy="1505989"/>
          </a:xfrm>
        </p:grpSpPr>
        <p:sp>
          <p:nvSpPr>
            <p:cNvPr name="Freeform 7" id="7"/>
            <p:cNvSpPr/>
            <p:nvPr/>
          </p:nvSpPr>
          <p:spPr>
            <a:xfrm flipH="false" flipV="false" rot="0">
              <a:off x="0" y="0"/>
              <a:ext cx="1024138" cy="1505989"/>
            </a:xfrm>
            <a:custGeom>
              <a:avLst/>
              <a:gdLst/>
              <a:ahLst/>
              <a:cxnLst/>
              <a:rect r="r" b="b" t="t" l="l"/>
              <a:pathLst>
                <a:path h="1505989" w="1024138">
                  <a:moveTo>
                    <a:pt x="65702" y="0"/>
                  </a:moveTo>
                  <a:lnTo>
                    <a:pt x="958436" y="0"/>
                  </a:lnTo>
                  <a:cubicBezTo>
                    <a:pt x="975861" y="0"/>
                    <a:pt x="992573" y="6922"/>
                    <a:pt x="1004894" y="19244"/>
                  </a:cubicBezTo>
                  <a:cubicBezTo>
                    <a:pt x="1017216" y="31565"/>
                    <a:pt x="1024138" y="48277"/>
                    <a:pt x="1024138" y="65702"/>
                  </a:cubicBezTo>
                  <a:lnTo>
                    <a:pt x="1024138" y="1440287"/>
                  </a:lnTo>
                  <a:cubicBezTo>
                    <a:pt x="1024138" y="1476573"/>
                    <a:pt x="994722" y="1505989"/>
                    <a:pt x="958436" y="1505989"/>
                  </a:cubicBezTo>
                  <a:lnTo>
                    <a:pt x="65702" y="1505989"/>
                  </a:lnTo>
                  <a:cubicBezTo>
                    <a:pt x="29416" y="1505989"/>
                    <a:pt x="0" y="1476573"/>
                    <a:pt x="0" y="1440287"/>
                  </a:cubicBezTo>
                  <a:lnTo>
                    <a:pt x="0" y="65702"/>
                  </a:lnTo>
                  <a:cubicBezTo>
                    <a:pt x="0" y="48277"/>
                    <a:pt x="6922" y="31565"/>
                    <a:pt x="19244" y="19244"/>
                  </a:cubicBezTo>
                  <a:cubicBezTo>
                    <a:pt x="31565" y="6922"/>
                    <a:pt x="48277" y="0"/>
                    <a:pt x="65702" y="0"/>
                  </a:cubicBezTo>
                  <a:close/>
                </a:path>
              </a:pathLst>
            </a:custGeom>
            <a:solidFill>
              <a:srgbClr val="0FCB43"/>
            </a:solidFill>
            <a:ln w="57150" cap="rnd">
              <a:solidFill>
                <a:srgbClr val="FFFFFF"/>
              </a:solidFill>
              <a:prstDash val="solid"/>
              <a:round/>
            </a:ln>
          </p:spPr>
        </p:sp>
        <p:sp>
          <p:nvSpPr>
            <p:cNvPr name="TextBox 8" id="8"/>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9" id="9"/>
          <p:cNvGrpSpPr/>
          <p:nvPr/>
        </p:nvGrpSpPr>
        <p:grpSpPr>
          <a:xfrm rot="0">
            <a:off x="5001281" y="2712566"/>
            <a:ext cx="3888524" cy="5718051"/>
            <a:chOff x="0" y="0"/>
            <a:chExt cx="1024138" cy="1505989"/>
          </a:xfrm>
        </p:grpSpPr>
        <p:sp>
          <p:nvSpPr>
            <p:cNvPr name="Freeform 10" id="10"/>
            <p:cNvSpPr/>
            <p:nvPr/>
          </p:nvSpPr>
          <p:spPr>
            <a:xfrm flipH="false" flipV="false" rot="0">
              <a:off x="0" y="0"/>
              <a:ext cx="1024138" cy="1505989"/>
            </a:xfrm>
            <a:custGeom>
              <a:avLst/>
              <a:gdLst/>
              <a:ahLst/>
              <a:cxnLst/>
              <a:rect r="r" b="b" t="t" l="l"/>
              <a:pathLst>
                <a:path h="1505989" w="1024138">
                  <a:moveTo>
                    <a:pt x="65702" y="0"/>
                  </a:moveTo>
                  <a:lnTo>
                    <a:pt x="958436" y="0"/>
                  </a:lnTo>
                  <a:cubicBezTo>
                    <a:pt x="975861" y="0"/>
                    <a:pt x="992573" y="6922"/>
                    <a:pt x="1004894" y="19244"/>
                  </a:cubicBezTo>
                  <a:cubicBezTo>
                    <a:pt x="1017216" y="31565"/>
                    <a:pt x="1024138" y="48277"/>
                    <a:pt x="1024138" y="65702"/>
                  </a:cubicBezTo>
                  <a:lnTo>
                    <a:pt x="1024138" y="1440287"/>
                  </a:lnTo>
                  <a:cubicBezTo>
                    <a:pt x="1024138" y="1476573"/>
                    <a:pt x="994722" y="1505989"/>
                    <a:pt x="958436" y="1505989"/>
                  </a:cubicBezTo>
                  <a:lnTo>
                    <a:pt x="65702" y="1505989"/>
                  </a:lnTo>
                  <a:cubicBezTo>
                    <a:pt x="29416" y="1505989"/>
                    <a:pt x="0" y="1476573"/>
                    <a:pt x="0" y="1440287"/>
                  </a:cubicBezTo>
                  <a:lnTo>
                    <a:pt x="0" y="65702"/>
                  </a:lnTo>
                  <a:cubicBezTo>
                    <a:pt x="0" y="48277"/>
                    <a:pt x="6922" y="31565"/>
                    <a:pt x="19244" y="19244"/>
                  </a:cubicBezTo>
                  <a:cubicBezTo>
                    <a:pt x="31565" y="6922"/>
                    <a:pt x="48277" y="0"/>
                    <a:pt x="65702" y="0"/>
                  </a:cubicBezTo>
                  <a:close/>
                </a:path>
              </a:pathLst>
            </a:custGeom>
            <a:solidFill>
              <a:srgbClr val="0FCB43"/>
            </a:solidFill>
            <a:ln w="57150" cap="rnd">
              <a:solidFill>
                <a:srgbClr val="FFFFFF"/>
              </a:solidFill>
              <a:prstDash val="solid"/>
              <a:round/>
            </a:ln>
          </p:spPr>
        </p:sp>
        <p:sp>
          <p:nvSpPr>
            <p:cNvPr name="TextBox 11" id="11"/>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2" id="12"/>
          <p:cNvGrpSpPr/>
          <p:nvPr/>
        </p:nvGrpSpPr>
        <p:grpSpPr>
          <a:xfrm rot="0">
            <a:off x="9402156" y="2712566"/>
            <a:ext cx="3888524" cy="5718051"/>
            <a:chOff x="0" y="0"/>
            <a:chExt cx="1024138" cy="1505989"/>
          </a:xfrm>
        </p:grpSpPr>
        <p:sp>
          <p:nvSpPr>
            <p:cNvPr name="Freeform 13" id="13"/>
            <p:cNvSpPr/>
            <p:nvPr/>
          </p:nvSpPr>
          <p:spPr>
            <a:xfrm flipH="false" flipV="false" rot="0">
              <a:off x="0" y="0"/>
              <a:ext cx="1024138" cy="1505989"/>
            </a:xfrm>
            <a:custGeom>
              <a:avLst/>
              <a:gdLst/>
              <a:ahLst/>
              <a:cxnLst/>
              <a:rect r="r" b="b" t="t" l="l"/>
              <a:pathLst>
                <a:path h="1505989" w="1024138">
                  <a:moveTo>
                    <a:pt x="65702" y="0"/>
                  </a:moveTo>
                  <a:lnTo>
                    <a:pt x="958436" y="0"/>
                  </a:lnTo>
                  <a:cubicBezTo>
                    <a:pt x="975861" y="0"/>
                    <a:pt x="992573" y="6922"/>
                    <a:pt x="1004894" y="19244"/>
                  </a:cubicBezTo>
                  <a:cubicBezTo>
                    <a:pt x="1017216" y="31565"/>
                    <a:pt x="1024138" y="48277"/>
                    <a:pt x="1024138" y="65702"/>
                  </a:cubicBezTo>
                  <a:lnTo>
                    <a:pt x="1024138" y="1440287"/>
                  </a:lnTo>
                  <a:cubicBezTo>
                    <a:pt x="1024138" y="1476573"/>
                    <a:pt x="994722" y="1505989"/>
                    <a:pt x="958436" y="1505989"/>
                  </a:cubicBezTo>
                  <a:lnTo>
                    <a:pt x="65702" y="1505989"/>
                  </a:lnTo>
                  <a:cubicBezTo>
                    <a:pt x="29416" y="1505989"/>
                    <a:pt x="0" y="1476573"/>
                    <a:pt x="0" y="1440287"/>
                  </a:cubicBezTo>
                  <a:lnTo>
                    <a:pt x="0" y="65702"/>
                  </a:lnTo>
                  <a:cubicBezTo>
                    <a:pt x="0" y="48277"/>
                    <a:pt x="6922" y="31565"/>
                    <a:pt x="19244" y="19244"/>
                  </a:cubicBezTo>
                  <a:cubicBezTo>
                    <a:pt x="31565" y="6922"/>
                    <a:pt x="48277" y="0"/>
                    <a:pt x="65702" y="0"/>
                  </a:cubicBezTo>
                  <a:close/>
                </a:path>
              </a:pathLst>
            </a:custGeom>
            <a:solidFill>
              <a:srgbClr val="0FCB43"/>
            </a:solidFill>
            <a:ln w="57150" cap="rnd">
              <a:solidFill>
                <a:srgbClr val="FFFFFF"/>
              </a:solidFill>
              <a:prstDash val="solid"/>
              <a:round/>
            </a:ln>
          </p:spPr>
        </p:sp>
        <p:sp>
          <p:nvSpPr>
            <p:cNvPr name="TextBox 14" id="14"/>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5" id="15"/>
          <p:cNvGrpSpPr/>
          <p:nvPr/>
        </p:nvGrpSpPr>
        <p:grpSpPr>
          <a:xfrm rot="0">
            <a:off x="13803032" y="2712566"/>
            <a:ext cx="3888524" cy="5718051"/>
            <a:chOff x="0" y="0"/>
            <a:chExt cx="1024138" cy="1505989"/>
          </a:xfrm>
        </p:grpSpPr>
        <p:sp>
          <p:nvSpPr>
            <p:cNvPr name="Freeform 16" id="16"/>
            <p:cNvSpPr/>
            <p:nvPr/>
          </p:nvSpPr>
          <p:spPr>
            <a:xfrm flipH="false" flipV="false" rot="0">
              <a:off x="0" y="0"/>
              <a:ext cx="1024138" cy="1505989"/>
            </a:xfrm>
            <a:custGeom>
              <a:avLst/>
              <a:gdLst/>
              <a:ahLst/>
              <a:cxnLst/>
              <a:rect r="r" b="b" t="t" l="l"/>
              <a:pathLst>
                <a:path h="1505989" w="1024138">
                  <a:moveTo>
                    <a:pt x="65702" y="0"/>
                  </a:moveTo>
                  <a:lnTo>
                    <a:pt x="958436" y="0"/>
                  </a:lnTo>
                  <a:cubicBezTo>
                    <a:pt x="975861" y="0"/>
                    <a:pt x="992573" y="6922"/>
                    <a:pt x="1004894" y="19244"/>
                  </a:cubicBezTo>
                  <a:cubicBezTo>
                    <a:pt x="1017216" y="31565"/>
                    <a:pt x="1024138" y="48277"/>
                    <a:pt x="1024138" y="65702"/>
                  </a:cubicBezTo>
                  <a:lnTo>
                    <a:pt x="1024138" y="1440287"/>
                  </a:lnTo>
                  <a:cubicBezTo>
                    <a:pt x="1024138" y="1476573"/>
                    <a:pt x="994722" y="1505989"/>
                    <a:pt x="958436" y="1505989"/>
                  </a:cubicBezTo>
                  <a:lnTo>
                    <a:pt x="65702" y="1505989"/>
                  </a:lnTo>
                  <a:cubicBezTo>
                    <a:pt x="29416" y="1505989"/>
                    <a:pt x="0" y="1476573"/>
                    <a:pt x="0" y="1440287"/>
                  </a:cubicBezTo>
                  <a:lnTo>
                    <a:pt x="0" y="65702"/>
                  </a:lnTo>
                  <a:cubicBezTo>
                    <a:pt x="0" y="48277"/>
                    <a:pt x="6922" y="31565"/>
                    <a:pt x="19244" y="19244"/>
                  </a:cubicBezTo>
                  <a:cubicBezTo>
                    <a:pt x="31565" y="6922"/>
                    <a:pt x="48277" y="0"/>
                    <a:pt x="65702" y="0"/>
                  </a:cubicBezTo>
                  <a:close/>
                </a:path>
              </a:pathLst>
            </a:custGeom>
            <a:solidFill>
              <a:srgbClr val="0FCB43"/>
            </a:solidFill>
            <a:ln w="57150" cap="rnd">
              <a:solidFill>
                <a:srgbClr val="FFFFFF"/>
              </a:solidFill>
              <a:prstDash val="solid"/>
              <a:round/>
            </a:ln>
          </p:spPr>
        </p:sp>
        <p:sp>
          <p:nvSpPr>
            <p:cNvPr name="TextBox 17" id="17"/>
            <p:cNvSpPr txBox="true"/>
            <p:nvPr/>
          </p:nvSpPr>
          <p:spPr>
            <a:xfrm>
              <a:off x="0" y="-57150"/>
              <a:ext cx="812800" cy="86995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TextBox 18" id="18"/>
          <p:cNvSpPr txBox="true"/>
          <p:nvPr/>
        </p:nvSpPr>
        <p:spPr>
          <a:xfrm rot="0">
            <a:off x="3332482" y="798071"/>
            <a:ext cx="11623036"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FFFFFF"/>
                </a:solidFill>
                <a:latin typeface="Poppins Medium"/>
              </a:rPr>
              <a:t>Meeting Agenda</a:t>
            </a:r>
          </a:p>
        </p:txBody>
      </p:sp>
      <p:sp>
        <p:nvSpPr>
          <p:cNvPr name="TextBox 19" id="19"/>
          <p:cNvSpPr txBox="true"/>
          <p:nvPr/>
        </p:nvSpPr>
        <p:spPr>
          <a:xfrm rot="0">
            <a:off x="-130497" y="7291537"/>
            <a:ext cx="5342406" cy="375285"/>
          </a:xfrm>
          <a:prstGeom prst="rect">
            <a:avLst/>
          </a:prstGeom>
        </p:spPr>
        <p:txBody>
          <a:bodyPr anchor="t" rtlCol="false" tIns="0" lIns="0" bIns="0" rIns="0">
            <a:spAutoFit/>
          </a:bodyPr>
          <a:lstStyle/>
          <a:p>
            <a:pPr algn="ctr" marL="0" indent="0" lvl="1">
              <a:lnSpc>
                <a:spcPts val="2940"/>
              </a:lnSpc>
              <a:spcBef>
                <a:spcPct val="0"/>
              </a:spcBef>
            </a:pPr>
            <a:r>
              <a:rPr lang="en-US" sz="2100" strike="noStrike">
                <a:solidFill>
                  <a:srgbClr val="FFFFFF"/>
                </a:solidFill>
                <a:latin typeface="Poppins"/>
              </a:rPr>
              <a:t>Write an agenda here.</a:t>
            </a:r>
          </a:p>
        </p:txBody>
      </p:sp>
      <p:sp>
        <p:nvSpPr>
          <p:cNvPr name="TextBox 20" id="20"/>
          <p:cNvSpPr txBox="true"/>
          <p:nvPr/>
        </p:nvSpPr>
        <p:spPr>
          <a:xfrm rot="0">
            <a:off x="4274340" y="7291537"/>
            <a:ext cx="5342406" cy="375285"/>
          </a:xfrm>
          <a:prstGeom prst="rect">
            <a:avLst/>
          </a:prstGeom>
        </p:spPr>
        <p:txBody>
          <a:bodyPr anchor="t" rtlCol="false" tIns="0" lIns="0" bIns="0" rIns="0">
            <a:spAutoFit/>
          </a:bodyPr>
          <a:lstStyle/>
          <a:p>
            <a:pPr algn="ctr" marL="0" indent="0" lvl="1">
              <a:lnSpc>
                <a:spcPts val="2940"/>
              </a:lnSpc>
              <a:spcBef>
                <a:spcPct val="0"/>
              </a:spcBef>
            </a:pPr>
            <a:r>
              <a:rPr lang="en-US" sz="2100" strike="noStrike">
                <a:solidFill>
                  <a:srgbClr val="FFFFFF"/>
                </a:solidFill>
                <a:latin typeface="Poppins"/>
              </a:rPr>
              <a:t>Write an agenda here.</a:t>
            </a:r>
          </a:p>
        </p:txBody>
      </p:sp>
      <p:sp>
        <p:nvSpPr>
          <p:cNvPr name="TextBox 21" id="21"/>
          <p:cNvSpPr txBox="true"/>
          <p:nvPr/>
        </p:nvSpPr>
        <p:spPr>
          <a:xfrm rot="0">
            <a:off x="8675215" y="7291537"/>
            <a:ext cx="5342406" cy="375285"/>
          </a:xfrm>
          <a:prstGeom prst="rect">
            <a:avLst/>
          </a:prstGeom>
        </p:spPr>
        <p:txBody>
          <a:bodyPr anchor="t" rtlCol="false" tIns="0" lIns="0" bIns="0" rIns="0">
            <a:spAutoFit/>
          </a:bodyPr>
          <a:lstStyle/>
          <a:p>
            <a:pPr algn="ctr" marL="0" indent="0" lvl="1">
              <a:lnSpc>
                <a:spcPts val="2940"/>
              </a:lnSpc>
              <a:spcBef>
                <a:spcPct val="0"/>
              </a:spcBef>
            </a:pPr>
            <a:r>
              <a:rPr lang="en-US" sz="2100" strike="noStrike">
                <a:solidFill>
                  <a:srgbClr val="FFFFFF"/>
                </a:solidFill>
                <a:latin typeface="Poppins"/>
              </a:rPr>
              <a:t>Write an agenda here.</a:t>
            </a:r>
          </a:p>
        </p:txBody>
      </p:sp>
      <p:sp>
        <p:nvSpPr>
          <p:cNvPr name="TextBox 22" id="22"/>
          <p:cNvSpPr txBox="true"/>
          <p:nvPr/>
        </p:nvSpPr>
        <p:spPr>
          <a:xfrm rot="0">
            <a:off x="13076091" y="7291537"/>
            <a:ext cx="5342406" cy="375285"/>
          </a:xfrm>
          <a:prstGeom prst="rect">
            <a:avLst/>
          </a:prstGeom>
        </p:spPr>
        <p:txBody>
          <a:bodyPr anchor="t" rtlCol="false" tIns="0" lIns="0" bIns="0" rIns="0">
            <a:spAutoFit/>
          </a:bodyPr>
          <a:lstStyle/>
          <a:p>
            <a:pPr algn="ctr" marL="0" indent="0" lvl="1">
              <a:lnSpc>
                <a:spcPts val="2940"/>
              </a:lnSpc>
              <a:spcBef>
                <a:spcPct val="0"/>
              </a:spcBef>
            </a:pPr>
            <a:r>
              <a:rPr lang="en-US" sz="2100" strike="noStrike">
                <a:solidFill>
                  <a:srgbClr val="FFFFFF"/>
                </a:solidFill>
                <a:latin typeface="Poppins"/>
              </a:rPr>
              <a:t>Write an agenda here.</a:t>
            </a:r>
          </a:p>
        </p:txBody>
      </p:sp>
      <p:sp>
        <p:nvSpPr>
          <p:cNvPr name="TextBox 23" id="23"/>
          <p:cNvSpPr txBox="true"/>
          <p:nvPr/>
        </p:nvSpPr>
        <p:spPr>
          <a:xfrm rot="0">
            <a:off x="1096783" y="4091135"/>
            <a:ext cx="2887845" cy="2827565"/>
          </a:xfrm>
          <a:prstGeom prst="rect">
            <a:avLst/>
          </a:prstGeom>
        </p:spPr>
        <p:txBody>
          <a:bodyPr anchor="t" rtlCol="false" tIns="0" lIns="0" bIns="0" rIns="0">
            <a:spAutoFit/>
          </a:bodyPr>
          <a:lstStyle/>
          <a:p>
            <a:pPr algn="ctr" marL="0" indent="0" lvl="0">
              <a:lnSpc>
                <a:spcPts val="21589"/>
              </a:lnSpc>
              <a:spcBef>
                <a:spcPct val="0"/>
              </a:spcBef>
            </a:pPr>
            <a:r>
              <a:rPr lang="en-US" sz="16607" strike="noStrike" u="none">
                <a:solidFill>
                  <a:srgbClr val="FFFFFF"/>
                </a:solidFill>
                <a:latin typeface="Poppins"/>
              </a:rPr>
              <a:t>01</a:t>
            </a:r>
          </a:p>
        </p:txBody>
      </p:sp>
      <p:sp>
        <p:nvSpPr>
          <p:cNvPr name="TextBox 24" id="24"/>
          <p:cNvSpPr txBox="true"/>
          <p:nvPr/>
        </p:nvSpPr>
        <p:spPr>
          <a:xfrm rot="0">
            <a:off x="5501620" y="4091135"/>
            <a:ext cx="2887845" cy="2827565"/>
          </a:xfrm>
          <a:prstGeom prst="rect">
            <a:avLst/>
          </a:prstGeom>
        </p:spPr>
        <p:txBody>
          <a:bodyPr anchor="t" rtlCol="false" tIns="0" lIns="0" bIns="0" rIns="0">
            <a:spAutoFit/>
          </a:bodyPr>
          <a:lstStyle/>
          <a:p>
            <a:pPr algn="ctr" marL="0" indent="0" lvl="0">
              <a:lnSpc>
                <a:spcPts val="21589"/>
              </a:lnSpc>
              <a:spcBef>
                <a:spcPct val="0"/>
              </a:spcBef>
            </a:pPr>
            <a:r>
              <a:rPr lang="en-US" sz="16607" strike="noStrike" u="none">
                <a:solidFill>
                  <a:srgbClr val="FFFFFF"/>
                </a:solidFill>
                <a:latin typeface="Poppins"/>
              </a:rPr>
              <a:t>02</a:t>
            </a:r>
          </a:p>
        </p:txBody>
      </p:sp>
      <p:sp>
        <p:nvSpPr>
          <p:cNvPr name="TextBox 25" id="25"/>
          <p:cNvSpPr txBox="true"/>
          <p:nvPr/>
        </p:nvSpPr>
        <p:spPr>
          <a:xfrm rot="0">
            <a:off x="9902496" y="4091135"/>
            <a:ext cx="2887845" cy="2827565"/>
          </a:xfrm>
          <a:prstGeom prst="rect">
            <a:avLst/>
          </a:prstGeom>
        </p:spPr>
        <p:txBody>
          <a:bodyPr anchor="t" rtlCol="false" tIns="0" lIns="0" bIns="0" rIns="0">
            <a:spAutoFit/>
          </a:bodyPr>
          <a:lstStyle/>
          <a:p>
            <a:pPr algn="ctr" marL="0" indent="0" lvl="0">
              <a:lnSpc>
                <a:spcPts val="21589"/>
              </a:lnSpc>
              <a:spcBef>
                <a:spcPct val="0"/>
              </a:spcBef>
            </a:pPr>
            <a:r>
              <a:rPr lang="en-US" sz="16607" strike="noStrike" u="none">
                <a:solidFill>
                  <a:srgbClr val="FFFFFF"/>
                </a:solidFill>
                <a:latin typeface="Poppins"/>
              </a:rPr>
              <a:t>03</a:t>
            </a:r>
          </a:p>
        </p:txBody>
      </p:sp>
      <p:sp>
        <p:nvSpPr>
          <p:cNvPr name="TextBox 26" id="26"/>
          <p:cNvSpPr txBox="true"/>
          <p:nvPr/>
        </p:nvSpPr>
        <p:spPr>
          <a:xfrm rot="0">
            <a:off x="14303371" y="4091135"/>
            <a:ext cx="2887845" cy="2827565"/>
          </a:xfrm>
          <a:prstGeom prst="rect">
            <a:avLst/>
          </a:prstGeom>
        </p:spPr>
        <p:txBody>
          <a:bodyPr anchor="t" rtlCol="false" tIns="0" lIns="0" bIns="0" rIns="0">
            <a:spAutoFit/>
          </a:bodyPr>
          <a:lstStyle/>
          <a:p>
            <a:pPr algn="ctr" marL="0" indent="0" lvl="0">
              <a:lnSpc>
                <a:spcPts val="21589"/>
              </a:lnSpc>
              <a:spcBef>
                <a:spcPct val="0"/>
              </a:spcBef>
            </a:pPr>
            <a:r>
              <a:rPr lang="en-US" sz="16607" strike="noStrike" u="none">
                <a:solidFill>
                  <a:srgbClr val="FFFFFF"/>
                </a:solidFill>
                <a:latin typeface="Poppins"/>
              </a:rPr>
              <a:t>04</a:t>
            </a:r>
          </a:p>
        </p:txBody>
      </p:sp>
      <p:sp>
        <p:nvSpPr>
          <p:cNvPr name="TextBox 27" id="27"/>
          <p:cNvSpPr txBox="true"/>
          <p:nvPr/>
        </p:nvSpPr>
        <p:spPr>
          <a:xfrm rot="0">
            <a:off x="807072" y="3393087"/>
            <a:ext cx="3467268" cy="936047"/>
          </a:xfrm>
          <a:prstGeom prst="rect">
            <a:avLst/>
          </a:prstGeom>
        </p:spPr>
        <p:txBody>
          <a:bodyPr anchor="t" rtlCol="false" tIns="0" lIns="0" bIns="0" rIns="0">
            <a:spAutoFit/>
          </a:bodyPr>
          <a:lstStyle/>
          <a:p>
            <a:pPr algn="ctr" marL="0" indent="0" lvl="0">
              <a:lnSpc>
                <a:spcPts val="3634"/>
              </a:lnSpc>
              <a:spcBef>
                <a:spcPct val="0"/>
              </a:spcBef>
            </a:pPr>
            <a:r>
              <a:rPr lang="en-US" sz="2795" strike="noStrike" u="none">
                <a:solidFill>
                  <a:srgbClr val="FFFFFF"/>
                </a:solidFill>
                <a:latin typeface="Poppins Medium"/>
              </a:rPr>
              <a:t>PROJECT OVERVIEW</a:t>
            </a:r>
          </a:p>
        </p:txBody>
      </p:sp>
      <p:sp>
        <p:nvSpPr>
          <p:cNvPr name="TextBox 28" id="28"/>
          <p:cNvSpPr txBox="true"/>
          <p:nvPr/>
        </p:nvSpPr>
        <p:spPr>
          <a:xfrm rot="0">
            <a:off x="6003404" y="3393087"/>
            <a:ext cx="1884277" cy="936047"/>
          </a:xfrm>
          <a:prstGeom prst="rect">
            <a:avLst/>
          </a:prstGeom>
        </p:spPr>
        <p:txBody>
          <a:bodyPr anchor="t" rtlCol="false" tIns="0" lIns="0" bIns="0" rIns="0">
            <a:spAutoFit/>
          </a:bodyPr>
          <a:lstStyle/>
          <a:p>
            <a:pPr algn="ctr" marL="0" indent="0" lvl="0">
              <a:lnSpc>
                <a:spcPts val="3634"/>
              </a:lnSpc>
              <a:spcBef>
                <a:spcPct val="0"/>
              </a:spcBef>
            </a:pPr>
            <a:r>
              <a:rPr lang="en-US" sz="2795" strike="noStrike" u="none">
                <a:solidFill>
                  <a:srgbClr val="FFFFFF"/>
                </a:solidFill>
                <a:latin typeface="Poppins Medium"/>
              </a:rPr>
              <a:t>PROJECT TIMELINE</a:t>
            </a:r>
          </a:p>
        </p:txBody>
      </p:sp>
      <p:sp>
        <p:nvSpPr>
          <p:cNvPr name="TextBox 29" id="29"/>
          <p:cNvSpPr txBox="true"/>
          <p:nvPr/>
        </p:nvSpPr>
        <p:spPr>
          <a:xfrm rot="0">
            <a:off x="10128741" y="3393087"/>
            <a:ext cx="2435356" cy="936047"/>
          </a:xfrm>
          <a:prstGeom prst="rect">
            <a:avLst/>
          </a:prstGeom>
        </p:spPr>
        <p:txBody>
          <a:bodyPr anchor="t" rtlCol="false" tIns="0" lIns="0" bIns="0" rIns="0">
            <a:spAutoFit/>
          </a:bodyPr>
          <a:lstStyle/>
          <a:p>
            <a:pPr algn="ctr" marL="0" indent="0" lvl="0">
              <a:lnSpc>
                <a:spcPts val="3634"/>
              </a:lnSpc>
              <a:spcBef>
                <a:spcPct val="0"/>
              </a:spcBef>
            </a:pPr>
            <a:r>
              <a:rPr lang="en-US" sz="2795" strike="noStrike" u="none">
                <a:solidFill>
                  <a:srgbClr val="FFFFFF"/>
                </a:solidFill>
                <a:latin typeface="Poppins Medium"/>
              </a:rPr>
              <a:t>STATUS REPORT</a:t>
            </a:r>
          </a:p>
        </p:txBody>
      </p:sp>
      <p:sp>
        <p:nvSpPr>
          <p:cNvPr name="TextBox 30" id="30"/>
          <p:cNvSpPr txBox="true"/>
          <p:nvPr/>
        </p:nvSpPr>
        <p:spPr>
          <a:xfrm rot="0">
            <a:off x="14695173" y="3393087"/>
            <a:ext cx="2104241" cy="936047"/>
          </a:xfrm>
          <a:prstGeom prst="rect">
            <a:avLst/>
          </a:prstGeom>
        </p:spPr>
        <p:txBody>
          <a:bodyPr anchor="t" rtlCol="false" tIns="0" lIns="0" bIns="0" rIns="0">
            <a:spAutoFit/>
          </a:bodyPr>
          <a:lstStyle/>
          <a:p>
            <a:pPr algn="ctr" marL="0" indent="0" lvl="0">
              <a:lnSpc>
                <a:spcPts val="3634"/>
              </a:lnSpc>
              <a:spcBef>
                <a:spcPct val="0"/>
              </a:spcBef>
            </a:pPr>
            <a:r>
              <a:rPr lang="en-US" sz="2795" strike="noStrike" u="none">
                <a:solidFill>
                  <a:srgbClr val="FFFFFF"/>
                </a:solidFill>
                <a:latin typeface="Poppins Medium"/>
              </a:rPr>
              <a:t>UPCOMING REPORT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744325" y="806019"/>
            <a:ext cx="16799351" cy="8674963"/>
            <a:chOff x="0" y="0"/>
            <a:chExt cx="22399135" cy="11566617"/>
          </a:xfrm>
        </p:grpSpPr>
        <p:pic>
          <p:nvPicPr>
            <p:cNvPr name="Picture 3" id="3"/>
            <p:cNvPicPr>
              <a:picLocks noChangeAspect="true"/>
            </p:cNvPicPr>
            <p:nvPr/>
          </p:nvPicPr>
          <p:blipFill>
            <a:blip r:embed="rId2"/>
            <a:srcRect l="0" t="11319" r="0" b="11319"/>
            <a:stretch>
              <a:fillRect/>
            </a:stretch>
          </p:blipFill>
          <p:spPr>
            <a:xfrm flipH="false" flipV="false">
              <a:off x="0" y="0"/>
              <a:ext cx="22399135" cy="11566617"/>
            </a:xfrm>
            <a:prstGeom prst="rect">
              <a:avLst/>
            </a:prstGeom>
          </p:spPr>
        </p:pic>
      </p:grpSp>
      <p:grpSp>
        <p:nvGrpSpPr>
          <p:cNvPr name="Group 4" id="4"/>
          <p:cNvGrpSpPr/>
          <p:nvPr/>
        </p:nvGrpSpPr>
        <p:grpSpPr>
          <a:xfrm rot="0">
            <a:off x="-1000806" y="6860453"/>
            <a:ext cx="20289611" cy="2047957"/>
            <a:chOff x="0" y="0"/>
            <a:chExt cx="5343766" cy="539380"/>
          </a:xfrm>
        </p:grpSpPr>
        <p:sp>
          <p:nvSpPr>
            <p:cNvPr name="Freeform 5" id="5"/>
            <p:cNvSpPr/>
            <p:nvPr/>
          </p:nvSpPr>
          <p:spPr>
            <a:xfrm flipH="false" flipV="false" rot="0">
              <a:off x="0" y="0"/>
              <a:ext cx="5343766" cy="539380"/>
            </a:xfrm>
            <a:custGeom>
              <a:avLst/>
              <a:gdLst/>
              <a:ahLst/>
              <a:cxnLst/>
              <a:rect r="r" b="b" t="t" l="l"/>
              <a:pathLst>
                <a:path h="539380" w="5343766">
                  <a:moveTo>
                    <a:pt x="0" y="0"/>
                  </a:moveTo>
                  <a:lnTo>
                    <a:pt x="5343766" y="0"/>
                  </a:lnTo>
                  <a:lnTo>
                    <a:pt x="5343766" y="539380"/>
                  </a:lnTo>
                  <a:lnTo>
                    <a:pt x="0" y="539380"/>
                  </a:lnTo>
                  <a:close/>
                </a:path>
              </a:pathLst>
            </a:custGeom>
            <a:solidFill>
              <a:srgbClr val="0FCB43"/>
            </a:solidFill>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7" id="7"/>
          <p:cNvSpPr/>
          <p:nvPr/>
        </p:nvSpPr>
        <p:spPr>
          <a:xfrm flipH="false" flipV="false" rot="0">
            <a:off x="15646956" y="-289421"/>
            <a:ext cx="2641044" cy="2636242"/>
          </a:xfrm>
          <a:custGeom>
            <a:avLst/>
            <a:gdLst/>
            <a:ahLst/>
            <a:cxnLst/>
            <a:rect r="r" b="b" t="t" l="l"/>
            <a:pathLst>
              <a:path h="2636242" w="2641044">
                <a:moveTo>
                  <a:pt x="0" y="0"/>
                </a:moveTo>
                <a:lnTo>
                  <a:pt x="2641044" y="0"/>
                </a:lnTo>
                <a:lnTo>
                  <a:pt x="2641044" y="2636242"/>
                </a:lnTo>
                <a:lnTo>
                  <a:pt x="0" y="263624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1279612" y="7257688"/>
            <a:ext cx="6495993" cy="1224914"/>
          </a:xfrm>
          <a:prstGeom prst="rect">
            <a:avLst/>
          </a:prstGeom>
        </p:spPr>
        <p:txBody>
          <a:bodyPr anchor="t" rtlCol="false" tIns="0" lIns="0" bIns="0" rIns="0">
            <a:spAutoFit/>
          </a:bodyPr>
          <a:lstStyle/>
          <a:p>
            <a:pPr marL="0" indent="0" lvl="0">
              <a:lnSpc>
                <a:spcPts val="8879"/>
              </a:lnSpc>
              <a:spcBef>
                <a:spcPct val="0"/>
              </a:spcBef>
            </a:pPr>
            <a:r>
              <a:rPr lang="en-US" sz="7999" strike="noStrike" u="none">
                <a:solidFill>
                  <a:srgbClr val="FFFFFF"/>
                </a:solidFill>
                <a:latin typeface="Poppins Medium"/>
              </a:rPr>
              <a:t>Hello there!</a:t>
            </a:r>
          </a:p>
        </p:txBody>
      </p:sp>
      <p:sp>
        <p:nvSpPr>
          <p:cNvPr name="TextBox 9" id="9"/>
          <p:cNvSpPr txBox="true"/>
          <p:nvPr/>
        </p:nvSpPr>
        <p:spPr>
          <a:xfrm rot="0">
            <a:off x="9815981" y="7404118"/>
            <a:ext cx="7529044" cy="865378"/>
          </a:xfrm>
          <a:prstGeom prst="rect">
            <a:avLst/>
          </a:prstGeom>
        </p:spPr>
        <p:txBody>
          <a:bodyPr anchor="t" rtlCol="false" tIns="0" lIns="0" bIns="0" rIns="0">
            <a:spAutoFit/>
          </a:bodyPr>
          <a:lstStyle/>
          <a:p>
            <a:pPr algn="l" marL="0" indent="0" lvl="1">
              <a:lnSpc>
                <a:spcPts val="3476"/>
              </a:lnSpc>
            </a:pPr>
            <a:r>
              <a:rPr lang="en-US" sz="2200" strike="noStrike" u="none">
                <a:solidFill>
                  <a:srgbClr val="FFFFFF"/>
                </a:solidFill>
                <a:latin typeface="Poppins"/>
              </a:rPr>
              <a:t>I'm Rain, and I'll be sharing with you my beautiful ideas. Follow me at @reallygreatsite to learn more.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grpSp>
        <p:nvGrpSpPr>
          <p:cNvPr name="Group 2" id="2"/>
          <p:cNvGrpSpPr/>
          <p:nvPr/>
        </p:nvGrpSpPr>
        <p:grpSpPr>
          <a:xfrm rot="0">
            <a:off x="10249180" y="0"/>
            <a:ext cx="8038820" cy="10287000"/>
            <a:chOff x="0" y="0"/>
            <a:chExt cx="10718426" cy="13716000"/>
          </a:xfrm>
        </p:grpSpPr>
        <p:pic>
          <p:nvPicPr>
            <p:cNvPr name="Picture 3" id="3"/>
            <p:cNvPicPr>
              <a:picLocks noChangeAspect="true"/>
            </p:cNvPicPr>
            <p:nvPr/>
          </p:nvPicPr>
          <p:blipFill>
            <a:blip r:embed="rId2"/>
            <a:srcRect l="28381" t="38414" r="0" b="10033"/>
            <a:stretch>
              <a:fillRect/>
            </a:stretch>
          </p:blipFill>
          <p:spPr>
            <a:xfrm flipH="false" flipV="false">
              <a:off x="0" y="0"/>
              <a:ext cx="10718426" cy="13716000"/>
            </a:xfrm>
            <a:prstGeom prst="rect">
              <a:avLst/>
            </a:prstGeom>
          </p:spPr>
        </p:pic>
      </p:grpSp>
      <p:grpSp>
        <p:nvGrpSpPr>
          <p:cNvPr name="Group 4" id="4"/>
          <p:cNvGrpSpPr/>
          <p:nvPr/>
        </p:nvGrpSpPr>
        <p:grpSpPr>
          <a:xfrm rot="0">
            <a:off x="0" y="1766327"/>
            <a:ext cx="10249180" cy="1233550"/>
            <a:chOff x="0" y="0"/>
            <a:chExt cx="3595294" cy="432715"/>
          </a:xfrm>
        </p:grpSpPr>
        <p:sp>
          <p:nvSpPr>
            <p:cNvPr name="Freeform 5" id="5"/>
            <p:cNvSpPr/>
            <p:nvPr/>
          </p:nvSpPr>
          <p:spPr>
            <a:xfrm flipH="false" flipV="false" rot="0">
              <a:off x="0" y="0"/>
              <a:ext cx="3595294" cy="432715"/>
            </a:xfrm>
            <a:custGeom>
              <a:avLst/>
              <a:gdLst/>
              <a:ahLst/>
              <a:cxnLst/>
              <a:rect r="r" b="b" t="t" l="l"/>
              <a:pathLst>
                <a:path h="432715" w="3595294">
                  <a:moveTo>
                    <a:pt x="0" y="0"/>
                  </a:moveTo>
                  <a:lnTo>
                    <a:pt x="3595294" y="0"/>
                  </a:lnTo>
                  <a:lnTo>
                    <a:pt x="3595294" y="432715"/>
                  </a:lnTo>
                  <a:lnTo>
                    <a:pt x="0" y="432715"/>
                  </a:lnTo>
                  <a:close/>
                </a:path>
              </a:pathLst>
            </a:custGeom>
            <a:solidFill>
              <a:srgbClr val="FFFFFF"/>
            </a:solidFill>
          </p:spPr>
        </p:sp>
        <p:sp>
          <p:nvSpPr>
            <p:cNvPr name="TextBox 6" id="6"/>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7" id="7"/>
          <p:cNvSpPr txBox="true"/>
          <p:nvPr/>
        </p:nvSpPr>
        <p:spPr>
          <a:xfrm rot="0">
            <a:off x="799227" y="3109335"/>
            <a:ext cx="8650727" cy="5197401"/>
          </a:xfrm>
          <a:prstGeom prst="rect">
            <a:avLst/>
          </a:prstGeom>
        </p:spPr>
        <p:txBody>
          <a:bodyPr anchor="t" rtlCol="false" tIns="0" lIns="0" bIns="0" rIns="0">
            <a:spAutoFit/>
          </a:bodyPr>
          <a:lstStyle/>
          <a:p>
            <a:pPr algn="ctr" marL="0" indent="0" lvl="0">
              <a:lnSpc>
                <a:spcPts val="37609"/>
              </a:lnSpc>
              <a:spcBef>
                <a:spcPct val="0"/>
              </a:spcBef>
            </a:pPr>
            <a:r>
              <a:rPr lang="en-US" sz="33882" strike="noStrike" u="none">
                <a:solidFill>
                  <a:srgbClr val="FFFFFF">
                    <a:alpha val="40000"/>
                  </a:srgbClr>
                </a:solidFill>
                <a:latin typeface="Poppins Medium"/>
              </a:rPr>
              <a:t>01</a:t>
            </a:r>
          </a:p>
        </p:txBody>
      </p:sp>
      <p:sp>
        <p:nvSpPr>
          <p:cNvPr name="TextBox 8" id="8"/>
          <p:cNvSpPr txBox="true"/>
          <p:nvPr/>
        </p:nvSpPr>
        <p:spPr>
          <a:xfrm rot="0">
            <a:off x="684370" y="1859941"/>
            <a:ext cx="8880440" cy="1083124"/>
          </a:xfrm>
          <a:prstGeom prst="rect">
            <a:avLst/>
          </a:prstGeom>
        </p:spPr>
        <p:txBody>
          <a:bodyPr anchor="t" rtlCol="false" tIns="0" lIns="0" bIns="0" rIns="0">
            <a:spAutoFit/>
          </a:bodyPr>
          <a:lstStyle/>
          <a:p>
            <a:pPr algn="ctr" marL="0" indent="0" lvl="0">
              <a:lnSpc>
                <a:spcPts val="7839"/>
              </a:lnSpc>
              <a:spcBef>
                <a:spcPct val="0"/>
              </a:spcBef>
            </a:pPr>
            <a:r>
              <a:rPr lang="en-US" sz="7063">
                <a:solidFill>
                  <a:srgbClr val="0FCB43"/>
                </a:solidFill>
                <a:latin typeface="Poppins Medium"/>
              </a:rPr>
              <a:t>PROJECT SCHEDULE</a:t>
            </a:r>
          </a:p>
        </p:txBody>
      </p:sp>
      <p:sp>
        <p:nvSpPr>
          <p:cNvPr name="TextBox 9" id="9"/>
          <p:cNvSpPr txBox="true"/>
          <p:nvPr/>
        </p:nvSpPr>
        <p:spPr>
          <a:xfrm rot="0">
            <a:off x="106585" y="8411510"/>
            <a:ext cx="10036011" cy="483870"/>
          </a:xfrm>
          <a:prstGeom prst="rect">
            <a:avLst/>
          </a:prstGeom>
        </p:spPr>
        <p:txBody>
          <a:bodyPr anchor="t" rtlCol="false" tIns="0" lIns="0" bIns="0" rIns="0">
            <a:spAutoFit/>
          </a:bodyPr>
          <a:lstStyle/>
          <a:p>
            <a:pPr algn="ctr" marL="0" indent="0" lvl="1">
              <a:lnSpc>
                <a:spcPts val="3779"/>
              </a:lnSpc>
              <a:spcBef>
                <a:spcPct val="0"/>
              </a:spcBef>
            </a:pPr>
            <a:r>
              <a:rPr lang="en-US" sz="2699" strike="noStrike" u="none">
                <a:solidFill>
                  <a:srgbClr val="FFFFFF"/>
                </a:solidFill>
                <a:latin typeface="Poppins"/>
              </a:rPr>
              <a:t>Elaborate on what you want to discuss. </a:t>
            </a:r>
          </a:p>
        </p:txBody>
      </p:sp>
      <p:sp>
        <p:nvSpPr>
          <p:cNvPr name="Freeform 10" id="10"/>
          <p:cNvSpPr/>
          <p:nvPr/>
        </p:nvSpPr>
        <p:spPr>
          <a:xfrm flipH="true" flipV="false" rot="-2700000">
            <a:off x="7976951" y="7374398"/>
            <a:ext cx="4544458" cy="4114800"/>
          </a:xfrm>
          <a:custGeom>
            <a:avLst/>
            <a:gdLst/>
            <a:ahLst/>
            <a:cxnLst/>
            <a:rect r="r" b="b" t="t" l="l"/>
            <a:pathLst>
              <a:path h="4114800" w="4544458">
                <a:moveTo>
                  <a:pt x="4544458" y="0"/>
                </a:moveTo>
                <a:lnTo>
                  <a:pt x="0" y="0"/>
                </a:lnTo>
                <a:lnTo>
                  <a:pt x="0" y="4114800"/>
                </a:lnTo>
                <a:lnTo>
                  <a:pt x="4544458" y="4114800"/>
                </a:lnTo>
                <a:lnTo>
                  <a:pt x="4544458"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true" flipV="false" rot="8100000">
            <a:off x="16538155" y="-1971475"/>
            <a:ext cx="4544458" cy="4114800"/>
          </a:xfrm>
          <a:custGeom>
            <a:avLst/>
            <a:gdLst/>
            <a:ahLst/>
            <a:cxnLst/>
            <a:rect r="r" b="b" t="t" l="l"/>
            <a:pathLst>
              <a:path h="4114800" w="4544458">
                <a:moveTo>
                  <a:pt x="4544458" y="0"/>
                </a:moveTo>
                <a:lnTo>
                  <a:pt x="0" y="0"/>
                </a:lnTo>
                <a:lnTo>
                  <a:pt x="0" y="4114800"/>
                </a:lnTo>
                <a:lnTo>
                  <a:pt x="4544458" y="4114800"/>
                </a:lnTo>
                <a:lnTo>
                  <a:pt x="4544458"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1355246" y="3017459"/>
          <a:ext cx="16742250" cy="5572253"/>
        </p:xfrm>
        <a:graphic>
          <a:graphicData uri="http://schemas.openxmlformats.org/drawingml/2006/table">
            <a:tbl>
              <a:tblPr/>
              <a:tblGrid>
                <a:gridCol w="1287865"/>
                <a:gridCol w="1287865"/>
                <a:gridCol w="1287865"/>
                <a:gridCol w="1287865"/>
                <a:gridCol w="1287865"/>
                <a:gridCol w="1287865"/>
                <a:gridCol w="1287865"/>
                <a:gridCol w="1287865"/>
                <a:gridCol w="1287865"/>
                <a:gridCol w="1287865"/>
                <a:gridCol w="1287865"/>
                <a:gridCol w="1287865"/>
                <a:gridCol w="1287865"/>
              </a:tblGrid>
              <a:tr h="1114451">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1114451">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1114451">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1114451">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1114451">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0">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940"/>
                        </a:lnSpc>
                        <a:defRPr/>
                      </a:pPr>
                      <a:endParaRPr lang="en-US" sz="1100"/>
                    </a:p>
                  </a:txBody>
                  <a:tcPr marL="190500" marR="190500" marT="190500" marB="190500" anchor="ctr">
                    <a:lnL cmpd="sng" algn="ctr" cap="flat" w="9525">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grpSp>
        <p:nvGrpSpPr>
          <p:cNvPr name="Group 3" id="3"/>
          <p:cNvGrpSpPr/>
          <p:nvPr/>
        </p:nvGrpSpPr>
        <p:grpSpPr>
          <a:xfrm rot="0">
            <a:off x="933727" y="3505200"/>
            <a:ext cx="1253208" cy="5318984"/>
            <a:chOff x="0" y="0"/>
            <a:chExt cx="330063" cy="1400885"/>
          </a:xfrm>
        </p:grpSpPr>
        <p:sp>
          <p:nvSpPr>
            <p:cNvPr name="Freeform 4" id="4"/>
            <p:cNvSpPr/>
            <p:nvPr/>
          </p:nvSpPr>
          <p:spPr>
            <a:xfrm flipH="false" flipV="false" rot="0">
              <a:off x="0" y="0"/>
              <a:ext cx="330063" cy="1400885"/>
            </a:xfrm>
            <a:custGeom>
              <a:avLst/>
              <a:gdLst/>
              <a:ahLst/>
              <a:cxnLst/>
              <a:rect r="r" b="b" t="t" l="l"/>
              <a:pathLst>
                <a:path h="1400885" w="330063">
                  <a:moveTo>
                    <a:pt x="0" y="0"/>
                  </a:moveTo>
                  <a:lnTo>
                    <a:pt x="330063" y="0"/>
                  </a:lnTo>
                  <a:lnTo>
                    <a:pt x="330063" y="1400885"/>
                  </a:lnTo>
                  <a:lnTo>
                    <a:pt x="0" y="1400885"/>
                  </a:lnTo>
                  <a:close/>
                </a:path>
              </a:pathLst>
            </a:custGeom>
            <a:solidFill>
              <a:srgbClr val="EAEAEB"/>
            </a:solidFill>
          </p:spPr>
        </p:sp>
        <p:sp>
          <p:nvSpPr>
            <p:cNvPr name="TextBox 5" id="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6" id="6"/>
          <p:cNvGrpSpPr/>
          <p:nvPr/>
        </p:nvGrpSpPr>
        <p:grpSpPr>
          <a:xfrm rot="0">
            <a:off x="17265808" y="3505200"/>
            <a:ext cx="1253208" cy="5318984"/>
            <a:chOff x="0" y="0"/>
            <a:chExt cx="330063" cy="1400885"/>
          </a:xfrm>
        </p:grpSpPr>
        <p:sp>
          <p:nvSpPr>
            <p:cNvPr name="Freeform 7" id="7"/>
            <p:cNvSpPr/>
            <p:nvPr/>
          </p:nvSpPr>
          <p:spPr>
            <a:xfrm flipH="false" flipV="false" rot="0">
              <a:off x="0" y="0"/>
              <a:ext cx="330063" cy="1400885"/>
            </a:xfrm>
            <a:custGeom>
              <a:avLst/>
              <a:gdLst/>
              <a:ahLst/>
              <a:cxnLst/>
              <a:rect r="r" b="b" t="t" l="l"/>
              <a:pathLst>
                <a:path h="1400885" w="330063">
                  <a:moveTo>
                    <a:pt x="0" y="0"/>
                  </a:moveTo>
                  <a:lnTo>
                    <a:pt x="330063" y="0"/>
                  </a:lnTo>
                  <a:lnTo>
                    <a:pt x="330063" y="1400885"/>
                  </a:lnTo>
                  <a:lnTo>
                    <a:pt x="0" y="1400885"/>
                  </a:lnTo>
                  <a:close/>
                </a:path>
              </a:pathLst>
            </a:custGeom>
            <a:solidFill>
              <a:srgbClr val="EAEAEB"/>
            </a:solidFill>
          </p:spPr>
        </p:sp>
        <p:sp>
          <p:nvSpPr>
            <p:cNvPr name="TextBox 8" id="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AutoShape 9" id="9"/>
          <p:cNvSpPr/>
          <p:nvPr/>
        </p:nvSpPr>
        <p:spPr>
          <a:xfrm>
            <a:off x="2647004" y="4122810"/>
            <a:ext cx="3271000" cy="0"/>
          </a:xfrm>
          <a:prstGeom prst="line">
            <a:avLst/>
          </a:prstGeom>
          <a:ln cap="flat" w="200025">
            <a:solidFill>
              <a:srgbClr val="0FCB43"/>
            </a:solidFill>
            <a:prstDash val="solid"/>
            <a:headEnd type="none" len="sm" w="sm"/>
            <a:tailEnd type="none" len="sm" w="sm"/>
          </a:ln>
        </p:spPr>
      </p:sp>
      <p:sp>
        <p:nvSpPr>
          <p:cNvPr name="AutoShape 10" id="10"/>
          <p:cNvSpPr/>
          <p:nvPr/>
        </p:nvSpPr>
        <p:spPr>
          <a:xfrm>
            <a:off x="5437473" y="5243327"/>
            <a:ext cx="2710305" cy="0"/>
          </a:xfrm>
          <a:prstGeom prst="line">
            <a:avLst/>
          </a:prstGeom>
          <a:ln cap="flat" w="200025">
            <a:solidFill>
              <a:srgbClr val="0FCB43"/>
            </a:solidFill>
            <a:prstDash val="solid"/>
            <a:headEnd type="none" len="sm" w="sm"/>
            <a:tailEnd type="none" len="sm" w="sm"/>
          </a:ln>
        </p:spPr>
      </p:sp>
      <p:sp>
        <p:nvSpPr>
          <p:cNvPr name="AutoShape 11" id="11"/>
          <p:cNvSpPr/>
          <p:nvPr/>
        </p:nvSpPr>
        <p:spPr>
          <a:xfrm>
            <a:off x="7797366" y="6363844"/>
            <a:ext cx="5159888" cy="0"/>
          </a:xfrm>
          <a:prstGeom prst="line">
            <a:avLst/>
          </a:prstGeom>
          <a:ln cap="flat" w="200025">
            <a:solidFill>
              <a:srgbClr val="0FCB43"/>
            </a:solidFill>
            <a:prstDash val="solid"/>
            <a:headEnd type="none" len="sm" w="sm"/>
            <a:tailEnd type="none" len="sm" w="sm"/>
          </a:ln>
        </p:spPr>
      </p:sp>
      <p:sp>
        <p:nvSpPr>
          <p:cNvPr name="AutoShape 12" id="12"/>
          <p:cNvSpPr/>
          <p:nvPr/>
        </p:nvSpPr>
        <p:spPr>
          <a:xfrm>
            <a:off x="5226736" y="7484361"/>
            <a:ext cx="11577098" cy="0"/>
          </a:xfrm>
          <a:prstGeom prst="line">
            <a:avLst/>
          </a:prstGeom>
          <a:ln cap="flat" w="200025">
            <a:solidFill>
              <a:srgbClr val="0FCB43"/>
            </a:solidFill>
            <a:prstDash val="solid"/>
            <a:headEnd type="none" len="sm" w="sm"/>
            <a:tailEnd type="none" len="sm" w="sm"/>
          </a:ln>
        </p:spPr>
      </p:sp>
      <p:sp>
        <p:nvSpPr>
          <p:cNvPr name="TextBox 13" id="13"/>
          <p:cNvSpPr txBox="true"/>
          <p:nvPr/>
        </p:nvSpPr>
        <p:spPr>
          <a:xfrm rot="0">
            <a:off x="1286025" y="893927"/>
            <a:ext cx="8856969" cy="1224914"/>
          </a:xfrm>
          <a:prstGeom prst="rect">
            <a:avLst/>
          </a:prstGeom>
        </p:spPr>
        <p:txBody>
          <a:bodyPr anchor="t" rtlCol="false" tIns="0" lIns="0" bIns="0" rIns="0">
            <a:spAutoFit/>
          </a:bodyPr>
          <a:lstStyle/>
          <a:p>
            <a:pPr marL="0" indent="0" lvl="0">
              <a:lnSpc>
                <a:spcPts val="8879"/>
              </a:lnSpc>
              <a:spcBef>
                <a:spcPct val="0"/>
              </a:spcBef>
            </a:pPr>
            <a:r>
              <a:rPr lang="en-US" sz="7999" strike="noStrike" u="none">
                <a:solidFill>
                  <a:srgbClr val="0FCB43"/>
                </a:solidFill>
                <a:latin typeface="Poppins Medium"/>
              </a:rPr>
              <a:t>Project Schedule</a:t>
            </a:r>
          </a:p>
        </p:txBody>
      </p:sp>
      <p:sp>
        <p:nvSpPr>
          <p:cNvPr name="TextBox 14" id="14"/>
          <p:cNvSpPr txBox="true"/>
          <p:nvPr/>
        </p:nvSpPr>
        <p:spPr>
          <a:xfrm rot="0">
            <a:off x="2040944"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Jan</a:t>
            </a:r>
          </a:p>
        </p:txBody>
      </p:sp>
      <p:sp>
        <p:nvSpPr>
          <p:cNvPr name="Freeform 15" id="15"/>
          <p:cNvSpPr/>
          <p:nvPr/>
        </p:nvSpPr>
        <p:spPr>
          <a:xfrm flipH="true" flipV="true" rot="-5400000">
            <a:off x="-598815" y="8225152"/>
            <a:ext cx="2789113" cy="2789113"/>
          </a:xfrm>
          <a:custGeom>
            <a:avLst/>
            <a:gdLst/>
            <a:ahLst/>
            <a:cxnLst/>
            <a:rect r="r" b="b" t="t" l="l"/>
            <a:pathLst>
              <a:path h="2789113" w="2789113">
                <a:moveTo>
                  <a:pt x="2789112" y="2789112"/>
                </a:moveTo>
                <a:lnTo>
                  <a:pt x="0" y="2789112"/>
                </a:lnTo>
                <a:lnTo>
                  <a:pt x="0" y="0"/>
                </a:lnTo>
                <a:lnTo>
                  <a:pt x="2789112" y="0"/>
                </a:lnTo>
                <a:lnTo>
                  <a:pt x="2789112" y="2789112"/>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6" id="16"/>
          <p:cNvSpPr txBox="true"/>
          <p:nvPr/>
        </p:nvSpPr>
        <p:spPr>
          <a:xfrm rot="0">
            <a:off x="905025" y="3877065"/>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0FCB43"/>
                </a:solidFill>
                <a:latin typeface="Poppins Medium"/>
              </a:rPr>
              <a:t>Task 1</a:t>
            </a:r>
          </a:p>
        </p:txBody>
      </p:sp>
      <p:sp>
        <p:nvSpPr>
          <p:cNvPr name="TextBox 17" id="17"/>
          <p:cNvSpPr txBox="true"/>
          <p:nvPr/>
        </p:nvSpPr>
        <p:spPr>
          <a:xfrm rot="0">
            <a:off x="905025" y="611809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0FCB43"/>
                </a:solidFill>
                <a:latin typeface="Poppins Medium"/>
              </a:rPr>
              <a:t>Task 3</a:t>
            </a:r>
          </a:p>
        </p:txBody>
      </p:sp>
      <p:sp>
        <p:nvSpPr>
          <p:cNvPr name="TextBox 18" id="18"/>
          <p:cNvSpPr txBox="true"/>
          <p:nvPr/>
        </p:nvSpPr>
        <p:spPr>
          <a:xfrm rot="0">
            <a:off x="905025" y="4997582"/>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0FCB43"/>
                </a:solidFill>
                <a:latin typeface="Poppins Medium"/>
              </a:rPr>
              <a:t>Task 2</a:t>
            </a:r>
          </a:p>
        </p:txBody>
      </p:sp>
      <p:sp>
        <p:nvSpPr>
          <p:cNvPr name="TextBox 19" id="19"/>
          <p:cNvSpPr txBox="true"/>
          <p:nvPr/>
        </p:nvSpPr>
        <p:spPr>
          <a:xfrm rot="0">
            <a:off x="905025" y="7238616"/>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0FCB43"/>
                </a:solidFill>
                <a:latin typeface="Poppins Medium"/>
              </a:rPr>
              <a:t>Task 4</a:t>
            </a:r>
          </a:p>
        </p:txBody>
      </p:sp>
      <p:sp>
        <p:nvSpPr>
          <p:cNvPr name="TextBox 20" id="20"/>
          <p:cNvSpPr txBox="true"/>
          <p:nvPr/>
        </p:nvSpPr>
        <p:spPr>
          <a:xfrm rot="0">
            <a:off x="3333297"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Feb</a:t>
            </a:r>
          </a:p>
        </p:txBody>
      </p:sp>
      <p:sp>
        <p:nvSpPr>
          <p:cNvPr name="TextBox 21" id="21"/>
          <p:cNvSpPr txBox="true"/>
          <p:nvPr/>
        </p:nvSpPr>
        <p:spPr>
          <a:xfrm rot="0">
            <a:off x="4625650"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Mar</a:t>
            </a:r>
          </a:p>
        </p:txBody>
      </p:sp>
      <p:sp>
        <p:nvSpPr>
          <p:cNvPr name="TextBox 22" id="22"/>
          <p:cNvSpPr txBox="true"/>
          <p:nvPr/>
        </p:nvSpPr>
        <p:spPr>
          <a:xfrm rot="0">
            <a:off x="5918004"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Apr</a:t>
            </a:r>
          </a:p>
        </p:txBody>
      </p:sp>
      <p:sp>
        <p:nvSpPr>
          <p:cNvPr name="TextBox 23" id="23"/>
          <p:cNvSpPr txBox="true"/>
          <p:nvPr/>
        </p:nvSpPr>
        <p:spPr>
          <a:xfrm rot="0">
            <a:off x="7210357"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May</a:t>
            </a:r>
          </a:p>
        </p:txBody>
      </p:sp>
      <p:sp>
        <p:nvSpPr>
          <p:cNvPr name="TextBox 24" id="24"/>
          <p:cNvSpPr txBox="true"/>
          <p:nvPr/>
        </p:nvSpPr>
        <p:spPr>
          <a:xfrm rot="0">
            <a:off x="8502710"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Jun</a:t>
            </a:r>
          </a:p>
        </p:txBody>
      </p:sp>
      <p:sp>
        <p:nvSpPr>
          <p:cNvPr name="TextBox 25" id="25"/>
          <p:cNvSpPr txBox="true"/>
          <p:nvPr/>
        </p:nvSpPr>
        <p:spPr>
          <a:xfrm rot="0">
            <a:off x="9795063"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Jul</a:t>
            </a:r>
          </a:p>
        </p:txBody>
      </p:sp>
      <p:sp>
        <p:nvSpPr>
          <p:cNvPr name="TextBox 26" id="26"/>
          <p:cNvSpPr txBox="true"/>
          <p:nvPr/>
        </p:nvSpPr>
        <p:spPr>
          <a:xfrm rot="0">
            <a:off x="11087417"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Aug</a:t>
            </a:r>
          </a:p>
        </p:txBody>
      </p:sp>
      <p:sp>
        <p:nvSpPr>
          <p:cNvPr name="TextBox 27" id="27"/>
          <p:cNvSpPr txBox="true"/>
          <p:nvPr/>
        </p:nvSpPr>
        <p:spPr>
          <a:xfrm rot="0">
            <a:off x="12379770"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Sep</a:t>
            </a:r>
          </a:p>
        </p:txBody>
      </p:sp>
      <p:sp>
        <p:nvSpPr>
          <p:cNvPr name="TextBox 28" id="28"/>
          <p:cNvSpPr txBox="true"/>
          <p:nvPr/>
        </p:nvSpPr>
        <p:spPr>
          <a:xfrm rot="0">
            <a:off x="13672123"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Oct</a:t>
            </a:r>
          </a:p>
        </p:txBody>
      </p:sp>
      <p:sp>
        <p:nvSpPr>
          <p:cNvPr name="TextBox 29" id="29"/>
          <p:cNvSpPr txBox="true"/>
          <p:nvPr/>
        </p:nvSpPr>
        <p:spPr>
          <a:xfrm rot="0">
            <a:off x="14964476"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Nov</a:t>
            </a:r>
          </a:p>
        </p:txBody>
      </p:sp>
      <p:sp>
        <p:nvSpPr>
          <p:cNvPr name="TextBox 30" id="30"/>
          <p:cNvSpPr txBox="true"/>
          <p:nvPr/>
        </p:nvSpPr>
        <p:spPr>
          <a:xfrm rot="0">
            <a:off x="16256829" y="8757509"/>
            <a:ext cx="1154969" cy="424815"/>
          </a:xfrm>
          <a:prstGeom prst="rect">
            <a:avLst/>
          </a:prstGeom>
        </p:spPr>
        <p:txBody>
          <a:bodyPr anchor="t" rtlCol="false" tIns="0" lIns="0" bIns="0" rIns="0">
            <a:spAutoFit/>
          </a:bodyPr>
          <a:lstStyle/>
          <a:p>
            <a:pPr algn="ctr" marL="0" indent="0" lvl="1">
              <a:lnSpc>
                <a:spcPts val="3359"/>
              </a:lnSpc>
              <a:spcBef>
                <a:spcPct val="0"/>
              </a:spcBef>
            </a:pPr>
            <a:r>
              <a:rPr lang="en-US" sz="2400">
                <a:solidFill>
                  <a:srgbClr val="545454"/>
                </a:solidFill>
                <a:latin typeface="Poppins Medium"/>
              </a:rPr>
              <a:t>Dec</a:t>
            </a:r>
          </a:p>
        </p:txBody>
      </p:sp>
      <p:sp>
        <p:nvSpPr>
          <p:cNvPr name="TextBox 31" id="31"/>
          <p:cNvSpPr txBox="true"/>
          <p:nvPr/>
        </p:nvSpPr>
        <p:spPr>
          <a:xfrm rot="0">
            <a:off x="11064216" y="1296198"/>
            <a:ext cx="5720568" cy="391795"/>
          </a:xfrm>
          <a:prstGeom prst="rect">
            <a:avLst/>
          </a:prstGeom>
        </p:spPr>
        <p:txBody>
          <a:bodyPr anchor="t" rtlCol="false" tIns="0" lIns="0" bIns="0" rIns="0">
            <a:spAutoFit/>
          </a:bodyPr>
          <a:lstStyle/>
          <a:p>
            <a:pPr marL="0" indent="0" lvl="1">
              <a:lnSpc>
                <a:spcPts val="3080"/>
              </a:lnSpc>
              <a:spcBef>
                <a:spcPct val="0"/>
              </a:spcBef>
            </a:pPr>
            <a:r>
              <a:rPr lang="en-US" sz="2200" strike="noStrike" u="none">
                <a:solidFill>
                  <a:srgbClr val="545454"/>
                </a:solidFill>
                <a:latin typeface="Poppins"/>
              </a:rPr>
              <a:t>Elaborate on what you want to discuss. </a:t>
            </a:r>
          </a:p>
        </p:txBody>
      </p:sp>
      <p:sp>
        <p:nvSpPr>
          <p:cNvPr name="Freeform 32" id="32"/>
          <p:cNvSpPr/>
          <p:nvPr/>
        </p:nvSpPr>
        <p:spPr>
          <a:xfrm flipH="true" flipV="true" rot="-7894250">
            <a:off x="16419789" y="-757571"/>
            <a:ext cx="3354313" cy="2311427"/>
          </a:xfrm>
          <a:custGeom>
            <a:avLst/>
            <a:gdLst/>
            <a:ahLst/>
            <a:cxnLst/>
            <a:rect r="r" b="b" t="t" l="l"/>
            <a:pathLst>
              <a:path h="2311427" w="3354313">
                <a:moveTo>
                  <a:pt x="3354314" y="2311427"/>
                </a:moveTo>
                <a:lnTo>
                  <a:pt x="0" y="2311427"/>
                </a:lnTo>
                <a:lnTo>
                  <a:pt x="0" y="0"/>
                </a:lnTo>
                <a:lnTo>
                  <a:pt x="3354314" y="0"/>
                </a:lnTo>
                <a:lnTo>
                  <a:pt x="3354314" y="2311427"/>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grpSp>
        <p:nvGrpSpPr>
          <p:cNvPr name="Group 2" id="2"/>
          <p:cNvGrpSpPr/>
          <p:nvPr/>
        </p:nvGrpSpPr>
        <p:grpSpPr>
          <a:xfrm rot="0">
            <a:off x="0" y="0"/>
            <a:ext cx="3523556" cy="10280986"/>
            <a:chOff x="0" y="0"/>
            <a:chExt cx="928015" cy="2707749"/>
          </a:xfrm>
        </p:grpSpPr>
        <p:sp>
          <p:nvSpPr>
            <p:cNvPr name="Freeform 3" id="3"/>
            <p:cNvSpPr/>
            <p:nvPr/>
          </p:nvSpPr>
          <p:spPr>
            <a:xfrm flipH="false" flipV="false" rot="0">
              <a:off x="0" y="0"/>
              <a:ext cx="928015" cy="2707749"/>
            </a:xfrm>
            <a:custGeom>
              <a:avLst/>
              <a:gdLst/>
              <a:ahLst/>
              <a:cxnLst/>
              <a:rect r="r" b="b" t="t" l="l"/>
              <a:pathLst>
                <a:path h="2707749" w="928015">
                  <a:moveTo>
                    <a:pt x="0" y="0"/>
                  </a:moveTo>
                  <a:lnTo>
                    <a:pt x="928015" y="0"/>
                  </a:lnTo>
                  <a:lnTo>
                    <a:pt x="928015" y="2707749"/>
                  </a:lnTo>
                  <a:lnTo>
                    <a:pt x="0" y="2707749"/>
                  </a:lnTo>
                  <a:close/>
                </a:path>
              </a:pathLst>
            </a:custGeom>
            <a:solidFill>
              <a:srgbClr val="0FCB43"/>
            </a:solidFill>
          </p:spPr>
        </p:sp>
        <p:sp>
          <p:nvSpPr>
            <p:cNvPr name="TextBox 4" id="4"/>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Freeform 5" id="5"/>
          <p:cNvSpPr/>
          <p:nvPr/>
        </p:nvSpPr>
        <p:spPr>
          <a:xfrm flipH="false" flipV="false" rot="0">
            <a:off x="-391709" y="8817667"/>
            <a:ext cx="5045943" cy="5045943"/>
          </a:xfrm>
          <a:custGeom>
            <a:avLst/>
            <a:gdLst/>
            <a:ahLst/>
            <a:cxnLst/>
            <a:rect r="r" b="b" t="t" l="l"/>
            <a:pathLst>
              <a:path h="5045943" w="5045943">
                <a:moveTo>
                  <a:pt x="0" y="0"/>
                </a:moveTo>
                <a:lnTo>
                  <a:pt x="5045943" y="0"/>
                </a:lnTo>
                <a:lnTo>
                  <a:pt x="5045943" y="5045943"/>
                </a:lnTo>
                <a:lnTo>
                  <a:pt x="0" y="50459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391709" y="-444531"/>
            <a:ext cx="5045943" cy="5045943"/>
          </a:xfrm>
          <a:custGeom>
            <a:avLst/>
            <a:gdLst/>
            <a:ahLst/>
            <a:cxnLst/>
            <a:rect r="r" b="b" t="t" l="l"/>
            <a:pathLst>
              <a:path h="5045943" w="5045943">
                <a:moveTo>
                  <a:pt x="0" y="0"/>
                </a:moveTo>
                <a:lnTo>
                  <a:pt x="5045943" y="0"/>
                </a:lnTo>
                <a:lnTo>
                  <a:pt x="5045943" y="5045943"/>
                </a:lnTo>
                <a:lnTo>
                  <a:pt x="0" y="50459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7744923" y="-444531"/>
            <a:ext cx="5045943" cy="5045943"/>
          </a:xfrm>
          <a:custGeom>
            <a:avLst/>
            <a:gdLst/>
            <a:ahLst/>
            <a:cxnLst/>
            <a:rect r="r" b="b" t="t" l="l"/>
            <a:pathLst>
              <a:path h="5045943" w="5045943">
                <a:moveTo>
                  <a:pt x="0" y="0"/>
                </a:moveTo>
                <a:lnTo>
                  <a:pt x="5045943" y="0"/>
                </a:lnTo>
                <a:lnTo>
                  <a:pt x="5045943" y="5045943"/>
                </a:lnTo>
                <a:lnTo>
                  <a:pt x="0" y="50459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7744923" y="8817667"/>
            <a:ext cx="5045943" cy="5045943"/>
          </a:xfrm>
          <a:custGeom>
            <a:avLst/>
            <a:gdLst/>
            <a:ahLst/>
            <a:cxnLst/>
            <a:rect r="r" b="b" t="t" l="l"/>
            <a:pathLst>
              <a:path h="5045943" w="5045943">
                <a:moveTo>
                  <a:pt x="0" y="0"/>
                </a:moveTo>
                <a:lnTo>
                  <a:pt x="5045943" y="0"/>
                </a:lnTo>
                <a:lnTo>
                  <a:pt x="5045943" y="5045943"/>
                </a:lnTo>
                <a:lnTo>
                  <a:pt x="0" y="50459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aphicFrame>
        <p:nvGraphicFramePr>
          <p:cNvPr name="Table 9" id="9"/>
          <p:cNvGraphicFramePr>
            <a:graphicFrameLocks noGrp="true"/>
          </p:cNvGraphicFramePr>
          <p:nvPr/>
        </p:nvGraphicFramePr>
        <p:xfrm>
          <a:off x="3523556" y="3345503"/>
          <a:ext cx="14764444" cy="6220454"/>
        </p:xfrm>
        <a:graphic>
          <a:graphicData uri="http://schemas.openxmlformats.org/drawingml/2006/table">
            <a:tbl>
              <a:tblPr/>
              <a:tblGrid>
                <a:gridCol w="4938064"/>
                <a:gridCol w="6309291"/>
                <a:gridCol w="3517089"/>
              </a:tblGrid>
              <a:tr h="1184141">
                <a:tc>
                  <a:txBody>
                    <a:bodyPr anchor="t" rtlCol="false"/>
                    <a:lstStyle/>
                    <a:p>
                      <a:pPr algn="ctr">
                        <a:lnSpc>
                          <a:spcPts val="4479"/>
                        </a:lnSpc>
                        <a:defRPr/>
                      </a:pPr>
                      <a:r>
                        <a:rPr lang="en-US" sz="3199">
                          <a:solidFill>
                            <a:srgbClr val="0FCB43"/>
                          </a:solidFill>
                          <a:latin typeface="Poppins Medium"/>
                        </a:rPr>
                        <a:t>Time</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4479"/>
                        </a:lnSpc>
                        <a:defRPr/>
                      </a:pPr>
                      <a:r>
                        <a:rPr lang="en-US" sz="3199">
                          <a:solidFill>
                            <a:srgbClr val="0FCB43"/>
                          </a:solidFill>
                          <a:latin typeface="Poppins Medium"/>
                        </a:rPr>
                        <a:t>Topic</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4479"/>
                        </a:lnSpc>
                        <a:defRPr/>
                      </a:pPr>
                      <a:r>
                        <a:rPr lang="en-US" sz="3199">
                          <a:solidFill>
                            <a:srgbClr val="0FCB43"/>
                          </a:solidFill>
                          <a:latin typeface="Poppins Medium"/>
                        </a:rPr>
                        <a:t>Presenter</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r h="1001863">
                <a:tc>
                  <a:txBody>
                    <a:bodyPr anchor="t" rtlCol="false"/>
                    <a:lstStyle/>
                    <a:p>
                      <a:pPr algn="ctr">
                        <a:lnSpc>
                          <a:spcPts val="3219"/>
                        </a:lnSpc>
                        <a:defRPr/>
                      </a:pPr>
                      <a:r>
                        <a:rPr lang="en-US" sz="2299">
                          <a:solidFill>
                            <a:srgbClr val="545454"/>
                          </a:solidFill>
                          <a:latin typeface="Poppins Medium"/>
                        </a:rPr>
                        <a:t>9:00 AM - 9:15 AM</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Meeting Topic 1</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John</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r h="1010862">
                <a:tc>
                  <a:txBody>
                    <a:bodyPr anchor="t" rtlCol="false"/>
                    <a:lstStyle/>
                    <a:p>
                      <a:pPr algn="ctr">
                        <a:lnSpc>
                          <a:spcPts val="3219"/>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Meeting Topic 2</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Anne</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r h="1010862">
                <a:tc>
                  <a:txBody>
                    <a:bodyPr anchor="t" rtlCol="false"/>
                    <a:lstStyle/>
                    <a:p>
                      <a:pPr algn="ctr">
                        <a:lnSpc>
                          <a:spcPts val="3219"/>
                        </a:lnSpc>
                        <a:defRPr/>
                      </a:pP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Meeting Topic 3</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Anne</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r h="1010862">
                <a:tc>
                  <a:txBody>
                    <a:bodyPr anchor="t" rtlCol="false"/>
                    <a:lstStyle/>
                    <a:p>
                      <a:pPr algn="ctr">
                        <a:lnSpc>
                          <a:spcPts val="3219"/>
                        </a:lnSpc>
                        <a:defRPr/>
                      </a:pPr>
                      <a:r>
                        <a:rPr lang="en-US" sz="2299">
                          <a:solidFill>
                            <a:srgbClr val="545454"/>
                          </a:solidFill>
                          <a:latin typeface="Poppins Medium"/>
                        </a:rPr>
                        <a:t>9:15 AM - 10:00 AM</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Meeting Topic 4</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Brian</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r h="1001863">
                <a:tc>
                  <a:txBody>
                    <a:bodyPr anchor="t" rtlCol="false"/>
                    <a:lstStyle/>
                    <a:p>
                      <a:pPr algn="ctr">
                        <a:lnSpc>
                          <a:spcPts val="3219"/>
                        </a:lnSpc>
                        <a:defRPr/>
                      </a:pPr>
                      <a:r>
                        <a:rPr lang="en-US" sz="2299">
                          <a:solidFill>
                            <a:srgbClr val="545454"/>
                          </a:solidFill>
                          <a:latin typeface="Poppins Medium"/>
                        </a:rPr>
                        <a:t>10:00 AM - 10:30 AM</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0">
                      <a:solidFill>
                        <a:srgbClr val="000000"/>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Meeting Topic 5</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c>
                  <a:txBody>
                    <a:bodyPr anchor="t" rtlCol="false"/>
                    <a:lstStyle/>
                    <a:p>
                      <a:pPr algn="ctr">
                        <a:lnSpc>
                          <a:spcPts val="3079"/>
                        </a:lnSpc>
                        <a:defRPr/>
                      </a:pPr>
                      <a:r>
                        <a:rPr lang="en-US" sz="2199">
                          <a:solidFill>
                            <a:srgbClr val="545454"/>
                          </a:solidFill>
                          <a:latin typeface="Poppins"/>
                        </a:rPr>
                        <a:t>Rachel</a:t>
                      </a:r>
                      <a:endParaRPr lang="en-US" sz="1100"/>
                    </a:p>
                  </a:txBody>
                  <a:tcPr marL="47625" marR="47625" marT="47625" marB="47625"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38100">
                      <a:solidFill>
                        <a:srgbClr val="0FCB43"/>
                      </a:solidFill>
                      <a:prstDash val="solid"/>
                      <a:round/>
                      <a:headEnd type="none" w="med" len="med"/>
                      <a:tailEnd type="none" w="med" len="med"/>
                    </a:lnT>
                    <a:lnB cmpd="sng" algn="ctr" cap="flat" w="38100">
                      <a:solidFill>
                        <a:srgbClr val="0FCB43"/>
                      </a:solidFill>
                      <a:prstDash val="solid"/>
                      <a:round/>
                      <a:headEnd type="none" w="med" len="med"/>
                      <a:tailEnd type="none" w="med" len="med"/>
                    </a:lnB>
                    <a:solidFill>
                      <a:srgbClr val="EAEAEB"/>
                    </a:solidFill>
                  </a:tcPr>
                </a:tc>
              </a:tr>
            </a:tbl>
          </a:graphicData>
        </a:graphic>
      </p:graphicFrame>
      <p:grpSp>
        <p:nvGrpSpPr>
          <p:cNvPr name="Group 10" id="10"/>
          <p:cNvGrpSpPr/>
          <p:nvPr/>
        </p:nvGrpSpPr>
        <p:grpSpPr>
          <a:xfrm rot="0">
            <a:off x="0" y="-444531"/>
            <a:ext cx="3523556" cy="10725517"/>
            <a:chOff x="0" y="0"/>
            <a:chExt cx="4698075" cy="14300689"/>
          </a:xfrm>
        </p:grpSpPr>
        <p:pic>
          <p:nvPicPr>
            <p:cNvPr name="Picture 11" id="11"/>
            <p:cNvPicPr>
              <a:picLocks noChangeAspect="true"/>
            </p:cNvPicPr>
            <p:nvPr/>
          </p:nvPicPr>
          <p:blipFill>
            <a:blip r:embed="rId4">
              <a:alphaModFix amt="41000"/>
            </a:blip>
            <a:srcRect l="63580" t="0" r="14518" b="0"/>
            <a:stretch>
              <a:fillRect/>
            </a:stretch>
          </p:blipFill>
          <p:spPr>
            <a:xfrm flipH="false" flipV="false">
              <a:off x="0" y="0"/>
              <a:ext cx="4698075" cy="14300689"/>
            </a:xfrm>
            <a:prstGeom prst="rect">
              <a:avLst/>
            </a:prstGeom>
          </p:spPr>
        </p:pic>
      </p:grpSp>
      <p:sp>
        <p:nvSpPr>
          <p:cNvPr name="TextBox 12" id="12"/>
          <p:cNvSpPr txBox="true"/>
          <p:nvPr/>
        </p:nvSpPr>
        <p:spPr>
          <a:xfrm rot="0">
            <a:off x="5726930" y="1019175"/>
            <a:ext cx="10357697"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Meeting Schedule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AEAEB"/>
        </a:solidFill>
      </p:bgPr>
    </p:bg>
    <p:spTree>
      <p:nvGrpSpPr>
        <p:cNvPr id="1" name=""/>
        <p:cNvGrpSpPr/>
        <p:nvPr/>
      </p:nvGrpSpPr>
      <p:grpSpPr>
        <a:xfrm>
          <a:off x="0" y="0"/>
          <a:ext cx="0" cy="0"/>
          <a:chOff x="0" y="0"/>
          <a:chExt cx="0" cy="0"/>
        </a:xfrm>
      </p:grpSpPr>
      <p:sp>
        <p:nvSpPr>
          <p:cNvPr name="Freeform 2" id="2"/>
          <p:cNvSpPr/>
          <p:nvPr/>
        </p:nvSpPr>
        <p:spPr>
          <a:xfrm flipH="true" flipV="true" rot="-5400000">
            <a:off x="-725839" y="1086458"/>
            <a:ext cx="3176716" cy="3061199"/>
          </a:xfrm>
          <a:custGeom>
            <a:avLst/>
            <a:gdLst/>
            <a:ahLst/>
            <a:cxnLst/>
            <a:rect r="r" b="b" t="t" l="l"/>
            <a:pathLst>
              <a:path h="3061199" w="3176716">
                <a:moveTo>
                  <a:pt x="3176716" y="3061200"/>
                </a:moveTo>
                <a:lnTo>
                  <a:pt x="0" y="3061200"/>
                </a:lnTo>
                <a:lnTo>
                  <a:pt x="0" y="0"/>
                </a:lnTo>
                <a:lnTo>
                  <a:pt x="3176716" y="0"/>
                </a:lnTo>
                <a:lnTo>
                  <a:pt x="3176716" y="306120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862519" y="2619242"/>
            <a:ext cx="4914900" cy="7667758"/>
            <a:chOff x="0" y="0"/>
            <a:chExt cx="6553200" cy="10223678"/>
          </a:xfrm>
        </p:grpSpPr>
        <p:pic>
          <p:nvPicPr>
            <p:cNvPr name="Picture 4" id="4"/>
            <p:cNvPicPr>
              <a:picLocks noChangeAspect="true"/>
            </p:cNvPicPr>
            <p:nvPr/>
          </p:nvPicPr>
          <p:blipFill>
            <a:blip r:embed="rId4"/>
            <a:srcRect l="31021" t="2891" r="29077" b="3732"/>
            <a:stretch>
              <a:fillRect/>
            </a:stretch>
          </p:blipFill>
          <p:spPr>
            <a:xfrm flipH="false" flipV="false">
              <a:off x="0" y="0"/>
              <a:ext cx="6553200" cy="10223678"/>
            </a:xfrm>
            <a:prstGeom prst="rect">
              <a:avLst/>
            </a:prstGeom>
          </p:spPr>
        </p:pic>
      </p:grpSp>
      <p:grpSp>
        <p:nvGrpSpPr>
          <p:cNvPr name="Group 5" id="5"/>
          <p:cNvGrpSpPr/>
          <p:nvPr/>
        </p:nvGrpSpPr>
        <p:grpSpPr>
          <a:xfrm rot="0">
            <a:off x="6686550" y="2619242"/>
            <a:ext cx="4914900" cy="7667758"/>
            <a:chOff x="0" y="0"/>
            <a:chExt cx="6553200" cy="10223678"/>
          </a:xfrm>
        </p:grpSpPr>
        <p:pic>
          <p:nvPicPr>
            <p:cNvPr name="Picture 6" id="6"/>
            <p:cNvPicPr>
              <a:picLocks noChangeAspect="true"/>
            </p:cNvPicPr>
            <p:nvPr/>
          </p:nvPicPr>
          <p:blipFill>
            <a:blip r:embed="rId5"/>
            <a:srcRect l="24312" t="0" r="26853" b="49208"/>
            <a:stretch>
              <a:fillRect/>
            </a:stretch>
          </p:blipFill>
          <p:spPr>
            <a:xfrm flipH="false" flipV="false">
              <a:off x="0" y="0"/>
              <a:ext cx="6553200" cy="10223678"/>
            </a:xfrm>
            <a:prstGeom prst="rect">
              <a:avLst/>
            </a:prstGeom>
          </p:spPr>
        </p:pic>
      </p:grpSp>
      <p:sp>
        <p:nvSpPr>
          <p:cNvPr name="Freeform 7" id="7"/>
          <p:cNvSpPr/>
          <p:nvPr/>
        </p:nvSpPr>
        <p:spPr>
          <a:xfrm flipH="false" flipV="false" rot="0">
            <a:off x="16977935" y="9090088"/>
            <a:ext cx="1619591" cy="2047759"/>
          </a:xfrm>
          <a:custGeom>
            <a:avLst/>
            <a:gdLst/>
            <a:ahLst/>
            <a:cxnLst/>
            <a:rect r="r" b="b" t="t" l="l"/>
            <a:pathLst>
              <a:path h="2047759" w="1619591">
                <a:moveTo>
                  <a:pt x="0" y="0"/>
                </a:moveTo>
                <a:lnTo>
                  <a:pt x="1619591" y="0"/>
                </a:lnTo>
                <a:lnTo>
                  <a:pt x="1619591" y="2047758"/>
                </a:lnTo>
                <a:lnTo>
                  <a:pt x="0" y="20477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0">
            <a:off x="12510581" y="2619242"/>
            <a:ext cx="4914900" cy="7667758"/>
            <a:chOff x="0" y="0"/>
            <a:chExt cx="6553200" cy="10223678"/>
          </a:xfrm>
        </p:grpSpPr>
        <p:pic>
          <p:nvPicPr>
            <p:cNvPr name="Picture 9" id="9"/>
            <p:cNvPicPr>
              <a:picLocks noChangeAspect="true"/>
            </p:cNvPicPr>
            <p:nvPr/>
          </p:nvPicPr>
          <p:blipFill>
            <a:blip r:embed="rId8"/>
            <a:srcRect l="31840" t="0" r="25414" b="0"/>
            <a:stretch>
              <a:fillRect/>
            </a:stretch>
          </p:blipFill>
          <p:spPr>
            <a:xfrm flipH="false" flipV="false">
              <a:off x="0" y="0"/>
              <a:ext cx="6553200" cy="10223678"/>
            </a:xfrm>
            <a:prstGeom prst="rect">
              <a:avLst/>
            </a:prstGeom>
          </p:spPr>
        </p:pic>
      </p:grpSp>
      <p:grpSp>
        <p:nvGrpSpPr>
          <p:cNvPr name="Group 10" id="10"/>
          <p:cNvGrpSpPr/>
          <p:nvPr/>
        </p:nvGrpSpPr>
        <p:grpSpPr>
          <a:xfrm rot="0">
            <a:off x="1876394" y="7920142"/>
            <a:ext cx="2887150" cy="2521591"/>
            <a:chOff x="0" y="0"/>
            <a:chExt cx="760402" cy="664123"/>
          </a:xfrm>
        </p:grpSpPr>
        <p:sp>
          <p:nvSpPr>
            <p:cNvPr name="Freeform 11" id="11"/>
            <p:cNvSpPr/>
            <p:nvPr/>
          </p:nvSpPr>
          <p:spPr>
            <a:xfrm flipH="false" flipV="false" rot="0">
              <a:off x="0" y="0"/>
              <a:ext cx="760402" cy="664123"/>
            </a:xfrm>
            <a:custGeom>
              <a:avLst/>
              <a:gdLst/>
              <a:ahLst/>
              <a:cxnLst/>
              <a:rect r="r" b="b" t="t" l="l"/>
              <a:pathLst>
                <a:path h="664123" w="760402">
                  <a:moveTo>
                    <a:pt x="0" y="0"/>
                  </a:moveTo>
                  <a:lnTo>
                    <a:pt x="760402" y="0"/>
                  </a:lnTo>
                  <a:lnTo>
                    <a:pt x="760402" y="664123"/>
                  </a:lnTo>
                  <a:lnTo>
                    <a:pt x="0" y="664123"/>
                  </a:lnTo>
                  <a:close/>
                </a:path>
              </a:pathLst>
            </a:custGeom>
            <a:solidFill>
              <a:srgbClr val="0FCB43">
                <a:alpha val="74902"/>
              </a:srgbClr>
            </a:solidFill>
          </p:spPr>
        </p:sp>
        <p:sp>
          <p:nvSpPr>
            <p:cNvPr name="TextBox 12" id="12"/>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3" id="13"/>
          <p:cNvGrpSpPr/>
          <p:nvPr/>
        </p:nvGrpSpPr>
        <p:grpSpPr>
          <a:xfrm rot="0">
            <a:off x="7700425" y="7920142"/>
            <a:ext cx="2887150" cy="2521591"/>
            <a:chOff x="0" y="0"/>
            <a:chExt cx="760402" cy="664123"/>
          </a:xfrm>
        </p:grpSpPr>
        <p:sp>
          <p:nvSpPr>
            <p:cNvPr name="Freeform 14" id="14"/>
            <p:cNvSpPr/>
            <p:nvPr/>
          </p:nvSpPr>
          <p:spPr>
            <a:xfrm flipH="false" flipV="false" rot="0">
              <a:off x="0" y="0"/>
              <a:ext cx="760402" cy="664123"/>
            </a:xfrm>
            <a:custGeom>
              <a:avLst/>
              <a:gdLst/>
              <a:ahLst/>
              <a:cxnLst/>
              <a:rect r="r" b="b" t="t" l="l"/>
              <a:pathLst>
                <a:path h="664123" w="760402">
                  <a:moveTo>
                    <a:pt x="0" y="0"/>
                  </a:moveTo>
                  <a:lnTo>
                    <a:pt x="760402" y="0"/>
                  </a:lnTo>
                  <a:lnTo>
                    <a:pt x="760402" y="664123"/>
                  </a:lnTo>
                  <a:lnTo>
                    <a:pt x="0" y="664123"/>
                  </a:lnTo>
                  <a:close/>
                </a:path>
              </a:pathLst>
            </a:custGeom>
            <a:solidFill>
              <a:srgbClr val="0FCB43">
                <a:alpha val="74902"/>
              </a:srgbClr>
            </a:solidFill>
          </p:spPr>
        </p:sp>
        <p:sp>
          <p:nvSpPr>
            <p:cNvPr name="TextBox 15" id="15"/>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grpSp>
        <p:nvGrpSpPr>
          <p:cNvPr name="Group 16" id="16"/>
          <p:cNvGrpSpPr/>
          <p:nvPr/>
        </p:nvGrpSpPr>
        <p:grpSpPr>
          <a:xfrm rot="0">
            <a:off x="13524456" y="7920142"/>
            <a:ext cx="2887150" cy="2521591"/>
            <a:chOff x="0" y="0"/>
            <a:chExt cx="760402" cy="664123"/>
          </a:xfrm>
        </p:grpSpPr>
        <p:sp>
          <p:nvSpPr>
            <p:cNvPr name="Freeform 17" id="17"/>
            <p:cNvSpPr/>
            <p:nvPr/>
          </p:nvSpPr>
          <p:spPr>
            <a:xfrm flipH="false" flipV="false" rot="0">
              <a:off x="0" y="0"/>
              <a:ext cx="760402" cy="664123"/>
            </a:xfrm>
            <a:custGeom>
              <a:avLst/>
              <a:gdLst/>
              <a:ahLst/>
              <a:cxnLst/>
              <a:rect r="r" b="b" t="t" l="l"/>
              <a:pathLst>
                <a:path h="664123" w="760402">
                  <a:moveTo>
                    <a:pt x="0" y="0"/>
                  </a:moveTo>
                  <a:lnTo>
                    <a:pt x="760402" y="0"/>
                  </a:lnTo>
                  <a:lnTo>
                    <a:pt x="760402" y="664123"/>
                  </a:lnTo>
                  <a:lnTo>
                    <a:pt x="0" y="664123"/>
                  </a:lnTo>
                  <a:close/>
                </a:path>
              </a:pathLst>
            </a:custGeom>
            <a:solidFill>
              <a:srgbClr val="0FCB43">
                <a:alpha val="74902"/>
              </a:srgbClr>
            </a:solidFill>
          </p:spPr>
        </p:sp>
        <p:sp>
          <p:nvSpPr>
            <p:cNvPr name="TextBox 18" id="18"/>
            <p:cNvSpPr txBox="true"/>
            <p:nvPr/>
          </p:nvSpPr>
          <p:spPr>
            <a:xfrm>
              <a:off x="0" y="-57150"/>
              <a:ext cx="812800" cy="869950"/>
            </a:xfrm>
            <a:prstGeom prst="rect">
              <a:avLst/>
            </a:prstGeom>
          </p:spPr>
          <p:txBody>
            <a:bodyPr anchor="ctr" rtlCol="false" tIns="50800" lIns="50800" bIns="50800" rIns="50800"/>
            <a:lstStyle/>
            <a:p>
              <a:pPr algn="ctr">
                <a:lnSpc>
                  <a:spcPts val="3080"/>
                </a:lnSpc>
              </a:pPr>
            </a:p>
          </p:txBody>
        </p:sp>
      </p:grpSp>
      <p:sp>
        <p:nvSpPr>
          <p:cNvPr name="TextBox 19" id="19"/>
          <p:cNvSpPr txBox="true"/>
          <p:nvPr/>
        </p:nvSpPr>
        <p:spPr>
          <a:xfrm rot="0">
            <a:off x="2171684" y="841382"/>
            <a:ext cx="13944632" cy="1224914"/>
          </a:xfrm>
          <a:prstGeom prst="rect">
            <a:avLst/>
          </a:prstGeom>
        </p:spPr>
        <p:txBody>
          <a:bodyPr anchor="t" rtlCol="false" tIns="0" lIns="0" bIns="0" rIns="0">
            <a:spAutoFit/>
          </a:bodyPr>
          <a:lstStyle/>
          <a:p>
            <a:pPr algn="ctr" marL="0" indent="0" lvl="0">
              <a:lnSpc>
                <a:spcPts val="8879"/>
              </a:lnSpc>
              <a:spcBef>
                <a:spcPct val="0"/>
              </a:spcBef>
            </a:pPr>
            <a:r>
              <a:rPr lang="en-US" sz="7999" strike="noStrike" u="none">
                <a:solidFill>
                  <a:srgbClr val="0FCB43"/>
                </a:solidFill>
                <a:latin typeface="Poppins Medium"/>
              </a:rPr>
              <a:t>New Team Members</a:t>
            </a:r>
          </a:p>
        </p:txBody>
      </p:sp>
      <p:sp>
        <p:nvSpPr>
          <p:cNvPr name="TextBox 20" id="20"/>
          <p:cNvSpPr txBox="true"/>
          <p:nvPr/>
        </p:nvSpPr>
        <p:spPr>
          <a:xfrm rot="0">
            <a:off x="2105105" y="8611298"/>
            <a:ext cx="2429727" cy="478790"/>
          </a:xfrm>
          <a:prstGeom prst="rect">
            <a:avLst/>
          </a:prstGeom>
        </p:spPr>
        <p:txBody>
          <a:bodyPr anchor="t" rtlCol="false" tIns="0" lIns="0" bIns="0" rIns="0">
            <a:spAutoFit/>
          </a:bodyPr>
          <a:lstStyle/>
          <a:p>
            <a:pPr algn="ctr" marL="0" indent="0" lvl="0">
              <a:lnSpc>
                <a:spcPts val="3640"/>
              </a:lnSpc>
              <a:spcBef>
                <a:spcPct val="0"/>
              </a:spcBef>
            </a:pPr>
            <a:r>
              <a:rPr lang="en-US" sz="2800" strike="noStrike" u="none">
                <a:solidFill>
                  <a:srgbClr val="FFFFFF"/>
                </a:solidFill>
                <a:latin typeface="Poppins Medium"/>
              </a:rPr>
              <a:t> NAME</a:t>
            </a:r>
          </a:p>
        </p:txBody>
      </p:sp>
      <p:sp>
        <p:nvSpPr>
          <p:cNvPr name="TextBox 21" id="21"/>
          <p:cNvSpPr txBox="true"/>
          <p:nvPr/>
        </p:nvSpPr>
        <p:spPr>
          <a:xfrm rot="0">
            <a:off x="7929136" y="8611298"/>
            <a:ext cx="2429727" cy="478790"/>
          </a:xfrm>
          <a:prstGeom prst="rect">
            <a:avLst/>
          </a:prstGeom>
        </p:spPr>
        <p:txBody>
          <a:bodyPr anchor="t" rtlCol="false" tIns="0" lIns="0" bIns="0" rIns="0">
            <a:spAutoFit/>
          </a:bodyPr>
          <a:lstStyle/>
          <a:p>
            <a:pPr algn="ctr" marL="0" indent="0" lvl="0">
              <a:lnSpc>
                <a:spcPts val="3640"/>
              </a:lnSpc>
              <a:spcBef>
                <a:spcPct val="0"/>
              </a:spcBef>
            </a:pPr>
            <a:r>
              <a:rPr lang="en-US" sz="2800" strike="noStrike" u="none">
                <a:solidFill>
                  <a:srgbClr val="FFFFFF"/>
                </a:solidFill>
                <a:latin typeface="Poppins Medium"/>
              </a:rPr>
              <a:t> NAME</a:t>
            </a:r>
          </a:p>
        </p:txBody>
      </p:sp>
      <p:sp>
        <p:nvSpPr>
          <p:cNvPr name="TextBox 22" id="22"/>
          <p:cNvSpPr txBox="true"/>
          <p:nvPr/>
        </p:nvSpPr>
        <p:spPr>
          <a:xfrm rot="0">
            <a:off x="13753168" y="8611298"/>
            <a:ext cx="2429727" cy="478790"/>
          </a:xfrm>
          <a:prstGeom prst="rect">
            <a:avLst/>
          </a:prstGeom>
        </p:spPr>
        <p:txBody>
          <a:bodyPr anchor="t" rtlCol="false" tIns="0" lIns="0" bIns="0" rIns="0">
            <a:spAutoFit/>
          </a:bodyPr>
          <a:lstStyle/>
          <a:p>
            <a:pPr algn="ctr" marL="0" indent="0" lvl="0">
              <a:lnSpc>
                <a:spcPts val="3640"/>
              </a:lnSpc>
              <a:spcBef>
                <a:spcPct val="0"/>
              </a:spcBef>
            </a:pPr>
            <a:r>
              <a:rPr lang="en-US" sz="2800" strike="noStrike" u="none">
                <a:solidFill>
                  <a:srgbClr val="FFFFFF"/>
                </a:solidFill>
                <a:latin typeface="Poppins Medium"/>
              </a:rPr>
              <a:t> NAME</a:t>
            </a:r>
          </a:p>
        </p:txBody>
      </p:sp>
      <p:sp>
        <p:nvSpPr>
          <p:cNvPr name="TextBox 23" id="23"/>
          <p:cNvSpPr txBox="true"/>
          <p:nvPr/>
        </p:nvSpPr>
        <p:spPr>
          <a:xfrm rot="0">
            <a:off x="2105105" y="9142808"/>
            <a:ext cx="2429727" cy="39179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FFFFFF"/>
                </a:solidFill>
                <a:latin typeface="Poppins"/>
              </a:rPr>
              <a:t>Title or Position</a:t>
            </a:r>
          </a:p>
        </p:txBody>
      </p:sp>
      <p:sp>
        <p:nvSpPr>
          <p:cNvPr name="TextBox 24" id="24"/>
          <p:cNvSpPr txBox="true"/>
          <p:nvPr/>
        </p:nvSpPr>
        <p:spPr>
          <a:xfrm rot="0">
            <a:off x="7929136" y="9142808"/>
            <a:ext cx="2429727" cy="39179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FFFFFF"/>
                </a:solidFill>
                <a:latin typeface="Poppins"/>
              </a:rPr>
              <a:t>Title or Position</a:t>
            </a:r>
          </a:p>
        </p:txBody>
      </p:sp>
      <p:sp>
        <p:nvSpPr>
          <p:cNvPr name="TextBox 25" id="25"/>
          <p:cNvSpPr txBox="true"/>
          <p:nvPr/>
        </p:nvSpPr>
        <p:spPr>
          <a:xfrm rot="0">
            <a:off x="13753168" y="9142808"/>
            <a:ext cx="2429727" cy="39179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FFFFFF"/>
                </a:solidFill>
                <a:latin typeface="Poppins"/>
              </a:rPr>
              <a:t>Title or Position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FCB43"/>
        </a:solidFill>
      </p:bgPr>
    </p:bg>
    <p:spTree>
      <p:nvGrpSpPr>
        <p:cNvPr id="1" name=""/>
        <p:cNvGrpSpPr/>
        <p:nvPr/>
      </p:nvGrpSpPr>
      <p:grpSpPr>
        <a:xfrm>
          <a:off x="0" y="0"/>
          <a:ext cx="0" cy="0"/>
          <a:chOff x="0" y="0"/>
          <a:chExt cx="0" cy="0"/>
        </a:xfrm>
      </p:grpSpPr>
      <p:sp>
        <p:nvSpPr>
          <p:cNvPr name="Freeform 2" id="2"/>
          <p:cNvSpPr/>
          <p:nvPr/>
        </p:nvSpPr>
        <p:spPr>
          <a:xfrm flipH="false" flipV="false" rot="0">
            <a:off x="-4632306" y="-1134226"/>
            <a:ext cx="7549980" cy="7549980"/>
          </a:xfrm>
          <a:custGeom>
            <a:avLst/>
            <a:gdLst/>
            <a:ahLst/>
            <a:cxnLst/>
            <a:rect r="r" b="b" t="t" l="l"/>
            <a:pathLst>
              <a:path h="7549980" w="7549980">
                <a:moveTo>
                  <a:pt x="0" y="0"/>
                </a:moveTo>
                <a:lnTo>
                  <a:pt x="7549980" y="0"/>
                </a:lnTo>
                <a:lnTo>
                  <a:pt x="7549980" y="7549980"/>
                </a:lnTo>
                <a:lnTo>
                  <a:pt x="0" y="7549980"/>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254870" y="-4011604"/>
            <a:ext cx="7255283" cy="7255283"/>
          </a:xfrm>
          <a:custGeom>
            <a:avLst/>
            <a:gdLst/>
            <a:ahLst/>
            <a:cxnLst/>
            <a:rect r="r" b="b" t="t" l="l"/>
            <a:pathLst>
              <a:path h="7255283" w="7255283">
                <a:moveTo>
                  <a:pt x="0" y="0"/>
                </a:moveTo>
                <a:lnTo>
                  <a:pt x="7255283" y="0"/>
                </a:lnTo>
                <a:lnTo>
                  <a:pt x="7255283" y="7255283"/>
                </a:lnTo>
                <a:lnTo>
                  <a:pt x="0" y="7255283"/>
                </a:lnTo>
                <a:lnTo>
                  <a:pt x="0" y="0"/>
                </a:lnTo>
                <a:close/>
              </a:path>
            </a:pathLst>
          </a:custGeom>
          <a:blipFill>
            <a:blip r:embed="rId2">
              <a:alphaModFix amt="19999"/>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0" y="0"/>
            <a:ext cx="18288000" cy="10287000"/>
            <a:chOff x="0" y="0"/>
            <a:chExt cx="24384000" cy="13716000"/>
          </a:xfrm>
        </p:grpSpPr>
        <p:pic>
          <p:nvPicPr>
            <p:cNvPr name="Picture 5" id="5"/>
            <p:cNvPicPr>
              <a:picLocks noChangeAspect="true"/>
            </p:cNvPicPr>
            <p:nvPr/>
          </p:nvPicPr>
          <p:blipFill>
            <a:blip r:embed="rId4">
              <a:alphaModFix amt="30000"/>
            </a:blip>
            <a:srcRect l="0" t="7812" r="0" b="7812"/>
            <a:stretch>
              <a:fillRect/>
            </a:stretch>
          </p:blipFill>
          <p:spPr>
            <a:xfrm flipH="false" flipV="false">
              <a:off x="0" y="0"/>
              <a:ext cx="24384000" cy="13716000"/>
            </a:xfrm>
            <a:prstGeom prst="rect">
              <a:avLst/>
            </a:prstGeom>
          </p:spPr>
        </p:pic>
      </p:grpSp>
      <p:sp>
        <p:nvSpPr>
          <p:cNvPr name="Freeform 6" id="6"/>
          <p:cNvSpPr/>
          <p:nvPr/>
        </p:nvSpPr>
        <p:spPr>
          <a:xfrm flipH="false" flipV="false" rot="0">
            <a:off x="0" y="8617478"/>
            <a:ext cx="3744562" cy="4734504"/>
          </a:xfrm>
          <a:custGeom>
            <a:avLst/>
            <a:gdLst/>
            <a:ahLst/>
            <a:cxnLst/>
            <a:rect r="r" b="b" t="t" l="l"/>
            <a:pathLst>
              <a:path h="4734504" w="3744562">
                <a:moveTo>
                  <a:pt x="0" y="0"/>
                </a:moveTo>
                <a:lnTo>
                  <a:pt x="3744562" y="0"/>
                </a:lnTo>
                <a:lnTo>
                  <a:pt x="3744562" y="4734504"/>
                </a:lnTo>
                <a:lnTo>
                  <a:pt x="0" y="4734504"/>
                </a:lnTo>
                <a:lnTo>
                  <a:pt x="0" y="0"/>
                </a:lnTo>
                <a:close/>
              </a:path>
            </a:pathLst>
          </a:custGeom>
          <a:blipFill>
            <a:blip r:embed="rId5">
              <a:alphaModFix amt="19999"/>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5400000">
            <a:off x="17226004" y="3493855"/>
            <a:ext cx="3744562" cy="4734504"/>
          </a:xfrm>
          <a:custGeom>
            <a:avLst/>
            <a:gdLst/>
            <a:ahLst/>
            <a:cxnLst/>
            <a:rect r="r" b="b" t="t" l="l"/>
            <a:pathLst>
              <a:path h="4734504" w="3744562">
                <a:moveTo>
                  <a:pt x="0" y="0"/>
                </a:moveTo>
                <a:lnTo>
                  <a:pt x="3744562" y="0"/>
                </a:lnTo>
                <a:lnTo>
                  <a:pt x="3744562" y="4734504"/>
                </a:lnTo>
                <a:lnTo>
                  <a:pt x="0" y="4734504"/>
                </a:lnTo>
                <a:lnTo>
                  <a:pt x="0" y="0"/>
                </a:lnTo>
                <a:close/>
              </a:path>
            </a:pathLst>
          </a:custGeom>
          <a:blipFill>
            <a:blip r:embed="rId5">
              <a:alphaModFix amt="19999"/>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2357697" y="2631239"/>
            <a:ext cx="13572606" cy="4443497"/>
          </a:xfrm>
          <a:prstGeom prst="rect">
            <a:avLst/>
          </a:prstGeom>
        </p:spPr>
        <p:txBody>
          <a:bodyPr anchor="t" rtlCol="false" tIns="0" lIns="0" bIns="0" rIns="0">
            <a:spAutoFit/>
          </a:bodyPr>
          <a:lstStyle/>
          <a:p>
            <a:pPr algn="ctr" marL="0" indent="0" lvl="0">
              <a:lnSpc>
                <a:spcPts val="11395"/>
              </a:lnSpc>
              <a:spcBef>
                <a:spcPct val="0"/>
              </a:spcBef>
            </a:pPr>
            <a:r>
              <a:rPr lang="en-US" sz="10266" strike="noStrike" u="none">
                <a:solidFill>
                  <a:srgbClr val="FFFFFF"/>
                </a:solidFill>
                <a:latin typeface="Poppins Medium"/>
              </a:rPr>
              <a:t>Write an original statement or inspiring quote</a:t>
            </a:r>
          </a:p>
        </p:txBody>
      </p:sp>
      <p:sp>
        <p:nvSpPr>
          <p:cNvPr name="TextBox 9" id="9"/>
          <p:cNvSpPr txBox="true"/>
          <p:nvPr/>
        </p:nvSpPr>
        <p:spPr>
          <a:xfrm rot="0">
            <a:off x="4985510" y="7976358"/>
            <a:ext cx="8316980" cy="441325"/>
          </a:xfrm>
          <a:prstGeom prst="rect">
            <a:avLst/>
          </a:prstGeom>
        </p:spPr>
        <p:txBody>
          <a:bodyPr anchor="t" rtlCol="false" tIns="0" lIns="0" bIns="0" rIns="0">
            <a:spAutoFit/>
          </a:bodyPr>
          <a:lstStyle/>
          <a:p>
            <a:pPr algn="ctr" marL="0" indent="0" lvl="1">
              <a:lnSpc>
                <a:spcPts val="3499"/>
              </a:lnSpc>
              <a:spcBef>
                <a:spcPct val="0"/>
              </a:spcBef>
            </a:pPr>
            <a:r>
              <a:rPr lang="en-US" sz="2499" strike="noStrike" u="none">
                <a:solidFill>
                  <a:srgbClr val="FFFFFF"/>
                </a:solidFill>
                <a:latin typeface="Poppins Medium"/>
              </a:rPr>
              <a:t>— Include a credit, citation, or supporting message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DAFv0j15IFE</dc:identifier>
  <dcterms:modified xsi:type="dcterms:W3CDTF">2011-08-01T06:04:30Z</dcterms:modified>
  <cp:revision>1</cp:revision>
  <dc:title>Copia de Green and Gray Minimal Geometric Business Meeting Agenda</dc:title>
</cp:coreProperties>
</file>