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5" r:id="rId3"/>
    <p:sldId id="276" r:id="rId4"/>
    <p:sldId id="265" r:id="rId5"/>
    <p:sldId id="259" r:id="rId6"/>
    <p:sldId id="260" r:id="rId7"/>
    <p:sldId id="261" r:id="rId8"/>
    <p:sldId id="277" r:id="rId9"/>
    <p:sldId id="278" r:id="rId10"/>
    <p:sldId id="280" r:id="rId11"/>
    <p:sldId id="279" r:id="rId12"/>
    <p:sldId id="281" r:id="rId13"/>
    <p:sldId id="282" r:id="rId14"/>
    <p:sldId id="283" r:id="rId15"/>
    <p:sldId id="284" r:id="rId16"/>
    <p:sldId id="285" r:id="rId17"/>
    <p:sldId id="27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0D15E"/>
    <a:srgbClr val="2FD5D5"/>
    <a:srgbClr val="E8DC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4" d="100"/>
          <a:sy n="64" d="100"/>
        </p:scale>
        <p:origin x="90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Sheet1!$B$1</c:f>
              <c:strCache>
                <c:ptCount val="1"/>
                <c:pt idx="0">
                  <c:v>Series 1</c:v>
                </c:pt>
              </c:strCache>
            </c:strRef>
          </c:tx>
          <c:spPr>
            <a:solidFill>
              <a:srgbClr val="2FD5D5"/>
            </a:solidFill>
            <a:ln>
              <a:noFill/>
            </a:ln>
            <a:effectLst/>
            <a:sp3d/>
          </c:spPr>
          <c:invertIfNegative val="0"/>
          <c:cat>
            <c:strRef>
              <c:f>Sheet1!$A$2:$A$3</c:f>
              <c:strCache>
                <c:ptCount val="2"/>
                <c:pt idx="0">
                  <c:v>Category 1</c:v>
                </c:pt>
                <c:pt idx="1">
                  <c:v>Category 2</c:v>
                </c:pt>
              </c:strCache>
            </c:strRef>
          </c:cat>
          <c:val>
            <c:numRef>
              <c:f>Sheet1!$B$2:$B$3</c:f>
              <c:numCache>
                <c:formatCode>General</c:formatCode>
                <c:ptCount val="2"/>
                <c:pt idx="0">
                  <c:v>4.3</c:v>
                </c:pt>
                <c:pt idx="1">
                  <c:v>2.5</c:v>
                </c:pt>
              </c:numCache>
            </c:numRef>
          </c:val>
          <c:extLst>
            <c:ext xmlns:c16="http://schemas.microsoft.com/office/drawing/2014/chart" uri="{C3380CC4-5D6E-409C-BE32-E72D297353CC}">
              <c16:uniqueId val="{00000000-8D91-407D-97D7-0A75937D207D}"/>
            </c:ext>
          </c:extLst>
        </c:ser>
        <c:ser>
          <c:idx val="1"/>
          <c:order val="1"/>
          <c:tx>
            <c:strRef>
              <c:f>Sheet1!$C$1</c:f>
              <c:strCache>
                <c:ptCount val="1"/>
                <c:pt idx="0">
                  <c:v>Series 2</c:v>
                </c:pt>
              </c:strCache>
            </c:strRef>
          </c:tx>
          <c:spPr>
            <a:solidFill>
              <a:srgbClr val="E8DC26"/>
            </a:solidFill>
            <a:ln>
              <a:noFill/>
            </a:ln>
            <a:effectLst/>
            <a:sp3d/>
          </c:spPr>
          <c:invertIfNegative val="0"/>
          <c:cat>
            <c:strRef>
              <c:f>Sheet1!$A$2:$A$3</c:f>
              <c:strCache>
                <c:ptCount val="2"/>
                <c:pt idx="0">
                  <c:v>Category 1</c:v>
                </c:pt>
                <c:pt idx="1">
                  <c:v>Category 2</c:v>
                </c:pt>
              </c:strCache>
            </c:strRef>
          </c:cat>
          <c:val>
            <c:numRef>
              <c:f>Sheet1!$C$2:$C$3</c:f>
              <c:numCache>
                <c:formatCode>General</c:formatCode>
                <c:ptCount val="2"/>
                <c:pt idx="0">
                  <c:v>2.4</c:v>
                </c:pt>
                <c:pt idx="1">
                  <c:v>4.4000000000000004</c:v>
                </c:pt>
              </c:numCache>
            </c:numRef>
          </c:val>
          <c:extLst>
            <c:ext xmlns:c16="http://schemas.microsoft.com/office/drawing/2014/chart" uri="{C3380CC4-5D6E-409C-BE32-E72D297353CC}">
              <c16:uniqueId val="{00000001-8D91-407D-97D7-0A75937D207D}"/>
            </c:ext>
          </c:extLst>
        </c:ser>
        <c:ser>
          <c:idx val="2"/>
          <c:order val="2"/>
          <c:tx>
            <c:strRef>
              <c:f>Sheet1!$D$1</c:f>
              <c:strCache>
                <c:ptCount val="1"/>
                <c:pt idx="0">
                  <c:v>Series 3</c:v>
                </c:pt>
              </c:strCache>
            </c:strRef>
          </c:tx>
          <c:spPr>
            <a:solidFill>
              <a:srgbClr val="A0D15E"/>
            </a:solidFill>
            <a:ln>
              <a:noFill/>
            </a:ln>
            <a:effectLst/>
            <a:sp3d/>
          </c:spPr>
          <c:invertIfNegative val="0"/>
          <c:cat>
            <c:strRef>
              <c:f>Sheet1!$A$2:$A$3</c:f>
              <c:strCache>
                <c:ptCount val="2"/>
                <c:pt idx="0">
                  <c:v>Category 1</c:v>
                </c:pt>
                <c:pt idx="1">
                  <c:v>Category 2</c:v>
                </c:pt>
              </c:strCache>
            </c:strRef>
          </c:cat>
          <c:val>
            <c:numRef>
              <c:f>Sheet1!$D$2:$D$3</c:f>
              <c:numCache>
                <c:formatCode>General</c:formatCode>
                <c:ptCount val="2"/>
                <c:pt idx="0">
                  <c:v>2</c:v>
                </c:pt>
                <c:pt idx="1">
                  <c:v>2</c:v>
                </c:pt>
              </c:numCache>
            </c:numRef>
          </c:val>
          <c:extLst>
            <c:ext xmlns:c16="http://schemas.microsoft.com/office/drawing/2014/chart" uri="{C3380CC4-5D6E-409C-BE32-E72D297353CC}">
              <c16:uniqueId val="{00000002-8D91-407D-97D7-0A75937D207D}"/>
            </c:ext>
          </c:extLst>
        </c:ser>
        <c:dLbls>
          <c:showLegendKey val="0"/>
          <c:showVal val="0"/>
          <c:showCatName val="0"/>
          <c:showSerName val="0"/>
          <c:showPercent val="0"/>
          <c:showBubbleSize val="0"/>
        </c:dLbls>
        <c:gapWidth val="150"/>
        <c:shape val="box"/>
        <c:axId val="265259600"/>
        <c:axId val="506830528"/>
        <c:axId val="363971936"/>
      </c:bar3DChart>
      <c:catAx>
        <c:axId val="265259600"/>
        <c:scaling>
          <c:orientation val="minMax"/>
        </c:scaling>
        <c:delete val="1"/>
        <c:axPos val="b"/>
        <c:numFmt formatCode="General" sourceLinked="1"/>
        <c:majorTickMark val="none"/>
        <c:minorTickMark val="none"/>
        <c:tickLblPos val="nextTo"/>
        <c:crossAx val="506830528"/>
        <c:crosses val="autoZero"/>
        <c:auto val="1"/>
        <c:lblAlgn val="ctr"/>
        <c:lblOffset val="100"/>
        <c:noMultiLvlLbl val="0"/>
      </c:catAx>
      <c:valAx>
        <c:axId val="5068305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65259600"/>
        <c:crosses val="autoZero"/>
        <c:crossBetween val="between"/>
      </c:valAx>
      <c:serAx>
        <c:axId val="363971936"/>
        <c:scaling>
          <c:orientation val="minMax"/>
        </c:scaling>
        <c:delete val="1"/>
        <c:axPos val="b"/>
        <c:majorTickMark val="none"/>
        <c:minorTickMark val="none"/>
        <c:tickLblPos val="nextTo"/>
        <c:crossAx val="506830528"/>
        <c:crosses val="autoZero"/>
      </c:ser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F376EB-36E4-42B2-A529-BA62BF0BE42E}" type="doc">
      <dgm:prSet loTypeId="urn:microsoft.com/office/officeart/2011/layout/CircleProcess" loCatId="process" qsTypeId="urn:microsoft.com/office/officeart/2005/8/quickstyle/simple5" qsCatId="simple" csTypeId="urn:microsoft.com/office/officeart/2005/8/colors/colorful3" csCatId="colorful" phldr="1"/>
      <dgm:spPr/>
      <dgm:t>
        <a:bodyPr/>
        <a:lstStyle/>
        <a:p>
          <a:endParaRPr lang="en-US"/>
        </a:p>
      </dgm:t>
    </dgm:pt>
    <dgm:pt modelId="{F019B54F-CC9D-455E-955D-49EFE2EC0E1A}">
      <dgm:prSet phldrT="[Text]" custT="1"/>
      <dgm:spPr/>
      <dgm:t>
        <a:bodyPr/>
        <a:lstStyle/>
        <a:p>
          <a:r>
            <a:rPr lang="en-US" sz="3600" dirty="0"/>
            <a:t>STEP1</a:t>
          </a:r>
          <a:endParaRPr lang="en-US" sz="4100" dirty="0"/>
        </a:p>
      </dgm:t>
    </dgm:pt>
    <dgm:pt modelId="{4E186D03-3A51-44ED-BA6B-527D7BF8F9FA}" type="parTrans" cxnId="{C88FA7A0-A224-46F7-9D37-915538693006}">
      <dgm:prSet/>
      <dgm:spPr/>
      <dgm:t>
        <a:bodyPr/>
        <a:lstStyle/>
        <a:p>
          <a:endParaRPr lang="en-US"/>
        </a:p>
      </dgm:t>
    </dgm:pt>
    <dgm:pt modelId="{7F90F155-6AC0-4D1A-979F-E74B5414072C}" type="sibTrans" cxnId="{C88FA7A0-A224-46F7-9D37-915538693006}">
      <dgm:prSet/>
      <dgm:spPr/>
      <dgm:t>
        <a:bodyPr/>
        <a:lstStyle/>
        <a:p>
          <a:endParaRPr lang="en-US"/>
        </a:p>
      </dgm:t>
    </dgm:pt>
    <dgm:pt modelId="{C6BB8F59-38F6-4774-BCF9-D4BFD15FD82C}">
      <dgm:prSet phldrT="[Text]"/>
      <dgm:spPr/>
      <dgm:t>
        <a:bodyPr/>
        <a:lstStyle/>
        <a:p>
          <a:r>
            <a:rPr lang="en-US" dirty="0"/>
            <a:t>STEP2</a:t>
          </a:r>
        </a:p>
      </dgm:t>
    </dgm:pt>
    <dgm:pt modelId="{64FDD659-EF3C-4BBA-8F84-9C4FCB2E1983}" type="parTrans" cxnId="{326F10AD-2EB4-466A-976A-F280E8E7F70F}">
      <dgm:prSet/>
      <dgm:spPr/>
      <dgm:t>
        <a:bodyPr/>
        <a:lstStyle/>
        <a:p>
          <a:endParaRPr lang="en-US"/>
        </a:p>
      </dgm:t>
    </dgm:pt>
    <dgm:pt modelId="{0E0E8E79-15E8-46E7-8D5F-513E7A81BE68}" type="sibTrans" cxnId="{326F10AD-2EB4-466A-976A-F280E8E7F70F}">
      <dgm:prSet/>
      <dgm:spPr/>
      <dgm:t>
        <a:bodyPr/>
        <a:lstStyle/>
        <a:p>
          <a:endParaRPr lang="en-US"/>
        </a:p>
      </dgm:t>
    </dgm:pt>
    <dgm:pt modelId="{5F84B449-B940-4730-ADD4-A5BB8A29E6AE}">
      <dgm:prSet phldrT="[Text]"/>
      <dgm:spPr/>
      <dgm:t>
        <a:bodyPr/>
        <a:lstStyle/>
        <a:p>
          <a:r>
            <a:rPr lang="en-US" dirty="0"/>
            <a:t>STEP3</a:t>
          </a:r>
        </a:p>
      </dgm:t>
    </dgm:pt>
    <dgm:pt modelId="{08CFE8FA-5BB7-4643-92D9-52BADDB5A1B6}" type="parTrans" cxnId="{4E46E25A-0F97-47EA-A3AF-54428212B4F9}">
      <dgm:prSet/>
      <dgm:spPr/>
      <dgm:t>
        <a:bodyPr/>
        <a:lstStyle/>
        <a:p>
          <a:endParaRPr lang="en-US"/>
        </a:p>
      </dgm:t>
    </dgm:pt>
    <dgm:pt modelId="{BBFB8DC0-B18D-43B5-9202-A1C85E52BF52}" type="sibTrans" cxnId="{4E46E25A-0F97-47EA-A3AF-54428212B4F9}">
      <dgm:prSet/>
      <dgm:spPr/>
      <dgm:t>
        <a:bodyPr/>
        <a:lstStyle/>
        <a:p>
          <a:endParaRPr lang="en-US"/>
        </a:p>
      </dgm:t>
    </dgm:pt>
    <dgm:pt modelId="{6B4E95C2-3436-4735-B8C4-4BED9D176899}" type="pres">
      <dgm:prSet presAssocID="{93F376EB-36E4-42B2-A529-BA62BF0BE42E}" presName="Name0" presStyleCnt="0">
        <dgm:presLayoutVars>
          <dgm:chMax val="11"/>
          <dgm:chPref val="11"/>
          <dgm:dir/>
          <dgm:resizeHandles/>
        </dgm:presLayoutVars>
      </dgm:prSet>
      <dgm:spPr/>
    </dgm:pt>
    <dgm:pt modelId="{9F5409C7-B6D6-4295-8412-3BEB066D598B}" type="pres">
      <dgm:prSet presAssocID="{5F84B449-B940-4730-ADD4-A5BB8A29E6AE}" presName="Accent3" presStyleCnt="0"/>
      <dgm:spPr/>
    </dgm:pt>
    <dgm:pt modelId="{ACADDC41-EAF5-4C65-A28C-4AF9DC1233A9}" type="pres">
      <dgm:prSet presAssocID="{5F84B449-B940-4730-ADD4-A5BB8A29E6AE}" presName="Accent" presStyleLbl="node1" presStyleIdx="0" presStyleCnt="3"/>
      <dgm:spPr/>
    </dgm:pt>
    <dgm:pt modelId="{18A24493-9984-4C44-A3F6-0E29DA15857B}" type="pres">
      <dgm:prSet presAssocID="{5F84B449-B940-4730-ADD4-A5BB8A29E6AE}" presName="ParentBackground3" presStyleCnt="0"/>
      <dgm:spPr/>
    </dgm:pt>
    <dgm:pt modelId="{81FACC49-EF8E-4B66-965D-E04DB9F7F937}" type="pres">
      <dgm:prSet presAssocID="{5F84B449-B940-4730-ADD4-A5BB8A29E6AE}" presName="ParentBackground" presStyleLbl="fgAcc1" presStyleIdx="0" presStyleCnt="3"/>
      <dgm:spPr/>
    </dgm:pt>
    <dgm:pt modelId="{9FE9225E-FC64-4D45-80B0-960413C56AF4}" type="pres">
      <dgm:prSet presAssocID="{5F84B449-B940-4730-ADD4-A5BB8A29E6AE}" presName="Parent3" presStyleLbl="revTx" presStyleIdx="0" presStyleCnt="0">
        <dgm:presLayoutVars>
          <dgm:chMax val="1"/>
          <dgm:chPref val="1"/>
          <dgm:bulletEnabled val="1"/>
        </dgm:presLayoutVars>
      </dgm:prSet>
      <dgm:spPr/>
    </dgm:pt>
    <dgm:pt modelId="{7C22534D-CF8B-43C2-B441-316626276EA6}" type="pres">
      <dgm:prSet presAssocID="{C6BB8F59-38F6-4774-BCF9-D4BFD15FD82C}" presName="Accent2" presStyleCnt="0"/>
      <dgm:spPr/>
    </dgm:pt>
    <dgm:pt modelId="{E4FF6081-7F4A-425E-95F7-EB0C8113857B}" type="pres">
      <dgm:prSet presAssocID="{C6BB8F59-38F6-4774-BCF9-D4BFD15FD82C}" presName="Accent" presStyleLbl="node1" presStyleIdx="1" presStyleCnt="3"/>
      <dgm:spPr/>
    </dgm:pt>
    <dgm:pt modelId="{13EE8C08-5F70-4F12-8816-FE8B3CFED07A}" type="pres">
      <dgm:prSet presAssocID="{C6BB8F59-38F6-4774-BCF9-D4BFD15FD82C}" presName="ParentBackground2" presStyleCnt="0"/>
      <dgm:spPr/>
    </dgm:pt>
    <dgm:pt modelId="{0E95C3F1-A303-4939-8D32-BFC16F76D0DB}" type="pres">
      <dgm:prSet presAssocID="{C6BB8F59-38F6-4774-BCF9-D4BFD15FD82C}" presName="ParentBackground" presStyleLbl="fgAcc1" presStyleIdx="1" presStyleCnt="3"/>
      <dgm:spPr/>
    </dgm:pt>
    <dgm:pt modelId="{7A641A4D-6633-4BBD-85FE-938A7A2214B9}" type="pres">
      <dgm:prSet presAssocID="{C6BB8F59-38F6-4774-BCF9-D4BFD15FD82C}" presName="Parent2" presStyleLbl="revTx" presStyleIdx="0" presStyleCnt="0">
        <dgm:presLayoutVars>
          <dgm:chMax val="1"/>
          <dgm:chPref val="1"/>
          <dgm:bulletEnabled val="1"/>
        </dgm:presLayoutVars>
      </dgm:prSet>
      <dgm:spPr/>
    </dgm:pt>
    <dgm:pt modelId="{27901111-34FC-471C-8A1D-3E2E9F8DA5DD}" type="pres">
      <dgm:prSet presAssocID="{F019B54F-CC9D-455E-955D-49EFE2EC0E1A}" presName="Accent1" presStyleCnt="0"/>
      <dgm:spPr/>
    </dgm:pt>
    <dgm:pt modelId="{57698EC9-DA33-449F-B078-18864FDD2894}" type="pres">
      <dgm:prSet presAssocID="{F019B54F-CC9D-455E-955D-49EFE2EC0E1A}" presName="Accent" presStyleLbl="node1" presStyleIdx="2" presStyleCnt="3"/>
      <dgm:spPr/>
    </dgm:pt>
    <dgm:pt modelId="{8589AD46-8FA1-48CD-8FBB-DC3ECCB7C45A}" type="pres">
      <dgm:prSet presAssocID="{F019B54F-CC9D-455E-955D-49EFE2EC0E1A}" presName="ParentBackground1" presStyleCnt="0"/>
      <dgm:spPr/>
    </dgm:pt>
    <dgm:pt modelId="{B079A9D4-A2BA-4F94-9BD9-0F10E6C67B6F}" type="pres">
      <dgm:prSet presAssocID="{F019B54F-CC9D-455E-955D-49EFE2EC0E1A}" presName="ParentBackground" presStyleLbl="fgAcc1" presStyleIdx="2" presStyleCnt="3"/>
      <dgm:spPr/>
    </dgm:pt>
    <dgm:pt modelId="{1D0FC983-33A3-42D9-8658-88F42C4E91F8}" type="pres">
      <dgm:prSet presAssocID="{F019B54F-CC9D-455E-955D-49EFE2EC0E1A}" presName="Parent1" presStyleLbl="revTx" presStyleIdx="0" presStyleCnt="0">
        <dgm:presLayoutVars>
          <dgm:chMax val="1"/>
          <dgm:chPref val="1"/>
          <dgm:bulletEnabled val="1"/>
        </dgm:presLayoutVars>
      </dgm:prSet>
      <dgm:spPr/>
    </dgm:pt>
  </dgm:ptLst>
  <dgm:cxnLst>
    <dgm:cxn modelId="{50E4BA22-C08C-46B8-A2DD-C655BEC9F772}" type="presOf" srcId="{5F84B449-B940-4730-ADD4-A5BB8A29E6AE}" destId="{9FE9225E-FC64-4D45-80B0-960413C56AF4}" srcOrd="1" destOrd="0" presId="urn:microsoft.com/office/officeart/2011/layout/CircleProcess"/>
    <dgm:cxn modelId="{24EC1524-4469-4985-B913-E122007BEC0B}" type="presOf" srcId="{C6BB8F59-38F6-4774-BCF9-D4BFD15FD82C}" destId="{0E95C3F1-A303-4939-8D32-BFC16F76D0DB}" srcOrd="0" destOrd="0" presId="urn:microsoft.com/office/officeart/2011/layout/CircleProcess"/>
    <dgm:cxn modelId="{4398B047-5BC3-4C56-BC9D-C8F68B0CB260}" type="presOf" srcId="{C6BB8F59-38F6-4774-BCF9-D4BFD15FD82C}" destId="{7A641A4D-6633-4BBD-85FE-938A7A2214B9}" srcOrd="1" destOrd="0" presId="urn:microsoft.com/office/officeart/2011/layout/CircleProcess"/>
    <dgm:cxn modelId="{4E46E25A-0F97-47EA-A3AF-54428212B4F9}" srcId="{93F376EB-36E4-42B2-A529-BA62BF0BE42E}" destId="{5F84B449-B940-4730-ADD4-A5BB8A29E6AE}" srcOrd="2" destOrd="0" parTransId="{08CFE8FA-5BB7-4643-92D9-52BADDB5A1B6}" sibTransId="{BBFB8DC0-B18D-43B5-9202-A1C85E52BF52}"/>
    <dgm:cxn modelId="{C88FA7A0-A224-46F7-9D37-915538693006}" srcId="{93F376EB-36E4-42B2-A529-BA62BF0BE42E}" destId="{F019B54F-CC9D-455E-955D-49EFE2EC0E1A}" srcOrd="0" destOrd="0" parTransId="{4E186D03-3A51-44ED-BA6B-527D7BF8F9FA}" sibTransId="{7F90F155-6AC0-4D1A-979F-E74B5414072C}"/>
    <dgm:cxn modelId="{326F10AD-2EB4-466A-976A-F280E8E7F70F}" srcId="{93F376EB-36E4-42B2-A529-BA62BF0BE42E}" destId="{C6BB8F59-38F6-4774-BCF9-D4BFD15FD82C}" srcOrd="1" destOrd="0" parTransId="{64FDD659-EF3C-4BBA-8F84-9C4FCB2E1983}" sibTransId="{0E0E8E79-15E8-46E7-8D5F-513E7A81BE68}"/>
    <dgm:cxn modelId="{79AE4CB2-B855-4879-A65A-FC3111EABFB2}" type="presOf" srcId="{93F376EB-36E4-42B2-A529-BA62BF0BE42E}" destId="{6B4E95C2-3436-4735-B8C4-4BED9D176899}" srcOrd="0" destOrd="0" presId="urn:microsoft.com/office/officeart/2011/layout/CircleProcess"/>
    <dgm:cxn modelId="{3DBBEDCB-146F-4688-BB8E-CF2273A5DC00}" type="presOf" srcId="{F019B54F-CC9D-455E-955D-49EFE2EC0E1A}" destId="{B079A9D4-A2BA-4F94-9BD9-0F10E6C67B6F}" srcOrd="0" destOrd="0" presId="urn:microsoft.com/office/officeart/2011/layout/CircleProcess"/>
    <dgm:cxn modelId="{F1C009F1-8A83-4A1E-A1DA-B3967B5392D1}" type="presOf" srcId="{F019B54F-CC9D-455E-955D-49EFE2EC0E1A}" destId="{1D0FC983-33A3-42D9-8658-88F42C4E91F8}" srcOrd="1" destOrd="0" presId="urn:microsoft.com/office/officeart/2011/layout/CircleProcess"/>
    <dgm:cxn modelId="{3E1897F9-ED02-42D9-9426-D62DB6F858CC}" type="presOf" srcId="{5F84B449-B940-4730-ADD4-A5BB8A29E6AE}" destId="{81FACC49-EF8E-4B66-965D-E04DB9F7F937}" srcOrd="0" destOrd="0" presId="urn:microsoft.com/office/officeart/2011/layout/CircleProcess"/>
    <dgm:cxn modelId="{48F620E1-D02D-4CF0-A1EC-1A033336377E}" type="presParOf" srcId="{6B4E95C2-3436-4735-B8C4-4BED9D176899}" destId="{9F5409C7-B6D6-4295-8412-3BEB066D598B}" srcOrd="0" destOrd="0" presId="urn:microsoft.com/office/officeart/2011/layout/CircleProcess"/>
    <dgm:cxn modelId="{2A579DB2-BB8F-4F09-AD13-B09AD91E116B}" type="presParOf" srcId="{9F5409C7-B6D6-4295-8412-3BEB066D598B}" destId="{ACADDC41-EAF5-4C65-A28C-4AF9DC1233A9}" srcOrd="0" destOrd="0" presId="urn:microsoft.com/office/officeart/2011/layout/CircleProcess"/>
    <dgm:cxn modelId="{FA7D177B-0827-4265-AA91-0F81AB47819F}" type="presParOf" srcId="{6B4E95C2-3436-4735-B8C4-4BED9D176899}" destId="{18A24493-9984-4C44-A3F6-0E29DA15857B}" srcOrd="1" destOrd="0" presId="urn:microsoft.com/office/officeart/2011/layout/CircleProcess"/>
    <dgm:cxn modelId="{ED97245F-B1D4-4601-90AE-84DEFA522C1B}" type="presParOf" srcId="{18A24493-9984-4C44-A3F6-0E29DA15857B}" destId="{81FACC49-EF8E-4B66-965D-E04DB9F7F937}" srcOrd="0" destOrd="0" presId="urn:microsoft.com/office/officeart/2011/layout/CircleProcess"/>
    <dgm:cxn modelId="{2DCCC383-5442-45E7-A5E7-CC5655615901}" type="presParOf" srcId="{6B4E95C2-3436-4735-B8C4-4BED9D176899}" destId="{9FE9225E-FC64-4D45-80B0-960413C56AF4}" srcOrd="2" destOrd="0" presId="urn:microsoft.com/office/officeart/2011/layout/CircleProcess"/>
    <dgm:cxn modelId="{FF9EC98B-6E8B-43B8-82CF-FE005E4DB1E0}" type="presParOf" srcId="{6B4E95C2-3436-4735-B8C4-4BED9D176899}" destId="{7C22534D-CF8B-43C2-B441-316626276EA6}" srcOrd="3" destOrd="0" presId="urn:microsoft.com/office/officeart/2011/layout/CircleProcess"/>
    <dgm:cxn modelId="{D53A1C59-CE8A-458B-BC20-AA7D1DB907D9}" type="presParOf" srcId="{7C22534D-CF8B-43C2-B441-316626276EA6}" destId="{E4FF6081-7F4A-425E-95F7-EB0C8113857B}" srcOrd="0" destOrd="0" presId="urn:microsoft.com/office/officeart/2011/layout/CircleProcess"/>
    <dgm:cxn modelId="{158E929E-DEC6-46D0-9AC6-FBA3882D64B3}" type="presParOf" srcId="{6B4E95C2-3436-4735-B8C4-4BED9D176899}" destId="{13EE8C08-5F70-4F12-8816-FE8B3CFED07A}" srcOrd="4" destOrd="0" presId="urn:microsoft.com/office/officeart/2011/layout/CircleProcess"/>
    <dgm:cxn modelId="{76F41633-9E4E-4E5C-B730-BF0DCDA10BB6}" type="presParOf" srcId="{13EE8C08-5F70-4F12-8816-FE8B3CFED07A}" destId="{0E95C3F1-A303-4939-8D32-BFC16F76D0DB}" srcOrd="0" destOrd="0" presId="urn:microsoft.com/office/officeart/2011/layout/CircleProcess"/>
    <dgm:cxn modelId="{B20077AB-AA0A-4BDB-8F9E-53B536066F03}" type="presParOf" srcId="{6B4E95C2-3436-4735-B8C4-4BED9D176899}" destId="{7A641A4D-6633-4BBD-85FE-938A7A2214B9}" srcOrd="5" destOrd="0" presId="urn:microsoft.com/office/officeart/2011/layout/CircleProcess"/>
    <dgm:cxn modelId="{FA8750D7-6BCE-47AC-9C80-0040A5301883}" type="presParOf" srcId="{6B4E95C2-3436-4735-B8C4-4BED9D176899}" destId="{27901111-34FC-471C-8A1D-3E2E9F8DA5DD}" srcOrd="6" destOrd="0" presId="urn:microsoft.com/office/officeart/2011/layout/CircleProcess"/>
    <dgm:cxn modelId="{27424A00-2D9B-4B92-A62A-A5D52042A6CB}" type="presParOf" srcId="{27901111-34FC-471C-8A1D-3E2E9F8DA5DD}" destId="{57698EC9-DA33-449F-B078-18864FDD2894}" srcOrd="0" destOrd="0" presId="urn:microsoft.com/office/officeart/2011/layout/CircleProcess"/>
    <dgm:cxn modelId="{578943FF-925F-4280-A146-50200F93EAE6}" type="presParOf" srcId="{6B4E95C2-3436-4735-B8C4-4BED9D176899}" destId="{8589AD46-8FA1-48CD-8FBB-DC3ECCB7C45A}" srcOrd="7" destOrd="0" presId="urn:microsoft.com/office/officeart/2011/layout/CircleProcess"/>
    <dgm:cxn modelId="{BBB8BD5D-E2DD-46AF-A338-2DEB926303B4}" type="presParOf" srcId="{8589AD46-8FA1-48CD-8FBB-DC3ECCB7C45A}" destId="{B079A9D4-A2BA-4F94-9BD9-0F10E6C67B6F}" srcOrd="0" destOrd="0" presId="urn:microsoft.com/office/officeart/2011/layout/CircleProcess"/>
    <dgm:cxn modelId="{4F2A08FE-81DA-4A3F-8DBC-20BD75CEFC5B}" type="presParOf" srcId="{6B4E95C2-3436-4735-B8C4-4BED9D176899}" destId="{1D0FC983-33A3-42D9-8658-88F42C4E91F8}" srcOrd="8"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ADDC41-EAF5-4C65-A28C-4AF9DC1233A9}">
      <dsp:nvSpPr>
        <dsp:cNvPr id="0" name=""/>
        <dsp:cNvSpPr/>
      </dsp:nvSpPr>
      <dsp:spPr>
        <a:xfrm>
          <a:off x="6509308" y="1715414"/>
          <a:ext cx="2839475" cy="2840000"/>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1FACC49-EF8E-4B66-965D-E04DB9F7F937}">
      <dsp:nvSpPr>
        <dsp:cNvPr id="0" name=""/>
        <dsp:cNvSpPr/>
      </dsp:nvSpPr>
      <dsp:spPr>
        <a:xfrm>
          <a:off x="6603588" y="1810097"/>
          <a:ext cx="2650916" cy="2650633"/>
        </a:xfrm>
        <a:prstGeom prst="ellipse">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8420" tIns="58420" rIns="58420" bIns="58420" numCol="1" spcCol="1270" anchor="ctr" anchorCtr="0">
          <a:noAutofit/>
        </a:bodyPr>
        <a:lstStyle/>
        <a:p>
          <a:pPr marL="0" lvl="0" indent="0" algn="ctr" defTabSz="2044700">
            <a:lnSpc>
              <a:spcPct val="90000"/>
            </a:lnSpc>
            <a:spcBef>
              <a:spcPct val="0"/>
            </a:spcBef>
            <a:spcAft>
              <a:spcPct val="35000"/>
            </a:spcAft>
            <a:buNone/>
          </a:pPr>
          <a:r>
            <a:rPr lang="en-US" sz="4600" kern="1200" dirty="0"/>
            <a:t>STEP3</a:t>
          </a:r>
        </a:p>
      </dsp:txBody>
      <dsp:txXfrm>
        <a:off x="6982554" y="2188830"/>
        <a:ext cx="1892983" cy="1893167"/>
      </dsp:txXfrm>
    </dsp:sp>
    <dsp:sp modelId="{E4FF6081-7F4A-425E-95F7-EB0C8113857B}">
      <dsp:nvSpPr>
        <dsp:cNvPr id="0" name=""/>
        <dsp:cNvSpPr/>
      </dsp:nvSpPr>
      <dsp:spPr>
        <a:xfrm rot="2700000">
          <a:off x="3578049" y="1718847"/>
          <a:ext cx="2832635" cy="2832635"/>
        </a:xfrm>
        <a:prstGeom prst="teardrop">
          <a:avLst>
            <a:gd name="adj" fmla="val 100000"/>
          </a:avLst>
        </a:prstGeom>
        <a:gradFill rotWithShape="0">
          <a:gsLst>
            <a:gs pos="0">
              <a:schemeClr val="accent3">
                <a:hueOff val="3029567"/>
                <a:satOff val="18270"/>
                <a:lumOff val="-11077"/>
                <a:alphaOff val="0"/>
                <a:satMod val="103000"/>
                <a:lumMod val="102000"/>
                <a:tint val="94000"/>
              </a:schemeClr>
            </a:gs>
            <a:gs pos="50000">
              <a:schemeClr val="accent3">
                <a:hueOff val="3029567"/>
                <a:satOff val="18270"/>
                <a:lumOff val="-11077"/>
                <a:alphaOff val="0"/>
                <a:satMod val="110000"/>
                <a:lumMod val="100000"/>
                <a:shade val="100000"/>
              </a:schemeClr>
            </a:gs>
            <a:gs pos="100000">
              <a:schemeClr val="accent3">
                <a:hueOff val="3029567"/>
                <a:satOff val="18270"/>
                <a:lumOff val="-1107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E95C3F1-A303-4939-8D32-BFC16F76D0DB}">
      <dsp:nvSpPr>
        <dsp:cNvPr id="0" name=""/>
        <dsp:cNvSpPr/>
      </dsp:nvSpPr>
      <dsp:spPr>
        <a:xfrm>
          <a:off x="3668909" y="1810097"/>
          <a:ext cx="2650916" cy="2650633"/>
        </a:xfrm>
        <a:prstGeom prst="ellipse">
          <a:avLst/>
        </a:prstGeom>
        <a:solidFill>
          <a:schemeClr val="lt1">
            <a:alpha val="90000"/>
            <a:hueOff val="0"/>
            <a:satOff val="0"/>
            <a:lumOff val="0"/>
            <a:alphaOff val="0"/>
          </a:schemeClr>
        </a:solidFill>
        <a:ln w="6350" cap="flat" cmpd="sng" algn="ctr">
          <a:solidFill>
            <a:schemeClr val="accent3">
              <a:hueOff val="3029567"/>
              <a:satOff val="18270"/>
              <a:lumOff val="-11077"/>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8420" tIns="58420" rIns="58420" bIns="58420" numCol="1" spcCol="1270" anchor="ctr" anchorCtr="0">
          <a:noAutofit/>
        </a:bodyPr>
        <a:lstStyle/>
        <a:p>
          <a:pPr marL="0" lvl="0" indent="0" algn="ctr" defTabSz="2044700">
            <a:lnSpc>
              <a:spcPct val="90000"/>
            </a:lnSpc>
            <a:spcBef>
              <a:spcPct val="0"/>
            </a:spcBef>
            <a:spcAft>
              <a:spcPct val="35000"/>
            </a:spcAft>
            <a:buNone/>
          </a:pPr>
          <a:r>
            <a:rPr lang="en-US" sz="4600" kern="1200" dirty="0"/>
            <a:t>STEP2</a:t>
          </a:r>
        </a:p>
      </dsp:txBody>
      <dsp:txXfrm>
        <a:off x="4047875" y="2188830"/>
        <a:ext cx="1892983" cy="1893167"/>
      </dsp:txXfrm>
    </dsp:sp>
    <dsp:sp modelId="{57698EC9-DA33-449F-B078-18864FDD2894}">
      <dsp:nvSpPr>
        <dsp:cNvPr id="0" name=""/>
        <dsp:cNvSpPr/>
      </dsp:nvSpPr>
      <dsp:spPr>
        <a:xfrm rot="2700000">
          <a:off x="643370" y="1718847"/>
          <a:ext cx="2832635" cy="2832635"/>
        </a:xfrm>
        <a:prstGeom prst="teardrop">
          <a:avLst>
            <a:gd name="adj" fmla="val 100000"/>
          </a:avLst>
        </a:prstGeom>
        <a:gradFill rotWithShape="0">
          <a:gsLst>
            <a:gs pos="0">
              <a:schemeClr val="accent3">
                <a:hueOff val="6059134"/>
                <a:satOff val="36540"/>
                <a:lumOff val="-22155"/>
                <a:alphaOff val="0"/>
                <a:satMod val="103000"/>
                <a:lumMod val="102000"/>
                <a:tint val="94000"/>
              </a:schemeClr>
            </a:gs>
            <a:gs pos="50000">
              <a:schemeClr val="accent3">
                <a:hueOff val="6059134"/>
                <a:satOff val="36540"/>
                <a:lumOff val="-22155"/>
                <a:alphaOff val="0"/>
                <a:satMod val="110000"/>
                <a:lumMod val="100000"/>
                <a:shade val="100000"/>
              </a:schemeClr>
            </a:gs>
            <a:gs pos="100000">
              <a:schemeClr val="accent3">
                <a:hueOff val="6059134"/>
                <a:satOff val="36540"/>
                <a:lumOff val="-2215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079A9D4-A2BA-4F94-9BD9-0F10E6C67B6F}">
      <dsp:nvSpPr>
        <dsp:cNvPr id="0" name=""/>
        <dsp:cNvSpPr/>
      </dsp:nvSpPr>
      <dsp:spPr>
        <a:xfrm>
          <a:off x="734230" y="1810097"/>
          <a:ext cx="2650916" cy="2650633"/>
        </a:xfrm>
        <a:prstGeom prst="ellipse">
          <a:avLst/>
        </a:prstGeom>
        <a:solidFill>
          <a:schemeClr val="lt1">
            <a:alpha val="90000"/>
            <a:hueOff val="0"/>
            <a:satOff val="0"/>
            <a:lumOff val="0"/>
            <a:alphaOff val="0"/>
          </a:schemeClr>
        </a:solidFill>
        <a:ln w="6350" cap="flat" cmpd="sng" algn="ctr">
          <a:solidFill>
            <a:schemeClr val="accent3">
              <a:hueOff val="6059134"/>
              <a:satOff val="36540"/>
              <a:lumOff val="-22155"/>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dirty="0"/>
            <a:t>STEP1</a:t>
          </a:r>
          <a:endParaRPr lang="en-US" sz="4100" kern="1200" dirty="0"/>
        </a:p>
      </dsp:txBody>
      <dsp:txXfrm>
        <a:off x="1113196" y="2188830"/>
        <a:ext cx="1892983" cy="1893167"/>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3D5B38-1A76-42B1-BF3F-D55AD19161A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4620" t="6641" r="52754" b="66992"/>
          <a:stretch/>
        </p:blipFill>
        <p:spPr>
          <a:xfrm>
            <a:off x="0" y="0"/>
            <a:ext cx="12192000" cy="6858000"/>
          </a:xfrm>
          <a:prstGeom prst="rect">
            <a:avLst/>
          </a:prstGeom>
        </p:spPr>
      </p:pic>
      <p:sp>
        <p:nvSpPr>
          <p:cNvPr id="7" name="Shape 9">
            <a:extLst>
              <a:ext uri="{FF2B5EF4-FFF2-40B4-BE49-F238E27FC236}">
                <a16:creationId xmlns:a16="http://schemas.microsoft.com/office/drawing/2014/main" id="{9AE1E74B-28DA-4575-9FCD-5EA3699C4169}"/>
              </a:ext>
            </a:extLst>
          </p:cNvPr>
          <p:cNvSpPr txBox="1">
            <a:spLocks noGrp="1"/>
          </p:cNvSpPr>
          <p:nvPr>
            <p:ph type="ctrTitle"/>
          </p:nvPr>
        </p:nvSpPr>
        <p:spPr>
          <a:xfrm>
            <a:off x="3104200" y="2655767"/>
            <a:ext cx="5983600" cy="1546399"/>
          </a:xfrm>
          <a:prstGeom prst="rect">
            <a:avLst/>
          </a:prstGeom>
        </p:spPr>
        <p:txBody>
          <a:bodyPr lIns="91425" tIns="91425" rIns="91425" bIns="91425" anchor="ctr" anchorCtr="0">
            <a:normAutofit/>
          </a:bodyPr>
          <a:lstStyle>
            <a:lvl1pPr lvl="0" algn="ctr">
              <a:spcBef>
                <a:spcPts val="0"/>
              </a:spcBef>
              <a:buSzPct val="100000"/>
              <a:defRPr sz="4400">
                <a:solidFill>
                  <a:schemeClr val="tx1"/>
                </a:solidFill>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endParaRPr dirty="0"/>
          </a:p>
        </p:txBody>
      </p:sp>
    </p:spTree>
    <p:extLst>
      <p:ext uri="{BB962C8B-B14F-4D97-AF65-F5344CB8AC3E}">
        <p14:creationId xmlns:p14="http://schemas.microsoft.com/office/powerpoint/2010/main" val="203318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small">
    <p:spTree>
      <p:nvGrpSpPr>
        <p:cNvPr id="1" name="Shape 122"/>
        <p:cNvGrpSpPr/>
        <p:nvPr/>
      </p:nvGrpSpPr>
      <p:grpSpPr>
        <a:xfrm>
          <a:off x="0" y="0"/>
          <a:ext cx="0" cy="0"/>
          <a:chOff x="0" y="0"/>
          <a:chExt cx="0" cy="0"/>
        </a:xfrm>
      </p:grpSpPr>
      <p:pic>
        <p:nvPicPr>
          <p:cNvPr id="4" name="Picture 3">
            <a:extLst>
              <a:ext uri="{FF2B5EF4-FFF2-40B4-BE49-F238E27FC236}">
                <a16:creationId xmlns:a16="http://schemas.microsoft.com/office/drawing/2014/main" id="{703C5D9F-64CC-47E7-B868-445F444CB71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7521"/>
            <a:ext cx="12192000" cy="6894910"/>
          </a:xfrm>
          <a:prstGeom prst="frame">
            <a:avLst>
              <a:gd name="adj1" fmla="val 5604"/>
            </a:avLst>
          </a:prstGeom>
        </p:spPr>
      </p:pic>
    </p:spTree>
    <p:extLst>
      <p:ext uri="{BB962C8B-B14F-4D97-AF65-F5344CB8AC3E}">
        <p14:creationId xmlns:p14="http://schemas.microsoft.com/office/powerpoint/2010/main" val="4039366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lank big">
    <p:spTree>
      <p:nvGrpSpPr>
        <p:cNvPr id="1" name="Shape 135"/>
        <p:cNvGrpSpPr/>
        <p:nvPr/>
      </p:nvGrpSpPr>
      <p:grpSpPr>
        <a:xfrm>
          <a:off x="0" y="0"/>
          <a:ext cx="0" cy="0"/>
          <a:chOff x="0" y="0"/>
          <a:chExt cx="0" cy="0"/>
        </a:xfrm>
      </p:grpSpPr>
    </p:spTree>
    <p:extLst>
      <p:ext uri="{BB962C8B-B14F-4D97-AF65-F5344CB8AC3E}">
        <p14:creationId xmlns:p14="http://schemas.microsoft.com/office/powerpoint/2010/main" val="1147519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btitle">
    <p:bg>
      <p:bgPr>
        <a:solidFill>
          <a:schemeClr val="bg1"/>
        </a:solidFill>
        <a:effectLst/>
      </p:bgPr>
    </p:bg>
    <p:spTree>
      <p:nvGrpSpPr>
        <p:cNvPr id="1" name="Shape 20"/>
        <p:cNvGrpSpPr/>
        <p:nvPr/>
      </p:nvGrpSpPr>
      <p:grpSpPr>
        <a:xfrm>
          <a:off x="0" y="0"/>
          <a:ext cx="0" cy="0"/>
          <a:chOff x="0" y="0"/>
          <a:chExt cx="0" cy="0"/>
        </a:xfrm>
      </p:grpSpPr>
      <p:pic>
        <p:nvPicPr>
          <p:cNvPr id="5" name="Picture 4">
            <a:extLst>
              <a:ext uri="{FF2B5EF4-FFF2-40B4-BE49-F238E27FC236}">
                <a16:creationId xmlns:a16="http://schemas.microsoft.com/office/drawing/2014/main" id="{EE9508C4-AC0B-4F09-8273-BB9554C33B0E}"/>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0"/>
            <a:ext cx="6710516" cy="6858000"/>
          </a:xfrm>
          <a:prstGeom prst="rect">
            <a:avLst/>
          </a:prstGeom>
        </p:spPr>
      </p:pic>
      <p:sp>
        <p:nvSpPr>
          <p:cNvPr id="10" name="Freeform: Shape 9">
            <a:extLst>
              <a:ext uri="{FF2B5EF4-FFF2-40B4-BE49-F238E27FC236}">
                <a16:creationId xmlns:a16="http://schemas.microsoft.com/office/drawing/2014/main" id="{8D459162-5955-41FE-933C-DF46B3A8FA9E}"/>
              </a:ext>
            </a:extLst>
          </p:cNvPr>
          <p:cNvSpPr/>
          <p:nvPr userDrawn="1"/>
        </p:nvSpPr>
        <p:spPr>
          <a:xfrm>
            <a:off x="5140708" y="0"/>
            <a:ext cx="7063864" cy="6900358"/>
          </a:xfrm>
          <a:custGeom>
            <a:avLst/>
            <a:gdLst>
              <a:gd name="connsiteX0" fmla="*/ 1257277 w 7063864"/>
              <a:gd name="connsiteY0" fmla="*/ 0 h 6858000"/>
              <a:gd name="connsiteX1" fmla="*/ 7063864 w 7063864"/>
              <a:gd name="connsiteY1" fmla="*/ 0 h 6858000"/>
              <a:gd name="connsiteX2" fmla="*/ 7063864 w 7063864"/>
              <a:gd name="connsiteY2" fmla="*/ 6858000 h 6858000"/>
              <a:gd name="connsiteX3" fmla="*/ 0 w 706386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063864" h="6858000">
                <a:moveTo>
                  <a:pt x="1257277" y="0"/>
                </a:moveTo>
                <a:lnTo>
                  <a:pt x="7063864" y="0"/>
                </a:lnTo>
                <a:lnTo>
                  <a:pt x="7063864" y="6858000"/>
                </a:lnTo>
                <a:lnTo>
                  <a:pt x="0" y="6858000"/>
                </a:lnTo>
                <a:close/>
              </a:path>
            </a:pathLst>
          </a:custGeom>
          <a:gradFill flip="none" rotWithShape="1">
            <a:gsLst>
              <a:gs pos="0">
                <a:srgbClr val="FFFF00"/>
              </a:gs>
              <a:gs pos="52000">
                <a:srgbClr val="00B0F0"/>
              </a:gs>
              <a:gs pos="99000">
                <a:srgbClr val="A0D15E"/>
              </a:gs>
            </a:gsLst>
            <a:lin ang="2700000" scaled="1"/>
            <a:tileRect/>
          </a:gra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8">
            <a:extLst>
              <a:ext uri="{FF2B5EF4-FFF2-40B4-BE49-F238E27FC236}">
                <a16:creationId xmlns:a16="http://schemas.microsoft.com/office/drawing/2014/main" id="{DA6850D1-E78F-43C9-9792-4FE2300C21D4}"/>
              </a:ext>
            </a:extLst>
          </p:cNvPr>
          <p:cNvSpPr>
            <a:spLocks noGrp="1"/>
          </p:cNvSpPr>
          <p:nvPr>
            <p:ph type="pic" sz="quarter" idx="10"/>
          </p:nvPr>
        </p:nvSpPr>
        <p:spPr>
          <a:xfrm>
            <a:off x="2926" y="-11361"/>
            <a:ext cx="6370581" cy="6858000"/>
          </a:xfrm>
          <a:custGeom>
            <a:avLst/>
            <a:gdLst>
              <a:gd name="connsiteX0" fmla="*/ 0 w 6370581"/>
              <a:gd name="connsiteY0" fmla="*/ 0 h 6858000"/>
              <a:gd name="connsiteX1" fmla="*/ 6370581 w 6370581"/>
              <a:gd name="connsiteY1" fmla="*/ 0 h 6858000"/>
              <a:gd name="connsiteX2" fmla="*/ 5147187 w 6370581"/>
              <a:gd name="connsiteY2" fmla="*/ 6858000 h 6858000"/>
              <a:gd name="connsiteX3" fmla="*/ 0 w 637058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370581" h="6858000">
                <a:moveTo>
                  <a:pt x="0" y="0"/>
                </a:moveTo>
                <a:lnTo>
                  <a:pt x="6370581" y="0"/>
                </a:lnTo>
                <a:lnTo>
                  <a:pt x="5147187" y="6858000"/>
                </a:lnTo>
                <a:lnTo>
                  <a:pt x="0" y="6858000"/>
                </a:lnTo>
                <a:close/>
              </a:path>
            </a:pathLst>
          </a:custGeom>
        </p:spPr>
        <p:txBody>
          <a:bodyPr wrap="square">
            <a:noAutofit/>
          </a:bodyPr>
          <a:lstStyle>
            <a:lvl1pPr>
              <a:defRPr>
                <a:solidFill>
                  <a:schemeClr val="tx1"/>
                </a:solidFill>
              </a:defRPr>
            </a:lvl1pPr>
          </a:lstStyle>
          <a:p>
            <a:endParaRPr lang="en-US" dirty="0"/>
          </a:p>
        </p:txBody>
      </p:sp>
      <p:sp>
        <p:nvSpPr>
          <p:cNvPr id="21" name="Shape 21"/>
          <p:cNvSpPr txBox="1">
            <a:spLocks noGrp="1"/>
          </p:cNvSpPr>
          <p:nvPr>
            <p:ph type="ctrTitle"/>
          </p:nvPr>
        </p:nvSpPr>
        <p:spPr>
          <a:xfrm>
            <a:off x="6464234" y="2250834"/>
            <a:ext cx="5130799" cy="1546399"/>
          </a:xfrm>
          <a:prstGeom prst="rect">
            <a:avLst/>
          </a:prstGeom>
        </p:spPr>
        <p:txBody>
          <a:bodyPr lIns="91425" tIns="91425" rIns="91425" bIns="91425" anchor="b" anchorCtr="0"/>
          <a:lstStyle>
            <a:lvl1pPr lvl="0" algn="ctr" rtl="0">
              <a:spcBef>
                <a:spcPts val="0"/>
              </a:spcBef>
              <a:defRPr>
                <a:solidFill>
                  <a:schemeClr val="bg1"/>
                </a:solidFill>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22" name="Shape 22"/>
          <p:cNvSpPr txBox="1">
            <a:spLocks noGrp="1"/>
          </p:cNvSpPr>
          <p:nvPr>
            <p:ph type="subTitle" idx="1"/>
          </p:nvPr>
        </p:nvSpPr>
        <p:spPr>
          <a:xfrm>
            <a:off x="6464334" y="3723234"/>
            <a:ext cx="5130799" cy="1046399"/>
          </a:xfrm>
          <a:prstGeom prst="rect">
            <a:avLst/>
          </a:prstGeom>
        </p:spPr>
        <p:txBody>
          <a:bodyPr lIns="91425" tIns="91425" rIns="91425" bIns="91425" anchor="t" anchorCtr="0"/>
          <a:lstStyle>
            <a:lvl1pPr lvl="0" algn="ctr" rtl="0">
              <a:spcBef>
                <a:spcPts val="0"/>
              </a:spcBef>
              <a:buClr>
                <a:srgbClr val="33CCFF"/>
              </a:buClr>
              <a:buSzPct val="100000"/>
              <a:buNone/>
              <a:defRPr sz="2400">
                <a:solidFill>
                  <a:schemeClr val="bg1"/>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spTree>
    <p:extLst>
      <p:ext uri="{BB962C8B-B14F-4D97-AF65-F5344CB8AC3E}">
        <p14:creationId xmlns:p14="http://schemas.microsoft.com/office/powerpoint/2010/main" val="303987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7CCE14C-0C35-49E6-BCED-FF7568014B7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743450" y="0"/>
            <a:ext cx="7448550" cy="6858000"/>
          </a:xfrm>
          <a:prstGeom prst="rect">
            <a:avLst/>
          </a:prstGeom>
        </p:spPr>
      </p:pic>
      <p:pic>
        <p:nvPicPr>
          <p:cNvPr id="7" name="Picture 6">
            <a:extLst>
              <a:ext uri="{FF2B5EF4-FFF2-40B4-BE49-F238E27FC236}">
                <a16:creationId xmlns:a16="http://schemas.microsoft.com/office/drawing/2014/main" id="{55FA2695-73D9-46B4-A4FA-911D456272E7}"/>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163116" y="163115"/>
            <a:ext cx="6858000" cy="6531769"/>
          </a:xfrm>
          <a:custGeom>
            <a:avLst/>
            <a:gdLst>
              <a:gd name="connsiteX0" fmla="*/ 0 w 6858000"/>
              <a:gd name="connsiteY0" fmla="*/ 6531769 h 6531769"/>
              <a:gd name="connsiteX1" fmla="*/ 0 w 6858000"/>
              <a:gd name="connsiteY1" fmla="*/ 0 h 6531769"/>
              <a:gd name="connsiteX2" fmla="*/ 6858000 w 6858000"/>
              <a:gd name="connsiteY2" fmla="*/ 1714500 h 6531769"/>
              <a:gd name="connsiteX3" fmla="*/ 6858000 w 6858000"/>
              <a:gd name="connsiteY3" fmla="*/ 6531769 h 6531769"/>
            </a:gdLst>
            <a:ahLst/>
            <a:cxnLst>
              <a:cxn ang="0">
                <a:pos x="connsiteX0" y="connsiteY0"/>
              </a:cxn>
              <a:cxn ang="0">
                <a:pos x="connsiteX1" y="connsiteY1"/>
              </a:cxn>
              <a:cxn ang="0">
                <a:pos x="connsiteX2" y="connsiteY2"/>
              </a:cxn>
              <a:cxn ang="0">
                <a:pos x="connsiteX3" y="connsiteY3"/>
              </a:cxn>
            </a:cxnLst>
            <a:rect l="l" t="t" r="r" b="b"/>
            <a:pathLst>
              <a:path w="6858000" h="6531769">
                <a:moveTo>
                  <a:pt x="0" y="6531769"/>
                </a:moveTo>
                <a:lnTo>
                  <a:pt x="0" y="0"/>
                </a:lnTo>
                <a:lnTo>
                  <a:pt x="6858000" y="1714500"/>
                </a:lnTo>
                <a:lnTo>
                  <a:pt x="6858000" y="6531769"/>
                </a:lnTo>
                <a:close/>
              </a:path>
            </a:pathLst>
          </a:custGeom>
          <a:effectLst>
            <a:outerShdw blurRad="50800" dist="38100" algn="l" rotWithShape="0">
              <a:prstClr val="black">
                <a:alpha val="40000"/>
              </a:prstClr>
            </a:outerShdw>
          </a:effectLst>
        </p:spPr>
      </p:pic>
    </p:spTree>
    <p:extLst>
      <p:ext uri="{BB962C8B-B14F-4D97-AF65-F5344CB8AC3E}">
        <p14:creationId xmlns:p14="http://schemas.microsoft.com/office/powerpoint/2010/main" val="1193276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Shape 33"/>
        <p:cNvGrpSpPr/>
        <p:nvPr/>
      </p:nvGrpSpPr>
      <p:grpSpPr>
        <a:xfrm>
          <a:off x="0" y="0"/>
          <a:ext cx="0" cy="0"/>
          <a:chOff x="0" y="0"/>
          <a:chExt cx="0" cy="0"/>
        </a:xfrm>
      </p:grpSpPr>
      <p:pic>
        <p:nvPicPr>
          <p:cNvPr id="4" name="Picture 3">
            <a:extLst>
              <a:ext uri="{FF2B5EF4-FFF2-40B4-BE49-F238E27FC236}">
                <a16:creationId xmlns:a16="http://schemas.microsoft.com/office/drawing/2014/main" id="{E1123207-9BF0-49BA-9FF6-E50BD3C1EE30}"/>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5D37439A-6B4D-49A5-A2CB-DC9FB9DE67DE}"/>
              </a:ext>
            </a:extLst>
          </p:cNvPr>
          <p:cNvSpPr/>
          <p:nvPr userDrawn="1"/>
        </p:nvSpPr>
        <p:spPr>
          <a:xfrm>
            <a:off x="904875" y="657225"/>
            <a:ext cx="10382250" cy="5543550"/>
          </a:xfrm>
          <a:prstGeom prst="rect">
            <a:avLst/>
          </a:prstGeom>
          <a:solidFill>
            <a:schemeClr val="bg1"/>
          </a:solidFill>
          <a:ln w="76200">
            <a:solidFill>
              <a:srgbClr val="00B0F0"/>
            </a:solidFill>
          </a:ln>
          <a:effectLst>
            <a:outerShdw blurRad="63500" sx="101000" sy="101000" algn="ctr"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Shape 34"/>
          <p:cNvSpPr txBox="1">
            <a:spLocks noGrp="1"/>
          </p:cNvSpPr>
          <p:nvPr>
            <p:ph type="body" idx="1"/>
          </p:nvPr>
        </p:nvSpPr>
        <p:spPr>
          <a:xfrm>
            <a:off x="2967567" y="2882401"/>
            <a:ext cx="6256800" cy="1093199"/>
          </a:xfrm>
          <a:prstGeom prst="rect">
            <a:avLst/>
          </a:prstGeom>
        </p:spPr>
        <p:txBody>
          <a:bodyPr lIns="91425" tIns="91425" rIns="91425" bIns="91425" anchor="ctr" anchorCtr="0"/>
          <a:lstStyle>
            <a:lvl1pPr lvl="0" algn="ctr" rtl="0">
              <a:lnSpc>
                <a:spcPct val="100000"/>
              </a:lnSpc>
              <a:spcBef>
                <a:spcPts val="0"/>
              </a:spcBef>
              <a:defRPr b="1" i="1"/>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spTree>
    <p:extLst>
      <p:ext uri="{BB962C8B-B14F-4D97-AF65-F5344CB8AC3E}">
        <p14:creationId xmlns:p14="http://schemas.microsoft.com/office/powerpoint/2010/main" val="82543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1 column">
    <p:spTree>
      <p:nvGrpSpPr>
        <p:cNvPr id="1" name="Shape 46"/>
        <p:cNvGrpSpPr/>
        <p:nvPr/>
      </p:nvGrpSpPr>
      <p:grpSpPr>
        <a:xfrm>
          <a:off x="0" y="0"/>
          <a:ext cx="0" cy="0"/>
          <a:chOff x="0" y="0"/>
          <a:chExt cx="0" cy="0"/>
        </a:xfrm>
      </p:grpSpPr>
      <p:pic>
        <p:nvPicPr>
          <p:cNvPr id="5" name="Picture 4">
            <a:extLst>
              <a:ext uri="{FF2B5EF4-FFF2-40B4-BE49-F238E27FC236}">
                <a16:creationId xmlns:a16="http://schemas.microsoft.com/office/drawing/2014/main" id="{B61FF236-E200-491A-BDED-ECC3FE56CEC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543550" y="0"/>
            <a:ext cx="6648450" cy="6858000"/>
          </a:xfrm>
          <a:prstGeom prst="rect">
            <a:avLst/>
          </a:prstGeom>
        </p:spPr>
      </p:pic>
      <p:sp>
        <p:nvSpPr>
          <p:cNvPr id="7" name="Picture Placeholder 6">
            <a:extLst>
              <a:ext uri="{FF2B5EF4-FFF2-40B4-BE49-F238E27FC236}">
                <a16:creationId xmlns:a16="http://schemas.microsoft.com/office/drawing/2014/main" id="{A816EDFC-FEB9-480B-9FF8-672CBC5DF319}"/>
              </a:ext>
            </a:extLst>
          </p:cNvPr>
          <p:cNvSpPr>
            <a:spLocks noGrp="1"/>
          </p:cNvSpPr>
          <p:nvPr>
            <p:ph type="pic" sz="quarter" idx="10"/>
          </p:nvPr>
        </p:nvSpPr>
        <p:spPr>
          <a:xfrm>
            <a:off x="6856413" y="0"/>
            <a:ext cx="5335587" cy="6858000"/>
          </a:xfrm>
        </p:spPr>
        <p:txBody>
          <a:bodyPr/>
          <a:lstStyle>
            <a:lvl1pPr>
              <a:defRPr>
                <a:solidFill>
                  <a:schemeClr val="bg1"/>
                </a:solidFill>
              </a:defRPr>
            </a:lvl1pPr>
          </a:lstStyle>
          <a:p>
            <a:endParaRPr lang="en-US"/>
          </a:p>
        </p:txBody>
      </p:sp>
      <p:sp>
        <p:nvSpPr>
          <p:cNvPr id="2" name="Rectangle 1">
            <a:extLst>
              <a:ext uri="{FF2B5EF4-FFF2-40B4-BE49-F238E27FC236}">
                <a16:creationId xmlns:a16="http://schemas.microsoft.com/office/drawing/2014/main" id="{1A79B632-A58C-4F54-A55A-A70EA0323073}"/>
              </a:ext>
            </a:extLst>
          </p:cNvPr>
          <p:cNvSpPr/>
          <p:nvPr userDrawn="1"/>
        </p:nvSpPr>
        <p:spPr>
          <a:xfrm>
            <a:off x="0" y="119921"/>
            <a:ext cx="6855773" cy="6745600"/>
          </a:xfrm>
          <a:prstGeom prst="rect">
            <a:avLst/>
          </a:prstGeom>
          <a:gradFill flip="none" rotWithShape="1">
            <a:gsLst>
              <a:gs pos="15000">
                <a:srgbClr val="FFFF00"/>
              </a:gs>
              <a:gs pos="52000">
                <a:srgbClr val="00B0F0"/>
              </a:gs>
              <a:gs pos="99000">
                <a:srgbClr val="A0D15E"/>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Shape 47"/>
          <p:cNvSpPr txBox="1">
            <a:spLocks noGrp="1"/>
          </p:cNvSpPr>
          <p:nvPr>
            <p:ph type="title"/>
          </p:nvPr>
        </p:nvSpPr>
        <p:spPr>
          <a:xfrm>
            <a:off x="1023347" y="1206688"/>
            <a:ext cx="4844667" cy="847999"/>
          </a:xfrm>
          <a:prstGeom prst="rect">
            <a:avLst/>
          </a:prstGeom>
        </p:spPr>
        <p:txBody>
          <a:bodyPr lIns="91425" tIns="91425" rIns="91425" bIns="91425" anchor="b" anchorCtr="0"/>
          <a:lstStyle>
            <a:lvl1pPr lvl="0">
              <a:spcBef>
                <a:spcPts val="0"/>
              </a:spcBef>
              <a:defRPr>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1023347" y="2190283"/>
            <a:ext cx="4844667" cy="3686000"/>
          </a:xfrm>
          <a:prstGeom prst="rect">
            <a:avLst/>
          </a:prstGeom>
        </p:spPr>
        <p:txBody>
          <a:bodyPr lIns="91425" tIns="91425" rIns="91425" bIns="91425" anchor="t" anchorCtr="0">
            <a:normAutofit/>
          </a:bodyPr>
          <a:lstStyle>
            <a:lvl1pPr lvl="0">
              <a:spcBef>
                <a:spcPts val="0"/>
              </a:spcBef>
              <a:defRPr sz="18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pic>
        <p:nvPicPr>
          <p:cNvPr id="10" name="Picture 9">
            <a:extLst>
              <a:ext uri="{FF2B5EF4-FFF2-40B4-BE49-F238E27FC236}">
                <a16:creationId xmlns:a16="http://schemas.microsoft.com/office/drawing/2014/main" id="{1A2DEE8B-96B2-4933-BDE1-A25CB5993FE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0"/>
            <a:ext cx="6855773" cy="6887389"/>
          </a:xfrm>
          <a:prstGeom prst="frame">
            <a:avLst>
              <a:gd name="adj1" fmla="val 3465"/>
            </a:avLst>
          </a:prstGeom>
        </p:spPr>
      </p:pic>
    </p:spTree>
    <p:extLst>
      <p:ext uri="{BB962C8B-B14F-4D97-AF65-F5344CB8AC3E}">
        <p14:creationId xmlns:p14="http://schemas.microsoft.com/office/powerpoint/2010/main" val="2017924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2 columns">
    <p:spTree>
      <p:nvGrpSpPr>
        <p:cNvPr id="1" name="Shape 61"/>
        <p:cNvGrpSpPr/>
        <p:nvPr/>
      </p:nvGrpSpPr>
      <p:grpSpPr>
        <a:xfrm>
          <a:off x="0" y="0"/>
          <a:ext cx="0" cy="0"/>
          <a:chOff x="0" y="0"/>
          <a:chExt cx="0" cy="0"/>
        </a:xfrm>
      </p:grpSpPr>
      <p:sp>
        <p:nvSpPr>
          <p:cNvPr id="10" name="Rectangle 9">
            <a:extLst>
              <a:ext uri="{FF2B5EF4-FFF2-40B4-BE49-F238E27FC236}">
                <a16:creationId xmlns:a16="http://schemas.microsoft.com/office/drawing/2014/main" id="{D2DFFABD-6DD7-4F80-99EC-764C210EE1BE}"/>
              </a:ext>
            </a:extLst>
          </p:cNvPr>
          <p:cNvSpPr/>
          <p:nvPr userDrawn="1"/>
        </p:nvSpPr>
        <p:spPr>
          <a:xfrm rot="5400000">
            <a:off x="0" y="29389"/>
            <a:ext cx="6855773" cy="6836132"/>
          </a:xfrm>
          <a:prstGeom prst="rect">
            <a:avLst/>
          </a:prstGeom>
          <a:gradFill flip="none" rotWithShape="1">
            <a:gsLst>
              <a:gs pos="15000">
                <a:srgbClr val="FFFF00"/>
              </a:gs>
              <a:gs pos="52000">
                <a:srgbClr val="00B0F0"/>
              </a:gs>
              <a:gs pos="99000">
                <a:srgbClr val="A0D15E"/>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Shape 62"/>
          <p:cNvSpPr txBox="1">
            <a:spLocks noGrp="1"/>
          </p:cNvSpPr>
          <p:nvPr>
            <p:ph type="title"/>
          </p:nvPr>
        </p:nvSpPr>
        <p:spPr>
          <a:xfrm>
            <a:off x="317882" y="988534"/>
            <a:ext cx="6239179" cy="847999"/>
          </a:xfrm>
          <a:prstGeom prst="rect">
            <a:avLst/>
          </a:prstGeom>
        </p:spPr>
        <p:txBody>
          <a:bodyPr lIns="91425" tIns="91425" rIns="91425" bIns="91425" anchor="b" anchorCtr="0"/>
          <a:lstStyle>
            <a:lvl1pPr lvl="0">
              <a:spcBef>
                <a:spcPts val="0"/>
              </a:spcBef>
              <a:defRPr>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63" name="Shape 63"/>
          <p:cNvSpPr txBox="1">
            <a:spLocks noGrp="1"/>
          </p:cNvSpPr>
          <p:nvPr>
            <p:ph type="body" idx="1"/>
          </p:nvPr>
        </p:nvSpPr>
        <p:spPr>
          <a:xfrm>
            <a:off x="317900" y="2047333"/>
            <a:ext cx="3054603" cy="4291600"/>
          </a:xfrm>
          <a:prstGeom prst="rect">
            <a:avLst/>
          </a:prstGeom>
        </p:spPr>
        <p:txBody>
          <a:bodyPr lIns="91425" tIns="91425" rIns="91425" bIns="91425" anchor="t" anchorCtr="0">
            <a:normAutofit/>
          </a:bodyPr>
          <a:lstStyle>
            <a:lvl1pPr lvl="0">
              <a:spcBef>
                <a:spcPts val="0"/>
              </a:spcBef>
              <a:buSzPct val="100000"/>
              <a:defRPr sz="1800">
                <a:solidFill>
                  <a:schemeClr val="bg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4" name="Shape 64"/>
          <p:cNvSpPr txBox="1">
            <a:spLocks noGrp="1"/>
          </p:cNvSpPr>
          <p:nvPr>
            <p:ph type="body" idx="2"/>
          </p:nvPr>
        </p:nvSpPr>
        <p:spPr>
          <a:xfrm>
            <a:off x="3502459" y="2047333"/>
            <a:ext cx="3054603" cy="4291600"/>
          </a:xfrm>
          <a:prstGeom prst="rect">
            <a:avLst/>
          </a:prstGeom>
        </p:spPr>
        <p:txBody>
          <a:bodyPr lIns="91425" tIns="91425" rIns="91425" bIns="91425" anchor="t" anchorCtr="0">
            <a:normAutofit/>
          </a:bodyPr>
          <a:lstStyle>
            <a:lvl1pPr lvl="0">
              <a:spcBef>
                <a:spcPts val="0"/>
              </a:spcBef>
              <a:buSzPct val="100000"/>
              <a:defRPr sz="1800">
                <a:solidFill>
                  <a:schemeClr val="bg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pic>
        <p:nvPicPr>
          <p:cNvPr id="3" name="Picture 2">
            <a:extLst>
              <a:ext uri="{FF2B5EF4-FFF2-40B4-BE49-F238E27FC236}">
                <a16:creationId xmlns:a16="http://schemas.microsoft.com/office/drawing/2014/main" id="{213A56FC-61EB-4D58-B778-2DE2BC76D96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855772" y="0"/>
            <a:ext cx="5336228" cy="6858000"/>
          </a:xfrm>
          <a:prstGeom prst="rect">
            <a:avLst/>
          </a:prstGeom>
        </p:spPr>
      </p:pic>
      <p:sp>
        <p:nvSpPr>
          <p:cNvPr id="9" name="Picture Placeholder 8">
            <a:extLst>
              <a:ext uri="{FF2B5EF4-FFF2-40B4-BE49-F238E27FC236}">
                <a16:creationId xmlns:a16="http://schemas.microsoft.com/office/drawing/2014/main" id="{5E90E57E-504A-4D2A-9A32-01544D8EED6A}"/>
              </a:ext>
            </a:extLst>
          </p:cNvPr>
          <p:cNvSpPr>
            <a:spLocks noGrp="1"/>
          </p:cNvSpPr>
          <p:nvPr>
            <p:ph type="pic" sz="quarter" idx="10"/>
          </p:nvPr>
        </p:nvSpPr>
        <p:spPr>
          <a:xfrm>
            <a:off x="6855771" y="0"/>
            <a:ext cx="5335587" cy="6858000"/>
          </a:xfrm>
        </p:spPr>
        <p:txBody>
          <a:bodyPr/>
          <a:lstStyle>
            <a:lvl1pPr>
              <a:defRPr>
                <a:solidFill>
                  <a:schemeClr val="bg1"/>
                </a:solidFill>
              </a:defRPr>
            </a:lvl1pPr>
          </a:lstStyle>
          <a:p>
            <a:endParaRPr lang="en-US" dirty="0"/>
          </a:p>
        </p:txBody>
      </p:sp>
      <p:pic>
        <p:nvPicPr>
          <p:cNvPr id="11" name="Picture 10">
            <a:extLst>
              <a:ext uri="{FF2B5EF4-FFF2-40B4-BE49-F238E27FC236}">
                <a16:creationId xmlns:a16="http://schemas.microsoft.com/office/drawing/2014/main" id="{57130B21-8213-4516-AB25-F52B749326B7}"/>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7521"/>
            <a:ext cx="6855773" cy="6894910"/>
          </a:xfrm>
          <a:prstGeom prst="frame">
            <a:avLst>
              <a:gd name="adj1" fmla="val 3465"/>
            </a:avLst>
          </a:prstGeom>
        </p:spPr>
      </p:pic>
    </p:spTree>
    <p:extLst>
      <p:ext uri="{BB962C8B-B14F-4D97-AF65-F5344CB8AC3E}">
        <p14:creationId xmlns:p14="http://schemas.microsoft.com/office/powerpoint/2010/main" val="3717722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3 columns">
    <p:spTree>
      <p:nvGrpSpPr>
        <p:cNvPr id="1" name="Shape 77"/>
        <p:cNvGrpSpPr/>
        <p:nvPr/>
      </p:nvGrpSpPr>
      <p:grpSpPr>
        <a:xfrm>
          <a:off x="0" y="0"/>
          <a:ext cx="0" cy="0"/>
          <a:chOff x="0" y="0"/>
          <a:chExt cx="0" cy="0"/>
        </a:xfrm>
      </p:grpSpPr>
      <p:sp>
        <p:nvSpPr>
          <p:cNvPr id="11" name="Rectangle 10">
            <a:extLst>
              <a:ext uri="{FF2B5EF4-FFF2-40B4-BE49-F238E27FC236}">
                <a16:creationId xmlns:a16="http://schemas.microsoft.com/office/drawing/2014/main" id="{C7AA5231-EA5A-4983-A4B4-41B7D8B6ECF3}"/>
              </a:ext>
            </a:extLst>
          </p:cNvPr>
          <p:cNvSpPr/>
          <p:nvPr userDrawn="1"/>
        </p:nvSpPr>
        <p:spPr>
          <a:xfrm>
            <a:off x="0" y="7521"/>
            <a:ext cx="8100795" cy="6858000"/>
          </a:xfrm>
          <a:prstGeom prst="rect">
            <a:avLst/>
          </a:prstGeom>
          <a:gradFill flip="none" rotWithShape="1">
            <a:gsLst>
              <a:gs pos="15000">
                <a:srgbClr val="FFFF00"/>
              </a:gs>
              <a:gs pos="52000">
                <a:srgbClr val="00B0F0"/>
              </a:gs>
              <a:gs pos="99000">
                <a:srgbClr val="A0D15E"/>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7096347-41ED-4869-A5B1-4A7603679C0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59843" r="10013" b="29970"/>
          <a:stretch/>
        </p:blipFill>
        <p:spPr>
          <a:xfrm>
            <a:off x="8105072" y="0"/>
            <a:ext cx="4094967" cy="6858000"/>
          </a:xfrm>
          <a:prstGeom prst="rect">
            <a:avLst/>
          </a:prstGeom>
        </p:spPr>
      </p:pic>
      <p:sp>
        <p:nvSpPr>
          <p:cNvPr id="10" name="Picture Placeholder 9">
            <a:extLst>
              <a:ext uri="{FF2B5EF4-FFF2-40B4-BE49-F238E27FC236}">
                <a16:creationId xmlns:a16="http://schemas.microsoft.com/office/drawing/2014/main" id="{08BFAD94-597B-4F01-8B50-08D37897EA95}"/>
              </a:ext>
            </a:extLst>
          </p:cNvPr>
          <p:cNvSpPr>
            <a:spLocks noGrp="1"/>
          </p:cNvSpPr>
          <p:nvPr>
            <p:ph type="pic" sz="quarter" idx="10"/>
          </p:nvPr>
        </p:nvSpPr>
        <p:spPr>
          <a:xfrm>
            <a:off x="8100795" y="0"/>
            <a:ext cx="4082668" cy="6858000"/>
          </a:xfrm>
        </p:spPr>
        <p:txBody>
          <a:bodyPr/>
          <a:lstStyle>
            <a:lvl1pPr>
              <a:defRPr>
                <a:solidFill>
                  <a:schemeClr val="bg1"/>
                </a:solidFill>
              </a:defRPr>
            </a:lvl1pPr>
          </a:lstStyle>
          <a:p>
            <a:endParaRPr lang="en-US"/>
          </a:p>
        </p:txBody>
      </p:sp>
      <p:sp>
        <p:nvSpPr>
          <p:cNvPr id="78" name="Shape 78"/>
          <p:cNvSpPr txBox="1">
            <a:spLocks noGrp="1"/>
          </p:cNvSpPr>
          <p:nvPr>
            <p:ph type="title"/>
          </p:nvPr>
        </p:nvSpPr>
        <p:spPr>
          <a:xfrm>
            <a:off x="184550" y="626584"/>
            <a:ext cx="7778350" cy="847999"/>
          </a:xfrm>
          <a:prstGeom prst="rect">
            <a:avLst/>
          </a:prstGeom>
        </p:spPr>
        <p:txBody>
          <a:bodyPr lIns="91425" tIns="91425" rIns="91425" bIns="91425" anchor="b" anchorCtr="0"/>
          <a:lstStyle>
            <a:lvl1pPr lvl="0" rtl="0">
              <a:spcBef>
                <a:spcPts val="0"/>
              </a:spcBef>
              <a:defRPr>
                <a:solidFill>
                  <a:schemeClr val="bg1"/>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79" name="Shape 79"/>
          <p:cNvSpPr txBox="1">
            <a:spLocks noGrp="1"/>
          </p:cNvSpPr>
          <p:nvPr>
            <p:ph type="body" idx="1"/>
          </p:nvPr>
        </p:nvSpPr>
        <p:spPr>
          <a:xfrm>
            <a:off x="184550" y="1645184"/>
            <a:ext cx="2371182" cy="4331999"/>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80" name="Shape 80"/>
          <p:cNvSpPr txBox="1">
            <a:spLocks noGrp="1"/>
          </p:cNvSpPr>
          <p:nvPr>
            <p:ph type="body" idx="2"/>
          </p:nvPr>
        </p:nvSpPr>
        <p:spPr>
          <a:xfrm>
            <a:off x="2866945" y="1645184"/>
            <a:ext cx="2371182" cy="4331999"/>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81" name="Shape 81"/>
          <p:cNvSpPr txBox="1">
            <a:spLocks noGrp="1"/>
          </p:cNvSpPr>
          <p:nvPr>
            <p:ph type="body" idx="3"/>
          </p:nvPr>
        </p:nvSpPr>
        <p:spPr>
          <a:xfrm>
            <a:off x="5587441" y="1652068"/>
            <a:ext cx="2371182" cy="4331999"/>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pic>
        <p:nvPicPr>
          <p:cNvPr id="12" name="Picture 11">
            <a:extLst>
              <a:ext uri="{FF2B5EF4-FFF2-40B4-BE49-F238E27FC236}">
                <a16:creationId xmlns:a16="http://schemas.microsoft.com/office/drawing/2014/main" id="{1BD205D3-A9B6-41D4-9FCE-48196802CABF}"/>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0"/>
            <a:ext cx="8100795" cy="6887389"/>
          </a:xfrm>
          <a:prstGeom prst="frame">
            <a:avLst>
              <a:gd name="adj1" fmla="val 1724"/>
            </a:avLst>
          </a:prstGeom>
        </p:spPr>
      </p:pic>
    </p:spTree>
    <p:extLst>
      <p:ext uri="{BB962C8B-B14F-4D97-AF65-F5344CB8AC3E}">
        <p14:creationId xmlns:p14="http://schemas.microsoft.com/office/powerpoint/2010/main" val="2432262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Shape 94"/>
        <p:cNvGrpSpPr/>
        <p:nvPr/>
      </p:nvGrpSpPr>
      <p:grpSpPr>
        <a:xfrm>
          <a:off x="0" y="0"/>
          <a:ext cx="0" cy="0"/>
          <a:chOff x="0" y="0"/>
          <a:chExt cx="0" cy="0"/>
        </a:xfrm>
      </p:grpSpPr>
      <p:pic>
        <p:nvPicPr>
          <p:cNvPr id="8" name="Picture 7">
            <a:extLst>
              <a:ext uri="{FF2B5EF4-FFF2-40B4-BE49-F238E27FC236}">
                <a16:creationId xmlns:a16="http://schemas.microsoft.com/office/drawing/2014/main" id="{85DFF572-3190-43BD-BE63-6F566E108A6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0"/>
            <a:ext cx="6248400" cy="6858000"/>
          </a:xfrm>
          <a:prstGeom prst="rect">
            <a:avLst/>
          </a:prstGeom>
        </p:spPr>
      </p:pic>
      <p:sp>
        <p:nvSpPr>
          <p:cNvPr id="95" name="Shape 95"/>
          <p:cNvSpPr txBox="1">
            <a:spLocks noGrp="1"/>
          </p:cNvSpPr>
          <p:nvPr>
            <p:ph type="title"/>
          </p:nvPr>
        </p:nvSpPr>
        <p:spPr>
          <a:xfrm>
            <a:off x="0" y="55084"/>
            <a:ext cx="6115050" cy="847999"/>
          </a:xfrm>
          <a:prstGeom prst="rect">
            <a:avLst/>
          </a:prstGeom>
        </p:spPr>
        <p:txBody>
          <a:bodyPr lIns="91425" tIns="91425" rIns="91425" bIns="91425" anchor="b" anchorCtr="0">
            <a:normAutofit/>
          </a:bodyPr>
          <a:lstStyle>
            <a:lvl1pPr lvl="0" algn="ctr">
              <a:spcBef>
                <a:spcPts val="0"/>
              </a:spcBef>
              <a:defRPr sz="36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pic>
        <p:nvPicPr>
          <p:cNvPr id="7" name="Picture 6">
            <a:extLst>
              <a:ext uri="{FF2B5EF4-FFF2-40B4-BE49-F238E27FC236}">
                <a16:creationId xmlns:a16="http://schemas.microsoft.com/office/drawing/2014/main" id="{85BAF49E-01E5-4118-A319-01ED9239F4E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6248400" cy="6858000"/>
          </a:xfrm>
          <a:custGeom>
            <a:avLst/>
            <a:gdLst>
              <a:gd name="connsiteX0" fmla="*/ 152385 w 6855772"/>
              <a:gd name="connsiteY0" fmla="*/ 152385 h 6858000"/>
              <a:gd name="connsiteX1" fmla="*/ 152385 w 6855772"/>
              <a:gd name="connsiteY1" fmla="*/ 6705615 h 6858000"/>
              <a:gd name="connsiteX2" fmla="*/ 6705615 w 6855772"/>
              <a:gd name="connsiteY2" fmla="*/ 6705615 h 6858000"/>
              <a:gd name="connsiteX3" fmla="*/ 6705615 w 6855772"/>
              <a:gd name="connsiteY3" fmla="*/ 152385 h 6858000"/>
              <a:gd name="connsiteX4" fmla="*/ 0 w 6855772"/>
              <a:gd name="connsiteY4" fmla="*/ 0 h 6858000"/>
              <a:gd name="connsiteX5" fmla="*/ 6855772 w 6855772"/>
              <a:gd name="connsiteY5" fmla="*/ 0 h 6858000"/>
              <a:gd name="connsiteX6" fmla="*/ 6855772 w 6855772"/>
              <a:gd name="connsiteY6" fmla="*/ 6858000 h 6858000"/>
              <a:gd name="connsiteX7" fmla="*/ 0 w 685577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55772" h="6858000">
                <a:moveTo>
                  <a:pt x="152385" y="152385"/>
                </a:moveTo>
                <a:lnTo>
                  <a:pt x="152385" y="6705615"/>
                </a:lnTo>
                <a:lnTo>
                  <a:pt x="6705615" y="6705615"/>
                </a:lnTo>
                <a:lnTo>
                  <a:pt x="6705615" y="152385"/>
                </a:lnTo>
                <a:close/>
                <a:moveTo>
                  <a:pt x="0" y="0"/>
                </a:moveTo>
                <a:lnTo>
                  <a:pt x="6855772" y="0"/>
                </a:lnTo>
                <a:lnTo>
                  <a:pt x="6855772" y="6858000"/>
                </a:lnTo>
                <a:lnTo>
                  <a:pt x="0" y="685800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398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aption">
    <p:spTree>
      <p:nvGrpSpPr>
        <p:cNvPr id="1" name="Shape 108"/>
        <p:cNvGrpSpPr/>
        <p:nvPr/>
      </p:nvGrpSpPr>
      <p:grpSpPr>
        <a:xfrm>
          <a:off x="0" y="0"/>
          <a:ext cx="0" cy="0"/>
          <a:chOff x="0" y="0"/>
          <a:chExt cx="0" cy="0"/>
        </a:xfrm>
      </p:grpSpPr>
      <p:pic>
        <p:nvPicPr>
          <p:cNvPr id="5" name="Picture 4">
            <a:extLst>
              <a:ext uri="{FF2B5EF4-FFF2-40B4-BE49-F238E27FC236}">
                <a16:creationId xmlns:a16="http://schemas.microsoft.com/office/drawing/2014/main" id="{D0A4BF30-DFDE-46EA-86CF-9F8ED6CF4D8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rot="10800000">
            <a:off x="6010274" y="0"/>
            <a:ext cx="6181725" cy="6858000"/>
          </a:xfrm>
          <a:prstGeom prst="rect">
            <a:avLst/>
          </a:prstGeom>
        </p:spPr>
      </p:pic>
      <p:sp>
        <p:nvSpPr>
          <p:cNvPr id="109" name="Shape 109"/>
          <p:cNvSpPr txBox="1">
            <a:spLocks noGrp="1"/>
          </p:cNvSpPr>
          <p:nvPr>
            <p:ph type="body" idx="1"/>
          </p:nvPr>
        </p:nvSpPr>
        <p:spPr>
          <a:xfrm>
            <a:off x="6076950" y="5889817"/>
            <a:ext cx="6115050" cy="692799"/>
          </a:xfrm>
          <a:prstGeom prst="rect">
            <a:avLst/>
          </a:prstGeom>
        </p:spPr>
        <p:txBody>
          <a:bodyPr lIns="91425" tIns="91425" rIns="91425" bIns="91425" anchor="t" anchorCtr="0"/>
          <a:lstStyle>
            <a:lvl1pPr lvl="0" algn="ctr">
              <a:spcBef>
                <a:spcPts val="480"/>
              </a:spcBef>
              <a:buSzPct val="100000"/>
              <a:buNone/>
              <a:defRPr sz="2400" b="1"/>
            </a:lvl1pPr>
          </a:lstStyle>
          <a:p>
            <a:endParaRPr dirty="0"/>
          </a:p>
        </p:txBody>
      </p:sp>
      <p:pic>
        <p:nvPicPr>
          <p:cNvPr id="4" name="Picture 3">
            <a:extLst>
              <a:ext uri="{FF2B5EF4-FFF2-40B4-BE49-F238E27FC236}">
                <a16:creationId xmlns:a16="http://schemas.microsoft.com/office/drawing/2014/main" id="{98EB8ECE-E8F6-4CB2-8A29-D01199388B3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010275" y="0"/>
            <a:ext cx="6181725" cy="6858000"/>
          </a:xfrm>
          <a:custGeom>
            <a:avLst/>
            <a:gdLst>
              <a:gd name="connsiteX0" fmla="*/ 152385 w 6855772"/>
              <a:gd name="connsiteY0" fmla="*/ 152385 h 6858000"/>
              <a:gd name="connsiteX1" fmla="*/ 152385 w 6855772"/>
              <a:gd name="connsiteY1" fmla="*/ 6705615 h 6858000"/>
              <a:gd name="connsiteX2" fmla="*/ 6705615 w 6855772"/>
              <a:gd name="connsiteY2" fmla="*/ 6705615 h 6858000"/>
              <a:gd name="connsiteX3" fmla="*/ 6705615 w 6855772"/>
              <a:gd name="connsiteY3" fmla="*/ 152385 h 6858000"/>
              <a:gd name="connsiteX4" fmla="*/ 0 w 6855772"/>
              <a:gd name="connsiteY4" fmla="*/ 0 h 6858000"/>
              <a:gd name="connsiteX5" fmla="*/ 6855772 w 6855772"/>
              <a:gd name="connsiteY5" fmla="*/ 0 h 6858000"/>
              <a:gd name="connsiteX6" fmla="*/ 6855772 w 6855772"/>
              <a:gd name="connsiteY6" fmla="*/ 6858000 h 6858000"/>
              <a:gd name="connsiteX7" fmla="*/ 0 w 685577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55772" h="6858000">
                <a:moveTo>
                  <a:pt x="152385" y="152385"/>
                </a:moveTo>
                <a:lnTo>
                  <a:pt x="152385" y="6705615"/>
                </a:lnTo>
                <a:lnTo>
                  <a:pt x="6705615" y="6705615"/>
                </a:lnTo>
                <a:lnTo>
                  <a:pt x="6705615" y="152385"/>
                </a:lnTo>
                <a:close/>
                <a:moveTo>
                  <a:pt x="0" y="0"/>
                </a:moveTo>
                <a:lnTo>
                  <a:pt x="6855772" y="0"/>
                </a:lnTo>
                <a:lnTo>
                  <a:pt x="6855772" y="6858000"/>
                </a:lnTo>
                <a:lnTo>
                  <a:pt x="0" y="685800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1332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2/7/2018</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0"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BB2835D0-95BD-4FA5-B1A9-A3CE9478A582}"/>
              </a:ext>
            </a:extLst>
          </p:cNvPr>
          <p:cNvGrpSpPr/>
          <p:nvPr/>
        </p:nvGrpSpPr>
        <p:grpSpPr>
          <a:xfrm>
            <a:off x="3387778" y="2415401"/>
            <a:ext cx="5416445" cy="2027198"/>
            <a:chOff x="2713220" y="2413416"/>
            <a:chExt cx="6880484" cy="2338465"/>
          </a:xfrm>
          <a:effectLst>
            <a:outerShdw blurRad="63500" sx="102000" sy="102000" algn="ctr" rotWithShape="0">
              <a:prstClr val="black">
                <a:alpha val="40000"/>
              </a:prstClr>
            </a:outerShdw>
          </a:effectLst>
        </p:grpSpPr>
        <p:sp>
          <p:nvSpPr>
            <p:cNvPr id="12" name="Rectangle 11">
              <a:extLst>
                <a:ext uri="{FF2B5EF4-FFF2-40B4-BE49-F238E27FC236}">
                  <a16:creationId xmlns:a16="http://schemas.microsoft.com/office/drawing/2014/main" id="{91DFA863-6757-48B4-B74F-54BB277EA1AF}"/>
                </a:ext>
              </a:extLst>
            </p:cNvPr>
            <p:cNvSpPr/>
            <p:nvPr/>
          </p:nvSpPr>
          <p:spPr>
            <a:xfrm>
              <a:off x="2727284" y="2534315"/>
              <a:ext cx="6755384" cy="20976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ame 12">
              <a:extLst>
                <a:ext uri="{FF2B5EF4-FFF2-40B4-BE49-F238E27FC236}">
                  <a16:creationId xmlns:a16="http://schemas.microsoft.com/office/drawing/2014/main" id="{2C4F3688-9A9D-4133-80C1-E565F2B49D58}"/>
                </a:ext>
              </a:extLst>
            </p:cNvPr>
            <p:cNvSpPr/>
            <p:nvPr/>
          </p:nvSpPr>
          <p:spPr>
            <a:xfrm>
              <a:off x="2713220" y="2413416"/>
              <a:ext cx="6880484" cy="2338465"/>
            </a:xfrm>
            <a:prstGeom prst="frame">
              <a:avLst>
                <a:gd name="adj1" fmla="val 11868"/>
              </a:avLst>
            </a:prstGeom>
            <a:gradFill flip="none" rotWithShape="1">
              <a:gsLst>
                <a:gs pos="100000">
                  <a:schemeClr val="tx1"/>
                </a:gs>
                <a:gs pos="80000">
                  <a:schemeClr val="bg1">
                    <a:lumMod val="85000"/>
                  </a:schemeClr>
                </a:gs>
                <a:gs pos="34000">
                  <a:schemeClr val="tx1"/>
                </a:gs>
                <a:gs pos="0">
                  <a:schemeClr val="bg1">
                    <a:lumMod val="75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62" name="Shape 72">
            <a:extLst>
              <a:ext uri="{FF2B5EF4-FFF2-40B4-BE49-F238E27FC236}">
                <a16:creationId xmlns:a16="http://schemas.microsoft.com/office/drawing/2014/main" id="{682CB88C-1371-499C-A8B0-239B3D798E6E}"/>
              </a:ext>
            </a:extLst>
          </p:cNvPr>
          <p:cNvSpPr txBox="1">
            <a:spLocks/>
          </p:cNvSpPr>
          <p:nvPr/>
        </p:nvSpPr>
        <p:spPr>
          <a:xfrm>
            <a:off x="3622623" y="3636851"/>
            <a:ext cx="4946753" cy="407410"/>
          </a:xfrm>
          <a:prstGeom prst="rect">
            <a:avLst/>
          </a:prstGeom>
        </p:spPr>
        <p:txBody>
          <a:bodyPr vert="horz" lIns="91425" tIns="91425" rIns="91425" bIns="91425" rtlCol="0" anchor="b" anchorCtr="0">
            <a:noAutofit/>
          </a:bodyPr>
          <a:lstStyle>
            <a:lvl1pPr lvl="0" algn="ctr" defTabSz="914400" rtl="0" eaLnBrk="1" latinLnBrk="0" hangingPunct="1">
              <a:lnSpc>
                <a:spcPct val="90000"/>
              </a:lnSpc>
              <a:spcBef>
                <a:spcPts val="0"/>
              </a:spcBef>
              <a:buSzPct val="100000"/>
              <a:buNone/>
              <a:defRPr sz="4400" kern="1200">
                <a:solidFill>
                  <a:schemeClr val="tx1"/>
                </a:solidFill>
                <a:latin typeface="+mj-lt"/>
                <a:ea typeface="+mj-ea"/>
                <a:cs typeface="+mj-cs"/>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r>
              <a:rPr lang="en-US" sz="1400" dirty="0">
                <a:solidFill>
                  <a:srgbClr val="00B0F0"/>
                </a:solidFill>
              </a:rPr>
              <a:t>PowerPoint &amp; Google Slides Template</a:t>
            </a:r>
            <a:endParaRPr lang="en" sz="1400" dirty="0">
              <a:solidFill>
                <a:srgbClr val="00B0F0"/>
              </a:solidFill>
            </a:endParaRPr>
          </a:p>
        </p:txBody>
      </p:sp>
      <p:sp>
        <p:nvSpPr>
          <p:cNvPr id="4" name="Shape 72"/>
          <p:cNvSpPr txBox="1">
            <a:spLocks noGrp="1"/>
          </p:cNvSpPr>
          <p:nvPr>
            <p:ph type="ctrTitle"/>
          </p:nvPr>
        </p:nvSpPr>
        <p:spPr>
          <a:xfrm>
            <a:off x="4095268" y="3096654"/>
            <a:ext cx="4001462" cy="743902"/>
          </a:xfrm>
          <a:prstGeom prst="rect">
            <a:avLst/>
          </a:prstGeom>
        </p:spPr>
        <p:txBody>
          <a:bodyPr lIns="91425" tIns="91425" rIns="91425" bIns="91425" anchor="b" anchorCtr="0">
            <a:noAutofit/>
          </a:bodyPr>
          <a:lstStyle/>
          <a:p>
            <a:pPr lvl="0">
              <a:spcBef>
                <a:spcPts val="0"/>
              </a:spcBef>
              <a:buNone/>
            </a:pPr>
            <a:r>
              <a:rPr lang="en-US" sz="6000" spc="300" dirty="0">
                <a:latin typeface="+mn-lt"/>
              </a:rPr>
              <a:t>TROPICO</a:t>
            </a:r>
            <a:endParaRPr lang="en" sz="6000" spc="300" dirty="0">
              <a:latin typeface="+mn-lt"/>
            </a:endParaRPr>
          </a:p>
        </p:txBody>
      </p:sp>
    </p:spTree>
    <p:extLst>
      <p:ext uri="{BB962C8B-B14F-4D97-AF65-F5344CB8AC3E}">
        <p14:creationId xmlns:p14="http://schemas.microsoft.com/office/powerpoint/2010/main" val="981276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18">
            <a:extLst>
              <a:ext uri="{FF2B5EF4-FFF2-40B4-BE49-F238E27FC236}">
                <a16:creationId xmlns:a16="http://schemas.microsoft.com/office/drawing/2014/main" id="{4F258A64-2E70-4CC6-833F-DFD3402664E5}"/>
              </a:ext>
            </a:extLst>
          </p:cNvPr>
          <p:cNvSpPr txBox="1">
            <a:spLocks/>
          </p:cNvSpPr>
          <p:nvPr/>
        </p:nvSpPr>
        <p:spPr>
          <a:xfrm>
            <a:off x="715223" y="284813"/>
            <a:ext cx="11152927" cy="694783"/>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solidFill>
                  <a:schemeClr val="bg1"/>
                </a:solidFill>
              </a:rPr>
              <a:t>USE TABLES TO </a:t>
            </a:r>
            <a:r>
              <a:rPr lang="en-US" sz="3600" dirty="0">
                <a:solidFill>
                  <a:schemeClr val="bg1"/>
                </a:solidFill>
              </a:rPr>
              <a:t>COMPARE</a:t>
            </a:r>
            <a:r>
              <a:rPr lang="en" sz="3600" dirty="0">
                <a:solidFill>
                  <a:schemeClr val="bg1"/>
                </a:solidFill>
              </a:rPr>
              <a:t> YOUR DATA</a:t>
            </a:r>
          </a:p>
        </p:txBody>
      </p:sp>
      <p:graphicFrame>
        <p:nvGraphicFramePr>
          <p:cNvPr id="3" name="Table 2">
            <a:extLst>
              <a:ext uri="{FF2B5EF4-FFF2-40B4-BE49-F238E27FC236}">
                <a16:creationId xmlns:a16="http://schemas.microsoft.com/office/drawing/2014/main" id="{0674BD04-8CD1-401D-A7F8-C951FB938993}"/>
              </a:ext>
            </a:extLst>
          </p:cNvPr>
          <p:cNvGraphicFramePr>
            <a:graphicFrameLocks noGrp="1"/>
          </p:cNvGraphicFramePr>
          <p:nvPr>
            <p:extLst>
              <p:ext uri="{D42A27DB-BD31-4B8C-83A1-F6EECF244321}">
                <p14:modId xmlns:p14="http://schemas.microsoft.com/office/powerpoint/2010/main" val="1601842068"/>
              </p:ext>
            </p:extLst>
          </p:nvPr>
        </p:nvGraphicFramePr>
        <p:xfrm>
          <a:off x="1509010" y="1484026"/>
          <a:ext cx="9173980" cy="4665687"/>
        </p:xfrm>
        <a:graphic>
          <a:graphicData uri="http://schemas.openxmlformats.org/drawingml/2006/table">
            <a:tbl>
              <a:tblPr firstRow="1" bandRow="1">
                <a:tableStyleId>{00A15C55-8517-42AA-B614-E9B94910E393}</a:tableStyleId>
              </a:tblPr>
              <a:tblGrid>
                <a:gridCol w="2293495">
                  <a:extLst>
                    <a:ext uri="{9D8B030D-6E8A-4147-A177-3AD203B41FA5}">
                      <a16:colId xmlns:a16="http://schemas.microsoft.com/office/drawing/2014/main" val="4207623824"/>
                    </a:ext>
                  </a:extLst>
                </a:gridCol>
                <a:gridCol w="2293495">
                  <a:extLst>
                    <a:ext uri="{9D8B030D-6E8A-4147-A177-3AD203B41FA5}">
                      <a16:colId xmlns:a16="http://schemas.microsoft.com/office/drawing/2014/main" val="2793543728"/>
                    </a:ext>
                  </a:extLst>
                </a:gridCol>
                <a:gridCol w="2293495">
                  <a:extLst>
                    <a:ext uri="{9D8B030D-6E8A-4147-A177-3AD203B41FA5}">
                      <a16:colId xmlns:a16="http://schemas.microsoft.com/office/drawing/2014/main" val="267804892"/>
                    </a:ext>
                  </a:extLst>
                </a:gridCol>
                <a:gridCol w="2293495">
                  <a:extLst>
                    <a:ext uri="{9D8B030D-6E8A-4147-A177-3AD203B41FA5}">
                      <a16:colId xmlns:a16="http://schemas.microsoft.com/office/drawing/2014/main" val="2180318954"/>
                    </a:ext>
                  </a:extLst>
                </a:gridCol>
              </a:tblGrid>
              <a:tr h="389744">
                <a:tc>
                  <a:txBody>
                    <a:bodyPr/>
                    <a:lstStyle/>
                    <a:p>
                      <a:pPr algn="ctr"/>
                      <a:r>
                        <a:rPr lang="en-US" dirty="0"/>
                        <a:t>DATA</a:t>
                      </a:r>
                    </a:p>
                  </a:txBody>
                  <a:tcPr/>
                </a:tc>
                <a:tc>
                  <a:txBody>
                    <a:bodyPr/>
                    <a:lstStyle/>
                    <a:p>
                      <a:pPr algn="ctr"/>
                      <a:r>
                        <a:rPr lang="en-US" dirty="0"/>
                        <a:t>DATA</a:t>
                      </a:r>
                    </a:p>
                  </a:txBody>
                  <a:tcPr/>
                </a:tc>
                <a:tc>
                  <a:txBody>
                    <a:bodyPr/>
                    <a:lstStyle/>
                    <a:p>
                      <a:pPr algn="ctr"/>
                      <a:r>
                        <a:rPr lang="en-US" dirty="0"/>
                        <a:t>MORE DATA </a:t>
                      </a:r>
                    </a:p>
                  </a:txBody>
                  <a:tcPr/>
                </a:tc>
                <a:tc>
                  <a:txBody>
                    <a:bodyPr/>
                    <a:lstStyle/>
                    <a:p>
                      <a:pPr algn="ctr"/>
                      <a:r>
                        <a:rPr lang="en-US" dirty="0"/>
                        <a:t>LOTS OF DATA</a:t>
                      </a:r>
                    </a:p>
                  </a:txBody>
                  <a:tcPr/>
                </a:tc>
                <a:extLst>
                  <a:ext uri="{0D108BD9-81ED-4DB2-BD59-A6C34878D82A}">
                    <a16:rowId xmlns:a16="http://schemas.microsoft.com/office/drawing/2014/main" val="2058523025"/>
                  </a:ext>
                </a:extLst>
              </a:tr>
              <a:tr h="610849">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3735156952"/>
                  </a:ext>
                </a:extLst>
              </a:tr>
              <a:tr h="610849">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958384131"/>
                  </a:ext>
                </a:extLst>
              </a:tr>
              <a:tr h="610849">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550292535"/>
                  </a:ext>
                </a:extLst>
              </a:tr>
              <a:tr h="610849">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483380683"/>
                  </a:ext>
                </a:extLst>
              </a:tr>
              <a:tr h="610849">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909639424"/>
                  </a:ext>
                </a:extLst>
              </a:tr>
              <a:tr h="610849">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66599746"/>
                  </a:ext>
                </a:extLst>
              </a:tr>
              <a:tr h="610849">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3227877510"/>
                  </a:ext>
                </a:extLst>
              </a:tr>
            </a:tbl>
          </a:graphicData>
        </a:graphic>
      </p:graphicFrame>
    </p:spTree>
    <p:extLst>
      <p:ext uri="{BB962C8B-B14F-4D97-AF65-F5344CB8AC3E}">
        <p14:creationId xmlns:p14="http://schemas.microsoft.com/office/powerpoint/2010/main" val="39599518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50">
            <a:extLst>
              <a:ext uri="{FF2B5EF4-FFF2-40B4-BE49-F238E27FC236}">
                <a16:creationId xmlns:a16="http://schemas.microsoft.com/office/drawing/2014/main" id="{0083BE6B-4480-41C1-84C6-51BD3751AD86}"/>
              </a:ext>
            </a:extLst>
          </p:cNvPr>
          <p:cNvSpPr txBox="1">
            <a:spLocks/>
          </p:cNvSpPr>
          <p:nvPr/>
        </p:nvSpPr>
        <p:spPr>
          <a:xfrm>
            <a:off x="4872067" y="288704"/>
            <a:ext cx="3552600" cy="707446"/>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chemeClr val="bg1"/>
                </a:solidFill>
              </a:rPr>
              <a:t>USE MAPS</a:t>
            </a:r>
          </a:p>
        </p:txBody>
      </p:sp>
      <p:sp>
        <p:nvSpPr>
          <p:cNvPr id="4" name="Shape 249">
            <a:extLst>
              <a:ext uri="{FF2B5EF4-FFF2-40B4-BE49-F238E27FC236}">
                <a16:creationId xmlns:a16="http://schemas.microsoft.com/office/drawing/2014/main" id="{D20FA27E-7F03-453F-8CF5-7291EB60FC91}"/>
              </a:ext>
            </a:extLst>
          </p:cNvPr>
          <p:cNvSpPr/>
          <p:nvPr/>
        </p:nvSpPr>
        <p:spPr>
          <a:xfrm>
            <a:off x="1147411" y="1332468"/>
            <a:ext cx="10389632" cy="4949842"/>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gradFill>
            <a:gsLst>
              <a:gs pos="0">
                <a:srgbClr val="E8DC26"/>
              </a:gs>
              <a:gs pos="81000">
                <a:srgbClr val="2FD5D5"/>
              </a:gs>
            </a:gsLst>
            <a:lin ang="5400000" scaled="1"/>
          </a:gradFill>
          <a:ln>
            <a:noFill/>
          </a:ln>
        </p:spPr>
        <p:txBody>
          <a:bodyPr lIns="91425" tIns="91425" rIns="91425" bIns="91425" anchor="ctr" anchorCtr="0">
            <a:noAutofit/>
          </a:bodyPr>
          <a:lstStyle/>
          <a:p>
            <a:pPr lvl="0">
              <a:spcBef>
                <a:spcPts val="0"/>
              </a:spcBef>
              <a:buNone/>
            </a:pPr>
            <a:endParaRPr/>
          </a:p>
        </p:txBody>
      </p:sp>
      <p:sp>
        <p:nvSpPr>
          <p:cNvPr id="5" name="Shape 251">
            <a:extLst>
              <a:ext uri="{FF2B5EF4-FFF2-40B4-BE49-F238E27FC236}">
                <a16:creationId xmlns:a16="http://schemas.microsoft.com/office/drawing/2014/main" id="{29ADE70B-2011-4CD0-86EF-C809179EF16B}"/>
              </a:ext>
            </a:extLst>
          </p:cNvPr>
          <p:cNvSpPr/>
          <p:nvPr/>
        </p:nvSpPr>
        <p:spPr>
          <a:xfrm>
            <a:off x="2558786" y="2134755"/>
            <a:ext cx="887166" cy="268297"/>
          </a:xfrm>
          <a:prstGeom prst="wedgeRectCallout">
            <a:avLst>
              <a:gd name="adj1" fmla="val -21428"/>
              <a:gd name="adj2" fmla="val 84287"/>
            </a:avLst>
          </a:prstGeom>
          <a:solidFill>
            <a:srgbClr val="FFFF00"/>
          </a:solidFill>
          <a:ln>
            <a:solidFill>
              <a:srgbClr val="00B0F0"/>
            </a:solidFill>
          </a:ln>
        </p:spPr>
        <p:txBody>
          <a:bodyPr lIns="91425" tIns="91425" rIns="91425" bIns="91425" anchor="ctr" anchorCtr="0">
            <a:noAutofit/>
          </a:bodyPr>
          <a:lstStyle/>
          <a:p>
            <a:pPr lvl="0">
              <a:spcBef>
                <a:spcPts val="0"/>
              </a:spcBef>
              <a:buNone/>
            </a:pPr>
            <a:r>
              <a:rPr lang="en" sz="1100" dirty="0">
                <a:solidFill>
                  <a:srgbClr val="2FD5D5"/>
                </a:solidFill>
                <a:latin typeface="Dosis"/>
                <a:ea typeface="Dosis"/>
                <a:cs typeface="Dosis"/>
                <a:sym typeface="Dosis"/>
              </a:rPr>
              <a:t>OUR OFFICE</a:t>
            </a:r>
          </a:p>
        </p:txBody>
      </p:sp>
      <p:sp>
        <p:nvSpPr>
          <p:cNvPr id="6" name="Shape 253">
            <a:extLst>
              <a:ext uri="{FF2B5EF4-FFF2-40B4-BE49-F238E27FC236}">
                <a16:creationId xmlns:a16="http://schemas.microsoft.com/office/drawing/2014/main" id="{43F2FA45-CCC3-4ABC-AFB3-E48C6C0562AD}"/>
              </a:ext>
            </a:extLst>
          </p:cNvPr>
          <p:cNvSpPr/>
          <p:nvPr/>
        </p:nvSpPr>
        <p:spPr>
          <a:xfrm rot="8100000">
            <a:off x="2373545" y="2582215"/>
            <a:ext cx="153458" cy="153458"/>
          </a:xfrm>
          <a:prstGeom prst="teardrop">
            <a:avLst>
              <a:gd name="adj" fmla="val 100000"/>
            </a:avLst>
          </a:prstGeom>
          <a:solidFill>
            <a:srgbClr val="FFFF00"/>
          </a:solidFill>
          <a:ln>
            <a:solidFill>
              <a:srgbClr val="00B0F0"/>
            </a:solidFill>
          </a:ln>
        </p:spPr>
        <p:txBody>
          <a:bodyPr lIns="91425" tIns="91425" rIns="91425" bIns="91425" anchor="ctr" anchorCtr="0">
            <a:noAutofit/>
          </a:bodyPr>
          <a:lstStyle/>
          <a:p>
            <a:pPr lvl="0">
              <a:spcBef>
                <a:spcPts val="0"/>
              </a:spcBef>
              <a:buNone/>
            </a:pPr>
            <a:endParaRPr/>
          </a:p>
        </p:txBody>
      </p:sp>
      <p:sp>
        <p:nvSpPr>
          <p:cNvPr id="7" name="Shape 254">
            <a:extLst>
              <a:ext uri="{FF2B5EF4-FFF2-40B4-BE49-F238E27FC236}">
                <a16:creationId xmlns:a16="http://schemas.microsoft.com/office/drawing/2014/main" id="{648CA6CB-89BD-4A5F-9B47-11BEEC13C5B8}"/>
              </a:ext>
            </a:extLst>
          </p:cNvPr>
          <p:cNvSpPr/>
          <p:nvPr/>
        </p:nvSpPr>
        <p:spPr>
          <a:xfrm rot="8100000">
            <a:off x="3379150" y="4017201"/>
            <a:ext cx="153458" cy="153458"/>
          </a:xfrm>
          <a:prstGeom prst="teardrop">
            <a:avLst>
              <a:gd name="adj" fmla="val 100000"/>
            </a:avLst>
          </a:prstGeom>
          <a:solidFill>
            <a:srgbClr val="FFFF00"/>
          </a:solidFill>
          <a:ln>
            <a:solidFill>
              <a:srgbClr val="00B0F0"/>
            </a:solidFill>
          </a:ln>
        </p:spPr>
        <p:txBody>
          <a:bodyPr lIns="91425" tIns="91425" rIns="91425" bIns="91425" anchor="ctr" anchorCtr="0">
            <a:noAutofit/>
          </a:bodyPr>
          <a:lstStyle/>
          <a:p>
            <a:pPr lvl="0">
              <a:spcBef>
                <a:spcPts val="0"/>
              </a:spcBef>
              <a:buNone/>
            </a:pPr>
            <a:endParaRPr/>
          </a:p>
        </p:txBody>
      </p:sp>
      <p:sp>
        <p:nvSpPr>
          <p:cNvPr id="8" name="Shape 255">
            <a:extLst>
              <a:ext uri="{FF2B5EF4-FFF2-40B4-BE49-F238E27FC236}">
                <a16:creationId xmlns:a16="http://schemas.microsoft.com/office/drawing/2014/main" id="{2ECCCE11-78DD-49E9-8E4A-55200069800C}"/>
              </a:ext>
            </a:extLst>
          </p:cNvPr>
          <p:cNvSpPr/>
          <p:nvPr/>
        </p:nvSpPr>
        <p:spPr>
          <a:xfrm rot="8100000">
            <a:off x="5018150" y="4302676"/>
            <a:ext cx="153458" cy="153458"/>
          </a:xfrm>
          <a:prstGeom prst="teardrop">
            <a:avLst>
              <a:gd name="adj" fmla="val 100000"/>
            </a:avLst>
          </a:prstGeom>
          <a:solidFill>
            <a:srgbClr val="FFFFFF"/>
          </a:solidFill>
          <a:ln>
            <a:noFill/>
          </a:ln>
        </p:spPr>
        <p:txBody>
          <a:bodyPr lIns="91425" tIns="91425" rIns="91425" bIns="91425" anchor="ctr" anchorCtr="0">
            <a:noAutofit/>
          </a:bodyPr>
          <a:lstStyle/>
          <a:p>
            <a:pPr lvl="0">
              <a:spcBef>
                <a:spcPts val="0"/>
              </a:spcBef>
              <a:buNone/>
            </a:pPr>
            <a:endParaRPr/>
          </a:p>
        </p:txBody>
      </p:sp>
      <p:sp>
        <p:nvSpPr>
          <p:cNvPr id="9" name="Shape 257">
            <a:extLst>
              <a:ext uri="{FF2B5EF4-FFF2-40B4-BE49-F238E27FC236}">
                <a16:creationId xmlns:a16="http://schemas.microsoft.com/office/drawing/2014/main" id="{F859AA11-F795-40DC-BEE2-6C75A68605A8}"/>
              </a:ext>
            </a:extLst>
          </p:cNvPr>
          <p:cNvSpPr/>
          <p:nvPr/>
        </p:nvSpPr>
        <p:spPr>
          <a:xfrm rot="8100000">
            <a:off x="6401973" y="3467251"/>
            <a:ext cx="153458" cy="153458"/>
          </a:xfrm>
          <a:prstGeom prst="teardrop">
            <a:avLst>
              <a:gd name="adj" fmla="val 100000"/>
            </a:avLst>
          </a:prstGeom>
          <a:solidFill>
            <a:srgbClr val="FFFF00"/>
          </a:solidFill>
          <a:ln>
            <a:solidFill>
              <a:srgbClr val="00B0F0"/>
            </a:solidFill>
          </a:ln>
        </p:spPr>
        <p:txBody>
          <a:bodyPr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7492859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BDDA15B6-CD20-4F98-8EB2-21E5EF7F743C}"/>
              </a:ext>
            </a:extLst>
          </p:cNvPr>
          <p:cNvGraphicFramePr/>
          <p:nvPr>
            <p:extLst>
              <p:ext uri="{D42A27DB-BD31-4B8C-83A1-F6EECF244321}">
                <p14:modId xmlns:p14="http://schemas.microsoft.com/office/powerpoint/2010/main" val="3939246416"/>
              </p:ext>
            </p:extLst>
          </p:nvPr>
        </p:nvGraphicFramePr>
        <p:xfrm>
          <a:off x="1393252" y="293835"/>
          <a:ext cx="9405496" cy="62703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hape 282">
            <a:extLst>
              <a:ext uri="{FF2B5EF4-FFF2-40B4-BE49-F238E27FC236}">
                <a16:creationId xmlns:a16="http://schemas.microsoft.com/office/drawing/2014/main" id="{1174B866-4A99-4CB2-9469-90FE397F8851}"/>
              </a:ext>
            </a:extLst>
          </p:cNvPr>
          <p:cNvSpPr txBox="1">
            <a:spLocks/>
          </p:cNvSpPr>
          <p:nvPr/>
        </p:nvSpPr>
        <p:spPr>
          <a:xfrm>
            <a:off x="2322501" y="404734"/>
            <a:ext cx="7301184" cy="599607"/>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solidFill>
                  <a:schemeClr val="bg1"/>
                </a:solidFill>
              </a:rPr>
              <a:t>OUR PROCESS IS </a:t>
            </a:r>
            <a:r>
              <a:rPr lang="en-US" sz="3600" dirty="0">
                <a:solidFill>
                  <a:schemeClr val="bg1"/>
                </a:solidFill>
              </a:rPr>
              <a:t>SIMPLE</a:t>
            </a:r>
            <a:endParaRPr lang="en" sz="3600" dirty="0">
              <a:solidFill>
                <a:schemeClr val="bg1"/>
              </a:solidFill>
            </a:endParaRPr>
          </a:p>
        </p:txBody>
      </p:sp>
    </p:spTree>
    <p:extLst>
      <p:ext uri="{BB962C8B-B14F-4D97-AF65-F5344CB8AC3E}">
        <p14:creationId xmlns:p14="http://schemas.microsoft.com/office/powerpoint/2010/main" val="2620541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08FE512-9647-4DA7-856D-60C344AE97EA}"/>
              </a:ext>
            </a:extLst>
          </p:cNvPr>
          <p:cNvGrpSpPr/>
          <p:nvPr/>
        </p:nvGrpSpPr>
        <p:grpSpPr>
          <a:xfrm>
            <a:off x="640609" y="1392211"/>
            <a:ext cx="5010683" cy="4073579"/>
            <a:chOff x="2713220" y="2413415"/>
            <a:chExt cx="6880484" cy="2338466"/>
          </a:xfrm>
          <a:effectLst>
            <a:outerShdw blurRad="50800" dist="38100" dir="5400000" algn="t" rotWithShape="0">
              <a:prstClr val="black">
                <a:alpha val="40000"/>
              </a:prstClr>
            </a:outerShdw>
          </a:effectLst>
        </p:grpSpPr>
        <p:sp>
          <p:nvSpPr>
            <p:cNvPr id="7" name="Rectangle 6">
              <a:extLst>
                <a:ext uri="{FF2B5EF4-FFF2-40B4-BE49-F238E27FC236}">
                  <a16:creationId xmlns:a16="http://schemas.microsoft.com/office/drawing/2014/main" id="{57273D62-1C24-49C8-8ACB-DDEDB8DD098F}"/>
                </a:ext>
              </a:extLst>
            </p:cNvPr>
            <p:cNvSpPr/>
            <p:nvPr/>
          </p:nvSpPr>
          <p:spPr>
            <a:xfrm>
              <a:off x="2863120" y="2413415"/>
              <a:ext cx="6610662" cy="23384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ame 7">
              <a:extLst>
                <a:ext uri="{FF2B5EF4-FFF2-40B4-BE49-F238E27FC236}">
                  <a16:creationId xmlns:a16="http://schemas.microsoft.com/office/drawing/2014/main" id="{432999C0-49FB-4814-8F0A-FFD1D43E0C32}"/>
                </a:ext>
              </a:extLst>
            </p:cNvPr>
            <p:cNvSpPr/>
            <p:nvPr/>
          </p:nvSpPr>
          <p:spPr>
            <a:xfrm>
              <a:off x="2713220" y="2413416"/>
              <a:ext cx="6880484" cy="2338465"/>
            </a:xfrm>
            <a:prstGeom prst="frame">
              <a:avLst>
                <a:gd name="adj1" fmla="val 3448"/>
              </a:avLst>
            </a:prstGeom>
            <a:gradFill flip="none" rotWithShape="1">
              <a:gsLst>
                <a:gs pos="100000">
                  <a:schemeClr val="tx1"/>
                </a:gs>
                <a:gs pos="80000">
                  <a:schemeClr val="bg1">
                    <a:lumMod val="85000"/>
                  </a:schemeClr>
                </a:gs>
                <a:gs pos="34000">
                  <a:schemeClr val="tx1"/>
                </a:gs>
                <a:gs pos="0">
                  <a:schemeClr val="bg1">
                    <a:lumMod val="75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3" name="Shape 395">
            <a:extLst>
              <a:ext uri="{FF2B5EF4-FFF2-40B4-BE49-F238E27FC236}">
                <a16:creationId xmlns:a16="http://schemas.microsoft.com/office/drawing/2014/main" id="{A17D271C-8862-47D6-88ED-13E3A3D9E907}"/>
              </a:ext>
            </a:extLst>
          </p:cNvPr>
          <p:cNvSpPr txBox="1">
            <a:spLocks/>
          </p:cNvSpPr>
          <p:nvPr/>
        </p:nvSpPr>
        <p:spPr>
          <a:xfrm>
            <a:off x="1095000" y="2218295"/>
            <a:ext cx="4101900" cy="2421407"/>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buFont typeface="Arial" panose="020B0604020202020204" pitchFamily="34" charset="0"/>
              <a:buNone/>
            </a:pPr>
            <a:r>
              <a:rPr lang="en-US" sz="2400" dirty="0">
                <a:latin typeface="+mj-lt"/>
                <a:ea typeface="Muli"/>
                <a:cs typeface="Muli"/>
                <a:sym typeface="Muli"/>
              </a:rPr>
              <a:t>	</a:t>
            </a:r>
            <a:r>
              <a:rPr lang="en-US" sz="2400" dirty="0">
                <a:solidFill>
                  <a:srgbClr val="A0D15E"/>
                </a:solidFill>
                <a:latin typeface="+mj-lt"/>
                <a:ea typeface="Muli"/>
                <a:cs typeface="Muli"/>
                <a:sym typeface="Muli"/>
              </a:rPr>
              <a:t>WEBSITE PROJECT</a:t>
            </a:r>
          </a:p>
          <a:p>
            <a:pPr>
              <a:spcBef>
                <a:spcPts val="0"/>
              </a:spcBef>
              <a:buFont typeface="Arial" panose="020B0604020202020204" pitchFamily="34" charset="0"/>
              <a:buNone/>
            </a:pPr>
            <a:endParaRPr lang="en-US" sz="2000" b="1" dirty="0">
              <a:latin typeface="Muli"/>
              <a:ea typeface="Muli"/>
              <a:cs typeface="Muli"/>
              <a:sym typeface="Muli"/>
            </a:endParaRPr>
          </a:p>
          <a:p>
            <a:pPr algn="just">
              <a:spcBef>
                <a:spcPts val="0"/>
              </a:spcBef>
              <a:buNone/>
            </a:pPr>
            <a:r>
              <a:rPr lang="en-US" sz="2000" dirty="0">
                <a:latin typeface="Muli"/>
                <a:ea typeface="Muli"/>
                <a:cs typeface="Muli"/>
                <a:sym typeface="Muli"/>
              </a:rPr>
              <a:t>	</a:t>
            </a:r>
            <a:r>
              <a:rPr lang="en-US" sz="1600" dirty="0">
                <a:ea typeface="Muli"/>
                <a:cs typeface="Muli"/>
                <a:sym typeface="Muli"/>
              </a:rPr>
              <a:t>Here you can showcase and explain your app, website or software. Here you can showcase and explain your app, website or software. Here you can showcase and explain your app, website or software</a:t>
            </a:r>
            <a:r>
              <a:rPr lang="en-US" sz="2000" dirty="0">
                <a:ea typeface="Muli"/>
                <a:cs typeface="Muli"/>
                <a:sym typeface="Muli"/>
              </a:rPr>
              <a:t>.</a:t>
            </a:r>
          </a:p>
          <a:p>
            <a:pPr>
              <a:spcBef>
                <a:spcPts val="0"/>
              </a:spcBef>
              <a:buNone/>
            </a:pPr>
            <a:endParaRPr lang="en-US" sz="2000" dirty="0">
              <a:ea typeface="Muli"/>
              <a:cs typeface="Muli"/>
              <a:sym typeface="Muli"/>
            </a:endParaRPr>
          </a:p>
          <a:p>
            <a:pPr>
              <a:spcBef>
                <a:spcPts val="0"/>
              </a:spcBef>
              <a:buFont typeface="Arial" panose="020B0604020202020204" pitchFamily="34" charset="0"/>
              <a:buNone/>
            </a:pPr>
            <a:endParaRPr lang="en-US" sz="2000" dirty="0">
              <a:ea typeface="Muli"/>
              <a:cs typeface="Muli"/>
              <a:sym typeface="Muli"/>
            </a:endParaRPr>
          </a:p>
        </p:txBody>
      </p:sp>
      <p:sp>
        <p:nvSpPr>
          <p:cNvPr id="4" name="Shape 415">
            <a:extLst>
              <a:ext uri="{FF2B5EF4-FFF2-40B4-BE49-F238E27FC236}">
                <a16:creationId xmlns:a16="http://schemas.microsoft.com/office/drawing/2014/main" id="{F11FBCB5-EB92-4C95-BE40-6CE3DF3E2859}"/>
              </a:ext>
            </a:extLst>
          </p:cNvPr>
          <p:cNvSpPr/>
          <p:nvPr/>
        </p:nvSpPr>
        <p:spPr>
          <a:xfrm>
            <a:off x="6486027" y="1840914"/>
            <a:ext cx="5348539" cy="4163898"/>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solidFill>
          <a:ln w="9525" cap="flat" cmpd="sng">
            <a:solidFill>
              <a:schemeClr val="accent3"/>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 name="Shape 417">
            <a:extLst>
              <a:ext uri="{FF2B5EF4-FFF2-40B4-BE49-F238E27FC236}">
                <a16:creationId xmlns:a16="http://schemas.microsoft.com/office/drawing/2014/main" id="{DAC12D89-A1F7-43FA-8077-BEFF91CB7AC5}"/>
              </a:ext>
            </a:extLst>
          </p:cNvPr>
          <p:cNvSpPr/>
          <p:nvPr/>
        </p:nvSpPr>
        <p:spPr>
          <a:xfrm>
            <a:off x="6699265" y="2073275"/>
            <a:ext cx="4908425" cy="3114229"/>
          </a:xfrm>
          <a:prstGeom prst="rect">
            <a:avLst/>
          </a:prstGeom>
          <a:solidFill>
            <a:srgbClr val="000714">
              <a:alpha val="25380"/>
            </a:srgbClr>
          </a:solidFill>
          <a:ln w="19050" cap="flat" cmpd="sng">
            <a:solidFill>
              <a:srgbClr val="D9D9D9"/>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1000">
                <a:solidFill>
                  <a:srgbClr val="FFFFFF"/>
                </a:solidFill>
                <a:latin typeface="Muli"/>
                <a:ea typeface="Muli"/>
                <a:cs typeface="Muli"/>
                <a:sym typeface="Muli"/>
              </a:rPr>
              <a:t>Place your screenshot here</a:t>
            </a:r>
          </a:p>
        </p:txBody>
      </p:sp>
    </p:spTree>
    <p:extLst>
      <p:ext uri="{BB962C8B-B14F-4D97-AF65-F5344CB8AC3E}">
        <p14:creationId xmlns:p14="http://schemas.microsoft.com/office/powerpoint/2010/main" val="7359185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BFD3628-235D-46CC-8138-22BE0FFCE28E}"/>
              </a:ext>
            </a:extLst>
          </p:cNvPr>
          <p:cNvGrpSpPr/>
          <p:nvPr/>
        </p:nvGrpSpPr>
        <p:grpSpPr>
          <a:xfrm>
            <a:off x="6660409" y="1392211"/>
            <a:ext cx="5010683" cy="4073579"/>
            <a:chOff x="2713220" y="2413415"/>
            <a:chExt cx="6880484" cy="2338466"/>
          </a:xfrm>
          <a:effectLst>
            <a:outerShdw blurRad="50800" dist="38100" dir="5400000" algn="t" rotWithShape="0">
              <a:prstClr val="black">
                <a:alpha val="40000"/>
              </a:prstClr>
            </a:outerShdw>
          </a:effectLst>
        </p:grpSpPr>
        <p:sp>
          <p:nvSpPr>
            <p:cNvPr id="4" name="Rectangle 3">
              <a:extLst>
                <a:ext uri="{FF2B5EF4-FFF2-40B4-BE49-F238E27FC236}">
                  <a16:creationId xmlns:a16="http://schemas.microsoft.com/office/drawing/2014/main" id="{D0F67840-FB98-4858-BC36-ED66BD09BC13}"/>
                </a:ext>
              </a:extLst>
            </p:cNvPr>
            <p:cNvSpPr/>
            <p:nvPr/>
          </p:nvSpPr>
          <p:spPr>
            <a:xfrm>
              <a:off x="2863120" y="2413415"/>
              <a:ext cx="6610662" cy="23384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ame 4">
              <a:extLst>
                <a:ext uri="{FF2B5EF4-FFF2-40B4-BE49-F238E27FC236}">
                  <a16:creationId xmlns:a16="http://schemas.microsoft.com/office/drawing/2014/main" id="{29D67586-C1B3-4162-A73E-4E154AE1263B}"/>
                </a:ext>
              </a:extLst>
            </p:cNvPr>
            <p:cNvSpPr/>
            <p:nvPr/>
          </p:nvSpPr>
          <p:spPr>
            <a:xfrm>
              <a:off x="2713220" y="2413416"/>
              <a:ext cx="6880484" cy="2338465"/>
            </a:xfrm>
            <a:prstGeom prst="frame">
              <a:avLst>
                <a:gd name="adj1" fmla="val 3448"/>
              </a:avLst>
            </a:prstGeom>
            <a:gradFill flip="none" rotWithShape="1">
              <a:gsLst>
                <a:gs pos="100000">
                  <a:schemeClr val="tx1"/>
                </a:gs>
                <a:gs pos="80000">
                  <a:schemeClr val="bg1">
                    <a:lumMod val="85000"/>
                  </a:schemeClr>
                </a:gs>
                <a:gs pos="34000">
                  <a:schemeClr val="tx1"/>
                </a:gs>
                <a:gs pos="0">
                  <a:schemeClr val="bg1">
                    <a:lumMod val="75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6" name="Shape 394">
            <a:extLst>
              <a:ext uri="{FF2B5EF4-FFF2-40B4-BE49-F238E27FC236}">
                <a16:creationId xmlns:a16="http://schemas.microsoft.com/office/drawing/2014/main" id="{7CC088D8-16B0-4537-926B-CC353BBEB6ED}"/>
              </a:ext>
            </a:extLst>
          </p:cNvPr>
          <p:cNvSpPr/>
          <p:nvPr/>
        </p:nvSpPr>
        <p:spPr>
          <a:xfrm>
            <a:off x="1473066" y="183168"/>
            <a:ext cx="3251334" cy="6524085"/>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solidFill>
            <a:srgbClr val="FFFFFF"/>
          </a:solidFill>
          <a:ln w="9525" cap="flat" cmpd="sng">
            <a:solidFill>
              <a:schemeClr val="accent3"/>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solidFill>
                <a:srgbClr val="F7931E"/>
              </a:solidFill>
            </a:endParaRPr>
          </a:p>
        </p:txBody>
      </p:sp>
      <p:sp>
        <p:nvSpPr>
          <p:cNvPr id="7" name="Shape 396">
            <a:extLst>
              <a:ext uri="{FF2B5EF4-FFF2-40B4-BE49-F238E27FC236}">
                <a16:creationId xmlns:a16="http://schemas.microsoft.com/office/drawing/2014/main" id="{CEE26DF7-DBA1-4C9C-BD5C-57E953138980}"/>
              </a:ext>
            </a:extLst>
          </p:cNvPr>
          <p:cNvSpPr/>
          <p:nvPr/>
        </p:nvSpPr>
        <p:spPr>
          <a:xfrm>
            <a:off x="1613625" y="751144"/>
            <a:ext cx="2970216" cy="5258396"/>
          </a:xfrm>
          <a:prstGeom prst="rect">
            <a:avLst/>
          </a:prstGeom>
          <a:solidFill>
            <a:srgbClr val="000714">
              <a:alpha val="25380"/>
            </a:srgbClr>
          </a:solidFill>
          <a:ln w="19050" cap="flat" cmpd="sng">
            <a:solidFill>
              <a:srgbClr val="D9D9D9"/>
            </a:solidFill>
            <a:prstDash val="solid"/>
            <a:round/>
            <a:headEnd type="none" w="med" len="med"/>
            <a:tailEnd type="none" w="med" len="med"/>
          </a:ln>
        </p:spPr>
        <p:txBody>
          <a:bodyPr lIns="91425" tIns="91425" rIns="91425" bIns="91425" anchor="ctr" anchorCtr="0">
            <a:noAutofit/>
          </a:bodyPr>
          <a:lstStyle/>
          <a:p>
            <a:pPr lvl="0" algn="ctr">
              <a:spcBef>
                <a:spcPts val="0"/>
              </a:spcBef>
              <a:buNone/>
            </a:pPr>
            <a:r>
              <a:rPr lang="en" sz="1000">
                <a:solidFill>
                  <a:srgbClr val="FFFFFF"/>
                </a:solidFill>
                <a:latin typeface="Muli"/>
                <a:ea typeface="Muli"/>
                <a:cs typeface="Muli"/>
                <a:sym typeface="Muli"/>
              </a:rPr>
              <a:t>Place your screenshot here</a:t>
            </a:r>
          </a:p>
        </p:txBody>
      </p:sp>
      <p:sp>
        <p:nvSpPr>
          <p:cNvPr id="8" name="Shape 395">
            <a:extLst>
              <a:ext uri="{FF2B5EF4-FFF2-40B4-BE49-F238E27FC236}">
                <a16:creationId xmlns:a16="http://schemas.microsoft.com/office/drawing/2014/main" id="{0EDD46EF-692B-4FA3-9C30-97A49E8986B9}"/>
              </a:ext>
            </a:extLst>
          </p:cNvPr>
          <p:cNvSpPr txBox="1">
            <a:spLocks/>
          </p:cNvSpPr>
          <p:nvPr/>
        </p:nvSpPr>
        <p:spPr>
          <a:xfrm>
            <a:off x="7125716" y="2218295"/>
            <a:ext cx="4101900" cy="2421407"/>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buFont typeface="Arial" panose="020B0604020202020204" pitchFamily="34" charset="0"/>
              <a:buNone/>
            </a:pPr>
            <a:r>
              <a:rPr lang="en-US" sz="2400" dirty="0">
                <a:solidFill>
                  <a:srgbClr val="A0D15E"/>
                </a:solidFill>
                <a:latin typeface="+mj-lt"/>
                <a:ea typeface="Muli"/>
                <a:cs typeface="Muli"/>
                <a:sym typeface="Muli"/>
              </a:rPr>
              <a:t>	ANDROID PROJECT</a:t>
            </a:r>
          </a:p>
          <a:p>
            <a:pPr>
              <a:spcBef>
                <a:spcPts val="0"/>
              </a:spcBef>
              <a:buFont typeface="Arial" panose="020B0604020202020204" pitchFamily="34" charset="0"/>
              <a:buNone/>
            </a:pPr>
            <a:endParaRPr lang="en-US" sz="2000" b="1" dirty="0">
              <a:latin typeface="Muli"/>
              <a:ea typeface="Muli"/>
              <a:cs typeface="Muli"/>
              <a:sym typeface="Muli"/>
            </a:endParaRPr>
          </a:p>
          <a:p>
            <a:pPr algn="just">
              <a:spcBef>
                <a:spcPts val="0"/>
              </a:spcBef>
              <a:buNone/>
            </a:pPr>
            <a:r>
              <a:rPr lang="en-US" sz="2000" dirty="0">
                <a:latin typeface="Muli"/>
                <a:ea typeface="Muli"/>
                <a:cs typeface="Muli"/>
                <a:sym typeface="Muli"/>
              </a:rPr>
              <a:t>	</a:t>
            </a:r>
            <a:r>
              <a:rPr lang="en-US" sz="1600" dirty="0">
                <a:ea typeface="Muli"/>
                <a:cs typeface="Muli"/>
                <a:sym typeface="Muli"/>
              </a:rPr>
              <a:t>Here you can showcase and explain your app, website or software. Here you can showcase and explain your app, website or software. Here you can showcase and explain your app, website or software.</a:t>
            </a:r>
          </a:p>
          <a:p>
            <a:pPr>
              <a:spcBef>
                <a:spcPts val="0"/>
              </a:spcBef>
              <a:buNone/>
            </a:pPr>
            <a:endParaRPr lang="en-US" sz="2000" dirty="0">
              <a:solidFill>
                <a:srgbClr val="FFFFFF"/>
              </a:solidFill>
              <a:ea typeface="Muli"/>
              <a:cs typeface="Muli"/>
              <a:sym typeface="Muli"/>
            </a:endParaRPr>
          </a:p>
          <a:p>
            <a:pPr>
              <a:spcBef>
                <a:spcPts val="0"/>
              </a:spcBef>
              <a:buFont typeface="Arial" panose="020B0604020202020204" pitchFamily="34" charset="0"/>
              <a:buNone/>
            </a:pPr>
            <a:endParaRPr lang="en-US" sz="2000" dirty="0">
              <a:solidFill>
                <a:srgbClr val="FFFFFF"/>
              </a:solidFill>
              <a:ea typeface="Muli"/>
              <a:cs typeface="Muli"/>
              <a:sym typeface="Muli"/>
            </a:endParaRPr>
          </a:p>
        </p:txBody>
      </p:sp>
    </p:spTree>
    <p:extLst>
      <p:ext uri="{BB962C8B-B14F-4D97-AF65-F5344CB8AC3E}">
        <p14:creationId xmlns:p14="http://schemas.microsoft.com/office/powerpoint/2010/main" val="19707190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DE288D9-87B1-47C8-9FAC-4233FACF7D14}"/>
              </a:ext>
            </a:extLst>
          </p:cNvPr>
          <p:cNvGrpSpPr/>
          <p:nvPr/>
        </p:nvGrpSpPr>
        <p:grpSpPr>
          <a:xfrm>
            <a:off x="640609" y="1392211"/>
            <a:ext cx="5010683" cy="4073579"/>
            <a:chOff x="2713220" y="2413415"/>
            <a:chExt cx="6880484" cy="2338466"/>
          </a:xfrm>
          <a:effectLst>
            <a:outerShdw blurRad="50800" dist="38100" dir="5400000" algn="t" rotWithShape="0">
              <a:prstClr val="black">
                <a:alpha val="40000"/>
              </a:prstClr>
            </a:outerShdw>
          </a:effectLst>
        </p:grpSpPr>
        <p:sp>
          <p:nvSpPr>
            <p:cNvPr id="3" name="Rectangle 2">
              <a:extLst>
                <a:ext uri="{FF2B5EF4-FFF2-40B4-BE49-F238E27FC236}">
                  <a16:creationId xmlns:a16="http://schemas.microsoft.com/office/drawing/2014/main" id="{ED0E69DC-5E45-4E34-910A-C115F1BBA770}"/>
                </a:ext>
              </a:extLst>
            </p:cNvPr>
            <p:cNvSpPr/>
            <p:nvPr/>
          </p:nvSpPr>
          <p:spPr>
            <a:xfrm>
              <a:off x="2863120" y="2413415"/>
              <a:ext cx="6610662" cy="23384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ame 3">
              <a:extLst>
                <a:ext uri="{FF2B5EF4-FFF2-40B4-BE49-F238E27FC236}">
                  <a16:creationId xmlns:a16="http://schemas.microsoft.com/office/drawing/2014/main" id="{78226BA6-8961-411F-B9C5-746012991571}"/>
                </a:ext>
              </a:extLst>
            </p:cNvPr>
            <p:cNvSpPr/>
            <p:nvPr/>
          </p:nvSpPr>
          <p:spPr>
            <a:xfrm>
              <a:off x="2713220" y="2413416"/>
              <a:ext cx="6880484" cy="2338465"/>
            </a:xfrm>
            <a:prstGeom prst="frame">
              <a:avLst>
                <a:gd name="adj1" fmla="val 3448"/>
              </a:avLst>
            </a:prstGeom>
            <a:gradFill flip="none" rotWithShape="1">
              <a:gsLst>
                <a:gs pos="100000">
                  <a:schemeClr val="tx1"/>
                </a:gs>
                <a:gs pos="80000">
                  <a:schemeClr val="bg1">
                    <a:lumMod val="85000"/>
                  </a:schemeClr>
                </a:gs>
                <a:gs pos="34000">
                  <a:schemeClr val="tx1"/>
                </a:gs>
                <a:gs pos="0">
                  <a:schemeClr val="bg1">
                    <a:lumMod val="75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5" name="Shape 395">
            <a:extLst>
              <a:ext uri="{FF2B5EF4-FFF2-40B4-BE49-F238E27FC236}">
                <a16:creationId xmlns:a16="http://schemas.microsoft.com/office/drawing/2014/main" id="{8D46B239-3E6B-4327-AD76-CF52B47AC46B}"/>
              </a:ext>
            </a:extLst>
          </p:cNvPr>
          <p:cNvSpPr txBox="1">
            <a:spLocks/>
          </p:cNvSpPr>
          <p:nvPr/>
        </p:nvSpPr>
        <p:spPr>
          <a:xfrm>
            <a:off x="910686" y="2218295"/>
            <a:ext cx="4101900" cy="2421407"/>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buFont typeface="Arial" panose="020B0604020202020204" pitchFamily="34" charset="0"/>
              <a:buNone/>
            </a:pPr>
            <a:r>
              <a:rPr lang="en-US" sz="2400" dirty="0">
                <a:latin typeface="+mj-lt"/>
                <a:ea typeface="Muli"/>
                <a:cs typeface="Muli"/>
                <a:sym typeface="Muli"/>
              </a:rPr>
              <a:t>	</a:t>
            </a:r>
            <a:r>
              <a:rPr lang="en-US" sz="2400" dirty="0">
                <a:solidFill>
                  <a:srgbClr val="A0D15E"/>
                </a:solidFill>
                <a:latin typeface="+mj-lt"/>
                <a:ea typeface="Muli"/>
                <a:cs typeface="Muli"/>
                <a:sym typeface="Muli"/>
              </a:rPr>
              <a:t>iPhone PROJECT</a:t>
            </a:r>
          </a:p>
          <a:p>
            <a:pPr>
              <a:spcBef>
                <a:spcPts val="0"/>
              </a:spcBef>
              <a:buFont typeface="Arial" panose="020B0604020202020204" pitchFamily="34" charset="0"/>
              <a:buNone/>
            </a:pPr>
            <a:endParaRPr lang="en-US" sz="2000" b="1" dirty="0">
              <a:latin typeface="Muli"/>
              <a:ea typeface="Muli"/>
              <a:cs typeface="Muli"/>
              <a:sym typeface="Muli"/>
            </a:endParaRPr>
          </a:p>
          <a:p>
            <a:pPr algn="just">
              <a:spcBef>
                <a:spcPts val="0"/>
              </a:spcBef>
              <a:buNone/>
            </a:pPr>
            <a:r>
              <a:rPr lang="en-US" sz="2000" dirty="0">
                <a:latin typeface="Muli"/>
                <a:ea typeface="Muli"/>
                <a:cs typeface="Muli"/>
                <a:sym typeface="Muli"/>
              </a:rPr>
              <a:t>	</a:t>
            </a:r>
            <a:r>
              <a:rPr lang="en-US" sz="1600" dirty="0">
                <a:ea typeface="Muli"/>
                <a:cs typeface="Muli"/>
                <a:sym typeface="Muli"/>
              </a:rPr>
              <a:t>Here you can showcase and explain your app, website or software. Here you can showcase and explain your app, website or software. Here you can showcase and explain your app, website or software.</a:t>
            </a:r>
          </a:p>
          <a:p>
            <a:pPr>
              <a:spcBef>
                <a:spcPts val="0"/>
              </a:spcBef>
              <a:buNone/>
            </a:pPr>
            <a:endParaRPr lang="en-US" sz="2000" dirty="0">
              <a:ea typeface="Muli"/>
              <a:cs typeface="Muli"/>
              <a:sym typeface="Muli"/>
            </a:endParaRPr>
          </a:p>
          <a:p>
            <a:pPr>
              <a:spcBef>
                <a:spcPts val="0"/>
              </a:spcBef>
              <a:buFont typeface="Arial" panose="020B0604020202020204" pitchFamily="34" charset="0"/>
              <a:buNone/>
            </a:pPr>
            <a:endParaRPr lang="en-US" sz="2000" dirty="0">
              <a:ea typeface="Muli"/>
              <a:cs typeface="Muli"/>
              <a:sym typeface="Muli"/>
            </a:endParaRPr>
          </a:p>
        </p:txBody>
      </p:sp>
      <p:sp>
        <p:nvSpPr>
          <p:cNvPr id="6" name="Shape 401">
            <a:extLst>
              <a:ext uri="{FF2B5EF4-FFF2-40B4-BE49-F238E27FC236}">
                <a16:creationId xmlns:a16="http://schemas.microsoft.com/office/drawing/2014/main" id="{E993B901-848A-451E-A2FC-194553409903}"/>
              </a:ext>
            </a:extLst>
          </p:cNvPr>
          <p:cNvSpPr/>
          <p:nvPr/>
        </p:nvSpPr>
        <p:spPr>
          <a:xfrm>
            <a:off x="7737255" y="298617"/>
            <a:ext cx="3006945" cy="6327898"/>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solidFill>
            <a:srgbClr val="FFFFFF"/>
          </a:solidFill>
          <a:ln w="9525" cap="flat" cmpd="sng">
            <a:solidFill>
              <a:schemeClr val="accent3"/>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 name="Shape 403">
            <a:extLst>
              <a:ext uri="{FF2B5EF4-FFF2-40B4-BE49-F238E27FC236}">
                <a16:creationId xmlns:a16="http://schemas.microsoft.com/office/drawing/2014/main" id="{4CDD7634-69B9-49C9-B46E-B135FEA7A5BC}"/>
              </a:ext>
            </a:extLst>
          </p:cNvPr>
          <p:cNvSpPr/>
          <p:nvPr/>
        </p:nvSpPr>
        <p:spPr>
          <a:xfrm>
            <a:off x="7956384" y="1200036"/>
            <a:ext cx="2568685" cy="4525058"/>
          </a:xfrm>
          <a:prstGeom prst="rect">
            <a:avLst/>
          </a:prstGeom>
          <a:solidFill>
            <a:srgbClr val="000714">
              <a:alpha val="25380"/>
            </a:srgbClr>
          </a:solidFill>
          <a:ln w="19050" cap="flat" cmpd="sng">
            <a:solidFill>
              <a:srgbClr val="D9D9D9"/>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1000" dirty="0">
                <a:solidFill>
                  <a:srgbClr val="FFFFFF"/>
                </a:solidFill>
                <a:latin typeface="Muli"/>
                <a:ea typeface="Muli"/>
                <a:cs typeface="Muli"/>
                <a:sym typeface="Muli"/>
              </a:rPr>
              <a:t>Place your screenshot here</a:t>
            </a:r>
          </a:p>
        </p:txBody>
      </p:sp>
    </p:spTree>
    <p:extLst>
      <p:ext uri="{BB962C8B-B14F-4D97-AF65-F5344CB8AC3E}">
        <p14:creationId xmlns:p14="http://schemas.microsoft.com/office/powerpoint/2010/main" val="9046493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1E3F4DA-9FE1-4489-B77C-513C696BC4F0}"/>
              </a:ext>
            </a:extLst>
          </p:cNvPr>
          <p:cNvGrpSpPr/>
          <p:nvPr/>
        </p:nvGrpSpPr>
        <p:grpSpPr>
          <a:xfrm>
            <a:off x="6660409" y="1392211"/>
            <a:ext cx="5010683" cy="4073579"/>
            <a:chOff x="2713220" y="2413415"/>
            <a:chExt cx="6880484" cy="2338466"/>
          </a:xfrm>
          <a:effectLst>
            <a:outerShdw blurRad="50800" dist="38100" dir="5400000" algn="t" rotWithShape="0">
              <a:prstClr val="black">
                <a:alpha val="40000"/>
              </a:prstClr>
            </a:outerShdw>
          </a:effectLst>
        </p:grpSpPr>
        <p:sp>
          <p:nvSpPr>
            <p:cNvPr id="3" name="Rectangle 2">
              <a:extLst>
                <a:ext uri="{FF2B5EF4-FFF2-40B4-BE49-F238E27FC236}">
                  <a16:creationId xmlns:a16="http://schemas.microsoft.com/office/drawing/2014/main" id="{91D8FA4F-54B8-48FF-A6AF-83DF468C1DA4}"/>
                </a:ext>
              </a:extLst>
            </p:cNvPr>
            <p:cNvSpPr/>
            <p:nvPr/>
          </p:nvSpPr>
          <p:spPr>
            <a:xfrm>
              <a:off x="2863120" y="2413415"/>
              <a:ext cx="6610662" cy="23384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ame 3">
              <a:extLst>
                <a:ext uri="{FF2B5EF4-FFF2-40B4-BE49-F238E27FC236}">
                  <a16:creationId xmlns:a16="http://schemas.microsoft.com/office/drawing/2014/main" id="{703C9657-464D-4184-B622-E2EB58CCC257}"/>
                </a:ext>
              </a:extLst>
            </p:cNvPr>
            <p:cNvSpPr/>
            <p:nvPr/>
          </p:nvSpPr>
          <p:spPr>
            <a:xfrm>
              <a:off x="2713220" y="2413416"/>
              <a:ext cx="6880484" cy="2338465"/>
            </a:xfrm>
            <a:prstGeom prst="frame">
              <a:avLst>
                <a:gd name="adj1" fmla="val 3448"/>
              </a:avLst>
            </a:prstGeom>
            <a:gradFill flip="none" rotWithShape="1">
              <a:gsLst>
                <a:gs pos="100000">
                  <a:schemeClr val="tx1"/>
                </a:gs>
                <a:gs pos="80000">
                  <a:schemeClr val="bg1">
                    <a:lumMod val="85000"/>
                  </a:schemeClr>
                </a:gs>
                <a:gs pos="34000">
                  <a:schemeClr val="tx1"/>
                </a:gs>
                <a:gs pos="0">
                  <a:schemeClr val="bg1">
                    <a:lumMod val="75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5" name="Shape 395">
            <a:extLst>
              <a:ext uri="{FF2B5EF4-FFF2-40B4-BE49-F238E27FC236}">
                <a16:creationId xmlns:a16="http://schemas.microsoft.com/office/drawing/2014/main" id="{3F632952-40E3-4E06-9D4D-BDA8FB7BA42D}"/>
              </a:ext>
            </a:extLst>
          </p:cNvPr>
          <p:cNvSpPr txBox="1">
            <a:spLocks/>
          </p:cNvSpPr>
          <p:nvPr/>
        </p:nvSpPr>
        <p:spPr>
          <a:xfrm>
            <a:off x="7125716" y="2218295"/>
            <a:ext cx="4101900" cy="2421407"/>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buFont typeface="Arial" panose="020B0604020202020204" pitchFamily="34" charset="0"/>
              <a:buNone/>
            </a:pPr>
            <a:r>
              <a:rPr lang="en-US" sz="2400" dirty="0">
                <a:solidFill>
                  <a:srgbClr val="A0D15E"/>
                </a:solidFill>
                <a:latin typeface="+mj-lt"/>
                <a:ea typeface="Muli"/>
                <a:cs typeface="Muli"/>
                <a:sym typeface="Muli"/>
              </a:rPr>
              <a:t>	TABLET PROJECT</a:t>
            </a:r>
          </a:p>
          <a:p>
            <a:pPr>
              <a:spcBef>
                <a:spcPts val="0"/>
              </a:spcBef>
              <a:buFont typeface="Arial" panose="020B0604020202020204" pitchFamily="34" charset="0"/>
              <a:buNone/>
            </a:pPr>
            <a:endParaRPr lang="en-US" sz="2000" b="1" dirty="0">
              <a:latin typeface="Muli"/>
              <a:ea typeface="Muli"/>
              <a:cs typeface="Muli"/>
              <a:sym typeface="Muli"/>
            </a:endParaRPr>
          </a:p>
          <a:p>
            <a:pPr algn="just">
              <a:spcBef>
                <a:spcPts val="0"/>
              </a:spcBef>
              <a:buNone/>
            </a:pPr>
            <a:r>
              <a:rPr lang="en-US" sz="2000" dirty="0">
                <a:latin typeface="Muli"/>
                <a:ea typeface="Muli"/>
                <a:cs typeface="Muli"/>
                <a:sym typeface="Muli"/>
              </a:rPr>
              <a:t>	</a:t>
            </a:r>
            <a:r>
              <a:rPr lang="en-US" sz="1600" dirty="0">
                <a:ea typeface="Muli"/>
                <a:cs typeface="Muli"/>
                <a:sym typeface="Muli"/>
              </a:rPr>
              <a:t>Here you can showcase and explain your app, website or software. Here you can showcase and explain your app, website or software. Here you can showcase and explain your app, website or software.</a:t>
            </a:r>
          </a:p>
          <a:p>
            <a:pPr>
              <a:spcBef>
                <a:spcPts val="0"/>
              </a:spcBef>
              <a:buNone/>
            </a:pPr>
            <a:endParaRPr lang="en-US" sz="2000" dirty="0">
              <a:ea typeface="Muli"/>
              <a:cs typeface="Muli"/>
              <a:sym typeface="Muli"/>
            </a:endParaRPr>
          </a:p>
          <a:p>
            <a:pPr>
              <a:spcBef>
                <a:spcPts val="0"/>
              </a:spcBef>
              <a:buFont typeface="Arial" panose="020B0604020202020204" pitchFamily="34" charset="0"/>
              <a:buNone/>
            </a:pPr>
            <a:endParaRPr lang="en-US" sz="2000" dirty="0">
              <a:ea typeface="Muli"/>
              <a:cs typeface="Muli"/>
              <a:sym typeface="Muli"/>
            </a:endParaRPr>
          </a:p>
        </p:txBody>
      </p:sp>
      <p:sp>
        <p:nvSpPr>
          <p:cNvPr id="6" name="Shape 408">
            <a:extLst>
              <a:ext uri="{FF2B5EF4-FFF2-40B4-BE49-F238E27FC236}">
                <a16:creationId xmlns:a16="http://schemas.microsoft.com/office/drawing/2014/main" id="{0560DB13-0317-4A49-A626-13870321F44C}"/>
              </a:ext>
            </a:extLst>
          </p:cNvPr>
          <p:cNvSpPr/>
          <p:nvPr/>
        </p:nvSpPr>
        <p:spPr>
          <a:xfrm>
            <a:off x="896446" y="463832"/>
            <a:ext cx="4247053" cy="6006405"/>
          </a:xfrm>
          <a:custGeom>
            <a:avLst/>
            <a:gdLst/>
            <a:ahLst/>
            <a:cxnLst/>
            <a:rect l="0" t="0" r="0" b="0"/>
            <a:pathLst>
              <a:path w="60958" h="86210" extrusionOk="0">
                <a:moveTo>
                  <a:pt x="28985" y="3938"/>
                </a:moveTo>
                <a:lnTo>
                  <a:pt x="29189" y="4006"/>
                </a:lnTo>
                <a:lnTo>
                  <a:pt x="29189" y="4141"/>
                </a:lnTo>
                <a:lnTo>
                  <a:pt x="29189" y="4277"/>
                </a:lnTo>
                <a:lnTo>
                  <a:pt x="28985" y="4345"/>
                </a:lnTo>
                <a:lnTo>
                  <a:pt x="28850" y="4277"/>
                </a:lnTo>
                <a:lnTo>
                  <a:pt x="28782" y="4141"/>
                </a:lnTo>
                <a:lnTo>
                  <a:pt x="28850" y="4006"/>
                </a:lnTo>
                <a:lnTo>
                  <a:pt x="28985" y="3938"/>
                </a:lnTo>
                <a:close/>
                <a:moveTo>
                  <a:pt x="30479" y="3734"/>
                </a:moveTo>
                <a:lnTo>
                  <a:pt x="30615" y="3802"/>
                </a:lnTo>
                <a:lnTo>
                  <a:pt x="30750" y="3870"/>
                </a:lnTo>
                <a:lnTo>
                  <a:pt x="30818" y="4006"/>
                </a:lnTo>
                <a:lnTo>
                  <a:pt x="30818" y="4141"/>
                </a:lnTo>
                <a:lnTo>
                  <a:pt x="30818" y="4277"/>
                </a:lnTo>
                <a:lnTo>
                  <a:pt x="30750" y="4345"/>
                </a:lnTo>
                <a:lnTo>
                  <a:pt x="30615" y="4481"/>
                </a:lnTo>
                <a:lnTo>
                  <a:pt x="30343" y="4481"/>
                </a:lnTo>
                <a:lnTo>
                  <a:pt x="30207" y="4345"/>
                </a:lnTo>
                <a:lnTo>
                  <a:pt x="30139" y="4277"/>
                </a:lnTo>
                <a:lnTo>
                  <a:pt x="30139" y="4141"/>
                </a:lnTo>
                <a:lnTo>
                  <a:pt x="30139" y="4006"/>
                </a:lnTo>
                <a:lnTo>
                  <a:pt x="30207" y="3870"/>
                </a:lnTo>
                <a:lnTo>
                  <a:pt x="30343" y="3802"/>
                </a:lnTo>
                <a:lnTo>
                  <a:pt x="30479" y="3734"/>
                </a:lnTo>
                <a:close/>
                <a:moveTo>
                  <a:pt x="56885" y="7943"/>
                </a:moveTo>
                <a:lnTo>
                  <a:pt x="56885" y="78132"/>
                </a:lnTo>
                <a:lnTo>
                  <a:pt x="56817" y="78200"/>
                </a:lnTo>
                <a:lnTo>
                  <a:pt x="4209" y="78200"/>
                </a:lnTo>
                <a:lnTo>
                  <a:pt x="4141" y="78132"/>
                </a:lnTo>
                <a:lnTo>
                  <a:pt x="4141" y="7943"/>
                </a:lnTo>
                <a:close/>
                <a:moveTo>
                  <a:pt x="30479" y="80440"/>
                </a:moveTo>
                <a:lnTo>
                  <a:pt x="30071" y="80508"/>
                </a:lnTo>
                <a:lnTo>
                  <a:pt x="29732" y="80576"/>
                </a:lnTo>
                <a:lnTo>
                  <a:pt x="29461" y="80779"/>
                </a:lnTo>
                <a:lnTo>
                  <a:pt x="29189" y="80983"/>
                </a:lnTo>
                <a:lnTo>
                  <a:pt x="28917" y="81255"/>
                </a:lnTo>
                <a:lnTo>
                  <a:pt x="28782" y="81594"/>
                </a:lnTo>
                <a:lnTo>
                  <a:pt x="28646" y="81933"/>
                </a:lnTo>
                <a:lnTo>
                  <a:pt x="28646" y="82273"/>
                </a:lnTo>
                <a:lnTo>
                  <a:pt x="28646" y="82341"/>
                </a:lnTo>
                <a:lnTo>
                  <a:pt x="28646" y="82680"/>
                </a:lnTo>
                <a:lnTo>
                  <a:pt x="28782" y="83020"/>
                </a:lnTo>
                <a:lnTo>
                  <a:pt x="28985" y="83291"/>
                </a:lnTo>
                <a:lnTo>
                  <a:pt x="29189" y="83563"/>
                </a:lnTo>
                <a:lnTo>
                  <a:pt x="29461" y="83834"/>
                </a:lnTo>
                <a:lnTo>
                  <a:pt x="29800" y="83970"/>
                </a:lnTo>
                <a:lnTo>
                  <a:pt x="30139" y="84106"/>
                </a:lnTo>
                <a:lnTo>
                  <a:pt x="30818" y="84106"/>
                </a:lnTo>
                <a:lnTo>
                  <a:pt x="31158" y="83970"/>
                </a:lnTo>
                <a:lnTo>
                  <a:pt x="31497" y="83766"/>
                </a:lnTo>
                <a:lnTo>
                  <a:pt x="31768" y="83563"/>
                </a:lnTo>
                <a:lnTo>
                  <a:pt x="31972" y="83291"/>
                </a:lnTo>
                <a:lnTo>
                  <a:pt x="32176" y="83020"/>
                </a:lnTo>
                <a:lnTo>
                  <a:pt x="32244" y="82612"/>
                </a:lnTo>
                <a:lnTo>
                  <a:pt x="32312" y="82273"/>
                </a:lnTo>
                <a:lnTo>
                  <a:pt x="32244" y="81933"/>
                </a:lnTo>
                <a:lnTo>
                  <a:pt x="32176" y="81594"/>
                </a:lnTo>
                <a:lnTo>
                  <a:pt x="31972" y="81255"/>
                </a:lnTo>
                <a:lnTo>
                  <a:pt x="31768" y="80983"/>
                </a:lnTo>
                <a:lnTo>
                  <a:pt x="31497" y="80779"/>
                </a:lnTo>
                <a:lnTo>
                  <a:pt x="31158" y="80576"/>
                </a:lnTo>
                <a:lnTo>
                  <a:pt x="30818" y="80508"/>
                </a:lnTo>
                <a:lnTo>
                  <a:pt x="30479" y="80440"/>
                </a:lnTo>
                <a:close/>
                <a:moveTo>
                  <a:pt x="30886" y="80304"/>
                </a:moveTo>
                <a:lnTo>
                  <a:pt x="31225" y="80440"/>
                </a:lnTo>
                <a:lnTo>
                  <a:pt x="31565" y="80644"/>
                </a:lnTo>
                <a:lnTo>
                  <a:pt x="31904" y="80847"/>
                </a:lnTo>
                <a:lnTo>
                  <a:pt x="32108" y="81187"/>
                </a:lnTo>
                <a:lnTo>
                  <a:pt x="32312" y="81526"/>
                </a:lnTo>
                <a:lnTo>
                  <a:pt x="32447" y="81866"/>
                </a:lnTo>
                <a:lnTo>
                  <a:pt x="32447" y="82273"/>
                </a:lnTo>
                <a:lnTo>
                  <a:pt x="32447" y="82680"/>
                </a:lnTo>
                <a:lnTo>
                  <a:pt x="32312" y="83020"/>
                </a:lnTo>
                <a:lnTo>
                  <a:pt x="32108" y="83359"/>
                </a:lnTo>
                <a:lnTo>
                  <a:pt x="31904" y="83698"/>
                </a:lnTo>
                <a:lnTo>
                  <a:pt x="31565" y="83902"/>
                </a:lnTo>
                <a:lnTo>
                  <a:pt x="31225" y="84106"/>
                </a:lnTo>
                <a:lnTo>
                  <a:pt x="30886" y="84241"/>
                </a:lnTo>
                <a:lnTo>
                  <a:pt x="30479" y="84309"/>
                </a:lnTo>
                <a:lnTo>
                  <a:pt x="30071" y="84241"/>
                </a:lnTo>
                <a:lnTo>
                  <a:pt x="29732" y="84106"/>
                </a:lnTo>
                <a:lnTo>
                  <a:pt x="29393" y="83970"/>
                </a:lnTo>
                <a:lnTo>
                  <a:pt x="29053" y="83698"/>
                </a:lnTo>
                <a:lnTo>
                  <a:pt x="28850" y="83427"/>
                </a:lnTo>
                <a:lnTo>
                  <a:pt x="28646" y="83087"/>
                </a:lnTo>
                <a:lnTo>
                  <a:pt x="28510" y="82748"/>
                </a:lnTo>
                <a:lnTo>
                  <a:pt x="28442" y="82341"/>
                </a:lnTo>
                <a:lnTo>
                  <a:pt x="28442" y="82273"/>
                </a:lnTo>
                <a:lnTo>
                  <a:pt x="28510" y="81866"/>
                </a:lnTo>
                <a:lnTo>
                  <a:pt x="28646" y="81526"/>
                </a:lnTo>
                <a:lnTo>
                  <a:pt x="28782" y="81187"/>
                </a:lnTo>
                <a:lnTo>
                  <a:pt x="29053" y="80847"/>
                </a:lnTo>
                <a:lnTo>
                  <a:pt x="29325" y="80644"/>
                </a:lnTo>
                <a:lnTo>
                  <a:pt x="29664" y="80440"/>
                </a:lnTo>
                <a:lnTo>
                  <a:pt x="30071" y="80304"/>
                </a:lnTo>
                <a:close/>
                <a:moveTo>
                  <a:pt x="3530" y="815"/>
                </a:moveTo>
                <a:lnTo>
                  <a:pt x="2987" y="883"/>
                </a:lnTo>
                <a:lnTo>
                  <a:pt x="2512" y="1019"/>
                </a:lnTo>
                <a:lnTo>
                  <a:pt x="2036" y="1290"/>
                </a:lnTo>
                <a:lnTo>
                  <a:pt x="1629" y="1630"/>
                </a:lnTo>
                <a:lnTo>
                  <a:pt x="1290" y="2037"/>
                </a:lnTo>
                <a:lnTo>
                  <a:pt x="1086" y="2512"/>
                </a:lnTo>
                <a:lnTo>
                  <a:pt x="950" y="2987"/>
                </a:lnTo>
                <a:lnTo>
                  <a:pt x="882" y="3530"/>
                </a:lnTo>
                <a:lnTo>
                  <a:pt x="882" y="82612"/>
                </a:lnTo>
                <a:lnTo>
                  <a:pt x="950" y="83155"/>
                </a:lnTo>
                <a:lnTo>
                  <a:pt x="1086" y="83698"/>
                </a:lnTo>
                <a:lnTo>
                  <a:pt x="1358" y="84174"/>
                </a:lnTo>
                <a:lnTo>
                  <a:pt x="1765" y="84581"/>
                </a:lnTo>
                <a:lnTo>
                  <a:pt x="2172" y="84852"/>
                </a:lnTo>
                <a:lnTo>
                  <a:pt x="2715" y="85124"/>
                </a:lnTo>
                <a:lnTo>
                  <a:pt x="3258" y="85260"/>
                </a:lnTo>
                <a:lnTo>
                  <a:pt x="3869" y="85328"/>
                </a:lnTo>
                <a:lnTo>
                  <a:pt x="57156" y="85328"/>
                </a:lnTo>
                <a:lnTo>
                  <a:pt x="57767" y="85260"/>
                </a:lnTo>
                <a:lnTo>
                  <a:pt x="58310" y="85124"/>
                </a:lnTo>
                <a:lnTo>
                  <a:pt x="58785" y="84852"/>
                </a:lnTo>
                <a:lnTo>
                  <a:pt x="59260" y="84513"/>
                </a:lnTo>
                <a:lnTo>
                  <a:pt x="59600" y="84106"/>
                </a:lnTo>
                <a:lnTo>
                  <a:pt x="59871" y="83631"/>
                </a:lnTo>
                <a:lnTo>
                  <a:pt x="60075" y="83087"/>
                </a:lnTo>
                <a:lnTo>
                  <a:pt x="60143" y="82477"/>
                </a:lnTo>
                <a:lnTo>
                  <a:pt x="60143" y="3530"/>
                </a:lnTo>
                <a:lnTo>
                  <a:pt x="60075" y="2987"/>
                </a:lnTo>
                <a:lnTo>
                  <a:pt x="59939" y="2512"/>
                </a:lnTo>
                <a:lnTo>
                  <a:pt x="59668" y="2037"/>
                </a:lnTo>
                <a:lnTo>
                  <a:pt x="59328" y="1630"/>
                </a:lnTo>
                <a:lnTo>
                  <a:pt x="58921" y="1290"/>
                </a:lnTo>
                <a:lnTo>
                  <a:pt x="58446" y="1019"/>
                </a:lnTo>
                <a:lnTo>
                  <a:pt x="57903" y="883"/>
                </a:lnTo>
                <a:lnTo>
                  <a:pt x="57360" y="815"/>
                </a:lnTo>
                <a:close/>
                <a:moveTo>
                  <a:pt x="57971" y="679"/>
                </a:moveTo>
                <a:lnTo>
                  <a:pt x="58514" y="883"/>
                </a:lnTo>
                <a:lnTo>
                  <a:pt x="58989" y="1155"/>
                </a:lnTo>
                <a:lnTo>
                  <a:pt x="59464" y="1494"/>
                </a:lnTo>
                <a:lnTo>
                  <a:pt x="59804" y="1901"/>
                </a:lnTo>
                <a:lnTo>
                  <a:pt x="60075" y="2444"/>
                </a:lnTo>
                <a:lnTo>
                  <a:pt x="60211" y="2987"/>
                </a:lnTo>
                <a:lnTo>
                  <a:pt x="60279" y="3530"/>
                </a:lnTo>
                <a:lnTo>
                  <a:pt x="60279" y="82477"/>
                </a:lnTo>
                <a:lnTo>
                  <a:pt x="60211" y="83087"/>
                </a:lnTo>
                <a:lnTo>
                  <a:pt x="60075" y="83698"/>
                </a:lnTo>
                <a:lnTo>
                  <a:pt x="59736" y="84174"/>
                </a:lnTo>
                <a:lnTo>
                  <a:pt x="59396" y="84649"/>
                </a:lnTo>
                <a:lnTo>
                  <a:pt x="58921" y="84988"/>
                </a:lnTo>
                <a:lnTo>
                  <a:pt x="58378" y="85260"/>
                </a:lnTo>
                <a:lnTo>
                  <a:pt x="57767" y="85463"/>
                </a:lnTo>
                <a:lnTo>
                  <a:pt x="57156" y="85531"/>
                </a:lnTo>
                <a:lnTo>
                  <a:pt x="3869" y="85531"/>
                </a:lnTo>
                <a:lnTo>
                  <a:pt x="3190" y="85463"/>
                </a:lnTo>
                <a:lnTo>
                  <a:pt x="2647" y="85260"/>
                </a:lnTo>
                <a:lnTo>
                  <a:pt x="2104" y="84988"/>
                </a:lnTo>
                <a:lnTo>
                  <a:pt x="1629" y="84649"/>
                </a:lnTo>
                <a:lnTo>
                  <a:pt x="1222" y="84241"/>
                </a:lnTo>
                <a:lnTo>
                  <a:pt x="950" y="83766"/>
                </a:lnTo>
                <a:lnTo>
                  <a:pt x="747" y="83223"/>
                </a:lnTo>
                <a:lnTo>
                  <a:pt x="679" y="82612"/>
                </a:lnTo>
                <a:lnTo>
                  <a:pt x="679" y="3530"/>
                </a:lnTo>
                <a:lnTo>
                  <a:pt x="747" y="2987"/>
                </a:lnTo>
                <a:lnTo>
                  <a:pt x="950" y="2444"/>
                </a:lnTo>
                <a:lnTo>
                  <a:pt x="1154" y="1901"/>
                </a:lnTo>
                <a:lnTo>
                  <a:pt x="1561" y="1494"/>
                </a:lnTo>
                <a:lnTo>
                  <a:pt x="1969" y="1155"/>
                </a:lnTo>
                <a:lnTo>
                  <a:pt x="2444" y="883"/>
                </a:lnTo>
                <a:lnTo>
                  <a:pt x="2987" y="679"/>
                </a:lnTo>
                <a:close/>
                <a:moveTo>
                  <a:pt x="3530" y="1"/>
                </a:moveTo>
                <a:lnTo>
                  <a:pt x="2851" y="68"/>
                </a:lnTo>
                <a:lnTo>
                  <a:pt x="2172" y="204"/>
                </a:lnTo>
                <a:lnTo>
                  <a:pt x="1561" y="544"/>
                </a:lnTo>
                <a:lnTo>
                  <a:pt x="1018" y="1019"/>
                </a:lnTo>
                <a:lnTo>
                  <a:pt x="611" y="1562"/>
                </a:lnTo>
                <a:lnTo>
                  <a:pt x="272" y="2173"/>
                </a:lnTo>
                <a:lnTo>
                  <a:pt x="68" y="2852"/>
                </a:lnTo>
                <a:lnTo>
                  <a:pt x="0" y="3530"/>
                </a:lnTo>
                <a:lnTo>
                  <a:pt x="0" y="82612"/>
                </a:lnTo>
                <a:lnTo>
                  <a:pt x="68" y="83359"/>
                </a:lnTo>
                <a:lnTo>
                  <a:pt x="339" y="84038"/>
                </a:lnTo>
                <a:lnTo>
                  <a:pt x="679" y="84649"/>
                </a:lnTo>
                <a:lnTo>
                  <a:pt x="1154" y="85124"/>
                </a:lnTo>
                <a:lnTo>
                  <a:pt x="1697" y="85599"/>
                </a:lnTo>
                <a:lnTo>
                  <a:pt x="2376" y="85938"/>
                </a:lnTo>
                <a:lnTo>
                  <a:pt x="3055" y="86142"/>
                </a:lnTo>
                <a:lnTo>
                  <a:pt x="3869" y="86210"/>
                </a:lnTo>
                <a:lnTo>
                  <a:pt x="57156" y="86210"/>
                </a:lnTo>
                <a:lnTo>
                  <a:pt x="57903" y="86142"/>
                </a:lnTo>
                <a:lnTo>
                  <a:pt x="58582" y="85938"/>
                </a:lnTo>
                <a:lnTo>
                  <a:pt x="59260" y="85599"/>
                </a:lnTo>
                <a:lnTo>
                  <a:pt x="59804" y="85124"/>
                </a:lnTo>
                <a:lnTo>
                  <a:pt x="60347" y="84581"/>
                </a:lnTo>
                <a:lnTo>
                  <a:pt x="60686" y="83970"/>
                </a:lnTo>
                <a:lnTo>
                  <a:pt x="60890" y="83223"/>
                </a:lnTo>
                <a:lnTo>
                  <a:pt x="60957" y="82477"/>
                </a:lnTo>
                <a:lnTo>
                  <a:pt x="60957" y="3530"/>
                </a:lnTo>
                <a:lnTo>
                  <a:pt x="60890" y="2852"/>
                </a:lnTo>
                <a:lnTo>
                  <a:pt x="60686" y="2173"/>
                </a:lnTo>
                <a:lnTo>
                  <a:pt x="60347" y="1562"/>
                </a:lnTo>
                <a:lnTo>
                  <a:pt x="59939" y="1019"/>
                </a:lnTo>
                <a:lnTo>
                  <a:pt x="59396" y="544"/>
                </a:lnTo>
                <a:lnTo>
                  <a:pt x="58785" y="204"/>
                </a:lnTo>
                <a:lnTo>
                  <a:pt x="58106" y="68"/>
                </a:lnTo>
                <a:lnTo>
                  <a:pt x="57360" y="1"/>
                </a:lnTo>
                <a:close/>
              </a:path>
            </a:pathLst>
          </a:custGeom>
          <a:solidFill>
            <a:srgbClr val="FFFFFF"/>
          </a:solidFill>
          <a:ln w="9525" cap="flat" cmpd="sng">
            <a:solidFill>
              <a:schemeClr val="accent3"/>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 name="Shape 410">
            <a:extLst>
              <a:ext uri="{FF2B5EF4-FFF2-40B4-BE49-F238E27FC236}">
                <a16:creationId xmlns:a16="http://schemas.microsoft.com/office/drawing/2014/main" id="{EDCB542F-4B21-4EA6-8E2E-8CF5257C05BE}"/>
              </a:ext>
            </a:extLst>
          </p:cNvPr>
          <p:cNvSpPr/>
          <p:nvPr/>
        </p:nvSpPr>
        <p:spPr>
          <a:xfrm>
            <a:off x="1200161" y="1020704"/>
            <a:ext cx="3670352" cy="4914156"/>
          </a:xfrm>
          <a:prstGeom prst="rect">
            <a:avLst/>
          </a:prstGeom>
          <a:solidFill>
            <a:srgbClr val="000714">
              <a:alpha val="25380"/>
            </a:srgbClr>
          </a:solidFill>
          <a:ln w="19050" cap="flat" cmpd="sng">
            <a:solidFill>
              <a:srgbClr val="D9D9D9"/>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1000">
                <a:solidFill>
                  <a:srgbClr val="FFFFFF"/>
                </a:solidFill>
                <a:latin typeface="Muli"/>
                <a:ea typeface="Muli"/>
                <a:cs typeface="Muli"/>
                <a:sym typeface="Muli"/>
              </a:rPr>
              <a:t>Place your screenshot here</a:t>
            </a:r>
          </a:p>
        </p:txBody>
      </p:sp>
    </p:spTree>
    <p:extLst>
      <p:ext uri="{BB962C8B-B14F-4D97-AF65-F5344CB8AC3E}">
        <p14:creationId xmlns:p14="http://schemas.microsoft.com/office/powerpoint/2010/main" val="31005562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A0D15E"/>
        </a:solidFill>
        <a:effectLst/>
      </p:bgPr>
    </p:bg>
    <p:spTree>
      <p:nvGrpSpPr>
        <p:cNvPr id="1" name=""/>
        <p:cNvGrpSpPr/>
        <p:nvPr/>
      </p:nvGrpSpPr>
      <p:grpSpPr>
        <a:xfrm>
          <a:off x="0" y="0"/>
          <a:ext cx="0" cy="0"/>
          <a:chOff x="0" y="0"/>
          <a:chExt cx="0" cy="0"/>
        </a:xfrm>
      </p:grpSpPr>
      <p:grpSp>
        <p:nvGrpSpPr>
          <p:cNvPr id="4" name="Shape 350"/>
          <p:cNvGrpSpPr/>
          <p:nvPr/>
        </p:nvGrpSpPr>
        <p:grpSpPr>
          <a:xfrm>
            <a:off x="4572584" y="409303"/>
            <a:ext cx="442856" cy="560078"/>
            <a:chOff x="584925" y="238125"/>
            <a:chExt cx="415200" cy="525100"/>
          </a:xfrm>
          <a:solidFill>
            <a:schemeClr val="bg1"/>
          </a:solidFill>
        </p:grpSpPr>
        <p:sp>
          <p:nvSpPr>
            <p:cNvPr id="5" name="Shape 351"/>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 name="Shape 352"/>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353"/>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354"/>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 name="Shape 355"/>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 name="Shape 356"/>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 name="Shape 357"/>
          <p:cNvGrpSpPr/>
          <p:nvPr/>
        </p:nvGrpSpPr>
        <p:grpSpPr>
          <a:xfrm>
            <a:off x="5275909" y="490686"/>
            <a:ext cx="474134" cy="394699"/>
            <a:chOff x="1244325" y="314425"/>
            <a:chExt cx="444525" cy="370050"/>
          </a:xfrm>
          <a:solidFill>
            <a:schemeClr val="bg1"/>
          </a:solidFill>
        </p:grpSpPr>
        <p:sp>
          <p:nvSpPr>
            <p:cNvPr id="12"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 name="Shape 360"/>
          <p:cNvGrpSpPr/>
          <p:nvPr/>
        </p:nvGrpSpPr>
        <p:grpSpPr>
          <a:xfrm>
            <a:off x="6005312" y="488738"/>
            <a:ext cx="453311" cy="398593"/>
            <a:chOff x="1928175" y="312600"/>
            <a:chExt cx="425000" cy="373700"/>
          </a:xfrm>
          <a:solidFill>
            <a:schemeClr val="bg1"/>
          </a:solidFill>
        </p:grpSpPr>
        <p:sp>
          <p:nvSpPr>
            <p:cNvPr id="15" name="Shape 361"/>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2"/>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7" name="Shape 363"/>
          <p:cNvSpPr/>
          <p:nvPr/>
        </p:nvSpPr>
        <p:spPr>
          <a:xfrm>
            <a:off x="6765361" y="474422"/>
            <a:ext cx="371234" cy="427231"/>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 name="Shape 364"/>
          <p:cNvSpPr/>
          <p:nvPr/>
        </p:nvSpPr>
        <p:spPr>
          <a:xfrm>
            <a:off x="7509733" y="475730"/>
            <a:ext cx="320464" cy="424617"/>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9" name="Shape 365"/>
          <p:cNvGrpSpPr/>
          <p:nvPr/>
        </p:nvGrpSpPr>
        <p:grpSpPr>
          <a:xfrm>
            <a:off x="8128377" y="467913"/>
            <a:ext cx="521040" cy="440270"/>
            <a:chOff x="3918650" y="293075"/>
            <a:chExt cx="488500" cy="412775"/>
          </a:xfrm>
          <a:solidFill>
            <a:schemeClr val="bg1"/>
          </a:solidFill>
        </p:grpSpPr>
        <p:sp>
          <p:nvSpPr>
            <p:cNvPr id="20"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 name="Shape 369"/>
          <p:cNvGrpSpPr/>
          <p:nvPr/>
        </p:nvGrpSpPr>
        <p:grpSpPr>
          <a:xfrm>
            <a:off x="8893592" y="434688"/>
            <a:ext cx="428564" cy="506693"/>
            <a:chOff x="4636075" y="261925"/>
            <a:chExt cx="401800" cy="475050"/>
          </a:xfrm>
          <a:solidFill>
            <a:schemeClr val="bg1"/>
          </a:solidFill>
        </p:grpSpPr>
        <p:sp>
          <p:nvSpPr>
            <p:cNvPr id="24" name="Shape 370"/>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371"/>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 name="Shape 372"/>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 name="Shape 373"/>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8" name="Shape 374"/>
          <p:cNvSpPr/>
          <p:nvPr/>
        </p:nvSpPr>
        <p:spPr>
          <a:xfrm>
            <a:off x="9581387" y="473755"/>
            <a:ext cx="491067" cy="428564"/>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9" name="Shape 375"/>
          <p:cNvGrpSpPr/>
          <p:nvPr/>
        </p:nvGrpSpPr>
        <p:grpSpPr>
          <a:xfrm>
            <a:off x="10330906" y="477032"/>
            <a:ext cx="429845" cy="421365"/>
            <a:chOff x="5983625" y="301625"/>
            <a:chExt cx="403000" cy="395050"/>
          </a:xfrm>
          <a:solidFill>
            <a:schemeClr val="bg1"/>
          </a:solidFill>
        </p:grpSpPr>
        <p:sp>
          <p:nvSpPr>
            <p:cNvPr id="30" name="Shape 376"/>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377"/>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378"/>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3" name="Shape 379"/>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380"/>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381"/>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382"/>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383"/>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8" name="Shape 384"/>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9" name="Shape 385"/>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0" name="Shape 386"/>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387"/>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388"/>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3" name="Shape 389"/>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390"/>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391"/>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392"/>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393"/>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8" name="Shape 394"/>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9" name="Shape 395"/>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0" name="Shape 396"/>
          <p:cNvGrpSpPr/>
          <p:nvPr/>
        </p:nvGrpSpPr>
        <p:grpSpPr>
          <a:xfrm>
            <a:off x="11053136" y="473753"/>
            <a:ext cx="423338" cy="422697"/>
            <a:chOff x="6660750" y="298550"/>
            <a:chExt cx="396900" cy="396300"/>
          </a:xfrm>
          <a:solidFill>
            <a:schemeClr val="bg1"/>
          </a:solidFill>
        </p:grpSpPr>
        <p:sp>
          <p:nvSpPr>
            <p:cNvPr id="51" name="Shape 397"/>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398"/>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3" name="Shape 399"/>
          <p:cNvGrpSpPr/>
          <p:nvPr/>
        </p:nvGrpSpPr>
        <p:grpSpPr>
          <a:xfrm>
            <a:off x="4572584" y="1139346"/>
            <a:ext cx="442856" cy="535999"/>
            <a:chOff x="584925" y="922575"/>
            <a:chExt cx="415200" cy="502525"/>
          </a:xfrm>
          <a:solidFill>
            <a:schemeClr val="bg1"/>
          </a:solidFill>
        </p:grpSpPr>
        <p:sp>
          <p:nvSpPr>
            <p:cNvPr id="54" name="Shape 400"/>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5" name="Shape 401"/>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6" name="Shape 402"/>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7" name="Shape 403"/>
          <p:cNvGrpSpPr/>
          <p:nvPr/>
        </p:nvGrpSpPr>
        <p:grpSpPr>
          <a:xfrm>
            <a:off x="5278521" y="1126973"/>
            <a:ext cx="468936" cy="558797"/>
            <a:chOff x="1246775" y="910975"/>
            <a:chExt cx="439650" cy="523900"/>
          </a:xfrm>
          <a:solidFill>
            <a:schemeClr val="bg1"/>
          </a:solidFill>
        </p:grpSpPr>
        <p:sp>
          <p:nvSpPr>
            <p:cNvPr id="58" name="Shape 404"/>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9" name="Shape 405"/>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0" name="Shape 406"/>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1" name="Shape 407"/>
          <p:cNvGrpSpPr/>
          <p:nvPr/>
        </p:nvGrpSpPr>
        <p:grpSpPr>
          <a:xfrm>
            <a:off x="6003365" y="1216836"/>
            <a:ext cx="457203" cy="380354"/>
            <a:chOff x="1926350" y="995225"/>
            <a:chExt cx="428650" cy="356600"/>
          </a:xfrm>
          <a:solidFill>
            <a:schemeClr val="bg1"/>
          </a:solidFill>
        </p:grpSpPr>
        <p:sp>
          <p:nvSpPr>
            <p:cNvPr id="62" name="Shape 408"/>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3" name="Shape 409"/>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4" name="Shape 410"/>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5" name="Shape 411"/>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66" name="Shape 412"/>
          <p:cNvSpPr/>
          <p:nvPr/>
        </p:nvSpPr>
        <p:spPr>
          <a:xfrm>
            <a:off x="6727577" y="1184927"/>
            <a:ext cx="446803" cy="444191"/>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413"/>
          <p:cNvSpPr/>
          <p:nvPr/>
        </p:nvSpPr>
        <p:spPr>
          <a:xfrm>
            <a:off x="7447228" y="1207087"/>
            <a:ext cx="445470" cy="399899"/>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8" name="Shape 414"/>
          <p:cNvSpPr/>
          <p:nvPr/>
        </p:nvSpPr>
        <p:spPr>
          <a:xfrm>
            <a:off x="8172721" y="1210340"/>
            <a:ext cx="432458" cy="393366"/>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9" name="Shape 415"/>
          <p:cNvSpPr/>
          <p:nvPr/>
        </p:nvSpPr>
        <p:spPr>
          <a:xfrm>
            <a:off x="8906026" y="1214233"/>
            <a:ext cx="403819" cy="385579"/>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70" name="Shape 416"/>
          <p:cNvGrpSpPr/>
          <p:nvPr/>
        </p:nvGrpSpPr>
        <p:grpSpPr>
          <a:xfrm>
            <a:off x="9604116" y="1188197"/>
            <a:ext cx="445470" cy="446110"/>
            <a:chOff x="5302225" y="968375"/>
            <a:chExt cx="417650" cy="418250"/>
          </a:xfrm>
          <a:solidFill>
            <a:schemeClr val="bg1"/>
          </a:solidFill>
        </p:grpSpPr>
        <p:sp>
          <p:nvSpPr>
            <p:cNvPr id="71" name="Shape 417"/>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2" name="Shape 418"/>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3" name="Shape 419"/>
          <p:cNvGrpSpPr/>
          <p:nvPr/>
        </p:nvGrpSpPr>
        <p:grpSpPr>
          <a:xfrm>
            <a:off x="10269682" y="1138039"/>
            <a:ext cx="552291" cy="537946"/>
            <a:chOff x="5926225" y="921350"/>
            <a:chExt cx="517800" cy="504350"/>
          </a:xfrm>
          <a:solidFill>
            <a:schemeClr val="bg1"/>
          </a:solidFill>
        </p:grpSpPr>
        <p:sp>
          <p:nvSpPr>
            <p:cNvPr id="74" name="Shape 420"/>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5" name="Shape 421"/>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6" name="Shape 422"/>
          <p:cNvGrpSpPr/>
          <p:nvPr/>
        </p:nvGrpSpPr>
        <p:grpSpPr>
          <a:xfrm>
            <a:off x="11006898" y="1148466"/>
            <a:ext cx="515813" cy="517121"/>
            <a:chOff x="6617400" y="931125"/>
            <a:chExt cx="483600" cy="484825"/>
          </a:xfrm>
          <a:solidFill>
            <a:schemeClr val="bg1"/>
          </a:solidFill>
        </p:grpSpPr>
        <p:sp>
          <p:nvSpPr>
            <p:cNvPr id="77" name="Shape 423"/>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8" name="Shape 424"/>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9" name="Shape 425"/>
          <p:cNvGrpSpPr/>
          <p:nvPr/>
        </p:nvGrpSpPr>
        <p:grpSpPr>
          <a:xfrm>
            <a:off x="4545226" y="1951438"/>
            <a:ext cx="497574" cy="349102"/>
            <a:chOff x="559275" y="1683950"/>
            <a:chExt cx="466500" cy="327300"/>
          </a:xfrm>
          <a:solidFill>
            <a:schemeClr val="bg1"/>
          </a:solidFill>
        </p:grpSpPr>
        <p:sp>
          <p:nvSpPr>
            <p:cNvPr id="80" name="Shape 426"/>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1" name="Shape 427"/>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2" name="Shape 428"/>
          <p:cNvGrpSpPr/>
          <p:nvPr/>
        </p:nvGrpSpPr>
        <p:grpSpPr>
          <a:xfrm>
            <a:off x="5264204" y="1882429"/>
            <a:ext cx="497574" cy="487148"/>
            <a:chOff x="1233350" y="1619250"/>
            <a:chExt cx="466500" cy="456725"/>
          </a:xfrm>
          <a:solidFill>
            <a:schemeClr val="bg1"/>
          </a:solidFill>
        </p:grpSpPr>
        <p:sp>
          <p:nvSpPr>
            <p:cNvPr id="83" name="Shape 429"/>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4" name="Shape 430"/>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5" name="Shape 431"/>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6" name="Shape 432"/>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7" name="Shape 433"/>
          <p:cNvGrpSpPr/>
          <p:nvPr/>
        </p:nvGrpSpPr>
        <p:grpSpPr>
          <a:xfrm>
            <a:off x="5998805" y="1892827"/>
            <a:ext cx="466322" cy="466322"/>
            <a:chOff x="1922075" y="1629000"/>
            <a:chExt cx="437200" cy="437200"/>
          </a:xfrm>
          <a:solidFill>
            <a:schemeClr val="bg1"/>
          </a:solidFill>
        </p:grpSpPr>
        <p:sp>
          <p:nvSpPr>
            <p:cNvPr id="88" name="Shape 434"/>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9" name="Shape 435"/>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0" name="Shape 436"/>
          <p:cNvGrpSpPr/>
          <p:nvPr/>
        </p:nvGrpSpPr>
        <p:grpSpPr>
          <a:xfrm>
            <a:off x="6715837" y="1890882"/>
            <a:ext cx="470214" cy="470215"/>
            <a:chOff x="2594325" y="1627175"/>
            <a:chExt cx="440850" cy="440850"/>
          </a:xfrm>
          <a:solidFill>
            <a:schemeClr val="bg1"/>
          </a:solidFill>
        </p:grpSpPr>
        <p:sp>
          <p:nvSpPr>
            <p:cNvPr id="91" name="Shape 437"/>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2" name="Shape 438"/>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3" name="Shape 439"/>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94" name="Shape 440"/>
          <p:cNvSpPr/>
          <p:nvPr/>
        </p:nvSpPr>
        <p:spPr>
          <a:xfrm>
            <a:off x="7455681" y="1911752"/>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95" name="Shape 441"/>
          <p:cNvGrpSpPr/>
          <p:nvPr/>
        </p:nvGrpSpPr>
        <p:grpSpPr>
          <a:xfrm>
            <a:off x="8198081" y="1855709"/>
            <a:ext cx="381633" cy="540558"/>
            <a:chOff x="3984000" y="1594200"/>
            <a:chExt cx="357800" cy="506800"/>
          </a:xfrm>
          <a:solidFill>
            <a:schemeClr val="bg1"/>
          </a:solidFill>
        </p:grpSpPr>
        <p:sp>
          <p:nvSpPr>
            <p:cNvPr id="96" name="Shape 442"/>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7" name="Shape 443"/>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8" name="Shape 444"/>
          <p:cNvGrpSpPr/>
          <p:nvPr/>
        </p:nvGrpSpPr>
        <p:grpSpPr>
          <a:xfrm>
            <a:off x="8856475" y="1971623"/>
            <a:ext cx="502800" cy="308731"/>
            <a:chOff x="4601275" y="1702875"/>
            <a:chExt cx="471400" cy="289450"/>
          </a:xfrm>
          <a:solidFill>
            <a:schemeClr val="bg1"/>
          </a:solidFill>
        </p:grpSpPr>
        <p:sp>
          <p:nvSpPr>
            <p:cNvPr id="99" name="Shape 445"/>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0" name="Shape 446"/>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1" name="Shape 447"/>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2" name="Shape 448"/>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3" name="Shape 449"/>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4" name="Shape 450"/>
          <p:cNvGrpSpPr/>
          <p:nvPr/>
        </p:nvGrpSpPr>
        <p:grpSpPr>
          <a:xfrm>
            <a:off x="9599556" y="1896080"/>
            <a:ext cx="454589" cy="459816"/>
            <a:chOff x="5297950" y="1632050"/>
            <a:chExt cx="426200" cy="431100"/>
          </a:xfrm>
          <a:solidFill>
            <a:schemeClr val="bg1"/>
          </a:solidFill>
        </p:grpSpPr>
        <p:sp>
          <p:nvSpPr>
            <p:cNvPr id="105" name="Shape 451"/>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6" name="Shape 452"/>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7" name="Shape 453"/>
          <p:cNvGrpSpPr/>
          <p:nvPr/>
        </p:nvGrpSpPr>
        <p:grpSpPr>
          <a:xfrm>
            <a:off x="10317227" y="1882429"/>
            <a:ext cx="457203" cy="487148"/>
            <a:chOff x="5970800" y="1619250"/>
            <a:chExt cx="428650" cy="456725"/>
          </a:xfrm>
          <a:solidFill>
            <a:schemeClr val="bg1"/>
          </a:solidFill>
        </p:grpSpPr>
        <p:sp>
          <p:nvSpPr>
            <p:cNvPr id="108"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1"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2"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3" name="Shape 459"/>
          <p:cNvGrpSpPr/>
          <p:nvPr/>
        </p:nvGrpSpPr>
        <p:grpSpPr>
          <a:xfrm>
            <a:off x="11015377" y="1876562"/>
            <a:ext cx="512533" cy="467601"/>
            <a:chOff x="6625350" y="1613750"/>
            <a:chExt cx="480525" cy="438400"/>
          </a:xfrm>
          <a:solidFill>
            <a:schemeClr val="bg1"/>
          </a:solidFill>
        </p:grpSpPr>
        <p:sp>
          <p:nvSpPr>
            <p:cNvPr id="114" name="Shape 460"/>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61"/>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62"/>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7" name="Shape 463"/>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8" name="Shape 464"/>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9" name="Shape 465"/>
          <p:cNvGrpSpPr/>
          <p:nvPr/>
        </p:nvGrpSpPr>
        <p:grpSpPr>
          <a:xfrm>
            <a:off x="4600583" y="2637216"/>
            <a:ext cx="386860" cy="415525"/>
            <a:chOff x="611175" y="2326900"/>
            <a:chExt cx="362700" cy="389575"/>
          </a:xfrm>
          <a:solidFill>
            <a:schemeClr val="bg1"/>
          </a:solidFill>
        </p:grpSpPr>
        <p:sp>
          <p:nvSpPr>
            <p:cNvPr id="120" name="Shape 466"/>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1" name="Shape 467"/>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2" name="Shape 468"/>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3" name="Shape 469"/>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24" name="Shape 470"/>
          <p:cNvSpPr/>
          <p:nvPr/>
        </p:nvSpPr>
        <p:spPr>
          <a:xfrm>
            <a:off x="5309151"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5" name="Shape 471"/>
          <p:cNvSpPr/>
          <p:nvPr/>
        </p:nvSpPr>
        <p:spPr>
          <a:xfrm>
            <a:off x="6028136"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6" name="Shape 472"/>
          <p:cNvSpPr/>
          <p:nvPr/>
        </p:nvSpPr>
        <p:spPr>
          <a:xfrm>
            <a:off x="6747122"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27" name="Shape 473"/>
          <p:cNvGrpSpPr/>
          <p:nvPr/>
        </p:nvGrpSpPr>
        <p:grpSpPr>
          <a:xfrm>
            <a:off x="7561153" y="2570793"/>
            <a:ext cx="217535" cy="543171"/>
            <a:chOff x="3386850" y="2264625"/>
            <a:chExt cx="203950" cy="509250"/>
          </a:xfrm>
          <a:solidFill>
            <a:schemeClr val="bg1"/>
          </a:solidFill>
        </p:grpSpPr>
        <p:sp>
          <p:nvSpPr>
            <p:cNvPr id="128" name="Shape 474"/>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9" name="Shape 475"/>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0" name="Shape 476"/>
          <p:cNvGrpSpPr/>
          <p:nvPr/>
        </p:nvGrpSpPr>
        <p:grpSpPr>
          <a:xfrm>
            <a:off x="9018652" y="2639830"/>
            <a:ext cx="178443" cy="405099"/>
            <a:chOff x="4753325" y="2329350"/>
            <a:chExt cx="167300" cy="379800"/>
          </a:xfrm>
          <a:solidFill>
            <a:schemeClr val="bg1"/>
          </a:solidFill>
        </p:grpSpPr>
        <p:sp>
          <p:nvSpPr>
            <p:cNvPr id="131" name="Shape 477"/>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2" name="Shape 478"/>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3" name="Shape 479"/>
          <p:cNvGrpSpPr/>
          <p:nvPr/>
        </p:nvGrpSpPr>
        <p:grpSpPr>
          <a:xfrm>
            <a:off x="8296395" y="2573379"/>
            <a:ext cx="185002" cy="537971"/>
            <a:chOff x="4076175" y="2267050"/>
            <a:chExt cx="173450" cy="504375"/>
          </a:xfrm>
          <a:solidFill>
            <a:schemeClr val="bg1"/>
          </a:solidFill>
        </p:grpSpPr>
        <p:sp>
          <p:nvSpPr>
            <p:cNvPr id="134" name="Shape 480"/>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5" name="Shape 481"/>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36" name="Shape 482"/>
          <p:cNvSpPr/>
          <p:nvPr/>
        </p:nvSpPr>
        <p:spPr>
          <a:xfrm>
            <a:off x="9623066" y="2630069"/>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37" name="Shape 483"/>
          <p:cNvGrpSpPr/>
          <p:nvPr/>
        </p:nvGrpSpPr>
        <p:grpSpPr>
          <a:xfrm>
            <a:off x="10321786" y="2637857"/>
            <a:ext cx="448083" cy="414219"/>
            <a:chOff x="5975075" y="2327500"/>
            <a:chExt cx="420100" cy="388350"/>
          </a:xfrm>
          <a:solidFill>
            <a:schemeClr val="bg1"/>
          </a:solidFill>
        </p:grpSpPr>
        <p:sp>
          <p:nvSpPr>
            <p:cNvPr id="138" name="Shape 484"/>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9" name="Shape 485"/>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0" name="Shape 486"/>
          <p:cNvGrpSpPr/>
          <p:nvPr/>
        </p:nvGrpSpPr>
        <p:grpSpPr>
          <a:xfrm>
            <a:off x="11127371" y="2625483"/>
            <a:ext cx="274865" cy="448083"/>
            <a:chOff x="6730350" y="2315900"/>
            <a:chExt cx="257700" cy="420100"/>
          </a:xfrm>
          <a:solidFill>
            <a:schemeClr val="bg1"/>
          </a:solidFill>
        </p:grpSpPr>
        <p:sp>
          <p:nvSpPr>
            <p:cNvPr id="141"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2"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3"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4"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5"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6" name="Shape 492"/>
          <p:cNvGrpSpPr/>
          <p:nvPr/>
        </p:nvGrpSpPr>
        <p:grpSpPr>
          <a:xfrm>
            <a:off x="4724310" y="3309955"/>
            <a:ext cx="139405" cy="508001"/>
            <a:chOff x="727175" y="2957625"/>
            <a:chExt cx="130700" cy="476275"/>
          </a:xfrm>
          <a:solidFill>
            <a:schemeClr val="bg1"/>
          </a:solidFill>
        </p:grpSpPr>
        <p:sp>
          <p:nvSpPr>
            <p:cNvPr id="147" name="Shape 493"/>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8" name="Shape 494"/>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49" name="Shape 495"/>
          <p:cNvSpPr/>
          <p:nvPr/>
        </p:nvSpPr>
        <p:spPr>
          <a:xfrm>
            <a:off x="6018376" y="3289803"/>
            <a:ext cx="427230" cy="54837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0" name="Shape 496"/>
          <p:cNvSpPr/>
          <p:nvPr/>
        </p:nvSpPr>
        <p:spPr>
          <a:xfrm>
            <a:off x="5354749" y="328980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1" name="Shape 497"/>
          <p:cNvGrpSpPr/>
          <p:nvPr/>
        </p:nvGrpSpPr>
        <p:grpSpPr>
          <a:xfrm>
            <a:off x="6704104" y="3326221"/>
            <a:ext cx="493682" cy="475442"/>
            <a:chOff x="2583325" y="2972875"/>
            <a:chExt cx="462850" cy="445750"/>
          </a:xfrm>
          <a:solidFill>
            <a:schemeClr val="bg1"/>
          </a:solidFill>
        </p:grpSpPr>
        <p:sp>
          <p:nvSpPr>
            <p:cNvPr id="152" name="Shape 498"/>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3" name="Shape 499"/>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4" name="Shape 500"/>
          <p:cNvGrpSpPr/>
          <p:nvPr/>
        </p:nvGrpSpPr>
        <p:grpSpPr>
          <a:xfrm>
            <a:off x="7406147" y="3397231"/>
            <a:ext cx="527546" cy="333449"/>
            <a:chOff x="3241525" y="3039450"/>
            <a:chExt cx="494600" cy="312625"/>
          </a:xfrm>
          <a:solidFill>
            <a:schemeClr val="bg1"/>
          </a:solidFill>
        </p:grpSpPr>
        <p:sp>
          <p:nvSpPr>
            <p:cNvPr id="155" name="Shape 501"/>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6" name="Shape 502"/>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7" name="Shape 503"/>
          <p:cNvSpPr/>
          <p:nvPr/>
        </p:nvSpPr>
        <p:spPr>
          <a:xfrm>
            <a:off x="8881279" y="3337347"/>
            <a:ext cx="453311" cy="453284"/>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8" name="Shape 504"/>
          <p:cNvGrpSpPr/>
          <p:nvPr/>
        </p:nvGrpSpPr>
        <p:grpSpPr>
          <a:xfrm>
            <a:off x="9553958" y="3362059"/>
            <a:ext cx="545785" cy="403792"/>
            <a:chOff x="5255200" y="3006475"/>
            <a:chExt cx="511700" cy="378575"/>
          </a:xfrm>
          <a:solidFill>
            <a:schemeClr val="bg1"/>
          </a:solidFill>
        </p:grpSpPr>
        <p:sp>
          <p:nvSpPr>
            <p:cNvPr id="159" name="Shape 505"/>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0" name="Shape 506"/>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1" name="Shape 507"/>
          <p:cNvGrpSpPr/>
          <p:nvPr/>
        </p:nvGrpSpPr>
        <p:grpSpPr>
          <a:xfrm>
            <a:off x="8168108" y="3338620"/>
            <a:ext cx="441578" cy="450669"/>
            <a:chOff x="3955900" y="2984500"/>
            <a:chExt cx="414000" cy="422525"/>
          </a:xfrm>
          <a:solidFill>
            <a:schemeClr val="bg1"/>
          </a:solidFill>
        </p:grpSpPr>
        <p:sp>
          <p:nvSpPr>
            <p:cNvPr id="162" name="Shape 508"/>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3" name="Shape 509"/>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4" name="Shape 510"/>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65" name="Shape 511"/>
          <p:cNvSpPr/>
          <p:nvPr/>
        </p:nvSpPr>
        <p:spPr>
          <a:xfrm>
            <a:off x="4549793" y="4088891"/>
            <a:ext cx="493655" cy="388166"/>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6" name="Shape 512"/>
          <p:cNvSpPr/>
          <p:nvPr/>
        </p:nvSpPr>
        <p:spPr>
          <a:xfrm>
            <a:off x="10373970" y="3316495"/>
            <a:ext cx="343876" cy="494987"/>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67" name="Shape 513"/>
          <p:cNvGrpSpPr/>
          <p:nvPr/>
        </p:nvGrpSpPr>
        <p:grpSpPr>
          <a:xfrm>
            <a:off x="11096120" y="3332088"/>
            <a:ext cx="337369" cy="479361"/>
            <a:chOff x="6701050" y="2978375"/>
            <a:chExt cx="316300" cy="449425"/>
          </a:xfrm>
          <a:solidFill>
            <a:schemeClr val="bg1"/>
          </a:solidFill>
        </p:grpSpPr>
        <p:sp>
          <p:nvSpPr>
            <p:cNvPr id="168" name="Shape 514"/>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9" name="Shape 515"/>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0" name="Shape 516"/>
          <p:cNvGrpSpPr/>
          <p:nvPr/>
        </p:nvGrpSpPr>
        <p:grpSpPr>
          <a:xfrm>
            <a:off x="5272657" y="4121408"/>
            <a:ext cx="480668" cy="323050"/>
            <a:chOff x="1241275" y="3718400"/>
            <a:chExt cx="450650" cy="302875"/>
          </a:xfrm>
          <a:solidFill>
            <a:schemeClr val="bg1"/>
          </a:solidFill>
        </p:grpSpPr>
        <p:sp>
          <p:nvSpPr>
            <p:cNvPr id="171" name="Shape 517"/>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2" name="Shape 518"/>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3" name="Shape 519"/>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4" name="Shape 520"/>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5" name="Shape 521"/>
          <p:cNvGrpSpPr/>
          <p:nvPr/>
        </p:nvGrpSpPr>
        <p:grpSpPr>
          <a:xfrm>
            <a:off x="5998164" y="4096663"/>
            <a:ext cx="467601" cy="373180"/>
            <a:chOff x="1921475" y="3695200"/>
            <a:chExt cx="438400" cy="349875"/>
          </a:xfrm>
          <a:solidFill>
            <a:schemeClr val="bg1"/>
          </a:solidFill>
        </p:grpSpPr>
        <p:sp>
          <p:nvSpPr>
            <p:cNvPr id="176" name="Shape 522"/>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7" name="Shape 523"/>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8" name="Shape 524"/>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9" name="Shape 525"/>
          <p:cNvGrpSpPr/>
          <p:nvPr/>
        </p:nvGrpSpPr>
        <p:grpSpPr>
          <a:xfrm>
            <a:off x="6721703" y="4090797"/>
            <a:ext cx="458482" cy="384274"/>
            <a:chOff x="2599825" y="3689700"/>
            <a:chExt cx="429850" cy="360275"/>
          </a:xfrm>
          <a:solidFill>
            <a:schemeClr val="bg1"/>
          </a:solidFill>
        </p:grpSpPr>
        <p:sp>
          <p:nvSpPr>
            <p:cNvPr id="180" name="Shape 526"/>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1" name="Shape 527"/>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2" name="Shape 528"/>
          <p:cNvGrpSpPr/>
          <p:nvPr/>
        </p:nvGrpSpPr>
        <p:grpSpPr>
          <a:xfrm>
            <a:off x="7462811" y="4051065"/>
            <a:ext cx="414219" cy="432458"/>
            <a:chOff x="3294650" y="3652450"/>
            <a:chExt cx="388350" cy="405450"/>
          </a:xfrm>
          <a:solidFill>
            <a:schemeClr val="bg1"/>
          </a:solidFill>
        </p:grpSpPr>
        <p:sp>
          <p:nvSpPr>
            <p:cNvPr id="183" name="Shape 529"/>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4" name="Shape 530"/>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5" name="Shape 531"/>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6" name="Shape 532"/>
          <p:cNvGrpSpPr/>
          <p:nvPr/>
        </p:nvGrpSpPr>
        <p:grpSpPr>
          <a:xfrm>
            <a:off x="8147283" y="4105782"/>
            <a:ext cx="483228" cy="354301"/>
            <a:chOff x="3936375" y="3703750"/>
            <a:chExt cx="453050" cy="332175"/>
          </a:xfrm>
          <a:solidFill>
            <a:schemeClr val="bg1"/>
          </a:solidFill>
        </p:grpSpPr>
        <p:sp>
          <p:nvSpPr>
            <p:cNvPr id="187" name="Shape 533"/>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8" name="Shape 534"/>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9" name="Shape 535"/>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0" name="Shape 536"/>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1" name="Shape 537"/>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2" name="Shape 538"/>
          <p:cNvGrpSpPr/>
          <p:nvPr/>
        </p:nvGrpSpPr>
        <p:grpSpPr>
          <a:xfrm>
            <a:off x="8866260" y="4105782"/>
            <a:ext cx="483228" cy="354301"/>
            <a:chOff x="4610450" y="3703750"/>
            <a:chExt cx="453050" cy="332175"/>
          </a:xfrm>
          <a:solidFill>
            <a:schemeClr val="bg1"/>
          </a:solidFill>
        </p:grpSpPr>
        <p:sp>
          <p:nvSpPr>
            <p:cNvPr id="193"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4"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5" name="Shape 541"/>
          <p:cNvGrpSpPr/>
          <p:nvPr/>
        </p:nvGrpSpPr>
        <p:grpSpPr>
          <a:xfrm>
            <a:off x="9602170" y="4069971"/>
            <a:ext cx="449363" cy="425925"/>
            <a:chOff x="5300400" y="3670175"/>
            <a:chExt cx="421300" cy="399325"/>
          </a:xfrm>
          <a:solidFill>
            <a:schemeClr val="bg1"/>
          </a:solidFill>
        </p:grpSpPr>
        <p:sp>
          <p:nvSpPr>
            <p:cNvPr id="196" name="Shape 542"/>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7" name="Shape 543"/>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8" name="Shape 544"/>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9" name="Shape 545"/>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0" name="Shape 546"/>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01" name="Shape 547"/>
          <p:cNvSpPr/>
          <p:nvPr/>
        </p:nvSpPr>
        <p:spPr>
          <a:xfrm>
            <a:off x="10295813" y="4032893"/>
            <a:ext cx="500187" cy="500160"/>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2" name="Shape 548"/>
          <p:cNvGrpSpPr/>
          <p:nvPr/>
        </p:nvGrpSpPr>
        <p:grpSpPr>
          <a:xfrm>
            <a:off x="11046629" y="4064743"/>
            <a:ext cx="436350" cy="436377"/>
            <a:chOff x="6654650" y="3665275"/>
            <a:chExt cx="409100" cy="409125"/>
          </a:xfrm>
          <a:solidFill>
            <a:schemeClr val="bg1"/>
          </a:solidFill>
        </p:grpSpPr>
        <p:sp>
          <p:nvSpPr>
            <p:cNvPr id="203" name="Shape 549"/>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4" name="Shape 550"/>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05" name="Shape 551"/>
          <p:cNvGrpSpPr/>
          <p:nvPr/>
        </p:nvGrpSpPr>
        <p:grpSpPr>
          <a:xfrm>
            <a:off x="4557599" y="4765481"/>
            <a:ext cx="472829" cy="472856"/>
            <a:chOff x="570875" y="4322250"/>
            <a:chExt cx="443300" cy="443325"/>
          </a:xfrm>
          <a:solidFill>
            <a:schemeClr val="bg1"/>
          </a:solidFill>
        </p:grpSpPr>
        <p:sp>
          <p:nvSpPr>
            <p:cNvPr id="206"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7"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8"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9"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0" name="Shape 556"/>
          <p:cNvSpPr/>
          <p:nvPr/>
        </p:nvSpPr>
        <p:spPr>
          <a:xfrm>
            <a:off x="5257046" y="4857367"/>
            <a:ext cx="511920" cy="289186"/>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11" name="Shape 557"/>
          <p:cNvGrpSpPr/>
          <p:nvPr/>
        </p:nvGrpSpPr>
        <p:grpSpPr>
          <a:xfrm>
            <a:off x="6060029" y="4730337"/>
            <a:ext cx="343876" cy="543144"/>
            <a:chOff x="1979475" y="4289300"/>
            <a:chExt cx="322400" cy="509225"/>
          </a:xfrm>
          <a:solidFill>
            <a:schemeClr val="bg1"/>
          </a:solidFill>
        </p:grpSpPr>
        <p:sp>
          <p:nvSpPr>
            <p:cNvPr id="212" name="Shape 558"/>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3" name="Shape 559"/>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4" name="Shape 560"/>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5" name="Shape 561"/>
          <p:cNvGrpSpPr/>
          <p:nvPr/>
        </p:nvGrpSpPr>
        <p:grpSpPr>
          <a:xfrm>
            <a:off x="6748393" y="4737483"/>
            <a:ext cx="405739" cy="528852"/>
            <a:chOff x="2624850" y="4296000"/>
            <a:chExt cx="380400" cy="495825"/>
          </a:xfrm>
          <a:solidFill>
            <a:schemeClr val="bg1"/>
          </a:solidFill>
        </p:grpSpPr>
        <p:sp>
          <p:nvSpPr>
            <p:cNvPr id="216" name="Shape 562"/>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7" name="Shape 563"/>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8" name="Shape 564"/>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9" name="Shape 565"/>
          <p:cNvSpPr/>
          <p:nvPr/>
        </p:nvSpPr>
        <p:spPr>
          <a:xfrm>
            <a:off x="8172081" y="4785077"/>
            <a:ext cx="433737" cy="433764"/>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0" name="Shape 566"/>
          <p:cNvSpPr/>
          <p:nvPr/>
        </p:nvSpPr>
        <p:spPr>
          <a:xfrm>
            <a:off x="7453095" y="4812435"/>
            <a:ext cx="433737" cy="379046"/>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1" name="Shape 567"/>
          <p:cNvSpPr/>
          <p:nvPr/>
        </p:nvSpPr>
        <p:spPr>
          <a:xfrm>
            <a:off x="8889092" y="4783129"/>
            <a:ext cx="437683" cy="437657"/>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2" name="Shape 568"/>
          <p:cNvGrpSpPr/>
          <p:nvPr/>
        </p:nvGrpSpPr>
        <p:grpSpPr>
          <a:xfrm>
            <a:off x="9576117" y="4789587"/>
            <a:ext cx="501468" cy="424644"/>
            <a:chOff x="5275975" y="4344850"/>
            <a:chExt cx="470150" cy="398125"/>
          </a:xfrm>
          <a:solidFill>
            <a:schemeClr val="bg1"/>
          </a:solidFill>
        </p:grpSpPr>
        <p:sp>
          <p:nvSpPr>
            <p:cNvPr id="223" name="Shape 569"/>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4" name="Shape 570"/>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5" name="Shape 571"/>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6" name="Shape 572"/>
          <p:cNvSpPr/>
          <p:nvPr/>
        </p:nvSpPr>
        <p:spPr>
          <a:xfrm>
            <a:off x="10320558" y="4776624"/>
            <a:ext cx="450696" cy="450669"/>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7" name="Shape 573"/>
          <p:cNvGrpSpPr/>
          <p:nvPr/>
        </p:nvGrpSpPr>
        <p:grpSpPr>
          <a:xfrm>
            <a:off x="11033590" y="4755083"/>
            <a:ext cx="462428" cy="493655"/>
            <a:chOff x="6642425" y="4312500"/>
            <a:chExt cx="433550" cy="462825"/>
          </a:xfrm>
          <a:solidFill>
            <a:schemeClr val="bg1"/>
          </a:solidFill>
        </p:grpSpPr>
        <p:sp>
          <p:nvSpPr>
            <p:cNvPr id="228" name="Shape 574"/>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9" name="Shape 575"/>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0" name="Shape 576"/>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31" name="Shape 577"/>
          <p:cNvSpPr/>
          <p:nvPr/>
        </p:nvSpPr>
        <p:spPr>
          <a:xfrm>
            <a:off x="4497049" y="5545739"/>
            <a:ext cx="593943" cy="350408"/>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32" name="Shape 578"/>
          <p:cNvGrpSpPr/>
          <p:nvPr/>
        </p:nvGrpSpPr>
        <p:grpSpPr>
          <a:xfrm>
            <a:off x="5275909" y="5487739"/>
            <a:ext cx="474134" cy="466322"/>
            <a:chOff x="1244325" y="4999400"/>
            <a:chExt cx="444525" cy="437200"/>
          </a:xfrm>
          <a:solidFill>
            <a:schemeClr val="bg1"/>
          </a:solidFill>
        </p:grpSpPr>
        <p:sp>
          <p:nvSpPr>
            <p:cNvPr id="233" name="Shape 579"/>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4" name="Shape 580"/>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5" name="Shape 581"/>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6" name="Shape 582"/>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7" name="Shape 583"/>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8" name="Shape 584"/>
          <p:cNvGrpSpPr/>
          <p:nvPr/>
        </p:nvGrpSpPr>
        <p:grpSpPr>
          <a:xfrm>
            <a:off x="6037230" y="5472753"/>
            <a:ext cx="389474" cy="496268"/>
            <a:chOff x="1958100" y="4985350"/>
            <a:chExt cx="365150" cy="465275"/>
          </a:xfrm>
          <a:solidFill>
            <a:schemeClr val="bg1"/>
          </a:solidFill>
        </p:grpSpPr>
        <p:sp>
          <p:nvSpPr>
            <p:cNvPr id="239" name="Shape 585"/>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0" name="Shape 586"/>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1" name="Shape 587"/>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2" name="Shape 588"/>
          <p:cNvGrpSpPr/>
          <p:nvPr/>
        </p:nvGrpSpPr>
        <p:grpSpPr>
          <a:xfrm>
            <a:off x="6727543" y="5491631"/>
            <a:ext cx="446803" cy="459150"/>
            <a:chOff x="2605300" y="5003050"/>
            <a:chExt cx="418900" cy="430475"/>
          </a:xfrm>
          <a:solidFill>
            <a:schemeClr val="bg1"/>
          </a:solidFill>
        </p:grpSpPr>
        <p:sp>
          <p:nvSpPr>
            <p:cNvPr id="243" name="Shape 589"/>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4" name="Shape 590"/>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5" name="Shape 591"/>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6" name="Shape 592"/>
          <p:cNvGrpSpPr/>
          <p:nvPr/>
        </p:nvGrpSpPr>
        <p:grpSpPr>
          <a:xfrm>
            <a:off x="7402894" y="5501418"/>
            <a:ext cx="534053" cy="438963"/>
            <a:chOff x="3238475" y="5012225"/>
            <a:chExt cx="500700" cy="411550"/>
          </a:xfrm>
          <a:solidFill>
            <a:schemeClr val="bg1"/>
          </a:solidFill>
        </p:grpSpPr>
        <p:sp>
          <p:nvSpPr>
            <p:cNvPr id="247" name="Shape 593"/>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8" name="Shape 594"/>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9" name="Shape 595"/>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0" name="Shape 596"/>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1" name="Shape 597"/>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2" name="Shape 598"/>
          <p:cNvGrpSpPr/>
          <p:nvPr/>
        </p:nvGrpSpPr>
        <p:grpSpPr>
          <a:xfrm>
            <a:off x="8814796" y="5454515"/>
            <a:ext cx="586155" cy="532746"/>
            <a:chOff x="4562200" y="4968250"/>
            <a:chExt cx="549550" cy="499475"/>
          </a:xfrm>
          <a:solidFill>
            <a:schemeClr val="bg1"/>
          </a:solidFill>
        </p:grpSpPr>
        <p:sp>
          <p:nvSpPr>
            <p:cNvPr id="253" name="Shape 599"/>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4" name="Shape 600"/>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5" name="Shape 601"/>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6" name="Shape 602"/>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7" name="Shape 603"/>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8" name="Shape 604"/>
          <p:cNvGrpSpPr/>
          <p:nvPr/>
        </p:nvGrpSpPr>
        <p:grpSpPr>
          <a:xfrm>
            <a:off x="8185708" y="5484486"/>
            <a:ext cx="406378" cy="472162"/>
            <a:chOff x="3972400" y="4996350"/>
            <a:chExt cx="381000" cy="442675"/>
          </a:xfrm>
          <a:solidFill>
            <a:schemeClr val="bg1"/>
          </a:solidFill>
        </p:grpSpPr>
        <p:sp>
          <p:nvSpPr>
            <p:cNvPr id="259" name="Shape 605"/>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0" name="Shape 606"/>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61" name="Shape 607"/>
          <p:cNvGrpSpPr/>
          <p:nvPr/>
        </p:nvGrpSpPr>
        <p:grpSpPr>
          <a:xfrm>
            <a:off x="9538999" y="5444755"/>
            <a:ext cx="575730" cy="552264"/>
            <a:chOff x="5241175" y="4959100"/>
            <a:chExt cx="539775" cy="517775"/>
          </a:xfrm>
          <a:solidFill>
            <a:schemeClr val="bg1"/>
          </a:solidFill>
        </p:grpSpPr>
        <p:sp>
          <p:nvSpPr>
            <p:cNvPr id="262" name="Shape 608"/>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3" name="Shape 609"/>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4" name="Shape 610"/>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5" name="Shape 611"/>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6" name="Shape 612"/>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7" name="Shape 613"/>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8" name="Shape 614"/>
          <p:cNvSpPr/>
          <p:nvPr/>
        </p:nvSpPr>
        <p:spPr>
          <a:xfrm>
            <a:off x="10292560" y="5580911"/>
            <a:ext cx="506693" cy="280066"/>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69" name="Shape 615"/>
          <p:cNvGrpSpPr/>
          <p:nvPr/>
        </p:nvGrpSpPr>
        <p:grpSpPr>
          <a:xfrm>
            <a:off x="11079187" y="5526804"/>
            <a:ext cx="369288" cy="424644"/>
            <a:chOff x="6685175" y="5036025"/>
            <a:chExt cx="346225" cy="398125"/>
          </a:xfrm>
          <a:solidFill>
            <a:schemeClr val="bg1"/>
          </a:solidFill>
        </p:grpSpPr>
        <p:sp>
          <p:nvSpPr>
            <p:cNvPr id="270" name="Shape 616"/>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1" name="Shape 617"/>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2" name="Shape 618"/>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3" name="Shape 619"/>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4" name="Shape 620"/>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75" name="Shape 633"/>
          <p:cNvSpPr txBox="1"/>
          <p:nvPr/>
        </p:nvSpPr>
        <p:spPr>
          <a:xfrm>
            <a:off x="379628" y="870468"/>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200" b="1" dirty="0">
                <a:solidFill>
                  <a:srgbClr val="434343"/>
                </a:solidFill>
                <a:latin typeface="+mj-lt"/>
                <a:ea typeface="Bitter"/>
                <a:cs typeface="Bitter"/>
                <a:sym typeface="Bitter"/>
              </a:rPr>
              <a:t>Editable Icons</a:t>
            </a:r>
            <a:r>
              <a:rPr lang="en" sz="1200" dirty="0">
                <a:solidFill>
                  <a:srgbClr val="434343"/>
                </a:solidFill>
                <a:latin typeface="+mj-lt"/>
                <a:ea typeface="Bitter"/>
                <a:cs typeface="Bitter"/>
                <a:sym typeface="Bitter"/>
              </a:rPr>
              <a:t>. </a:t>
            </a:r>
          </a:p>
          <a:p>
            <a:pPr lvl="0" rtl="0">
              <a:spcBef>
                <a:spcPts val="0"/>
              </a:spcBef>
              <a:buClr>
                <a:schemeClr val="dk1"/>
              </a:buClr>
              <a:buFont typeface="Arial"/>
              <a:buNone/>
            </a:pPr>
            <a:endParaRPr sz="1200" dirty="0">
              <a:solidFill>
                <a:srgbClr val="434343"/>
              </a:solidFill>
              <a:latin typeface="+mj-lt"/>
              <a:ea typeface="Bitter"/>
              <a:cs typeface="Bitter"/>
              <a:sym typeface="Bitter"/>
            </a:endParaRPr>
          </a:p>
          <a:p>
            <a:pPr lvl="0" rtl="0">
              <a:spcBef>
                <a:spcPts val="0"/>
              </a:spcBef>
              <a:buClr>
                <a:schemeClr val="dk1"/>
              </a:buClr>
              <a:buSzPct val="122222"/>
              <a:buFont typeface="Arial"/>
              <a:buNone/>
            </a:pPr>
            <a:r>
              <a:rPr lang="en" sz="1200" dirty="0">
                <a:solidFill>
                  <a:srgbClr val="434343"/>
                </a:solidFill>
                <a:latin typeface="+mj-lt"/>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200" dirty="0">
                <a:solidFill>
                  <a:srgbClr val="434343"/>
                </a:solidFill>
                <a:latin typeface="+mj-lt"/>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200" dirty="0">
                <a:solidFill>
                  <a:srgbClr val="434343"/>
                </a:solidFill>
                <a:latin typeface="+mj-lt"/>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200" dirty="0">
                <a:solidFill>
                  <a:srgbClr val="434343"/>
                </a:solidFill>
                <a:latin typeface="+mj-lt"/>
                <a:ea typeface="Bitter"/>
                <a:cs typeface="Bitter"/>
                <a:sym typeface="Bitter"/>
              </a:rPr>
              <a:t>Change line color, width and style.</a:t>
            </a:r>
          </a:p>
          <a:p>
            <a:pPr lvl="0" rtl="0">
              <a:spcBef>
                <a:spcPts val="0"/>
              </a:spcBef>
              <a:buNone/>
            </a:pPr>
            <a:endParaRPr sz="1200" dirty="0">
              <a:solidFill>
                <a:srgbClr val="434343"/>
              </a:solidFill>
              <a:latin typeface="+mj-lt"/>
              <a:ea typeface="Bitter"/>
              <a:cs typeface="Bitter"/>
              <a:sym typeface="Bitter"/>
            </a:endParaRPr>
          </a:p>
          <a:p>
            <a:pPr lvl="0" rtl="0">
              <a:spcBef>
                <a:spcPts val="0"/>
              </a:spcBef>
              <a:buNone/>
            </a:pPr>
            <a:r>
              <a:rPr lang="en" sz="1200" dirty="0">
                <a:solidFill>
                  <a:srgbClr val="434343"/>
                </a:solidFill>
                <a:latin typeface="+mj-lt"/>
                <a:ea typeface="Bitter"/>
                <a:cs typeface="Bitter"/>
                <a:sym typeface="Bitter"/>
              </a:rPr>
              <a:t>Isn’t that AW</a:t>
            </a:r>
            <a:r>
              <a:rPr lang="en-US" sz="1200" dirty="0">
                <a:solidFill>
                  <a:srgbClr val="434343"/>
                </a:solidFill>
                <a:latin typeface="+mj-lt"/>
                <a:ea typeface="Bitter"/>
                <a:cs typeface="Bitter"/>
                <a:sym typeface="Bitter"/>
              </a:rPr>
              <a:t>E</a:t>
            </a:r>
            <a:r>
              <a:rPr lang="en" sz="1200" dirty="0">
                <a:solidFill>
                  <a:srgbClr val="434343"/>
                </a:solidFill>
                <a:latin typeface="+mj-lt"/>
                <a:ea typeface="Bitter"/>
                <a:cs typeface="Bitter"/>
                <a:sym typeface="Bitter"/>
              </a:rPr>
              <a:t>SOME !!!</a:t>
            </a:r>
          </a:p>
          <a:p>
            <a:pPr lvl="0" rtl="0">
              <a:spcBef>
                <a:spcPts val="0"/>
              </a:spcBef>
              <a:buNone/>
            </a:pPr>
            <a:endParaRPr lang="en" sz="1200" dirty="0">
              <a:solidFill>
                <a:srgbClr val="434343"/>
              </a:solidFill>
              <a:latin typeface="+mj-lt"/>
              <a:ea typeface="Bitter"/>
              <a:cs typeface="Bitter"/>
              <a:sym typeface="Bitter"/>
            </a:endParaRPr>
          </a:p>
          <a:p>
            <a:pPr lvl="0" rtl="0">
              <a:spcBef>
                <a:spcPts val="0"/>
              </a:spcBef>
              <a:buNone/>
            </a:pPr>
            <a:endParaRPr sz="1200" dirty="0">
              <a:solidFill>
                <a:srgbClr val="434343"/>
              </a:solidFill>
              <a:latin typeface="+mj-lt"/>
              <a:ea typeface="Bitter"/>
              <a:cs typeface="Bitter"/>
              <a:sym typeface="Bitter"/>
            </a:endParaRPr>
          </a:p>
          <a:p>
            <a:pPr lvl="0" rtl="0">
              <a:spcBef>
                <a:spcPts val="0"/>
              </a:spcBef>
              <a:buClr>
                <a:schemeClr val="dk1"/>
              </a:buClr>
              <a:buFont typeface="Arial"/>
              <a:buNone/>
            </a:pPr>
            <a:endParaRPr sz="1200" dirty="0">
              <a:solidFill>
                <a:srgbClr val="434343"/>
              </a:solidFill>
              <a:latin typeface="+mj-lt"/>
              <a:ea typeface="Bitter"/>
              <a:cs typeface="Bitter"/>
              <a:sym typeface="Bitter"/>
            </a:endParaRPr>
          </a:p>
          <a:p>
            <a:pPr lvl="0" rtl="0">
              <a:spcBef>
                <a:spcPts val="0"/>
              </a:spcBef>
              <a:buNone/>
            </a:pPr>
            <a:endParaRPr sz="1200" dirty="0">
              <a:solidFill>
                <a:srgbClr val="434343"/>
              </a:solidFill>
              <a:latin typeface="+mj-lt"/>
              <a:ea typeface="Bitter"/>
              <a:cs typeface="Bitter"/>
              <a:sym typeface="Bitter"/>
            </a:endParaRPr>
          </a:p>
        </p:txBody>
      </p:sp>
      <p:sp>
        <p:nvSpPr>
          <p:cNvPr id="276" name="Shape 633"/>
          <p:cNvSpPr txBox="1"/>
          <p:nvPr/>
        </p:nvSpPr>
        <p:spPr>
          <a:xfrm>
            <a:off x="223333" y="38369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solidFill>
                  <a:srgbClr val="434343"/>
                </a:solidFill>
                <a:latin typeface="+mj-lt"/>
                <a:ea typeface="Bitter"/>
                <a:cs typeface="Bitter"/>
                <a:sym typeface="Bitter"/>
              </a:rPr>
              <a:t>ENJOY THESE EDITABLE ICONS</a:t>
            </a:r>
            <a:endParaRPr lang="en" dirty="0">
              <a:solidFill>
                <a:srgbClr val="434343"/>
              </a:solidFill>
              <a:latin typeface="+mj-lt"/>
              <a:ea typeface="Bitter"/>
              <a:cs typeface="Bitter"/>
              <a:sym typeface="Bitter"/>
            </a:endParaRPr>
          </a:p>
          <a:p>
            <a:pPr lvl="0" rtl="0">
              <a:spcBef>
                <a:spcPts val="0"/>
              </a:spcBef>
              <a:buNone/>
            </a:pPr>
            <a:endParaRPr dirty="0">
              <a:solidFill>
                <a:srgbClr val="434343"/>
              </a:solidFill>
              <a:latin typeface="+mj-lt"/>
              <a:ea typeface="Bitter"/>
              <a:cs typeface="Bitter"/>
              <a:sym typeface="Bitter"/>
            </a:endParaRPr>
          </a:p>
          <a:p>
            <a:pPr lvl="0" rtl="0">
              <a:spcBef>
                <a:spcPts val="0"/>
              </a:spcBef>
              <a:buClr>
                <a:schemeClr val="dk1"/>
              </a:buClr>
              <a:buFont typeface="Arial"/>
              <a:buNone/>
            </a:pPr>
            <a:endParaRPr dirty="0">
              <a:solidFill>
                <a:srgbClr val="434343"/>
              </a:solidFill>
              <a:latin typeface="+mj-lt"/>
              <a:ea typeface="Bitter"/>
              <a:cs typeface="Bitter"/>
              <a:sym typeface="Bitter"/>
            </a:endParaRPr>
          </a:p>
          <a:p>
            <a:pPr lvl="0" rtl="0">
              <a:spcBef>
                <a:spcPts val="0"/>
              </a:spcBef>
              <a:buNone/>
            </a:pPr>
            <a:endParaRPr dirty="0">
              <a:solidFill>
                <a:srgbClr val="434343"/>
              </a:solidFill>
              <a:latin typeface="+mj-lt"/>
              <a:ea typeface="Bitter"/>
              <a:cs typeface="Bitter"/>
              <a:sym typeface="Bitter"/>
            </a:endParaRPr>
          </a:p>
        </p:txBody>
      </p:sp>
      <p:sp>
        <p:nvSpPr>
          <p:cNvPr id="277" name="Rectangle 276">
            <a:extLst>
              <a:ext uri="{FF2B5EF4-FFF2-40B4-BE49-F238E27FC236}">
                <a16:creationId xmlns:a16="http://schemas.microsoft.com/office/drawing/2014/main" id="{E42D2679-32BF-4766-ADDE-6B2F58674D3B}"/>
              </a:ext>
            </a:extLst>
          </p:cNvPr>
          <p:cNvSpPr/>
          <p:nvPr/>
        </p:nvSpPr>
        <p:spPr>
          <a:xfrm>
            <a:off x="118713" y="6150667"/>
            <a:ext cx="12213493" cy="584775"/>
          </a:xfrm>
          <a:prstGeom prst="rect">
            <a:avLst/>
          </a:prstGeom>
        </p:spPr>
        <p:txBody>
          <a:bodyPr wrap="square">
            <a:spAutoFit/>
          </a:bodyPr>
          <a:lstStyle/>
          <a:p>
            <a:pPr algn="ctr"/>
            <a:r>
              <a:rPr lang="en-US" sz="1600" dirty="0"/>
              <a:t>Special thanks and credits  to: publicdomainvectors.org   |   Unsplash.com  |  Pixabay.com |  Pexels.com  |  Slidescarnival.com  </a:t>
            </a:r>
          </a:p>
          <a:p>
            <a:pPr algn="ctr"/>
            <a:r>
              <a:rPr lang="en-US" sz="1600" dirty="0"/>
              <a:t>Without these wonderful websites it would have been impossible to make these presentation templates for you guys.</a:t>
            </a:r>
          </a:p>
        </p:txBody>
      </p:sp>
    </p:spTree>
    <p:extLst>
      <p:ext uri="{BB962C8B-B14F-4D97-AF65-F5344CB8AC3E}">
        <p14:creationId xmlns:p14="http://schemas.microsoft.com/office/powerpoint/2010/main" val="1003437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ape 81">
            <a:extLst>
              <a:ext uri="{FF2B5EF4-FFF2-40B4-BE49-F238E27FC236}">
                <a16:creationId xmlns:a16="http://schemas.microsoft.com/office/drawing/2014/main" id="{9698D6C6-479B-4E97-AC3E-ED8524603CF1}"/>
              </a:ext>
            </a:extLst>
          </p:cNvPr>
          <p:cNvSpPr txBox="1">
            <a:spLocks/>
          </p:cNvSpPr>
          <p:nvPr/>
        </p:nvSpPr>
        <p:spPr>
          <a:xfrm>
            <a:off x="6115594" y="1980106"/>
            <a:ext cx="5906517" cy="807348"/>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800" dirty="0">
                <a:solidFill>
                  <a:schemeClr val="bg1"/>
                </a:solidFill>
              </a:rPr>
              <a:t>INSTRUCTIONS FOR USE</a:t>
            </a:r>
          </a:p>
        </p:txBody>
      </p:sp>
      <p:sp>
        <p:nvSpPr>
          <p:cNvPr id="8" name="Shape 83">
            <a:extLst>
              <a:ext uri="{FF2B5EF4-FFF2-40B4-BE49-F238E27FC236}">
                <a16:creationId xmlns:a16="http://schemas.microsoft.com/office/drawing/2014/main" id="{9D39B20C-9F0A-4D3C-9AF1-98F5D3AEF389}"/>
              </a:ext>
            </a:extLst>
          </p:cNvPr>
          <p:cNvSpPr txBox="1">
            <a:spLocks/>
          </p:cNvSpPr>
          <p:nvPr/>
        </p:nvSpPr>
        <p:spPr>
          <a:xfrm>
            <a:off x="6711687" y="2724804"/>
            <a:ext cx="3868500" cy="2883000"/>
          </a:xfrm>
          <a:prstGeom prst="rect">
            <a:avLst/>
          </a:prstGeom>
        </p:spPr>
        <p:txBody>
          <a:bodyPr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endParaRPr lang="en" sz="1300" dirty="0">
              <a:solidFill>
                <a:schemeClr val="bg1"/>
              </a:solidFill>
            </a:endParaRPr>
          </a:p>
        </p:txBody>
      </p:sp>
      <p:sp>
        <p:nvSpPr>
          <p:cNvPr id="5" name="Rectangle 4">
            <a:extLst>
              <a:ext uri="{FF2B5EF4-FFF2-40B4-BE49-F238E27FC236}">
                <a16:creationId xmlns:a16="http://schemas.microsoft.com/office/drawing/2014/main" id="{3A6CB163-9DBF-4EA1-BA01-BA402042EDC7}"/>
              </a:ext>
            </a:extLst>
          </p:cNvPr>
          <p:cNvSpPr/>
          <p:nvPr/>
        </p:nvSpPr>
        <p:spPr>
          <a:xfrm>
            <a:off x="6160565" y="2850104"/>
            <a:ext cx="3078002" cy="2492990"/>
          </a:xfrm>
          <a:prstGeom prst="rect">
            <a:avLst/>
          </a:prstGeom>
        </p:spPr>
        <p:txBody>
          <a:bodyPr wrap="square">
            <a:spAutoFit/>
          </a:bodyPr>
          <a:lstStyle/>
          <a:p>
            <a:r>
              <a:rPr lang="en-US" sz="1400" dirty="0">
                <a:solidFill>
                  <a:srgbClr val="FFFF00"/>
                </a:solidFill>
              </a:rPr>
              <a:t>DOWNLOAD AS POWERPOINT TEMPLATE</a:t>
            </a:r>
          </a:p>
          <a:p>
            <a:pPr algn="just"/>
            <a:endParaRPr lang="en-US" sz="800" dirty="0">
              <a:solidFill>
                <a:schemeClr val="bg1"/>
              </a:solidFill>
            </a:endParaRPr>
          </a:p>
          <a:p>
            <a:pPr algn="just"/>
            <a:r>
              <a:rPr lang="en-US" sz="1400" dirty="0">
                <a:solidFill>
                  <a:schemeClr val="bg1"/>
                </a:solidFill>
              </a:rPr>
              <a:t>Click on the button under the presentation preview that says "Download as PowerPoint template". You will get a .pptx file that you can edit in PowerPoint. Remember to download and install the fonts used in this presentation.</a:t>
            </a:r>
          </a:p>
          <a:p>
            <a:pPr algn="just"/>
            <a:endParaRPr lang="en-US" sz="800" dirty="0">
              <a:solidFill>
                <a:schemeClr val="bg1"/>
              </a:solidFill>
            </a:endParaRPr>
          </a:p>
        </p:txBody>
      </p:sp>
      <p:sp>
        <p:nvSpPr>
          <p:cNvPr id="6" name="Rectangle 5">
            <a:extLst>
              <a:ext uri="{FF2B5EF4-FFF2-40B4-BE49-F238E27FC236}">
                <a16:creationId xmlns:a16="http://schemas.microsoft.com/office/drawing/2014/main" id="{2FB2C34C-6776-400D-A784-E93B71D2E444}"/>
              </a:ext>
            </a:extLst>
          </p:cNvPr>
          <p:cNvSpPr/>
          <p:nvPr/>
        </p:nvSpPr>
        <p:spPr>
          <a:xfrm>
            <a:off x="9238567" y="2804417"/>
            <a:ext cx="2683240" cy="2585323"/>
          </a:xfrm>
          <a:prstGeom prst="rect">
            <a:avLst/>
          </a:prstGeom>
        </p:spPr>
        <p:txBody>
          <a:bodyPr wrap="square">
            <a:spAutoFit/>
          </a:bodyPr>
          <a:lstStyle/>
          <a:p>
            <a:r>
              <a:rPr lang="en-US" sz="1400" dirty="0">
                <a:solidFill>
                  <a:srgbClr val="FFFF00"/>
                </a:solidFill>
              </a:rPr>
              <a:t>USE AS GOOGLE SLIDES THEME</a:t>
            </a:r>
          </a:p>
          <a:p>
            <a:pPr algn="just"/>
            <a:endParaRPr lang="en-US" sz="800" dirty="0">
              <a:solidFill>
                <a:schemeClr val="bg1"/>
              </a:solidFill>
            </a:endParaRPr>
          </a:p>
          <a:p>
            <a:pPr algn="just"/>
            <a:r>
              <a:rPr lang="en-US" sz="1400" dirty="0">
                <a:solidFill>
                  <a:schemeClr val="bg1"/>
                </a:solidFill>
              </a:rPr>
              <a:t>Click on the button that says "Use as Google Slides Theme". You will get a copy of this document on your Google Drive and will be able to edit, add or delete slides. Remember you must be signed in to your Google account.</a:t>
            </a:r>
          </a:p>
        </p:txBody>
      </p:sp>
      <p:sp>
        <p:nvSpPr>
          <p:cNvPr id="10" name="Rectangle 9">
            <a:extLst>
              <a:ext uri="{FF2B5EF4-FFF2-40B4-BE49-F238E27FC236}">
                <a16:creationId xmlns:a16="http://schemas.microsoft.com/office/drawing/2014/main" id="{CEDDFEDE-C7FD-4E3A-AEEF-3AFC9A7D768A}"/>
              </a:ext>
            </a:extLst>
          </p:cNvPr>
          <p:cNvSpPr/>
          <p:nvPr/>
        </p:nvSpPr>
        <p:spPr>
          <a:xfrm>
            <a:off x="6085612" y="6228869"/>
            <a:ext cx="5836195" cy="492443"/>
          </a:xfrm>
          <a:prstGeom prst="rect">
            <a:avLst/>
          </a:prstGeom>
        </p:spPr>
        <p:txBody>
          <a:bodyPr wrap="square">
            <a:spAutoFit/>
          </a:bodyPr>
          <a:lstStyle/>
          <a:p>
            <a:r>
              <a:rPr lang="en-US" sz="1300" dirty="0">
                <a:solidFill>
                  <a:schemeClr val="bg1"/>
                </a:solidFill>
              </a:rPr>
              <a:t>This template is free to use under Creative Commons Attribution license. Please mention Slidehood.com and other resources used in a slide footer.</a:t>
            </a:r>
          </a:p>
        </p:txBody>
      </p:sp>
      <p:sp>
        <p:nvSpPr>
          <p:cNvPr id="2" name="Rectangle 1">
            <a:extLst>
              <a:ext uri="{FF2B5EF4-FFF2-40B4-BE49-F238E27FC236}">
                <a16:creationId xmlns:a16="http://schemas.microsoft.com/office/drawing/2014/main" id="{323E925A-823B-4DF1-9A36-A02C86C3E5B1}"/>
              </a:ext>
            </a:extLst>
          </p:cNvPr>
          <p:cNvSpPr/>
          <p:nvPr/>
        </p:nvSpPr>
        <p:spPr>
          <a:xfrm>
            <a:off x="6160565" y="5453915"/>
            <a:ext cx="3201517" cy="307777"/>
          </a:xfrm>
          <a:prstGeom prst="rect">
            <a:avLst/>
          </a:prstGeom>
        </p:spPr>
        <p:txBody>
          <a:bodyPr wrap="none">
            <a:spAutoFit/>
          </a:bodyPr>
          <a:lstStyle/>
          <a:p>
            <a:r>
              <a:rPr lang="en-US" sz="1400" dirty="0">
                <a:solidFill>
                  <a:srgbClr val="FFFF00"/>
                </a:solidFill>
              </a:rPr>
              <a:t>FONT:  RALEWAY (GOOGLE FONTS)</a:t>
            </a:r>
          </a:p>
        </p:txBody>
      </p:sp>
    </p:spTree>
    <p:extLst>
      <p:ext uri="{BB962C8B-B14F-4D97-AF65-F5344CB8AC3E}">
        <p14:creationId xmlns:p14="http://schemas.microsoft.com/office/powerpoint/2010/main" val="1826809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5E0C7DC5-DBFC-40B2-8A57-F7C3DD625233}"/>
              </a:ext>
            </a:extLst>
          </p:cNvPr>
          <p:cNvGrpSpPr/>
          <p:nvPr/>
        </p:nvGrpSpPr>
        <p:grpSpPr>
          <a:xfrm>
            <a:off x="3872673" y="2057400"/>
            <a:ext cx="4604577" cy="2541399"/>
            <a:chOff x="2713220" y="2413416"/>
            <a:chExt cx="6880484" cy="2338465"/>
          </a:xfrm>
          <a:effectLst>
            <a:outerShdw blurRad="50800" dist="38100" dir="5400000" algn="t" rotWithShape="0">
              <a:prstClr val="black">
                <a:alpha val="40000"/>
              </a:prstClr>
            </a:outerShdw>
          </a:effectLst>
        </p:grpSpPr>
        <p:sp>
          <p:nvSpPr>
            <p:cNvPr id="5" name="Rectangle 4">
              <a:extLst>
                <a:ext uri="{FF2B5EF4-FFF2-40B4-BE49-F238E27FC236}">
                  <a16:creationId xmlns:a16="http://schemas.microsoft.com/office/drawing/2014/main" id="{4BD94982-748D-482A-92B4-3786E678D008}"/>
                </a:ext>
              </a:extLst>
            </p:cNvPr>
            <p:cNvSpPr/>
            <p:nvPr/>
          </p:nvSpPr>
          <p:spPr>
            <a:xfrm>
              <a:off x="2863120" y="2519110"/>
              <a:ext cx="6610662" cy="21128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ame 5">
              <a:extLst>
                <a:ext uri="{FF2B5EF4-FFF2-40B4-BE49-F238E27FC236}">
                  <a16:creationId xmlns:a16="http://schemas.microsoft.com/office/drawing/2014/main" id="{68539B64-0FA4-49FC-BF9E-30EAB61641A4}"/>
                </a:ext>
              </a:extLst>
            </p:cNvPr>
            <p:cNvSpPr/>
            <p:nvPr/>
          </p:nvSpPr>
          <p:spPr>
            <a:xfrm>
              <a:off x="2713220" y="2413416"/>
              <a:ext cx="6880484" cy="2338465"/>
            </a:xfrm>
            <a:prstGeom prst="frame">
              <a:avLst>
                <a:gd name="adj1" fmla="val 4851"/>
              </a:avLst>
            </a:prstGeom>
            <a:gradFill flip="none" rotWithShape="1">
              <a:gsLst>
                <a:gs pos="100000">
                  <a:schemeClr val="tx1"/>
                </a:gs>
                <a:gs pos="80000">
                  <a:schemeClr val="bg1">
                    <a:lumMod val="85000"/>
                  </a:schemeClr>
                </a:gs>
                <a:gs pos="34000">
                  <a:schemeClr val="tx1"/>
                </a:gs>
                <a:gs pos="0">
                  <a:schemeClr val="bg1">
                    <a:lumMod val="75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2" name="Shape 98">
            <a:extLst>
              <a:ext uri="{FF2B5EF4-FFF2-40B4-BE49-F238E27FC236}">
                <a16:creationId xmlns:a16="http://schemas.microsoft.com/office/drawing/2014/main" id="{5194DF9D-6396-4047-AB85-6681E4AE0DD9}"/>
              </a:ext>
            </a:extLst>
          </p:cNvPr>
          <p:cNvSpPr txBox="1">
            <a:spLocks/>
          </p:cNvSpPr>
          <p:nvPr/>
        </p:nvSpPr>
        <p:spPr>
          <a:xfrm>
            <a:off x="4225467" y="2286566"/>
            <a:ext cx="3897859" cy="1494405"/>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t>1.</a:t>
            </a:r>
          </a:p>
          <a:p>
            <a:pPr algn="ctr">
              <a:spcBef>
                <a:spcPts val="0"/>
              </a:spcBef>
            </a:pPr>
            <a:r>
              <a:rPr lang="en" sz="3600" dirty="0"/>
              <a:t>YOUR FIRST HEADLINE</a:t>
            </a:r>
          </a:p>
        </p:txBody>
      </p:sp>
      <p:sp>
        <p:nvSpPr>
          <p:cNvPr id="3" name="Shape 99">
            <a:extLst>
              <a:ext uri="{FF2B5EF4-FFF2-40B4-BE49-F238E27FC236}">
                <a16:creationId xmlns:a16="http://schemas.microsoft.com/office/drawing/2014/main" id="{4FEEE29C-7FE0-4368-BC8F-CF5DDC55CA7E}"/>
              </a:ext>
            </a:extLst>
          </p:cNvPr>
          <p:cNvSpPr txBox="1">
            <a:spLocks/>
          </p:cNvSpPr>
          <p:nvPr/>
        </p:nvSpPr>
        <p:spPr>
          <a:xfrm>
            <a:off x="4030595" y="3661049"/>
            <a:ext cx="4287603" cy="823450"/>
          </a:xfrm>
          <a:prstGeom prst="rect">
            <a:avLst/>
          </a:prstGeom>
        </p:spPr>
        <p:txBody>
          <a:bodyPr lIns="91425" tIns="91425" rIns="91425" bIns="91425"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buFont typeface="Arial" panose="020B0604020202020204" pitchFamily="34" charset="0"/>
              <a:buNone/>
            </a:pPr>
            <a:r>
              <a:rPr lang="en" sz="2000" dirty="0">
                <a:solidFill>
                  <a:srgbClr val="2FD5D5"/>
                </a:solidFill>
              </a:rPr>
              <a:t>First things first let’s start with the first set of slides</a:t>
            </a:r>
          </a:p>
        </p:txBody>
      </p:sp>
    </p:spTree>
    <p:extLst>
      <p:ext uri="{BB962C8B-B14F-4D97-AF65-F5344CB8AC3E}">
        <p14:creationId xmlns:p14="http://schemas.microsoft.com/office/powerpoint/2010/main" val="2176984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2967600" y="2882401"/>
            <a:ext cx="6256800" cy="1093199"/>
          </a:xfrm>
        </p:spPr>
        <p:txBody>
          <a:bodyPr>
            <a:normAutofit fontScale="85000" lnSpcReduction="20000"/>
          </a:bodyPr>
          <a:lstStyle/>
          <a:p>
            <a:pPr marL="0" indent="0">
              <a:buNone/>
            </a:pPr>
            <a:r>
              <a:rPr lang="en-US" b="0" dirty="0"/>
              <a:t>A fine quotation is a diamond in the hand of a man of wit and a pebble in the hand of a fool. </a:t>
            </a:r>
          </a:p>
          <a:p>
            <a:pPr marL="0" indent="0">
              <a:buNone/>
            </a:pPr>
            <a:endParaRPr lang="en-US" b="0" dirty="0"/>
          </a:p>
        </p:txBody>
      </p:sp>
      <p:pic>
        <p:nvPicPr>
          <p:cNvPr id="3" name="Picture 2">
            <a:extLst>
              <a:ext uri="{FF2B5EF4-FFF2-40B4-BE49-F238E27FC236}">
                <a16:creationId xmlns:a16="http://schemas.microsoft.com/office/drawing/2014/main" id="{E93D7886-4A70-4CC1-9321-E927A5D7748D}"/>
              </a:ext>
            </a:extLst>
          </p:cNvPr>
          <p:cNvPicPr>
            <a:picLocks noChangeAspect="1"/>
          </p:cNvPicPr>
          <p:nvPr/>
        </p:nvPicPr>
        <p:blipFill rotWithShape="1">
          <a:blip r:embed="rId2"/>
          <a:srcRect l="32844" t="55502" r="34049" b="20467"/>
          <a:stretch/>
        </p:blipFill>
        <p:spPr>
          <a:xfrm flipH="1">
            <a:off x="929388" y="959370"/>
            <a:ext cx="1133513" cy="1034946"/>
          </a:xfrm>
          <a:prstGeom prst="rect">
            <a:avLst/>
          </a:prstGeom>
        </p:spPr>
      </p:pic>
      <p:pic>
        <p:nvPicPr>
          <p:cNvPr id="4" name="Picture 3">
            <a:extLst>
              <a:ext uri="{FF2B5EF4-FFF2-40B4-BE49-F238E27FC236}">
                <a16:creationId xmlns:a16="http://schemas.microsoft.com/office/drawing/2014/main" id="{DB556D06-6AA9-4997-93F5-3065F20EA934}"/>
              </a:ext>
            </a:extLst>
          </p:cNvPr>
          <p:cNvPicPr>
            <a:picLocks noChangeAspect="1"/>
          </p:cNvPicPr>
          <p:nvPr/>
        </p:nvPicPr>
        <p:blipFill rotWithShape="1">
          <a:blip r:embed="rId2"/>
          <a:srcRect l="32844" t="55502" r="34049" b="20467"/>
          <a:stretch/>
        </p:blipFill>
        <p:spPr>
          <a:xfrm>
            <a:off x="10066634" y="959370"/>
            <a:ext cx="1133513" cy="1034946"/>
          </a:xfrm>
          <a:prstGeom prst="rect">
            <a:avLst/>
          </a:prstGeom>
        </p:spPr>
      </p:pic>
    </p:spTree>
    <p:extLst>
      <p:ext uri="{BB962C8B-B14F-4D97-AF65-F5344CB8AC3E}">
        <p14:creationId xmlns:p14="http://schemas.microsoft.com/office/powerpoint/2010/main" val="2328578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29"/>
          <p:cNvSpPr txBox="1">
            <a:spLocks/>
          </p:cNvSpPr>
          <p:nvPr/>
        </p:nvSpPr>
        <p:spPr>
          <a:xfrm>
            <a:off x="1518984" y="3312826"/>
            <a:ext cx="4117318" cy="964316"/>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7200" dirty="0"/>
              <a:t>BIG </a:t>
            </a:r>
            <a:r>
              <a:rPr lang="en" sz="7200" dirty="0">
                <a:solidFill>
                  <a:srgbClr val="FFFF00"/>
                </a:solidFill>
              </a:rPr>
              <a:t>IDEA</a:t>
            </a:r>
          </a:p>
        </p:txBody>
      </p:sp>
      <p:sp>
        <p:nvSpPr>
          <p:cNvPr id="3" name="Rectangle 2">
            <a:extLst>
              <a:ext uri="{FF2B5EF4-FFF2-40B4-BE49-F238E27FC236}">
                <a16:creationId xmlns:a16="http://schemas.microsoft.com/office/drawing/2014/main" id="{726EDDF2-3E2B-4DE8-AADA-AA16D809168D}"/>
              </a:ext>
            </a:extLst>
          </p:cNvPr>
          <p:cNvSpPr/>
          <p:nvPr/>
        </p:nvSpPr>
        <p:spPr>
          <a:xfrm>
            <a:off x="1563954" y="3971675"/>
            <a:ext cx="4177279" cy="738664"/>
          </a:xfrm>
          <a:prstGeom prst="rect">
            <a:avLst/>
          </a:prstGeom>
        </p:spPr>
        <p:txBody>
          <a:bodyPr wrap="square">
            <a:spAutoFit/>
          </a:bodyPr>
          <a:lstStyle/>
          <a:p>
            <a:r>
              <a:rPr lang="en-US" sz="1400" dirty="0">
                <a:solidFill>
                  <a:schemeClr val="bg1"/>
                </a:solidFill>
              </a:rPr>
              <a:t>Grab the attention of your audience by using icons and impressive</a:t>
            </a:r>
          </a:p>
          <a:p>
            <a:r>
              <a:rPr lang="en-US" sz="1400" dirty="0">
                <a:solidFill>
                  <a:schemeClr val="bg1"/>
                </a:solidFill>
              </a:rPr>
              <a:t>images</a:t>
            </a:r>
          </a:p>
        </p:txBody>
      </p:sp>
      <p:grpSp>
        <p:nvGrpSpPr>
          <p:cNvPr id="5" name="Shape 419">
            <a:extLst>
              <a:ext uri="{FF2B5EF4-FFF2-40B4-BE49-F238E27FC236}">
                <a16:creationId xmlns:a16="http://schemas.microsoft.com/office/drawing/2014/main" id="{36BA3F35-AA19-4CC3-A33A-0BA862C19975}"/>
              </a:ext>
            </a:extLst>
          </p:cNvPr>
          <p:cNvGrpSpPr/>
          <p:nvPr/>
        </p:nvGrpSpPr>
        <p:grpSpPr>
          <a:xfrm>
            <a:off x="2504778" y="1558978"/>
            <a:ext cx="1628338" cy="1586044"/>
            <a:chOff x="5926225" y="921350"/>
            <a:chExt cx="517800" cy="504350"/>
          </a:xfrm>
          <a:solidFill>
            <a:schemeClr val="bg1"/>
          </a:solidFill>
        </p:grpSpPr>
        <p:sp>
          <p:nvSpPr>
            <p:cNvPr id="6" name="Shape 420">
              <a:extLst>
                <a:ext uri="{FF2B5EF4-FFF2-40B4-BE49-F238E27FC236}">
                  <a16:creationId xmlns:a16="http://schemas.microsoft.com/office/drawing/2014/main" id="{9EB4215D-350F-4ED4-97FA-B9708A0AD13D}"/>
                </a:ext>
              </a:extLst>
            </p:cNvPr>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421">
              <a:extLst>
                <a:ext uri="{FF2B5EF4-FFF2-40B4-BE49-F238E27FC236}">
                  <a16:creationId xmlns:a16="http://schemas.microsoft.com/office/drawing/2014/main" id="{DAFC3B17-9CF6-4463-9D83-7DB881EAA234}"/>
                </a:ext>
              </a:extLst>
            </p:cNvPr>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Tree>
    <p:extLst>
      <p:ext uri="{BB962C8B-B14F-4D97-AF65-F5344CB8AC3E}">
        <p14:creationId xmlns:p14="http://schemas.microsoft.com/office/powerpoint/2010/main" val="595087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65"/>
          <p:cNvSpPr txBox="1">
            <a:spLocks noGrp="1"/>
          </p:cNvSpPr>
          <p:nvPr>
            <p:ph type="title"/>
          </p:nvPr>
        </p:nvSpPr>
        <p:spPr>
          <a:xfrm>
            <a:off x="251155" y="796473"/>
            <a:ext cx="6732030" cy="1464910"/>
          </a:xfrm>
          <a:prstGeom prst="rect">
            <a:avLst/>
          </a:prstGeom>
        </p:spPr>
        <p:txBody>
          <a:bodyPr lIns="91425" tIns="91425" rIns="91425" bIns="91425" anchor="b" anchorCtr="0">
            <a:noAutofit/>
          </a:bodyPr>
          <a:lstStyle/>
          <a:p>
            <a:pPr lvl="0">
              <a:spcBef>
                <a:spcPts val="0"/>
              </a:spcBef>
              <a:buNone/>
            </a:pPr>
            <a:r>
              <a:rPr lang="en" sz="3600" dirty="0"/>
              <a:t>YOU CAN ALSO SPLIT YOUR CONTENT</a:t>
            </a:r>
          </a:p>
        </p:txBody>
      </p:sp>
      <p:sp>
        <p:nvSpPr>
          <p:cNvPr id="3" name="Rectangle 2">
            <a:extLst>
              <a:ext uri="{FF2B5EF4-FFF2-40B4-BE49-F238E27FC236}">
                <a16:creationId xmlns:a16="http://schemas.microsoft.com/office/drawing/2014/main" id="{D18FE4C6-3116-46FB-BDC6-3D6D419688D8}"/>
              </a:ext>
            </a:extLst>
          </p:cNvPr>
          <p:cNvSpPr/>
          <p:nvPr/>
        </p:nvSpPr>
        <p:spPr>
          <a:xfrm>
            <a:off x="251155" y="2510704"/>
            <a:ext cx="2865391" cy="3600986"/>
          </a:xfrm>
          <a:prstGeom prst="rect">
            <a:avLst/>
          </a:prstGeom>
        </p:spPr>
        <p:txBody>
          <a:bodyPr wrap="square">
            <a:spAutoFit/>
          </a:bodyPr>
          <a:lstStyle/>
          <a:p>
            <a:pPr algn="just"/>
            <a:r>
              <a:rPr lang="en-US" b="1" dirty="0">
                <a:solidFill>
                  <a:srgbClr val="FFFF00"/>
                </a:solidFill>
              </a:rPr>
              <a:t>Chris Hadfield</a:t>
            </a:r>
            <a:r>
              <a:rPr lang="en-US" dirty="0">
                <a:solidFill>
                  <a:schemeClr val="bg1"/>
                </a:solidFill>
              </a:rPr>
              <a:t>	</a:t>
            </a:r>
          </a:p>
          <a:p>
            <a:pPr algn="just"/>
            <a:endParaRPr lang="en-US" dirty="0">
              <a:solidFill>
                <a:schemeClr val="bg1"/>
              </a:solidFill>
            </a:endParaRPr>
          </a:p>
          <a:p>
            <a:pPr algn="just"/>
            <a:r>
              <a:rPr lang="en-US" sz="1600" dirty="0">
                <a:solidFill>
                  <a:schemeClr val="bg1"/>
                </a:solidFill>
              </a:rPr>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p>
        </p:txBody>
      </p:sp>
      <p:sp>
        <p:nvSpPr>
          <p:cNvPr id="10" name="Rectangle 9">
            <a:extLst>
              <a:ext uri="{FF2B5EF4-FFF2-40B4-BE49-F238E27FC236}">
                <a16:creationId xmlns:a16="http://schemas.microsoft.com/office/drawing/2014/main" id="{5E28E566-3E70-4F93-8CF8-5E466D650FF7}"/>
              </a:ext>
            </a:extLst>
          </p:cNvPr>
          <p:cNvSpPr/>
          <p:nvPr/>
        </p:nvSpPr>
        <p:spPr>
          <a:xfrm>
            <a:off x="3483819" y="2510704"/>
            <a:ext cx="3012231" cy="3600986"/>
          </a:xfrm>
          <a:prstGeom prst="rect">
            <a:avLst/>
          </a:prstGeom>
        </p:spPr>
        <p:txBody>
          <a:bodyPr wrap="square">
            <a:spAutoFit/>
          </a:bodyPr>
          <a:lstStyle/>
          <a:p>
            <a:pPr algn="just"/>
            <a:r>
              <a:rPr lang="en-US" b="1" dirty="0">
                <a:solidFill>
                  <a:srgbClr val="FFFF00"/>
                </a:solidFill>
              </a:rPr>
              <a:t>Erin Cummings</a:t>
            </a:r>
          </a:p>
          <a:p>
            <a:pPr algn="just"/>
            <a:endParaRPr lang="en-US" b="1" dirty="0">
              <a:solidFill>
                <a:srgbClr val="FFFF00"/>
              </a:solidFill>
            </a:endParaRPr>
          </a:p>
          <a:p>
            <a:pPr algn="just"/>
            <a:r>
              <a:rPr lang="en-US" sz="1600" dirty="0">
                <a:solidFill>
                  <a:schemeClr val="bg1"/>
                </a:solidFill>
              </a:rPr>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600" dirty="0">
                <a:solidFill>
                  <a:schemeClr val="bg1"/>
                </a:solidFill>
              </a:rPr>
            </a:br>
            <a:endParaRPr lang="en-US" sz="1600" dirty="0">
              <a:solidFill>
                <a:schemeClr val="bg1"/>
              </a:solidFill>
            </a:endParaRPr>
          </a:p>
        </p:txBody>
      </p:sp>
    </p:spTree>
    <p:extLst>
      <p:ext uri="{BB962C8B-B14F-4D97-AF65-F5344CB8AC3E}">
        <p14:creationId xmlns:p14="http://schemas.microsoft.com/office/powerpoint/2010/main" val="4151191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80"/>
          <p:cNvSpPr txBox="1">
            <a:spLocks noGrp="1"/>
          </p:cNvSpPr>
          <p:nvPr>
            <p:ph type="title"/>
          </p:nvPr>
        </p:nvSpPr>
        <p:spPr>
          <a:xfrm>
            <a:off x="581887" y="945941"/>
            <a:ext cx="7053416" cy="928040"/>
          </a:xfrm>
          <a:prstGeom prst="rect">
            <a:avLst/>
          </a:prstGeom>
        </p:spPr>
        <p:txBody>
          <a:bodyPr lIns="91425" tIns="91425" rIns="91425" bIns="91425" anchor="b" anchorCtr="0">
            <a:noAutofit/>
          </a:bodyPr>
          <a:lstStyle/>
          <a:p>
            <a:pPr lvl="0">
              <a:spcBef>
                <a:spcPts val="0"/>
              </a:spcBef>
              <a:buNone/>
            </a:pPr>
            <a:r>
              <a:rPr lang="en" sz="3600" dirty="0"/>
              <a:t>IN TWO OR THREE COLUMNS</a:t>
            </a:r>
          </a:p>
        </p:txBody>
      </p:sp>
      <p:sp>
        <p:nvSpPr>
          <p:cNvPr id="5" name="Rectangle 4">
            <a:extLst>
              <a:ext uri="{FF2B5EF4-FFF2-40B4-BE49-F238E27FC236}">
                <a16:creationId xmlns:a16="http://schemas.microsoft.com/office/drawing/2014/main" id="{31FC0428-E6EC-4DBE-9530-F222B75A5F18}"/>
              </a:ext>
            </a:extLst>
          </p:cNvPr>
          <p:cNvSpPr/>
          <p:nvPr/>
        </p:nvSpPr>
        <p:spPr>
          <a:xfrm>
            <a:off x="430340" y="2012204"/>
            <a:ext cx="2220418" cy="3046988"/>
          </a:xfrm>
          <a:prstGeom prst="rect">
            <a:avLst/>
          </a:prstGeom>
        </p:spPr>
        <p:txBody>
          <a:bodyPr wrap="square">
            <a:spAutoFit/>
          </a:bodyPr>
          <a:lstStyle/>
          <a:p>
            <a:pPr algn="just"/>
            <a:r>
              <a:rPr lang="en-US" sz="1600" b="1" dirty="0">
                <a:solidFill>
                  <a:srgbClr val="FFFF00"/>
                </a:solidFill>
              </a:rPr>
              <a:t>Helen Keller </a:t>
            </a:r>
          </a:p>
          <a:p>
            <a:pPr algn="just"/>
            <a:r>
              <a:rPr lang="en-US" sz="1600" dirty="0">
                <a:solidFill>
                  <a:srgbClr val="FFFF00"/>
                </a:solidFill>
              </a:rPr>
              <a:t>	</a:t>
            </a:r>
          </a:p>
          <a:p>
            <a:pPr algn="just"/>
            <a:r>
              <a:rPr lang="en-US" sz="1600" dirty="0">
                <a:solidFill>
                  <a:schemeClr val="bg1"/>
                </a:solidFill>
              </a:rPr>
              <a:t>Character cannot be developed in ease and quiet. Only through experience of trial and suffering can the soul be strengthened, ambition inspired, and success achieved.</a:t>
            </a:r>
          </a:p>
        </p:txBody>
      </p:sp>
      <p:sp>
        <p:nvSpPr>
          <p:cNvPr id="13" name="Rectangle 12">
            <a:extLst>
              <a:ext uri="{FF2B5EF4-FFF2-40B4-BE49-F238E27FC236}">
                <a16:creationId xmlns:a16="http://schemas.microsoft.com/office/drawing/2014/main" id="{3BCB2097-C847-40BA-8D5E-74F20DE0B44A}"/>
              </a:ext>
            </a:extLst>
          </p:cNvPr>
          <p:cNvSpPr/>
          <p:nvPr/>
        </p:nvSpPr>
        <p:spPr>
          <a:xfrm>
            <a:off x="2737821" y="2012204"/>
            <a:ext cx="2328730" cy="3046988"/>
          </a:xfrm>
          <a:prstGeom prst="rect">
            <a:avLst/>
          </a:prstGeom>
        </p:spPr>
        <p:txBody>
          <a:bodyPr wrap="square">
            <a:spAutoFit/>
          </a:bodyPr>
          <a:lstStyle/>
          <a:p>
            <a:pPr algn="just"/>
            <a:r>
              <a:rPr lang="en-US" sz="1600" b="1" dirty="0">
                <a:solidFill>
                  <a:srgbClr val="FFFF00"/>
                </a:solidFill>
              </a:rPr>
              <a:t>Mario Andretti</a:t>
            </a:r>
            <a:endParaRPr lang="en-US" sz="1600" b="1" dirty="0">
              <a:solidFill>
                <a:schemeClr val="bg1"/>
              </a:solidFill>
            </a:endParaRPr>
          </a:p>
          <a:p>
            <a:pPr algn="just"/>
            <a:endParaRPr lang="en-US" sz="1600" dirty="0">
              <a:solidFill>
                <a:schemeClr val="bg1"/>
              </a:solidFill>
            </a:endParaRPr>
          </a:p>
          <a:p>
            <a:pPr algn="just"/>
            <a:r>
              <a:rPr lang="en-US" sz="1600" dirty="0">
                <a:solidFill>
                  <a:schemeClr val="bg1"/>
                </a:solidFill>
              </a:rPr>
              <a:t>Desire is the key to motivation, but it's determination and commitment to an unrelenting pursuit of your goal - a commitment to excellence - that will enable you to attain the success you seek. </a:t>
            </a:r>
          </a:p>
        </p:txBody>
      </p:sp>
      <p:sp>
        <p:nvSpPr>
          <p:cNvPr id="15" name="Rectangle 14">
            <a:extLst>
              <a:ext uri="{FF2B5EF4-FFF2-40B4-BE49-F238E27FC236}">
                <a16:creationId xmlns:a16="http://schemas.microsoft.com/office/drawing/2014/main" id="{4CB47B4E-BAAC-4198-8C46-7F4000C010E8}"/>
              </a:ext>
            </a:extLst>
          </p:cNvPr>
          <p:cNvSpPr/>
          <p:nvPr/>
        </p:nvSpPr>
        <p:spPr>
          <a:xfrm>
            <a:off x="5123634" y="2000736"/>
            <a:ext cx="2311490" cy="3046988"/>
          </a:xfrm>
          <a:prstGeom prst="rect">
            <a:avLst/>
          </a:prstGeom>
        </p:spPr>
        <p:txBody>
          <a:bodyPr wrap="square">
            <a:spAutoFit/>
          </a:bodyPr>
          <a:lstStyle/>
          <a:p>
            <a:pPr algn="just"/>
            <a:r>
              <a:rPr lang="en-US" sz="1600" b="1" dirty="0">
                <a:solidFill>
                  <a:srgbClr val="FFFF00"/>
                </a:solidFill>
              </a:rPr>
              <a:t>Dwight D. Eisenhower</a:t>
            </a:r>
          </a:p>
          <a:p>
            <a:pPr algn="just"/>
            <a:endParaRPr lang="en-US" sz="1600" b="1" dirty="0">
              <a:solidFill>
                <a:srgbClr val="FFFF00"/>
              </a:solidFill>
            </a:endParaRPr>
          </a:p>
          <a:p>
            <a:pPr algn="just"/>
            <a:r>
              <a:rPr lang="en-US" sz="1600" dirty="0">
                <a:solidFill>
                  <a:schemeClr val="bg1"/>
                </a:solidFill>
              </a:rPr>
              <a:t>The supreme quality for leadership is unquestionably integrity. Without it, no real success is possible, no matter whether it is on a section gang, a football field, in an army, or in an office. </a:t>
            </a:r>
          </a:p>
        </p:txBody>
      </p:sp>
    </p:spTree>
    <p:extLst>
      <p:ext uri="{BB962C8B-B14F-4D97-AF65-F5344CB8AC3E}">
        <p14:creationId xmlns:p14="http://schemas.microsoft.com/office/powerpoint/2010/main" val="3160943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0897EDE-8249-4A8B-B1CF-221ED221486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BA9E30EA-1557-42CE-B111-0B8C3457740E}"/>
              </a:ext>
            </a:extLst>
          </p:cNvPr>
          <p:cNvSpPr/>
          <p:nvPr/>
        </p:nvSpPr>
        <p:spPr>
          <a:xfrm>
            <a:off x="-1" y="1771650"/>
            <a:ext cx="5180693" cy="1485900"/>
          </a:xfrm>
          <a:prstGeom prst="rect">
            <a:avLst/>
          </a:prstGeom>
          <a:solidFill>
            <a:schemeClr val="accent1">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8828BB0-7421-422B-87C4-4350502A62D6}"/>
              </a:ext>
            </a:extLst>
          </p:cNvPr>
          <p:cNvSpPr txBox="1">
            <a:spLocks/>
          </p:cNvSpPr>
          <p:nvPr/>
        </p:nvSpPr>
        <p:spPr>
          <a:xfrm>
            <a:off x="121033" y="1856683"/>
            <a:ext cx="5021560" cy="1353933"/>
          </a:xfrm>
          <a:prstGeom prst="rect">
            <a:avLst/>
          </a:prstGeom>
        </p:spPr>
        <p:txBody>
          <a:bodyP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chemeClr val="bg1"/>
                </a:solidFill>
              </a:rPr>
              <a:t>BIG </a:t>
            </a:r>
            <a:r>
              <a:rPr lang="en-US" sz="4000" dirty="0">
                <a:solidFill>
                  <a:schemeClr val="accent4">
                    <a:lumMod val="40000"/>
                    <a:lumOff val="60000"/>
                  </a:schemeClr>
                </a:solidFill>
              </a:rPr>
              <a:t>PICTURE</a:t>
            </a:r>
            <a:r>
              <a:rPr lang="en-US" sz="4000" dirty="0">
                <a:solidFill>
                  <a:schemeClr val="bg1"/>
                </a:solidFill>
              </a:rPr>
              <a:t> CREATES BIG </a:t>
            </a:r>
            <a:r>
              <a:rPr lang="en-US" sz="4000" dirty="0">
                <a:solidFill>
                  <a:schemeClr val="accent4">
                    <a:lumMod val="40000"/>
                    <a:lumOff val="60000"/>
                  </a:schemeClr>
                </a:solidFill>
              </a:rPr>
              <a:t>IMPACT</a:t>
            </a:r>
            <a:br>
              <a:rPr lang="en-US" sz="2000" dirty="0">
                <a:solidFill>
                  <a:schemeClr val="bg1"/>
                </a:solidFill>
              </a:rPr>
            </a:br>
            <a:r>
              <a:rPr lang="en-US" sz="2000" dirty="0">
                <a:solidFill>
                  <a:schemeClr val="bg1"/>
                </a:solidFill>
              </a:rPr>
              <a:t>A Picture Is Worth A Thousand Words</a:t>
            </a:r>
          </a:p>
        </p:txBody>
      </p:sp>
    </p:spTree>
    <p:extLst>
      <p:ext uri="{BB962C8B-B14F-4D97-AF65-F5344CB8AC3E}">
        <p14:creationId xmlns:p14="http://schemas.microsoft.com/office/powerpoint/2010/main" val="3326455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18">
            <a:extLst>
              <a:ext uri="{FF2B5EF4-FFF2-40B4-BE49-F238E27FC236}">
                <a16:creationId xmlns:a16="http://schemas.microsoft.com/office/drawing/2014/main" id="{4F258A64-2E70-4CC6-833F-DFD3402664E5}"/>
              </a:ext>
            </a:extLst>
          </p:cNvPr>
          <p:cNvSpPr txBox="1">
            <a:spLocks/>
          </p:cNvSpPr>
          <p:nvPr/>
        </p:nvSpPr>
        <p:spPr>
          <a:xfrm>
            <a:off x="715223" y="284813"/>
            <a:ext cx="11152927" cy="694783"/>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solidFill>
                  <a:schemeClr val="bg1"/>
                </a:solidFill>
              </a:rPr>
              <a:t>USE CHARTS TO EXPLAIN YOUR IDEAS</a:t>
            </a:r>
          </a:p>
        </p:txBody>
      </p:sp>
      <p:graphicFrame>
        <p:nvGraphicFramePr>
          <p:cNvPr id="5" name="Chart 4">
            <a:extLst>
              <a:ext uri="{FF2B5EF4-FFF2-40B4-BE49-F238E27FC236}">
                <a16:creationId xmlns:a16="http://schemas.microsoft.com/office/drawing/2014/main" id="{B0C65106-8CA0-484F-A341-B62E10440979}"/>
              </a:ext>
            </a:extLst>
          </p:cNvPr>
          <p:cNvGraphicFramePr/>
          <p:nvPr>
            <p:extLst>
              <p:ext uri="{D42A27DB-BD31-4B8C-83A1-F6EECF244321}">
                <p14:modId xmlns:p14="http://schemas.microsoft.com/office/powerpoint/2010/main" val="3556809082"/>
              </p:ext>
            </p:extLst>
          </p:nvPr>
        </p:nvGraphicFramePr>
        <p:xfrm>
          <a:off x="1927069" y="1109410"/>
          <a:ext cx="8128000" cy="54186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486260"/>
      </p:ext>
    </p:extLst>
  </p:cSld>
  <p:clrMapOvr>
    <a:masterClrMapping/>
  </p:clrMapOvr>
</p:sld>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ustom 10">
      <a:majorFont>
        <a:latin typeface="Raleway Medium"/>
        <a:ea typeface=""/>
        <a:cs typeface=""/>
      </a:majorFont>
      <a:minorFont>
        <a:latin typeface="Ralew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240</TotalTime>
  <Words>495</Words>
  <Application>Microsoft Office PowerPoint</Application>
  <PresentationFormat>Widescreen</PresentationFormat>
  <Paragraphs>78</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Bitter</vt:lpstr>
      <vt:lpstr>Dosis</vt:lpstr>
      <vt:lpstr>Muli</vt:lpstr>
      <vt:lpstr>Raleway</vt:lpstr>
      <vt:lpstr>Raleway Medium</vt:lpstr>
      <vt:lpstr>Office Theme</vt:lpstr>
      <vt:lpstr>TROPICO</vt:lpstr>
      <vt:lpstr>PowerPoint Presentation</vt:lpstr>
      <vt:lpstr>PowerPoint Presentation</vt:lpstr>
      <vt:lpstr>PowerPoint Presentation</vt:lpstr>
      <vt:lpstr>PowerPoint Presentation</vt:lpstr>
      <vt:lpstr>YOU CAN ALSO SPLIT YOUR CONTENT</vt:lpstr>
      <vt:lpstr>IN TWO OR THREE COLUMNS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Slidehood.com</dc:creator>
  <cp:lastModifiedBy>suhair</cp:lastModifiedBy>
  <cp:revision>63</cp:revision>
  <dcterms:created xsi:type="dcterms:W3CDTF">2017-08-02T20:41:11Z</dcterms:created>
  <dcterms:modified xsi:type="dcterms:W3CDTF">2018-02-06T21:55:06Z</dcterms:modified>
</cp:coreProperties>
</file>