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25"/>
    <p:sldId id="257" r:id="rId26"/>
    <p:sldId id="258" r:id="rId27"/>
    <p:sldId id="259" r:id="rId28"/>
    <p:sldId id="260" r:id="rId29"/>
    <p:sldId id="261" r:id="rId30"/>
    <p:sldId id="262" r:id="rId31"/>
    <p:sldId id="263"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276" r:id="rId45"/>
    <p:sldId id="277" r:id="rId46"/>
    <p:sldId id="278" r:id="rId47"/>
    <p:sldId id="279" r:id="rId48"/>
    <p:sldId id="280" r:id="rId49"/>
    <p:sldId id="281" r:id="rId50"/>
    <p:sldId id="282" r:id="rId51"/>
    <p:sldId id="283" r:id="rId52"/>
    <p:sldId id="284" r:id="rId53"/>
    <p:sldId id="285" r:id="rId54"/>
    <p:sldId id="286" r:id="rId55"/>
    <p:sldId id="287" r:id="rId56"/>
    <p:sldId id="288" r:id="rId57"/>
    <p:sldId id="289" r:id="rId58"/>
    <p:sldId id="290" r:id="rId59"/>
    <p:sldId id="291" r:id="rId60"/>
  </p:sldIdLst>
  <p:sldSz cx="18288000" cy="10287000"/>
  <p:notesSz cx="6858000" cy="9144000"/>
  <p:embeddedFontLst>
    <p:embeddedFont>
      <p:font typeface="Nunito" charset="1" panose="00000500000000000000"/>
      <p:regular r:id="rId6"/>
    </p:embeddedFont>
    <p:embeddedFont>
      <p:font typeface="Nunito Bold" charset="1" panose="00000800000000000000"/>
      <p:regular r:id="rId7"/>
    </p:embeddedFont>
    <p:embeddedFont>
      <p:font typeface="Arimo" charset="1" panose="020B0604020202020204"/>
      <p:regular r:id="rId8"/>
    </p:embeddedFont>
    <p:embeddedFont>
      <p:font typeface="Arimo Bold" charset="1" panose="020B0704020202020204"/>
      <p:regular r:id="rId9"/>
    </p:embeddedFont>
    <p:embeddedFont>
      <p:font typeface="Arimo Italics" charset="1" panose="020B0604020202090204"/>
      <p:regular r:id="rId10"/>
    </p:embeddedFont>
    <p:embeddedFont>
      <p:font typeface="Arimo Bold Italics" charset="1" panose="020B0704020202090204"/>
      <p:regular r:id="rId11"/>
    </p:embeddedFont>
    <p:embeddedFont>
      <p:font typeface="Pangolin" charset="1" panose="00000500000000000000"/>
      <p:regular r:id="rId12"/>
    </p:embeddedFont>
    <p:embeddedFont>
      <p:font typeface="Agrandir Narrow" charset="1" panose="00000506000000000000"/>
      <p:regular r:id="rId13"/>
    </p:embeddedFont>
    <p:embeddedFont>
      <p:font typeface="Agrandir Narrow Bold" charset="1" panose="00000806000000000000"/>
      <p:regular r:id="rId14"/>
    </p:embeddedFont>
    <p:embeddedFont>
      <p:font typeface="Agrandir Narrow Italics" charset="1" panose="00000506000000000000"/>
      <p:regular r:id="rId15"/>
    </p:embeddedFont>
    <p:embeddedFont>
      <p:font typeface="Agrandir Narrow Bold Italics" charset="1" panose="00000806000000000000"/>
      <p:regular r:id="rId16"/>
    </p:embeddedFont>
    <p:embeddedFont>
      <p:font typeface="Sugo Display" charset="1" panose="02000506020000020004"/>
      <p:regular r:id="rId17"/>
    </p:embeddedFont>
    <p:embeddedFont>
      <p:font typeface="Sugo Display Bold" charset="1" panose="02000506020000020004"/>
      <p:regular r:id="rId18"/>
    </p:embeddedFont>
    <p:embeddedFont>
      <p:font typeface="Sugo Display Italics" charset="1" panose="02000506020000020004"/>
      <p:regular r:id="rId19"/>
    </p:embeddedFont>
    <p:embeddedFont>
      <p:font typeface="Sugo Display Bold Italics" charset="1" panose="02000506020000020004"/>
      <p:regular r:id="rId20"/>
    </p:embeddedFont>
    <p:embeddedFont>
      <p:font typeface="Canva Sans" charset="1" panose="020B0503030501040103"/>
      <p:regular r:id="rId21"/>
    </p:embeddedFont>
    <p:embeddedFont>
      <p:font typeface="Canva Sans Bold" charset="1" panose="020B0803030501040103"/>
      <p:regular r:id="rId22"/>
    </p:embeddedFont>
    <p:embeddedFont>
      <p:font typeface="Canva Sans Italics" charset="1" panose="020B0503030501040103"/>
      <p:regular r:id="rId23"/>
    </p:embeddedFont>
    <p:embeddedFont>
      <p:font typeface="Canva Sans Bold Italics" charset="1" panose="020B08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slides/slide1.xml" Type="http://schemas.openxmlformats.org/officeDocument/2006/relationships/slide"/><Relationship Id="rId26" Target="slides/slide2.xml" Type="http://schemas.openxmlformats.org/officeDocument/2006/relationships/slide"/><Relationship Id="rId27" Target="slides/slide3.xml" Type="http://schemas.openxmlformats.org/officeDocument/2006/relationships/slide"/><Relationship Id="rId28" Target="slides/slide4.xml" Type="http://schemas.openxmlformats.org/officeDocument/2006/relationships/slide"/><Relationship Id="rId29" Target="slides/slide5.xml" Type="http://schemas.openxmlformats.org/officeDocument/2006/relationships/slide"/><Relationship Id="rId3" Target="viewProps.xml" Type="http://schemas.openxmlformats.org/officeDocument/2006/relationships/viewProps"/><Relationship Id="rId30" Target="slides/slide6.xml" Type="http://schemas.openxmlformats.org/officeDocument/2006/relationships/slide"/><Relationship Id="rId31" Target="slides/slide7.xml" Type="http://schemas.openxmlformats.org/officeDocument/2006/relationships/slide"/><Relationship Id="rId32" Target="slides/slide8.xml" Type="http://schemas.openxmlformats.org/officeDocument/2006/relationships/slide"/><Relationship Id="rId33" Target="slides/slide9.xml" Type="http://schemas.openxmlformats.org/officeDocument/2006/relationships/slide"/><Relationship Id="rId34" Target="slides/slide10.xml" Type="http://schemas.openxmlformats.org/officeDocument/2006/relationships/slide"/><Relationship Id="rId35" Target="slides/slide11.xml" Type="http://schemas.openxmlformats.org/officeDocument/2006/relationships/slide"/><Relationship Id="rId36" Target="slides/slide12.xml" Type="http://schemas.openxmlformats.org/officeDocument/2006/relationships/slide"/><Relationship Id="rId37" Target="slides/slide13.xml" Type="http://schemas.openxmlformats.org/officeDocument/2006/relationships/slide"/><Relationship Id="rId38" Target="slides/slide14.xml" Type="http://schemas.openxmlformats.org/officeDocument/2006/relationships/slide"/><Relationship Id="rId39" Target="slides/slide15.xml" Type="http://schemas.openxmlformats.org/officeDocument/2006/relationships/slide"/><Relationship Id="rId4" Target="theme/theme1.xml" Type="http://schemas.openxmlformats.org/officeDocument/2006/relationships/theme"/><Relationship Id="rId40" Target="slides/slide16.xml" Type="http://schemas.openxmlformats.org/officeDocument/2006/relationships/slide"/><Relationship Id="rId41" Target="slides/slide17.xml" Type="http://schemas.openxmlformats.org/officeDocument/2006/relationships/slide"/><Relationship Id="rId42" Target="slides/slide18.xml" Type="http://schemas.openxmlformats.org/officeDocument/2006/relationships/slide"/><Relationship Id="rId43" Target="slides/slide19.xml" Type="http://schemas.openxmlformats.org/officeDocument/2006/relationships/slide"/><Relationship Id="rId44" Target="slides/slide20.xml" Type="http://schemas.openxmlformats.org/officeDocument/2006/relationships/slide"/><Relationship Id="rId45" Target="slides/slide21.xml" Type="http://schemas.openxmlformats.org/officeDocument/2006/relationships/slide"/><Relationship Id="rId46" Target="slides/slide22.xml" Type="http://schemas.openxmlformats.org/officeDocument/2006/relationships/slide"/><Relationship Id="rId47" Target="slides/slide23.xml" Type="http://schemas.openxmlformats.org/officeDocument/2006/relationships/slide"/><Relationship Id="rId48" Target="slides/slide24.xml" Type="http://schemas.openxmlformats.org/officeDocument/2006/relationships/slide"/><Relationship Id="rId49" Target="slides/slide25.xml" Type="http://schemas.openxmlformats.org/officeDocument/2006/relationships/slide"/><Relationship Id="rId5" Target="tableStyles.xml" Type="http://schemas.openxmlformats.org/officeDocument/2006/relationships/tableStyles"/><Relationship Id="rId50" Target="slides/slide26.xml" Type="http://schemas.openxmlformats.org/officeDocument/2006/relationships/slide"/><Relationship Id="rId51" Target="slides/slide27.xml" Type="http://schemas.openxmlformats.org/officeDocument/2006/relationships/slide"/><Relationship Id="rId52" Target="slides/slide28.xml" Type="http://schemas.openxmlformats.org/officeDocument/2006/relationships/slide"/><Relationship Id="rId53" Target="slides/slide29.xml" Type="http://schemas.openxmlformats.org/officeDocument/2006/relationships/slide"/><Relationship Id="rId54" Target="slides/slide30.xml" Type="http://schemas.openxmlformats.org/officeDocument/2006/relationships/slide"/><Relationship Id="rId55" Target="slides/slide31.xml" Type="http://schemas.openxmlformats.org/officeDocument/2006/relationships/slide"/><Relationship Id="rId56" Target="slides/slide32.xml" Type="http://schemas.openxmlformats.org/officeDocument/2006/relationships/slide"/><Relationship Id="rId57" Target="slides/slide33.xml" Type="http://schemas.openxmlformats.org/officeDocument/2006/relationships/slide"/><Relationship Id="rId58" Target="slides/slide34.xml" Type="http://schemas.openxmlformats.org/officeDocument/2006/relationships/slide"/><Relationship Id="rId59" Target="slides/slide35.xml" Type="http://schemas.openxmlformats.org/officeDocument/2006/relationships/slide"/><Relationship Id="rId6" Target="fonts/font6.fntdata" Type="http://schemas.openxmlformats.org/officeDocument/2006/relationships/font"/><Relationship Id="rId60" Target="slides/slide36.xml" Type="http://schemas.openxmlformats.org/officeDocument/2006/relationships/slide"/><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5.jpeg" Type="http://schemas.openxmlformats.org/officeDocument/2006/relationships/image"/><Relationship Id="rId3" Target="../media/image56.jpeg" Type="http://schemas.openxmlformats.org/officeDocument/2006/relationships/image"/><Relationship Id="rId4" Target="../media/image57.jpeg" Type="http://schemas.openxmlformats.org/officeDocument/2006/relationships/image"/><Relationship Id="rId5" Target="../media/image16.png" Type="http://schemas.openxmlformats.org/officeDocument/2006/relationships/image"/><Relationship Id="rId6" Target="../media/image58.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9.jpeg" Type="http://schemas.openxmlformats.org/officeDocument/2006/relationships/image"/><Relationship Id="rId3" Target="../media/image60.png" Type="http://schemas.openxmlformats.org/officeDocument/2006/relationships/image"/><Relationship Id="rId4" Target="../media/image61.svg" Type="http://schemas.openxmlformats.org/officeDocument/2006/relationships/image"/><Relationship Id="rId5" Target="../media/image62.png" Type="http://schemas.openxmlformats.org/officeDocument/2006/relationships/image"/><Relationship Id="rId6" Target="../media/image63.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svg" Type="http://schemas.openxmlformats.org/officeDocument/2006/relationships/image"/><Relationship Id="rId4" Target="../media/image66.png" Type="http://schemas.openxmlformats.org/officeDocument/2006/relationships/image"/><Relationship Id="rId5" Target="../media/image67.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6.svg" Type="http://schemas.openxmlformats.org/officeDocument/2006/relationships/image"/><Relationship Id="rId2" Target="../media/image68.jpeg" Type="http://schemas.openxmlformats.org/officeDocument/2006/relationships/image"/><Relationship Id="rId3" Target="../media/image69.png" Type="http://schemas.openxmlformats.org/officeDocument/2006/relationships/image"/><Relationship Id="rId4" Target="../media/image70.svg" Type="http://schemas.openxmlformats.org/officeDocument/2006/relationships/image"/><Relationship Id="rId5" Target="../media/image71.png" Type="http://schemas.openxmlformats.org/officeDocument/2006/relationships/image"/><Relationship Id="rId6" Target="../media/image72.svg" Type="http://schemas.openxmlformats.org/officeDocument/2006/relationships/image"/><Relationship Id="rId7" Target="../media/image73.png" Type="http://schemas.openxmlformats.org/officeDocument/2006/relationships/image"/><Relationship Id="rId8" Target="../media/image74.svg" Type="http://schemas.openxmlformats.org/officeDocument/2006/relationships/image"/><Relationship Id="rId9" Target="../media/image75.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77.png" Type="http://schemas.openxmlformats.org/officeDocument/2006/relationships/image"/><Relationship Id="rId3" Target="../media/image78.svg" Type="http://schemas.openxmlformats.org/officeDocument/2006/relationships/image"/><Relationship Id="rId4" Target="../media/image79.jpeg" Type="http://schemas.openxmlformats.org/officeDocument/2006/relationships/image"/><Relationship Id="rId5" Target="../media/image80.jpeg" Type="http://schemas.openxmlformats.org/officeDocument/2006/relationships/image"/><Relationship Id="rId6" Target="../media/image81.jpeg" Type="http://schemas.openxmlformats.org/officeDocument/2006/relationships/image"/><Relationship Id="rId7" Target="../media/image82.jpeg" Type="http://schemas.openxmlformats.org/officeDocument/2006/relationships/image"/><Relationship Id="rId8" Target="../media/image83.png" Type="http://schemas.openxmlformats.org/officeDocument/2006/relationships/image"/><Relationship Id="rId9" Target="../media/image84.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5.jpe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86.png" Type="http://schemas.openxmlformats.org/officeDocument/2006/relationships/image"/><Relationship Id="rId6" Target="../media/image87.svg" Type="http://schemas.openxmlformats.org/officeDocument/2006/relationships/image"/><Relationship Id="rId7" Target="../media/image88.png" Type="http://schemas.openxmlformats.org/officeDocument/2006/relationships/image"/><Relationship Id="rId8" Target="../media/image89.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90.jpeg" Type="http://schemas.openxmlformats.org/officeDocument/2006/relationships/image"/><Relationship Id="rId3" Target="../media/image91.png" Type="http://schemas.openxmlformats.org/officeDocument/2006/relationships/image"/><Relationship Id="rId4" Target="../media/image92.svg" Type="http://schemas.openxmlformats.org/officeDocument/2006/relationships/image"/><Relationship Id="rId5" Target="../media/image93.png" Type="http://schemas.openxmlformats.org/officeDocument/2006/relationships/image"/><Relationship Id="rId6" Target="../media/image94.sv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9.png" Type="http://schemas.openxmlformats.org/officeDocument/2006/relationships/image"/><Relationship Id="rId11" Target="../media/image100.svg" Type="http://schemas.openxmlformats.org/officeDocument/2006/relationships/image"/><Relationship Id="rId12" Target="../media/image101.png" Type="http://schemas.openxmlformats.org/officeDocument/2006/relationships/image"/><Relationship Id="rId13" Target="../media/image102.svg" Type="http://schemas.openxmlformats.org/officeDocument/2006/relationships/image"/><Relationship Id="rId2" Target="../media/image95.png" Type="http://schemas.openxmlformats.org/officeDocument/2006/relationships/image"/><Relationship Id="rId3" Target="../media/image96.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97.png" Type="http://schemas.openxmlformats.org/officeDocument/2006/relationships/image"/><Relationship Id="rId9" Target="../media/image98.sv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3.jpeg" Type="http://schemas.openxmlformats.org/officeDocument/2006/relationships/image"/><Relationship Id="rId3" Target="../media/image104.png" Type="http://schemas.openxmlformats.org/officeDocument/2006/relationships/image"/><Relationship Id="rId4" Target="../media/image105.svg" Type="http://schemas.openxmlformats.org/officeDocument/2006/relationships/image"/><Relationship Id="rId5" Target="../media/image106.png" Type="http://schemas.openxmlformats.org/officeDocument/2006/relationships/image"/><Relationship Id="rId6" Target="../media/image107.sv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08.png" Type="http://schemas.openxmlformats.org/officeDocument/2006/relationships/image"/><Relationship Id="rId3" Target="../media/image109.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0.png" Type="http://schemas.openxmlformats.org/officeDocument/2006/relationships/image"/><Relationship Id="rId7" Target="../media/image111.svg" Type="http://schemas.openxmlformats.org/officeDocument/2006/relationships/image"/><Relationship Id="rId8" Target="../media/image112.png" Type="http://schemas.openxmlformats.org/officeDocument/2006/relationships/image"/><Relationship Id="rId9" Target="../media/image113.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13.sv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png" Type="http://schemas.openxmlformats.org/officeDocument/2006/relationships/image"/><Relationship Id="rId8" Target="../media/image17.png" Type="http://schemas.openxmlformats.org/officeDocument/2006/relationships/image"/></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4.jpeg" Type="http://schemas.openxmlformats.org/officeDocument/2006/relationships/image"/><Relationship Id="rId3" Target="../media/image115.png" Type="http://schemas.openxmlformats.org/officeDocument/2006/relationships/image"/><Relationship Id="rId4" Target="../media/image116.svg" Type="http://schemas.openxmlformats.org/officeDocument/2006/relationships/image"/><Relationship Id="rId5" Target="../media/image117.png" Type="http://schemas.openxmlformats.org/officeDocument/2006/relationships/image"/><Relationship Id="rId6" Target="../media/image118.sv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9.png" Type="http://schemas.openxmlformats.org/officeDocument/2006/relationships/image"/><Relationship Id="rId3" Target="../media/image120.svg" Type="http://schemas.openxmlformats.org/officeDocument/2006/relationships/image"/><Relationship Id="rId4" Target="../media/image121.png" Type="http://schemas.openxmlformats.org/officeDocument/2006/relationships/image"/><Relationship Id="rId5" Target="../media/image122.svg" Type="http://schemas.openxmlformats.org/officeDocument/2006/relationships/image"/><Relationship Id="rId6" Target="../media/image123.png" Type="http://schemas.openxmlformats.org/officeDocument/2006/relationships/image"/><Relationship Id="rId7" Target="../media/image124.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25.png" Type="http://schemas.openxmlformats.org/officeDocument/2006/relationships/image"/><Relationship Id="rId3" Target="../media/image126.svg" Type="http://schemas.openxmlformats.org/officeDocument/2006/relationships/image"/><Relationship Id="rId4" Target="../media/image127.png" Type="http://schemas.openxmlformats.org/officeDocument/2006/relationships/image"/><Relationship Id="rId5" Target="../media/image128.svg" Type="http://schemas.openxmlformats.org/officeDocument/2006/relationships/image"/><Relationship Id="rId6" Target="../media/image129.png" Type="http://schemas.openxmlformats.org/officeDocument/2006/relationships/image"/><Relationship Id="rId7" Target="../media/image130.svg" Type="http://schemas.openxmlformats.org/officeDocument/2006/relationships/image"/><Relationship Id="rId8" Target="../media/image131.png" Type="http://schemas.openxmlformats.org/officeDocument/2006/relationships/image"/><Relationship Id="rId9" Target="../media/image132.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12" Target="../media/image18.png" Type="http://schemas.openxmlformats.org/officeDocument/2006/relationships/image"/><Relationship Id="rId13" Target="../media/image19.svg" Type="http://schemas.openxmlformats.org/officeDocument/2006/relationships/image"/><Relationship Id="rId14" Target="../media/image141.png" Type="http://schemas.openxmlformats.org/officeDocument/2006/relationships/image"/><Relationship Id="rId15" Target="../media/image142.svg" Type="http://schemas.openxmlformats.org/officeDocument/2006/relationships/image"/><Relationship Id="rId16" Target="../media/image143.png" Type="http://schemas.openxmlformats.org/officeDocument/2006/relationships/image"/><Relationship Id="rId17" Target="../media/image144.svg" Type="http://schemas.openxmlformats.org/officeDocument/2006/relationships/image"/><Relationship Id="rId2" Target="../media/image133.png" Type="http://schemas.openxmlformats.org/officeDocument/2006/relationships/image"/><Relationship Id="rId3" Target="../media/image134.svg" Type="http://schemas.openxmlformats.org/officeDocument/2006/relationships/image"/><Relationship Id="rId4" Target="../media/image135.png" Type="http://schemas.openxmlformats.org/officeDocument/2006/relationships/image"/><Relationship Id="rId5" Target="../media/image136.svg" Type="http://schemas.openxmlformats.org/officeDocument/2006/relationships/image"/><Relationship Id="rId6" Target="../media/image137.png" Type="http://schemas.openxmlformats.org/officeDocument/2006/relationships/image"/><Relationship Id="rId7" Target="../media/image138.svg" Type="http://schemas.openxmlformats.org/officeDocument/2006/relationships/image"/><Relationship Id="rId8" Target="../media/image139.png" Type="http://schemas.openxmlformats.org/officeDocument/2006/relationships/image"/><Relationship Id="rId9" Target="../media/image140.sv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5.png" Type="http://schemas.openxmlformats.org/officeDocument/2006/relationships/image"/><Relationship Id="rId3" Target="../media/image43.png" Type="http://schemas.openxmlformats.org/officeDocument/2006/relationships/image"/><Relationship Id="rId4" Target="../media/image44.sv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46.png" Type="http://schemas.openxmlformats.org/officeDocument/2006/relationships/image"/><Relationship Id="rId3" Target="../media/image147.svg" Type="http://schemas.openxmlformats.org/officeDocument/2006/relationships/image"/><Relationship Id="rId4" Target="../media/image148.png" Type="http://schemas.openxmlformats.org/officeDocument/2006/relationships/image"/><Relationship Id="rId5" Target="../media/image149.svg" Type="http://schemas.openxmlformats.org/officeDocument/2006/relationships/image"/><Relationship Id="rId6" Target="../media/image150.png" Type="http://schemas.openxmlformats.org/officeDocument/2006/relationships/image"/><Relationship Id="rId7" Target="../media/image151.svg" Type="http://schemas.openxmlformats.org/officeDocument/2006/relationships/image"/><Relationship Id="rId8" Target="../media/image152.png" Type="http://schemas.openxmlformats.org/officeDocument/2006/relationships/image"/><Relationship Id="rId9" Target="../media/image153.sv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7.png" Type="http://schemas.openxmlformats.org/officeDocument/2006/relationships/image"/><Relationship Id="rId11" Target="../media/image158.svg" Type="http://schemas.openxmlformats.org/officeDocument/2006/relationships/image"/><Relationship Id="rId12" Target="../media/image159.png" Type="http://schemas.openxmlformats.org/officeDocument/2006/relationships/image"/><Relationship Id="rId13" Target="../media/image160.svg" Type="http://schemas.openxmlformats.org/officeDocument/2006/relationships/image"/><Relationship Id="rId2" Target="../media/image11.pn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 Id="rId5" Target="../media/image154.png" Type="http://schemas.openxmlformats.org/officeDocument/2006/relationships/image"/><Relationship Id="rId6" Target="../media/image155.png" Type="http://schemas.openxmlformats.org/officeDocument/2006/relationships/image"/><Relationship Id="rId7" Target="../media/image156.svg" Type="http://schemas.openxmlformats.org/officeDocument/2006/relationships/image"/><Relationship Id="rId8" Target="../media/image127.png" Type="http://schemas.openxmlformats.org/officeDocument/2006/relationships/image"/><Relationship Id="rId9" Target="../media/image128.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7.svg" Type="http://schemas.openxmlformats.org/officeDocument/2006/relationships/image"/><Relationship Id="rId2" Target="../media/image161.png" Type="http://schemas.openxmlformats.org/officeDocument/2006/relationships/image"/><Relationship Id="rId3" Target="../media/image162.png" Type="http://schemas.openxmlformats.org/officeDocument/2006/relationships/image"/><Relationship Id="rId4" Target="../media/image163.svg" Type="http://schemas.openxmlformats.org/officeDocument/2006/relationships/image"/><Relationship Id="rId5" Target="../media/image164.png" Type="http://schemas.openxmlformats.org/officeDocument/2006/relationships/image"/><Relationship Id="rId6" Target="../media/image165.svg" Type="http://schemas.openxmlformats.org/officeDocument/2006/relationships/image"/><Relationship Id="rId7" Target="../media/image43.png" Type="http://schemas.openxmlformats.org/officeDocument/2006/relationships/image"/><Relationship Id="rId8" Target="../media/image44.svg" Type="http://schemas.openxmlformats.org/officeDocument/2006/relationships/image"/><Relationship Id="rId9" Target="../media/image166.pn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3.svg" Type="http://schemas.openxmlformats.org/officeDocument/2006/relationships/image"/><Relationship Id="rId11" Target="../media/image38.png" Type="http://schemas.openxmlformats.org/officeDocument/2006/relationships/image"/><Relationship Id="rId12" Target="../media/image39.svg" Type="http://schemas.openxmlformats.org/officeDocument/2006/relationships/image"/><Relationship Id="rId13" Target="../media/image80.jpeg" Type="http://schemas.openxmlformats.org/officeDocument/2006/relationships/image"/><Relationship Id="rId14" Target="../media/image174.jpeg" Type="http://schemas.openxmlformats.org/officeDocument/2006/relationships/image"/><Relationship Id="rId15" Target="../media/image82.jpeg" Type="http://schemas.openxmlformats.org/officeDocument/2006/relationships/image"/><Relationship Id="rId16" Target="../media/image175.jpeg" Type="http://schemas.openxmlformats.org/officeDocument/2006/relationships/image"/><Relationship Id="rId17" Target="../media/image176.jpeg" Type="http://schemas.openxmlformats.org/officeDocument/2006/relationships/image"/><Relationship Id="rId18" Target="../media/image141.png" Type="http://schemas.openxmlformats.org/officeDocument/2006/relationships/image"/><Relationship Id="rId19" Target="../media/image142.svg" Type="http://schemas.openxmlformats.org/officeDocument/2006/relationships/image"/><Relationship Id="rId2" Target="../media/image157.png" Type="http://schemas.openxmlformats.org/officeDocument/2006/relationships/image"/><Relationship Id="rId20" Target="../media/image79.jpeg" Type="http://schemas.openxmlformats.org/officeDocument/2006/relationships/image"/><Relationship Id="rId3" Target="../media/image158.svg" Type="http://schemas.openxmlformats.org/officeDocument/2006/relationships/image"/><Relationship Id="rId4" Target="../media/image168.png" Type="http://schemas.openxmlformats.org/officeDocument/2006/relationships/image"/><Relationship Id="rId5" Target="../media/image169.svg" Type="http://schemas.openxmlformats.org/officeDocument/2006/relationships/image"/><Relationship Id="rId6" Target="../media/image81.jpeg" Type="http://schemas.openxmlformats.org/officeDocument/2006/relationships/image"/><Relationship Id="rId7" Target="../media/image170.png" Type="http://schemas.openxmlformats.org/officeDocument/2006/relationships/image"/><Relationship Id="rId8" Target="../media/image171.svg" Type="http://schemas.openxmlformats.org/officeDocument/2006/relationships/image"/><Relationship Id="rId9" Target="../media/image172.pn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85.svg" Type="http://schemas.openxmlformats.org/officeDocument/2006/relationships/image"/><Relationship Id="rId11" Target="../media/image186.png" Type="http://schemas.openxmlformats.org/officeDocument/2006/relationships/image"/><Relationship Id="rId12" Target="../media/image187.svg" Type="http://schemas.openxmlformats.org/officeDocument/2006/relationships/image"/><Relationship Id="rId13" Target="../media/image188.png" Type="http://schemas.openxmlformats.org/officeDocument/2006/relationships/image"/><Relationship Id="rId14" Target="../media/image189.svg" Type="http://schemas.openxmlformats.org/officeDocument/2006/relationships/image"/><Relationship Id="rId2" Target="../media/image177.jpeg" Type="http://schemas.openxmlformats.org/officeDocument/2006/relationships/image"/><Relationship Id="rId3" Target="../media/image178.png" Type="http://schemas.openxmlformats.org/officeDocument/2006/relationships/image"/><Relationship Id="rId4" Target="../media/image179.svg" Type="http://schemas.openxmlformats.org/officeDocument/2006/relationships/image"/><Relationship Id="rId5" Target="../media/image180.png" Type="http://schemas.openxmlformats.org/officeDocument/2006/relationships/image"/><Relationship Id="rId6" Target="../media/image181.svg" Type="http://schemas.openxmlformats.org/officeDocument/2006/relationships/image"/><Relationship Id="rId7" Target="../media/image182.png" Type="http://schemas.openxmlformats.org/officeDocument/2006/relationships/image"/><Relationship Id="rId8" Target="../media/image183.svg" Type="http://schemas.openxmlformats.org/officeDocument/2006/relationships/image"/><Relationship Id="rId9" Target="../media/image184.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 Id="rId4" Target="../media/image20.png" Type="http://schemas.openxmlformats.org/officeDocument/2006/relationships/image"/><Relationship Id="rId5" Target="../media/image21.png" Type="http://schemas.openxmlformats.org/officeDocument/2006/relationships/image"/><Relationship Id="rId6" Target="../media/image22.png" Type="http://schemas.openxmlformats.org/officeDocument/2006/relationships/image"/><Relationship Id="rId7" Target="../media/image23.svg" Type="http://schemas.openxmlformats.org/officeDocument/2006/relationships/image"/><Relationship Id="rId8" Target="../media/image24.png" Type="http://schemas.openxmlformats.org/officeDocument/2006/relationships/image"/><Relationship Id="rId9" Target="../media/image25.sv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0.png" Type="http://schemas.openxmlformats.org/officeDocument/2006/relationships/image"/><Relationship Id="rId3" Target="../media/image191.svg" Type="http://schemas.openxmlformats.org/officeDocument/2006/relationships/image"/><Relationship Id="rId4" Target="../media/image192.png" Type="http://schemas.openxmlformats.org/officeDocument/2006/relationships/image"/><Relationship Id="rId5" Target="../media/image193.sv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94.png" Type="http://schemas.openxmlformats.org/officeDocument/2006/relationships/image"/><Relationship Id="rId3" Target="../media/image195.svg" Type="http://schemas.openxmlformats.org/officeDocument/2006/relationships/image"/><Relationship Id="rId4" Target="../media/image196.jpeg" Type="http://schemas.openxmlformats.org/officeDocument/2006/relationships/image"/><Relationship Id="rId5" Target="../media/image197.png" Type="http://schemas.openxmlformats.org/officeDocument/2006/relationships/image"/><Relationship Id="rId6" Target="../media/image198.svg" Type="http://schemas.openxmlformats.org/officeDocument/2006/relationships/image"/><Relationship Id="rId7" Target="../media/image199.png" Type="http://schemas.openxmlformats.org/officeDocument/2006/relationships/image"/><Relationship Id="rId8" Target="../media/image200.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01.png" Type="http://schemas.openxmlformats.org/officeDocument/2006/relationships/image"/><Relationship Id="rId3" Target="../media/image202.svg" Type="http://schemas.openxmlformats.org/officeDocument/2006/relationships/image"/><Relationship Id="rId4" Target="../media/image162.png" Type="http://schemas.openxmlformats.org/officeDocument/2006/relationships/image"/><Relationship Id="rId5" Target="../media/image163.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9.svg" Type="http://schemas.openxmlformats.org/officeDocument/2006/relationships/image"/><Relationship Id="rId11" Target="../media/image210.png" Type="http://schemas.openxmlformats.org/officeDocument/2006/relationships/image"/><Relationship Id="rId12" Target="../media/image211.svg" Type="http://schemas.openxmlformats.org/officeDocument/2006/relationships/image"/><Relationship Id="rId13" Target="../media/image212.png" Type="http://schemas.openxmlformats.org/officeDocument/2006/relationships/image"/><Relationship Id="rId14" Target="../media/image213.svg" Type="http://schemas.openxmlformats.org/officeDocument/2006/relationships/image"/><Relationship Id="rId2" Target="../media/image203.png" Type="http://schemas.openxmlformats.org/officeDocument/2006/relationships/image"/><Relationship Id="rId3" Target="../media/image204.svg" Type="http://schemas.openxmlformats.org/officeDocument/2006/relationships/image"/><Relationship Id="rId4" Target="../media/image199.png" Type="http://schemas.openxmlformats.org/officeDocument/2006/relationships/image"/><Relationship Id="rId5" Target="../media/image200.svg" Type="http://schemas.openxmlformats.org/officeDocument/2006/relationships/image"/><Relationship Id="rId6" Target="../media/image205.png" Type="http://schemas.openxmlformats.org/officeDocument/2006/relationships/image"/><Relationship Id="rId7" Target="../media/image206.svg" Type="http://schemas.openxmlformats.org/officeDocument/2006/relationships/image"/><Relationship Id="rId8" Target="../media/image207.png" Type="http://schemas.openxmlformats.org/officeDocument/2006/relationships/image"/><Relationship Id="rId9" Target="../media/image208.pn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22.png" Type="http://schemas.openxmlformats.org/officeDocument/2006/relationships/image"/><Relationship Id="rId11" Target="../media/image223.svg" Type="http://schemas.openxmlformats.org/officeDocument/2006/relationships/image"/><Relationship Id="rId12" Target="../media/image224.png" Type="http://schemas.openxmlformats.org/officeDocument/2006/relationships/image"/><Relationship Id="rId13" Target="../media/image225.svg" Type="http://schemas.openxmlformats.org/officeDocument/2006/relationships/image"/><Relationship Id="rId14" Target="../media/image226.png" Type="http://schemas.openxmlformats.org/officeDocument/2006/relationships/image"/><Relationship Id="rId15" Target="../media/image227.svg" Type="http://schemas.openxmlformats.org/officeDocument/2006/relationships/image"/><Relationship Id="rId16" Target="../media/image228.png" Type="http://schemas.openxmlformats.org/officeDocument/2006/relationships/image"/><Relationship Id="rId17" Target="../media/image229.svg" Type="http://schemas.openxmlformats.org/officeDocument/2006/relationships/image"/><Relationship Id="rId18" Target="../media/image230.png" Type="http://schemas.openxmlformats.org/officeDocument/2006/relationships/image"/><Relationship Id="rId19" Target="../media/image231.svg" Type="http://schemas.openxmlformats.org/officeDocument/2006/relationships/image"/><Relationship Id="rId2" Target="../media/image214.png" Type="http://schemas.openxmlformats.org/officeDocument/2006/relationships/image"/><Relationship Id="rId20" Target="../media/image232.png" Type="http://schemas.openxmlformats.org/officeDocument/2006/relationships/image"/><Relationship Id="rId21" Target="../media/image233.svg" Type="http://schemas.openxmlformats.org/officeDocument/2006/relationships/image"/><Relationship Id="rId22" Target="../media/image234.png" Type="http://schemas.openxmlformats.org/officeDocument/2006/relationships/image"/><Relationship Id="rId23" Target="../media/image235.svg" Type="http://schemas.openxmlformats.org/officeDocument/2006/relationships/image"/><Relationship Id="rId24" Target="../media/image236.png" Type="http://schemas.openxmlformats.org/officeDocument/2006/relationships/image"/><Relationship Id="rId25" Target="../media/image237.svg" Type="http://schemas.openxmlformats.org/officeDocument/2006/relationships/image"/><Relationship Id="rId26" Target="../media/image238.png" Type="http://schemas.openxmlformats.org/officeDocument/2006/relationships/image"/><Relationship Id="rId27" Target="../media/image239.svg" Type="http://schemas.openxmlformats.org/officeDocument/2006/relationships/image"/><Relationship Id="rId28" Target="../media/image240.png" Type="http://schemas.openxmlformats.org/officeDocument/2006/relationships/image"/><Relationship Id="rId29" Target="../media/image241.svg" Type="http://schemas.openxmlformats.org/officeDocument/2006/relationships/image"/><Relationship Id="rId3" Target="../media/image215.svg" Type="http://schemas.openxmlformats.org/officeDocument/2006/relationships/image"/><Relationship Id="rId30" Target="../media/image242.png" Type="http://schemas.openxmlformats.org/officeDocument/2006/relationships/image"/><Relationship Id="rId31" Target="../media/image243.svg" Type="http://schemas.openxmlformats.org/officeDocument/2006/relationships/image"/><Relationship Id="rId32" Target="../media/image244.png" Type="http://schemas.openxmlformats.org/officeDocument/2006/relationships/image"/><Relationship Id="rId33" Target="../media/image245.svg" Type="http://schemas.openxmlformats.org/officeDocument/2006/relationships/image"/><Relationship Id="rId34" Target="../media/image246.png" Type="http://schemas.openxmlformats.org/officeDocument/2006/relationships/image"/><Relationship Id="rId35" Target="../media/image247.svg" Type="http://schemas.openxmlformats.org/officeDocument/2006/relationships/image"/><Relationship Id="rId36" Target="../media/image248.png" Type="http://schemas.openxmlformats.org/officeDocument/2006/relationships/image"/><Relationship Id="rId37" Target="../media/image249.svg" Type="http://schemas.openxmlformats.org/officeDocument/2006/relationships/image"/><Relationship Id="rId38" Target="../media/image250.png" Type="http://schemas.openxmlformats.org/officeDocument/2006/relationships/image"/><Relationship Id="rId39" Target="../media/image251.svg" Type="http://schemas.openxmlformats.org/officeDocument/2006/relationships/image"/><Relationship Id="rId4" Target="../media/image216.png" Type="http://schemas.openxmlformats.org/officeDocument/2006/relationships/image"/><Relationship Id="rId40" Target="../media/image252.png" Type="http://schemas.openxmlformats.org/officeDocument/2006/relationships/image"/><Relationship Id="rId41" Target="../media/image253.svg" Type="http://schemas.openxmlformats.org/officeDocument/2006/relationships/image"/><Relationship Id="rId42" Target="../media/image254.png" Type="http://schemas.openxmlformats.org/officeDocument/2006/relationships/image"/><Relationship Id="rId43" Target="../media/image255.svg" Type="http://schemas.openxmlformats.org/officeDocument/2006/relationships/image"/><Relationship Id="rId44" Target="../media/image256.png" Type="http://schemas.openxmlformats.org/officeDocument/2006/relationships/image"/><Relationship Id="rId45" Target="../media/image257.svg" Type="http://schemas.openxmlformats.org/officeDocument/2006/relationships/image"/><Relationship Id="rId46" Target="../media/image258.png" Type="http://schemas.openxmlformats.org/officeDocument/2006/relationships/image"/><Relationship Id="rId47" Target="../media/image259.svg" Type="http://schemas.openxmlformats.org/officeDocument/2006/relationships/image"/><Relationship Id="rId48" Target="../media/image260.png" Type="http://schemas.openxmlformats.org/officeDocument/2006/relationships/image"/><Relationship Id="rId49" Target="../media/image261.svg" Type="http://schemas.openxmlformats.org/officeDocument/2006/relationships/image"/><Relationship Id="rId5" Target="../media/image217.svg" Type="http://schemas.openxmlformats.org/officeDocument/2006/relationships/image"/><Relationship Id="rId50" Target="../media/image262.png" Type="http://schemas.openxmlformats.org/officeDocument/2006/relationships/image"/><Relationship Id="rId51" Target="../media/image263.svg" Type="http://schemas.openxmlformats.org/officeDocument/2006/relationships/image"/><Relationship Id="rId52" Target="../media/image264.png" Type="http://schemas.openxmlformats.org/officeDocument/2006/relationships/image"/><Relationship Id="rId53" Target="../media/image265.svg" Type="http://schemas.openxmlformats.org/officeDocument/2006/relationships/image"/><Relationship Id="rId54" Target="../media/image266.png" Type="http://schemas.openxmlformats.org/officeDocument/2006/relationships/image"/><Relationship Id="rId55" Target="../media/image267.svg" Type="http://schemas.openxmlformats.org/officeDocument/2006/relationships/image"/><Relationship Id="rId56" Target="../media/image268.png" Type="http://schemas.openxmlformats.org/officeDocument/2006/relationships/image"/><Relationship Id="rId57" Target="../media/image269.svg" Type="http://schemas.openxmlformats.org/officeDocument/2006/relationships/image"/><Relationship Id="rId58" Target="../media/image270.png" Type="http://schemas.openxmlformats.org/officeDocument/2006/relationships/image"/><Relationship Id="rId59" Target="../media/image271.svg" Type="http://schemas.openxmlformats.org/officeDocument/2006/relationships/image"/><Relationship Id="rId6" Target="../media/image218.png" Type="http://schemas.openxmlformats.org/officeDocument/2006/relationships/image"/><Relationship Id="rId60" Target="../media/image272.png" Type="http://schemas.openxmlformats.org/officeDocument/2006/relationships/image"/><Relationship Id="rId61" Target="../media/image273.svg" Type="http://schemas.openxmlformats.org/officeDocument/2006/relationships/image"/><Relationship Id="rId62" Target="../media/image274.png" Type="http://schemas.openxmlformats.org/officeDocument/2006/relationships/image"/><Relationship Id="rId63" Target="../media/image275.svg" Type="http://schemas.openxmlformats.org/officeDocument/2006/relationships/image"/><Relationship Id="rId64" Target="../media/image276.png" Type="http://schemas.openxmlformats.org/officeDocument/2006/relationships/image"/><Relationship Id="rId65" Target="../media/image277.svg" Type="http://schemas.openxmlformats.org/officeDocument/2006/relationships/image"/><Relationship Id="rId66" Target="../media/image278.png" Type="http://schemas.openxmlformats.org/officeDocument/2006/relationships/image"/><Relationship Id="rId67" Target="../media/image279.svg" Type="http://schemas.openxmlformats.org/officeDocument/2006/relationships/image"/><Relationship Id="rId68" Target="../media/image280.png" Type="http://schemas.openxmlformats.org/officeDocument/2006/relationships/image"/><Relationship Id="rId69" Target="../media/image281.svg" Type="http://schemas.openxmlformats.org/officeDocument/2006/relationships/image"/><Relationship Id="rId7" Target="../media/image219.svg" Type="http://schemas.openxmlformats.org/officeDocument/2006/relationships/image"/><Relationship Id="rId70" Target="../media/image282.png" Type="http://schemas.openxmlformats.org/officeDocument/2006/relationships/image"/><Relationship Id="rId71" Target="../media/image283.svg" Type="http://schemas.openxmlformats.org/officeDocument/2006/relationships/image"/><Relationship Id="rId72" Target="../media/image284.png" Type="http://schemas.openxmlformats.org/officeDocument/2006/relationships/image"/><Relationship Id="rId73" Target="../media/image285.svg" Type="http://schemas.openxmlformats.org/officeDocument/2006/relationships/image"/><Relationship Id="rId74" Target="../media/image286.png" Type="http://schemas.openxmlformats.org/officeDocument/2006/relationships/image"/><Relationship Id="rId75" Target="../media/image287.svg" Type="http://schemas.openxmlformats.org/officeDocument/2006/relationships/image"/><Relationship Id="rId76" Target="../media/image288.png" Type="http://schemas.openxmlformats.org/officeDocument/2006/relationships/image"/><Relationship Id="rId77" Target="../media/image289.svg" Type="http://schemas.openxmlformats.org/officeDocument/2006/relationships/image"/><Relationship Id="rId78" Target="../media/image290.png" Type="http://schemas.openxmlformats.org/officeDocument/2006/relationships/image"/><Relationship Id="rId79" Target="../media/image291.svg" Type="http://schemas.openxmlformats.org/officeDocument/2006/relationships/image"/><Relationship Id="rId8" Target="../media/image220.png" Type="http://schemas.openxmlformats.org/officeDocument/2006/relationships/image"/><Relationship Id="rId9" Target="../media/image221.svg" Type="http://schemas.openxmlformats.org/officeDocument/2006/relationships/image"/></Relationships>
</file>

<file path=ppt/slides/_rels/slide3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0.png" Type="http://schemas.openxmlformats.org/officeDocument/2006/relationships/image"/><Relationship Id="rId11" Target="../media/image191.svg" Type="http://schemas.openxmlformats.org/officeDocument/2006/relationships/image"/><Relationship Id="rId12" Target="../media/image178.png" Type="http://schemas.openxmlformats.org/officeDocument/2006/relationships/image"/><Relationship Id="rId13" Target="../media/image179.svg" Type="http://schemas.openxmlformats.org/officeDocument/2006/relationships/image"/><Relationship Id="rId14" Target="../media/image170.png" Type="http://schemas.openxmlformats.org/officeDocument/2006/relationships/image"/><Relationship Id="rId15" Target="../media/image171.svg" Type="http://schemas.openxmlformats.org/officeDocument/2006/relationships/image"/><Relationship Id="rId16" Target="../media/image148.png" Type="http://schemas.openxmlformats.org/officeDocument/2006/relationships/image"/><Relationship Id="rId17" Target="../media/image149.svg" Type="http://schemas.openxmlformats.org/officeDocument/2006/relationships/image"/><Relationship Id="rId18" Target="../media/image135.png" Type="http://schemas.openxmlformats.org/officeDocument/2006/relationships/image"/><Relationship Id="rId19" Target="../media/image136.svg" Type="http://schemas.openxmlformats.org/officeDocument/2006/relationships/image"/><Relationship Id="rId2" Target="../media/image203.png" Type="http://schemas.openxmlformats.org/officeDocument/2006/relationships/image"/><Relationship Id="rId20" Target="../media/image137.png" Type="http://schemas.openxmlformats.org/officeDocument/2006/relationships/image"/><Relationship Id="rId21" Target="../media/image138.svg" Type="http://schemas.openxmlformats.org/officeDocument/2006/relationships/image"/><Relationship Id="rId22" Target="../media/image143.png" Type="http://schemas.openxmlformats.org/officeDocument/2006/relationships/image"/><Relationship Id="rId23" Target="../media/image144.svg" Type="http://schemas.openxmlformats.org/officeDocument/2006/relationships/image"/><Relationship Id="rId24" Target="../media/image139.png" Type="http://schemas.openxmlformats.org/officeDocument/2006/relationships/image"/><Relationship Id="rId25" Target="../media/image140.svg" Type="http://schemas.openxmlformats.org/officeDocument/2006/relationships/image"/><Relationship Id="rId26" Target="../media/image125.png" Type="http://schemas.openxmlformats.org/officeDocument/2006/relationships/image"/><Relationship Id="rId27" Target="../media/image126.svg" Type="http://schemas.openxmlformats.org/officeDocument/2006/relationships/image"/><Relationship Id="rId28" Target="../media/image129.png" Type="http://schemas.openxmlformats.org/officeDocument/2006/relationships/image"/><Relationship Id="rId29" Target="../media/image130.svg" Type="http://schemas.openxmlformats.org/officeDocument/2006/relationships/image"/><Relationship Id="rId3" Target="../media/image204.svg" Type="http://schemas.openxmlformats.org/officeDocument/2006/relationships/image"/><Relationship Id="rId30" Target="../media/image119.png" Type="http://schemas.openxmlformats.org/officeDocument/2006/relationships/image"/><Relationship Id="rId31" Target="../media/image120.svg" Type="http://schemas.openxmlformats.org/officeDocument/2006/relationships/image"/><Relationship Id="rId32" Target="../media/image115.png" Type="http://schemas.openxmlformats.org/officeDocument/2006/relationships/image"/><Relationship Id="rId33" Target="../media/image116.svg" Type="http://schemas.openxmlformats.org/officeDocument/2006/relationships/image"/><Relationship Id="rId34" Target="../media/image110.png" Type="http://schemas.openxmlformats.org/officeDocument/2006/relationships/image"/><Relationship Id="rId35" Target="../media/image111.svg" Type="http://schemas.openxmlformats.org/officeDocument/2006/relationships/image"/><Relationship Id="rId36" Target="../media/image112.png" Type="http://schemas.openxmlformats.org/officeDocument/2006/relationships/image"/><Relationship Id="rId37" Target="../media/image113.svg" Type="http://schemas.openxmlformats.org/officeDocument/2006/relationships/image"/><Relationship Id="rId38" Target="../media/image106.png" Type="http://schemas.openxmlformats.org/officeDocument/2006/relationships/image"/><Relationship Id="rId39" Target="../media/image107.svg" Type="http://schemas.openxmlformats.org/officeDocument/2006/relationships/image"/><Relationship Id="rId4" Target="../media/image201.png" Type="http://schemas.openxmlformats.org/officeDocument/2006/relationships/image"/><Relationship Id="rId40" Target="../media/image12.png" Type="http://schemas.openxmlformats.org/officeDocument/2006/relationships/image"/><Relationship Id="rId41" Target="../media/image13.svg" Type="http://schemas.openxmlformats.org/officeDocument/2006/relationships/image"/><Relationship Id="rId42" Target="../media/image73.png" Type="http://schemas.openxmlformats.org/officeDocument/2006/relationships/image"/><Relationship Id="rId43" Target="../media/image74.svg" Type="http://schemas.openxmlformats.org/officeDocument/2006/relationships/image"/><Relationship Id="rId44" Target="../media/image60.png" Type="http://schemas.openxmlformats.org/officeDocument/2006/relationships/image"/><Relationship Id="rId45" Target="../media/image61.svg" Type="http://schemas.openxmlformats.org/officeDocument/2006/relationships/image"/><Relationship Id="rId46" Target="../media/image62.png" Type="http://schemas.openxmlformats.org/officeDocument/2006/relationships/image"/><Relationship Id="rId47" Target="../media/image63.svg" Type="http://schemas.openxmlformats.org/officeDocument/2006/relationships/image"/><Relationship Id="rId48" Target="../media/image51.png" Type="http://schemas.openxmlformats.org/officeDocument/2006/relationships/image"/><Relationship Id="rId49" Target="../media/image52.svg" Type="http://schemas.openxmlformats.org/officeDocument/2006/relationships/image"/><Relationship Id="rId5" Target="../media/image202.svg" Type="http://schemas.openxmlformats.org/officeDocument/2006/relationships/image"/><Relationship Id="rId50" Target="../media/image5.png" Type="http://schemas.openxmlformats.org/officeDocument/2006/relationships/image"/><Relationship Id="rId51" Target="../media/image6.svg" Type="http://schemas.openxmlformats.org/officeDocument/2006/relationships/image"/><Relationship Id="rId52" Target="../media/image46.png" Type="http://schemas.openxmlformats.org/officeDocument/2006/relationships/image"/><Relationship Id="rId53" Target="../media/image47.svg" Type="http://schemas.openxmlformats.org/officeDocument/2006/relationships/image"/><Relationship Id="rId54" Target="../media/image41.png" Type="http://schemas.openxmlformats.org/officeDocument/2006/relationships/image"/><Relationship Id="rId55" Target="../media/image42.svg" Type="http://schemas.openxmlformats.org/officeDocument/2006/relationships/image"/><Relationship Id="rId56" Target="../media/image34.png" Type="http://schemas.openxmlformats.org/officeDocument/2006/relationships/image"/><Relationship Id="rId57" Target="../media/image35.svg" Type="http://schemas.openxmlformats.org/officeDocument/2006/relationships/image"/><Relationship Id="rId58" Target="../media/image66.png" Type="http://schemas.openxmlformats.org/officeDocument/2006/relationships/image"/><Relationship Id="rId59" Target="../media/image67.svg" Type="http://schemas.openxmlformats.org/officeDocument/2006/relationships/image"/><Relationship Id="rId6" Target="../media/image197.png" Type="http://schemas.openxmlformats.org/officeDocument/2006/relationships/image"/><Relationship Id="rId60" Target="../media/image91.png" Type="http://schemas.openxmlformats.org/officeDocument/2006/relationships/image"/><Relationship Id="rId61" Target="../media/image92.svg" Type="http://schemas.openxmlformats.org/officeDocument/2006/relationships/image"/><Relationship Id="rId62" Target="../media/image3.png" Type="http://schemas.openxmlformats.org/officeDocument/2006/relationships/image"/><Relationship Id="rId63" Target="../media/image4.svg" Type="http://schemas.openxmlformats.org/officeDocument/2006/relationships/image"/><Relationship Id="rId7" Target="../media/image198.svg" Type="http://schemas.openxmlformats.org/officeDocument/2006/relationships/image"/><Relationship Id="rId8" Target="../media/image194.png" Type="http://schemas.openxmlformats.org/officeDocument/2006/relationships/image"/><Relationship Id="rId9" Target="../media/image195.svg" Type="http://schemas.openxmlformats.org/officeDocument/2006/relationships/image"/></Relationships>
</file>

<file path=ppt/slides/_rels/slide3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5.svg" Type="http://schemas.openxmlformats.org/officeDocument/2006/relationships/image"/><Relationship Id="rId11" Target="../media/image95.png" Type="http://schemas.openxmlformats.org/officeDocument/2006/relationships/image"/><Relationship Id="rId12" Target="../media/image96.svg" Type="http://schemas.openxmlformats.org/officeDocument/2006/relationships/image"/><Relationship Id="rId13" Target="../media/image83.png" Type="http://schemas.openxmlformats.org/officeDocument/2006/relationships/image"/><Relationship Id="rId14" Target="../media/image84.svg" Type="http://schemas.openxmlformats.org/officeDocument/2006/relationships/image"/><Relationship Id="rId15" Target="../media/image29.png" Type="http://schemas.openxmlformats.org/officeDocument/2006/relationships/image"/><Relationship Id="rId16" Target="../media/image30.svg" Type="http://schemas.openxmlformats.org/officeDocument/2006/relationships/image"/><Relationship Id="rId17" Target="../media/image24.png" Type="http://schemas.openxmlformats.org/officeDocument/2006/relationships/image"/><Relationship Id="rId18" Target="../media/image25.svg" Type="http://schemas.openxmlformats.org/officeDocument/2006/relationships/image"/><Relationship Id="rId19" Target="../media/image293.png" Type="http://schemas.openxmlformats.org/officeDocument/2006/relationships/image"/><Relationship Id="rId2" Target="../media/image161.png" Type="http://schemas.openxmlformats.org/officeDocument/2006/relationships/image"/><Relationship Id="rId20" Target="../media/image294.svg" Type="http://schemas.openxmlformats.org/officeDocument/2006/relationships/image"/><Relationship Id="rId21" Target="../media/image295.png" Type="http://schemas.openxmlformats.org/officeDocument/2006/relationships/image"/><Relationship Id="rId22" Target="../media/image296.svg" Type="http://schemas.openxmlformats.org/officeDocument/2006/relationships/image"/><Relationship Id="rId23" Target="../media/image131.png" Type="http://schemas.openxmlformats.org/officeDocument/2006/relationships/image"/><Relationship Id="rId24" Target="../media/image132.svg" Type="http://schemas.openxmlformats.org/officeDocument/2006/relationships/image"/><Relationship Id="rId25" Target="../media/image297.png" Type="http://schemas.openxmlformats.org/officeDocument/2006/relationships/image"/><Relationship Id="rId26" Target="../media/image298.svg" Type="http://schemas.openxmlformats.org/officeDocument/2006/relationships/image"/><Relationship Id="rId27" Target="../media/image299.png" Type="http://schemas.openxmlformats.org/officeDocument/2006/relationships/image"/><Relationship Id="rId28" Target="../media/image300.svg" Type="http://schemas.openxmlformats.org/officeDocument/2006/relationships/image"/><Relationship Id="rId29" Target="../media/image301.png" Type="http://schemas.openxmlformats.org/officeDocument/2006/relationships/image"/><Relationship Id="rId3" Target="../media/image11.png" Type="http://schemas.openxmlformats.org/officeDocument/2006/relationships/image"/><Relationship Id="rId30" Target="../media/image302.svg" Type="http://schemas.openxmlformats.org/officeDocument/2006/relationships/image"/><Relationship Id="rId31" Target="../media/image303.png" Type="http://schemas.openxmlformats.org/officeDocument/2006/relationships/image"/><Relationship Id="rId32" Target="../media/image304.svg" Type="http://schemas.openxmlformats.org/officeDocument/2006/relationships/image"/><Relationship Id="rId33" Target="../media/image305.png" Type="http://schemas.openxmlformats.org/officeDocument/2006/relationships/image"/><Relationship Id="rId34" Target="../media/image306.svg" Type="http://schemas.openxmlformats.org/officeDocument/2006/relationships/image"/><Relationship Id="rId35" Target="../media/image77.png" Type="http://schemas.openxmlformats.org/officeDocument/2006/relationships/image"/><Relationship Id="rId36" Target="../media/image78.svg" Type="http://schemas.openxmlformats.org/officeDocument/2006/relationships/image"/><Relationship Id="rId37" Target="../media/image307.png" Type="http://schemas.openxmlformats.org/officeDocument/2006/relationships/image"/><Relationship Id="rId38" Target="../media/image308.svg" Type="http://schemas.openxmlformats.org/officeDocument/2006/relationships/image"/><Relationship Id="rId39" Target="../media/image48.png" Type="http://schemas.openxmlformats.org/officeDocument/2006/relationships/image"/><Relationship Id="rId4" Target="../media/image154.png" Type="http://schemas.openxmlformats.org/officeDocument/2006/relationships/image"/><Relationship Id="rId40" Target="../media/image49.svg" Type="http://schemas.openxmlformats.org/officeDocument/2006/relationships/image"/><Relationship Id="rId41" Target="../media/image121.png" Type="http://schemas.openxmlformats.org/officeDocument/2006/relationships/image"/><Relationship Id="rId42" Target="../media/image122.svg" Type="http://schemas.openxmlformats.org/officeDocument/2006/relationships/image"/><Relationship Id="rId43" Target="../media/image123.png" Type="http://schemas.openxmlformats.org/officeDocument/2006/relationships/image"/><Relationship Id="rId44" Target="../media/image124.svg" Type="http://schemas.openxmlformats.org/officeDocument/2006/relationships/image"/><Relationship Id="rId45" Target="../media/image309.png" Type="http://schemas.openxmlformats.org/officeDocument/2006/relationships/image"/><Relationship Id="rId46" Target="../media/image310.png" Type="http://schemas.openxmlformats.org/officeDocument/2006/relationships/image"/><Relationship Id="rId47" Target="../media/image311.svg" Type="http://schemas.openxmlformats.org/officeDocument/2006/relationships/image"/><Relationship Id="rId48" Target="../media/image312.png" Type="http://schemas.openxmlformats.org/officeDocument/2006/relationships/image"/><Relationship Id="rId49" Target="../media/image313.svg" Type="http://schemas.openxmlformats.org/officeDocument/2006/relationships/image"/><Relationship Id="rId5" Target="../media/image145.png" Type="http://schemas.openxmlformats.org/officeDocument/2006/relationships/image"/><Relationship Id="rId50" Target="../media/image314.png" Type="http://schemas.openxmlformats.org/officeDocument/2006/relationships/image"/><Relationship Id="rId51" Target="../media/image315.svg" Type="http://schemas.openxmlformats.org/officeDocument/2006/relationships/image"/><Relationship Id="rId52" Target="../media/image316.png" Type="http://schemas.openxmlformats.org/officeDocument/2006/relationships/image"/><Relationship Id="rId53" Target="../media/image317.svg" Type="http://schemas.openxmlformats.org/officeDocument/2006/relationships/image"/><Relationship Id="rId54" Target="../media/image18.png" Type="http://schemas.openxmlformats.org/officeDocument/2006/relationships/image"/><Relationship Id="rId55" Target="../media/image19.svg" Type="http://schemas.openxmlformats.org/officeDocument/2006/relationships/image"/><Relationship Id="rId56" Target="../media/image318.png" Type="http://schemas.openxmlformats.org/officeDocument/2006/relationships/image"/><Relationship Id="rId6" Target="../media/image58.png" Type="http://schemas.openxmlformats.org/officeDocument/2006/relationships/image"/><Relationship Id="rId7" Target="../media/image292.png" Type="http://schemas.openxmlformats.org/officeDocument/2006/relationships/image"/><Relationship Id="rId8" Target="../media/image16.png" Type="http://schemas.openxmlformats.org/officeDocument/2006/relationships/image"/><Relationship Id="rId9" Target="../media/image64.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media/image27.png" Type="http://schemas.openxmlformats.org/officeDocument/2006/relationships/image"/><Relationship Id="rId4" Target="../media/image28.png" Type="http://schemas.openxmlformats.org/officeDocument/2006/relationships/image"/><Relationship Id="rId5" Target="../media/image29.png" Type="http://schemas.openxmlformats.org/officeDocument/2006/relationships/image"/><Relationship Id="rId6" Target="../media/image30.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png" Type="http://schemas.openxmlformats.org/officeDocument/2006/relationships/image"/><Relationship Id="rId4" Target="../media/image31.png" Type="http://schemas.openxmlformats.org/officeDocument/2006/relationships/image"/><Relationship Id="rId5" Target="../media/image32.png" Type="http://schemas.openxmlformats.org/officeDocument/2006/relationships/image"/><Relationship Id="rId6" Target="../media/image33.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38.png" Type="http://schemas.openxmlformats.org/officeDocument/2006/relationships/image"/><Relationship Id="rId7" Target="../media/image39.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image41.png" Type="http://schemas.openxmlformats.org/officeDocument/2006/relationships/image"/><Relationship Id="rId4" Target="../media/image42.svg" Type="http://schemas.openxmlformats.org/officeDocument/2006/relationships/image"/><Relationship Id="rId5" Target="../media/image38.png" Type="http://schemas.openxmlformats.org/officeDocument/2006/relationships/image"/><Relationship Id="rId6" Target="../media/image39.svg" Type="http://schemas.openxmlformats.org/officeDocument/2006/relationships/image"/><Relationship Id="rId7" Target="../media/image43.png" Type="http://schemas.openxmlformats.org/officeDocument/2006/relationships/image"/><Relationship Id="rId8" Target="../media/image44.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45.jpeg" Type="http://schemas.openxmlformats.org/officeDocument/2006/relationships/image"/><Relationship Id="rId3" Target="../media/image46.png" Type="http://schemas.openxmlformats.org/officeDocument/2006/relationships/image"/><Relationship Id="rId4" Target="../media/image47.svg" Type="http://schemas.openxmlformats.org/officeDocument/2006/relationships/image"/><Relationship Id="rId5" Target="../media/image48.png" Type="http://schemas.openxmlformats.org/officeDocument/2006/relationships/image"/><Relationship Id="rId6" Target="../media/image49.sv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0.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51.png" Type="http://schemas.openxmlformats.org/officeDocument/2006/relationships/image"/><Relationship Id="rId6" Target="../media/image52.svg" Type="http://schemas.openxmlformats.org/officeDocument/2006/relationships/image"/><Relationship Id="rId7" Target="../media/image53.png" Type="http://schemas.openxmlformats.org/officeDocument/2006/relationships/image"/><Relationship Id="rId8" Target="../media/image54.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6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966457">
            <a:off x="4424390" y="2119098"/>
            <a:ext cx="2661489" cy="3075249"/>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4408753" y="2499181"/>
            <a:ext cx="13288030" cy="10098903"/>
          </a:xfrm>
          <a:prstGeom prst="rect">
            <a:avLst/>
          </a:prstGeom>
        </p:spPr>
      </p:pic>
      <p:sp>
        <p:nvSpPr>
          <p:cNvPr name="TextBox 4" id="4"/>
          <p:cNvSpPr txBox="true"/>
          <p:nvPr/>
        </p:nvSpPr>
        <p:spPr>
          <a:xfrm rot="0">
            <a:off x="4554429" y="3374041"/>
            <a:ext cx="12704871" cy="4093074"/>
          </a:xfrm>
          <a:prstGeom prst="rect">
            <a:avLst/>
          </a:prstGeom>
        </p:spPr>
        <p:txBody>
          <a:bodyPr anchor="t" rtlCol="false" tIns="0" lIns="0" bIns="0" rIns="0">
            <a:spAutoFit/>
          </a:bodyPr>
          <a:lstStyle/>
          <a:p>
            <a:pPr algn="r">
              <a:lnSpc>
                <a:spcPts val="15319"/>
              </a:lnSpc>
            </a:pPr>
            <a:r>
              <a:rPr lang="en-US" sz="17022">
                <a:solidFill>
                  <a:srgbClr val="FD6751"/>
                </a:solidFill>
                <a:latin typeface="Sugo Display"/>
              </a:rPr>
              <a:t>Pregnancy guide presentation</a:t>
            </a:r>
          </a:p>
        </p:txBody>
      </p:sp>
      <p:sp>
        <p:nvSpPr>
          <p:cNvPr name="TextBox 5" id="5"/>
          <p:cNvSpPr txBox="true"/>
          <p:nvPr/>
        </p:nvSpPr>
        <p:spPr>
          <a:xfrm rot="0">
            <a:off x="10852446" y="2390193"/>
            <a:ext cx="6406854" cy="929470"/>
          </a:xfrm>
          <a:prstGeom prst="rect">
            <a:avLst/>
          </a:prstGeom>
        </p:spPr>
        <p:txBody>
          <a:bodyPr anchor="t" rtlCol="false" tIns="0" lIns="0" bIns="0" rIns="0">
            <a:spAutoFit/>
          </a:bodyPr>
          <a:lstStyle/>
          <a:p>
            <a:pPr algn="ctr">
              <a:lnSpc>
                <a:spcPts val="7473"/>
              </a:lnSpc>
              <a:spcBef>
                <a:spcPct val="0"/>
              </a:spcBef>
            </a:pPr>
            <a:r>
              <a:rPr lang="en-US" sz="5338">
                <a:solidFill>
                  <a:srgbClr val="000000"/>
                </a:solidFill>
                <a:latin typeface="Sugo Display"/>
              </a:rPr>
              <a:t>Your Healthcare Presentation</a:t>
            </a:r>
          </a:p>
        </p:txBody>
      </p:sp>
      <p:pic>
        <p:nvPicPr>
          <p:cNvPr name="Picture 6" id="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701048">
            <a:off x="12290070" y="-99688"/>
            <a:ext cx="7842156" cy="2053219"/>
          </a:xfrm>
          <a:prstGeom prst="rect">
            <a:avLst/>
          </a:prstGeom>
        </p:spPr>
      </p:pic>
      <p:pic>
        <p:nvPicPr>
          <p:cNvPr name="Picture 7" id="7"/>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099525" y="8633783"/>
            <a:ext cx="4376950" cy="4417105"/>
          </a:xfrm>
          <a:prstGeom prst="rect">
            <a:avLst/>
          </a:prstGeom>
        </p:spPr>
      </p:pic>
      <p:pic>
        <p:nvPicPr>
          <p:cNvPr name="Picture 8" id="8"/>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true" flipV="true" rot="0">
            <a:off x="-1031337" y="-872497"/>
            <a:ext cx="3361849" cy="2695592"/>
          </a:xfrm>
          <a:prstGeom prst="rect">
            <a:avLst/>
          </a:prstGeom>
        </p:spPr>
      </p:pic>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0" y="4644159"/>
            <a:ext cx="6538971" cy="5642841"/>
            <a:chOff x="0" y="0"/>
            <a:chExt cx="8718628" cy="7523788"/>
          </a:xfrm>
        </p:grpSpPr>
        <p:pic>
          <p:nvPicPr>
            <p:cNvPr name="Picture 3" id="3"/>
            <p:cNvPicPr>
              <a:picLocks noChangeAspect="true"/>
            </p:cNvPicPr>
            <p:nvPr/>
          </p:nvPicPr>
          <p:blipFill>
            <a:blip r:embed="rId2"/>
            <a:srcRect l="37398" t="0" r="5965" b="26780"/>
            <a:stretch>
              <a:fillRect/>
            </a:stretch>
          </p:blipFill>
          <p:spPr>
            <a:xfrm>
              <a:off x="0" y="0"/>
              <a:ext cx="8718628" cy="7523788"/>
            </a:xfrm>
            <a:prstGeom prst="rect">
              <a:avLst/>
            </a:prstGeom>
          </p:spPr>
        </p:pic>
      </p:grpSp>
      <p:grpSp>
        <p:nvGrpSpPr>
          <p:cNvPr name="Group 4" id="4"/>
          <p:cNvGrpSpPr/>
          <p:nvPr/>
        </p:nvGrpSpPr>
        <p:grpSpPr>
          <a:xfrm rot="0">
            <a:off x="0" y="0"/>
            <a:ext cx="6538971" cy="4326123"/>
            <a:chOff x="0" y="0"/>
            <a:chExt cx="8718628" cy="5768164"/>
          </a:xfrm>
        </p:grpSpPr>
        <p:pic>
          <p:nvPicPr>
            <p:cNvPr name="Picture 5" id="5"/>
            <p:cNvPicPr>
              <a:picLocks noChangeAspect="true"/>
            </p:cNvPicPr>
            <p:nvPr/>
          </p:nvPicPr>
          <p:blipFill>
            <a:blip r:embed="rId3"/>
            <a:srcRect l="2198" t="5125" r="2198" b="0"/>
            <a:stretch>
              <a:fillRect/>
            </a:stretch>
          </p:blipFill>
          <p:spPr>
            <a:xfrm>
              <a:off x="0" y="0"/>
              <a:ext cx="8718628" cy="5768164"/>
            </a:xfrm>
            <a:prstGeom prst="rect">
              <a:avLst/>
            </a:prstGeom>
          </p:spPr>
        </p:pic>
      </p:grpSp>
      <p:grpSp>
        <p:nvGrpSpPr>
          <p:cNvPr name="Group 6" id="6"/>
          <p:cNvGrpSpPr>
            <a:grpSpLocks noChangeAspect="true"/>
          </p:cNvGrpSpPr>
          <p:nvPr/>
        </p:nvGrpSpPr>
        <p:grpSpPr>
          <a:xfrm rot="0">
            <a:off x="7482224" y="4066575"/>
            <a:ext cx="9777076" cy="5778414"/>
            <a:chOff x="0" y="0"/>
            <a:chExt cx="10744200" cy="6350000"/>
          </a:xfrm>
        </p:grpSpPr>
        <p:sp>
          <p:nvSpPr>
            <p:cNvPr name="Freeform 7" id="7"/>
            <p:cNvSpPr/>
            <p:nvPr/>
          </p:nvSpPr>
          <p:spPr>
            <a:xfrm>
              <a:off x="0" y="0"/>
              <a:ext cx="10744200" cy="6350000"/>
            </a:xfrm>
            <a:custGeom>
              <a:avLst/>
              <a:gdLst/>
              <a:ahLst/>
              <a:cxnLst/>
              <a:rect r="r" b="b" t="t" l="l"/>
              <a:pathLst>
                <a:path h="6350000" w="107442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blipFill>
              <a:blip r:embed="rId4"/>
              <a:stretch>
                <a:fillRect l="-1841" r="-18638" t="-171716" b="-34063"/>
              </a:stretch>
            </a:blipFill>
          </p:spPr>
        </p:sp>
      </p:grpSp>
      <p:pic>
        <p:nvPicPr>
          <p:cNvPr name="Picture 8" id="8"/>
          <p:cNvPicPr>
            <a:picLocks noChangeAspect="true"/>
          </p:cNvPicPr>
          <p:nvPr/>
        </p:nvPicPr>
        <p:blipFill>
          <a:blip r:embed="rId5"/>
          <a:srcRect l="0" t="0" r="0" b="0"/>
          <a:stretch>
            <a:fillRect/>
          </a:stretch>
        </p:blipFill>
        <p:spPr>
          <a:xfrm flipH="false" flipV="false" rot="0">
            <a:off x="13366101" y="3971607"/>
            <a:ext cx="5670996" cy="8248722"/>
          </a:xfrm>
          <a:prstGeom prst="rect">
            <a:avLst/>
          </a:prstGeom>
        </p:spPr>
      </p:pic>
      <p:pic>
        <p:nvPicPr>
          <p:cNvPr name="Picture 9" id="9"/>
          <p:cNvPicPr>
            <a:picLocks noChangeAspect="true"/>
          </p:cNvPicPr>
          <p:nvPr/>
        </p:nvPicPr>
        <p:blipFill>
          <a:blip r:embed="rId6"/>
          <a:srcRect l="0" t="0" r="0" b="0"/>
          <a:stretch>
            <a:fillRect/>
          </a:stretch>
        </p:blipFill>
        <p:spPr>
          <a:xfrm flipH="false" flipV="false" rot="0">
            <a:off x="4956437" y="-333693"/>
            <a:ext cx="5051574" cy="4114800"/>
          </a:xfrm>
          <a:prstGeom prst="rect">
            <a:avLst/>
          </a:prstGeom>
        </p:spPr>
      </p:pic>
      <p:grpSp>
        <p:nvGrpSpPr>
          <p:cNvPr name="Group 10" id="10"/>
          <p:cNvGrpSpPr/>
          <p:nvPr/>
        </p:nvGrpSpPr>
        <p:grpSpPr>
          <a:xfrm rot="0">
            <a:off x="10008010" y="785461"/>
            <a:ext cx="7537040" cy="2536541"/>
            <a:chOff x="0" y="0"/>
            <a:chExt cx="10049386" cy="3382054"/>
          </a:xfrm>
        </p:grpSpPr>
        <p:sp>
          <p:nvSpPr>
            <p:cNvPr name="TextBox 11" id="11"/>
            <p:cNvSpPr txBox="true"/>
            <p:nvPr/>
          </p:nvSpPr>
          <p:spPr>
            <a:xfrm rot="0">
              <a:off x="0" y="419100"/>
              <a:ext cx="10049386" cy="1804248"/>
            </a:xfrm>
            <a:prstGeom prst="rect">
              <a:avLst/>
            </a:prstGeom>
          </p:spPr>
          <p:txBody>
            <a:bodyPr anchor="t" rtlCol="false" tIns="0" lIns="0" bIns="0" rIns="0">
              <a:spAutoFit/>
            </a:bodyPr>
            <a:lstStyle/>
            <a:p>
              <a:pPr algn="r" marL="0" indent="0" lvl="0">
                <a:lnSpc>
                  <a:spcPts val="8470"/>
                </a:lnSpc>
                <a:spcBef>
                  <a:spcPct val="0"/>
                </a:spcBef>
              </a:pPr>
              <a:r>
                <a:rPr lang="en-US" sz="11000" u="none">
                  <a:solidFill>
                    <a:srgbClr val="FD6751"/>
                  </a:solidFill>
                  <a:latin typeface="Sugo Display"/>
                </a:rPr>
                <a:t>Gallery Image</a:t>
              </a:r>
            </a:p>
          </p:txBody>
        </p:sp>
        <p:sp>
          <p:nvSpPr>
            <p:cNvPr name="TextBox 12" id="12"/>
            <p:cNvSpPr txBox="true"/>
            <p:nvPr/>
          </p:nvSpPr>
          <p:spPr>
            <a:xfrm rot="0">
              <a:off x="0" y="2411986"/>
              <a:ext cx="10049386" cy="970068"/>
            </a:xfrm>
            <a:prstGeom prst="rect">
              <a:avLst/>
            </a:prstGeom>
          </p:spPr>
          <p:txBody>
            <a:bodyPr anchor="t" rtlCol="false" tIns="0" lIns="0" bIns="0" rIns="0">
              <a:spAutoFit/>
            </a:bodyPr>
            <a:lstStyle/>
            <a:p>
              <a:pPr algn="r" marL="0" indent="0" lvl="0">
                <a:lnSpc>
                  <a:spcPts val="2840"/>
                </a:lnSpc>
              </a:pPr>
              <a:r>
                <a:rPr lang="en-US" sz="2000" u="none">
                  <a:solidFill>
                    <a:srgbClr val="000000"/>
                  </a:solidFill>
                  <a:latin typeface="Agrandir Narrow"/>
                </a:rPr>
                <a:t>What can you say about your projects?</a:t>
              </a:r>
            </a:p>
            <a:p>
              <a:pPr algn="r" marL="0" indent="0" lvl="0">
                <a:lnSpc>
                  <a:spcPts val="2840"/>
                </a:lnSpc>
              </a:pPr>
              <a:r>
                <a:rPr lang="en-US" sz="2000" u="none">
                  <a:solidFill>
                    <a:srgbClr val="000000"/>
                  </a:solidFill>
                  <a:latin typeface="Agrandir Narrow"/>
                </a:rPr>
                <a:t>Share it here!</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TextBox 2" id="2"/>
          <p:cNvSpPr txBox="true"/>
          <p:nvPr/>
        </p:nvSpPr>
        <p:spPr>
          <a:xfrm rot="0">
            <a:off x="1028700" y="941822"/>
            <a:ext cx="5175646" cy="2720341"/>
          </a:xfrm>
          <a:prstGeom prst="rect">
            <a:avLst/>
          </a:prstGeom>
        </p:spPr>
        <p:txBody>
          <a:bodyPr anchor="t" rtlCol="false" tIns="0" lIns="0" bIns="0" rIns="0">
            <a:spAutoFit/>
          </a:bodyPr>
          <a:lstStyle/>
          <a:p>
            <a:pPr marL="0" indent="0" lvl="0">
              <a:lnSpc>
                <a:spcPts val="10230"/>
              </a:lnSpc>
            </a:pPr>
            <a:r>
              <a:rPr lang="en-US" sz="11000" u="none">
                <a:solidFill>
                  <a:srgbClr val="FD6751"/>
                </a:solidFill>
                <a:latin typeface="Sugo Display"/>
              </a:rPr>
              <a:t>Write</a:t>
            </a:r>
          </a:p>
          <a:p>
            <a:pPr marL="0" indent="0" lvl="0">
              <a:lnSpc>
                <a:spcPts val="10230"/>
              </a:lnSpc>
            </a:pPr>
            <a:r>
              <a:rPr lang="en-US" sz="11000" u="none">
                <a:solidFill>
                  <a:srgbClr val="FD6751"/>
                </a:solidFill>
                <a:latin typeface="Sugo Display"/>
              </a:rPr>
              <a:t>Your Idea</a:t>
            </a:r>
          </a:p>
        </p:txBody>
      </p:sp>
      <p:grpSp>
        <p:nvGrpSpPr>
          <p:cNvPr name="Group 3" id="3"/>
          <p:cNvGrpSpPr/>
          <p:nvPr/>
        </p:nvGrpSpPr>
        <p:grpSpPr>
          <a:xfrm rot="0">
            <a:off x="6373824" y="0"/>
            <a:ext cx="6459273" cy="10287000"/>
            <a:chOff x="0" y="0"/>
            <a:chExt cx="8612364" cy="13716000"/>
          </a:xfrm>
        </p:grpSpPr>
        <p:pic>
          <p:nvPicPr>
            <p:cNvPr name="Picture 4" id="4"/>
            <p:cNvPicPr>
              <a:picLocks noChangeAspect="true"/>
            </p:cNvPicPr>
            <p:nvPr/>
          </p:nvPicPr>
          <p:blipFill>
            <a:blip r:embed="rId2"/>
            <a:srcRect l="29069" t="0" r="29069" b="0"/>
            <a:stretch>
              <a:fillRect/>
            </a:stretch>
          </p:blipFill>
          <p:spPr>
            <a:xfrm>
              <a:off x="0" y="0"/>
              <a:ext cx="8612364" cy="13716000"/>
            </a:xfrm>
            <a:prstGeom prst="rect">
              <a:avLst/>
            </a:prstGeom>
          </p:spPr>
        </p:pic>
      </p:grpSp>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804279" y="4238741"/>
            <a:ext cx="2525235" cy="5622993"/>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3769935" y="3927591"/>
            <a:ext cx="3529024" cy="2431819"/>
          </a:xfrm>
          <a:prstGeom prst="rect">
            <a:avLst/>
          </a:prstGeom>
        </p:spPr>
      </p:pic>
      <p:sp>
        <p:nvSpPr>
          <p:cNvPr name="TextBox 7" id="7"/>
          <p:cNvSpPr txBox="true"/>
          <p:nvPr/>
        </p:nvSpPr>
        <p:spPr>
          <a:xfrm rot="0">
            <a:off x="13183310" y="1098897"/>
            <a:ext cx="47544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a:t>
            </a:r>
          </a:p>
          <a:p>
            <a:pPr algn="ctr" marL="0" indent="0" lvl="0">
              <a:lnSpc>
                <a:spcPts val="2600"/>
              </a:lnSpc>
              <a:spcBef>
                <a:spcPct val="0"/>
              </a:spcBef>
            </a:pPr>
            <a:r>
              <a:rPr lang="en-US" sz="2000" u="none">
                <a:solidFill>
                  <a:srgbClr val="000000"/>
                </a:solidFill>
                <a:latin typeface="Agrandir Narrow"/>
              </a:rPr>
              <a:t>what you want to discuss.</a:t>
            </a:r>
          </a:p>
        </p:txBody>
      </p:sp>
      <p:sp>
        <p:nvSpPr>
          <p:cNvPr name="TextBox 8" id="8"/>
          <p:cNvSpPr txBox="true"/>
          <p:nvPr/>
        </p:nvSpPr>
        <p:spPr>
          <a:xfrm rot="0">
            <a:off x="13183310" y="3530716"/>
            <a:ext cx="47544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a:t>
            </a:r>
          </a:p>
          <a:p>
            <a:pPr algn="ctr" marL="0" indent="0" lvl="0">
              <a:lnSpc>
                <a:spcPts val="2600"/>
              </a:lnSpc>
              <a:spcBef>
                <a:spcPct val="0"/>
              </a:spcBef>
            </a:pPr>
            <a:r>
              <a:rPr lang="en-US" sz="2000" u="none">
                <a:solidFill>
                  <a:srgbClr val="000000"/>
                </a:solidFill>
                <a:latin typeface="Agrandir Narrow"/>
              </a:rPr>
              <a:t>what you want to discuss.</a:t>
            </a:r>
          </a:p>
        </p:txBody>
      </p:sp>
      <p:sp>
        <p:nvSpPr>
          <p:cNvPr name="TextBox 9" id="9"/>
          <p:cNvSpPr txBox="true"/>
          <p:nvPr/>
        </p:nvSpPr>
        <p:spPr>
          <a:xfrm rot="0">
            <a:off x="13183310" y="5962534"/>
            <a:ext cx="47544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a:t>
            </a:r>
          </a:p>
          <a:p>
            <a:pPr algn="ctr" marL="0" indent="0" lvl="0">
              <a:lnSpc>
                <a:spcPts val="2600"/>
              </a:lnSpc>
              <a:spcBef>
                <a:spcPct val="0"/>
              </a:spcBef>
            </a:pPr>
            <a:r>
              <a:rPr lang="en-US" sz="2000" u="none">
                <a:solidFill>
                  <a:srgbClr val="000000"/>
                </a:solidFill>
                <a:latin typeface="Agrandir Narrow"/>
              </a:rPr>
              <a:t>what you want to discuss.</a:t>
            </a:r>
          </a:p>
        </p:txBody>
      </p:sp>
      <p:sp>
        <p:nvSpPr>
          <p:cNvPr name="TextBox 10" id="10"/>
          <p:cNvSpPr txBox="true"/>
          <p:nvPr/>
        </p:nvSpPr>
        <p:spPr>
          <a:xfrm rot="0">
            <a:off x="13183310" y="8394353"/>
            <a:ext cx="47544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a:t>
            </a:r>
          </a:p>
          <a:p>
            <a:pPr algn="ctr" marL="0" indent="0" lvl="0">
              <a:lnSpc>
                <a:spcPts val="2600"/>
              </a:lnSpc>
              <a:spcBef>
                <a:spcPct val="0"/>
              </a:spcBef>
            </a:pPr>
            <a:r>
              <a:rPr lang="en-US" sz="2000" u="none">
                <a:solidFill>
                  <a:srgbClr val="000000"/>
                </a:solidFill>
                <a:latin typeface="Agrandir Narrow"/>
              </a:rPr>
              <a:t>what you want to discuss.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983855" y="3593612"/>
          <a:ext cx="16275445" cy="5939954"/>
        </p:xfrm>
        <a:graphic>
          <a:graphicData uri="http://schemas.openxmlformats.org/drawingml/2006/table">
            <a:tbl>
              <a:tblPr/>
              <a:tblGrid>
                <a:gridCol w="5425148"/>
                <a:gridCol w="5425148"/>
                <a:gridCol w="5425148"/>
              </a:tblGrid>
              <a:tr h="1480155">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0">
                      <a:solidFill>
                        <a:srgbClr val="000000"/>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28575">
                      <a:solidFill>
                        <a:srgbClr val="FD6751"/>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28575">
                      <a:solidFill>
                        <a:srgbClr val="FD6751"/>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359528">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0">
                      <a:solidFill>
                        <a:srgbClr val="000000"/>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28575">
                      <a:solidFill>
                        <a:srgbClr val="FD6751"/>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28575">
                      <a:solidFill>
                        <a:srgbClr val="FD6751"/>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713384">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0">
                      <a:solidFill>
                        <a:srgbClr val="000000"/>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28575">
                      <a:solidFill>
                        <a:srgbClr val="FD6751"/>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5599"/>
                        </a:lnSpc>
                        <a:defRPr/>
                      </a:pPr>
                      <a:r>
                        <a:rPr lang="en-US" sz="3999">
                          <a:solidFill>
                            <a:srgbClr val="FD6751"/>
                          </a:solidFill>
                          <a:latin typeface="Sugo Display"/>
                        </a:rPr>
                        <a:t>Add a main point</a:t>
                      </a:r>
                      <a:endParaRPr lang="en-US" sz="1100"/>
                    </a:p>
                  </a:txBody>
                  <a:tcPr marL="57150" marR="57150" marT="57150" marB="57150" anchor="ctr">
                    <a:lnL cmpd="sng" algn="ctr" cap="flat" w="28575">
                      <a:solidFill>
                        <a:srgbClr val="FD6751"/>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r h="1386887">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0">
                      <a:solidFill>
                        <a:srgbClr val="000000"/>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28575">
                      <a:solidFill>
                        <a:srgbClr val="FD6751"/>
                      </a:solidFill>
                      <a:prstDash val="solid"/>
                      <a:round/>
                      <a:headEnd type="none" w="med" len="med"/>
                      <a:tailEnd type="none" w="med" len="med"/>
                    </a:lnL>
                    <a:lnR cmpd="sng" algn="ctr" cap="flat" w="28575">
                      <a:solidFill>
                        <a:srgbClr val="FD6751"/>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c>
                  <a:txBody>
                    <a:bodyPr anchor="t" rtlCol="false"/>
                    <a:lstStyle/>
                    <a:p>
                      <a:pPr algn="ctr">
                        <a:lnSpc>
                          <a:spcPts val="2560"/>
                        </a:lnSpc>
                        <a:defRPr/>
                      </a:pPr>
                      <a:r>
                        <a:rPr lang="en-US" sz="2000">
                          <a:solidFill>
                            <a:srgbClr val="000000"/>
                          </a:solidFill>
                          <a:latin typeface="Agrandir Narrow"/>
                        </a:rPr>
                        <a:t>Briefly elaborate on what</a:t>
                      </a:r>
                      <a:endParaRPr lang="en-US" sz="1100"/>
                    </a:p>
                    <a:p>
                      <a:pPr algn="ctr">
                        <a:lnSpc>
                          <a:spcPts val="2560"/>
                        </a:lnSpc>
                      </a:pPr>
                      <a:r>
                        <a:rPr lang="en-US" sz="2000">
                          <a:solidFill>
                            <a:srgbClr val="000000"/>
                          </a:solidFill>
                          <a:latin typeface="Agrandir Narrow"/>
                        </a:rPr>
                        <a:t>you want to discuss.</a:t>
                      </a:r>
                    </a:p>
                  </a:txBody>
                  <a:tcPr marL="57150" marR="57150" marT="57150" marB="57150" anchor="t">
                    <a:lnL cmpd="sng" algn="ctr" cap="flat" w="28575">
                      <a:solidFill>
                        <a:srgbClr val="FD6751"/>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sp>
        <p:nvSpPr>
          <p:cNvPr name="TextBox 3" id="3"/>
          <p:cNvSpPr txBox="true"/>
          <p:nvPr/>
        </p:nvSpPr>
        <p:spPr>
          <a:xfrm rot="0">
            <a:off x="5820341" y="1011555"/>
            <a:ext cx="6647318"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Add a Table</a:t>
            </a:r>
          </a:p>
        </p:txBody>
      </p:sp>
      <p:pic>
        <p:nvPicPr>
          <p:cNvPr name="Picture 4" id="4"/>
          <p:cNvPicPr>
            <a:picLocks noChangeAspect="true"/>
          </p:cNvPicPr>
          <p:nvPr/>
        </p:nvPicPr>
        <p:blipFill>
          <a:blip r:embed="rId2">
            <a:alphaModFix amt="8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498712">
            <a:off x="1386367" y="800100"/>
            <a:ext cx="4332047" cy="1724942"/>
          </a:xfrm>
          <a:prstGeom prst="rect">
            <a:avLst/>
          </a:prstGeom>
        </p:spPr>
      </p:pic>
      <p:pic>
        <p:nvPicPr>
          <p:cNvPr name="Picture 5" id="5"/>
          <p:cNvPicPr>
            <a:picLocks noChangeAspect="true"/>
          </p:cNvPicPr>
          <p:nvPr/>
        </p:nvPicPr>
        <p:blipFill>
          <a:blip r:embed="rId2">
            <a:alphaModFix amt="85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485767">
            <a:off x="12571637" y="800100"/>
            <a:ext cx="4332047" cy="1724942"/>
          </a:xfrm>
          <a:prstGeom prst="rect">
            <a:avLst/>
          </a:prstGeom>
        </p:spPr>
      </p:pic>
      <p:pic>
        <p:nvPicPr>
          <p:cNvPr name="Picture 6" id="6"/>
          <p:cNvPicPr>
            <a:picLocks noChangeAspect="true"/>
          </p:cNvPicPr>
          <p:nvPr/>
        </p:nvPicPr>
        <p:blipFill>
          <a:blip r:embed="rId4">
            <a:alphaModFix amt="85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6029769" y="7291289"/>
            <a:ext cx="3091259" cy="2995711"/>
          </a:xfrm>
          <a:prstGeom prst="rect">
            <a:avLst/>
          </a:prstGeom>
        </p:spPr>
      </p:pic>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pic>
          <p:nvPicPr>
            <p:cNvPr name="Picture 3" id="3"/>
            <p:cNvPicPr>
              <a:picLocks noChangeAspect="true"/>
            </p:cNvPicPr>
            <p:nvPr/>
          </p:nvPicPr>
          <p:blipFill>
            <a:blip r:embed="rId2">
              <a:alphaModFix amt="19999"/>
            </a:blip>
            <a:srcRect l="0" t="11509" r="0" b="4062"/>
            <a:stretch>
              <a:fillRect/>
            </a:stretch>
          </p:blipFill>
          <p:spPr>
            <a:xfrm>
              <a:off x="0" y="0"/>
              <a:ext cx="24384000" cy="13716000"/>
            </a:xfrm>
            <a:prstGeom prst="rect">
              <a:avLst/>
            </a:prstGeom>
          </p:spPr>
        </p:pic>
      </p:grpSp>
      <p:pic>
        <p:nvPicPr>
          <p:cNvPr name="Picture 4" id="4"/>
          <p:cNvPicPr>
            <a:picLocks noChangeAspect="true"/>
          </p:cNvPicPr>
          <p:nvPr/>
        </p:nvPicPr>
        <p:blipFill>
          <a:blip r:embed="rId3">
            <a:alphaModFix amt="5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3705870" y="576920"/>
            <a:ext cx="4186257" cy="2221279"/>
          </a:xfrm>
          <a:prstGeom prst="rect">
            <a:avLst/>
          </a:prstGeom>
        </p:spPr>
      </p:pic>
      <p:pic>
        <p:nvPicPr>
          <p:cNvPr name="Picture 5" id="5"/>
          <p:cNvPicPr>
            <a:picLocks noChangeAspect="true"/>
          </p:cNvPicPr>
          <p:nvPr/>
        </p:nvPicPr>
        <p:blipFill>
          <a:blip r:embed="rId5">
            <a:alphaModFix amt="5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3620998" y="3273660"/>
            <a:ext cx="3850767" cy="2366472"/>
          </a:xfrm>
          <a:prstGeom prst="rect">
            <a:avLst/>
          </a:prstGeom>
        </p:spPr>
      </p:pic>
      <p:pic>
        <p:nvPicPr>
          <p:cNvPr name="Picture 6" id="6"/>
          <p:cNvPicPr>
            <a:picLocks noChangeAspect="true"/>
          </p:cNvPicPr>
          <p:nvPr/>
        </p:nvPicPr>
        <p:blipFill>
          <a:blip r:embed="rId5">
            <a:alphaModFix amt="55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3262154" y="8643826"/>
            <a:ext cx="3850767" cy="2366472"/>
          </a:xfrm>
          <a:prstGeom prst="rect">
            <a:avLst/>
          </a:prstGeom>
        </p:spPr>
      </p:pic>
      <p:grpSp>
        <p:nvGrpSpPr>
          <p:cNvPr name="Group 7" id="7"/>
          <p:cNvGrpSpPr/>
          <p:nvPr/>
        </p:nvGrpSpPr>
        <p:grpSpPr>
          <a:xfrm rot="0">
            <a:off x="3649722" y="2661996"/>
            <a:ext cx="10988555" cy="4798229"/>
            <a:chOff x="0" y="0"/>
            <a:chExt cx="14651407" cy="6397639"/>
          </a:xfrm>
        </p:grpSpPr>
        <p:sp>
          <p:nvSpPr>
            <p:cNvPr name="TextBox 8" id="8"/>
            <p:cNvSpPr txBox="true"/>
            <p:nvPr/>
          </p:nvSpPr>
          <p:spPr>
            <a:xfrm rot="0">
              <a:off x="570321" y="247650"/>
              <a:ext cx="13510766" cy="5436854"/>
            </a:xfrm>
            <a:prstGeom prst="rect">
              <a:avLst/>
            </a:prstGeom>
          </p:spPr>
          <p:txBody>
            <a:bodyPr anchor="t" rtlCol="false" tIns="0" lIns="0" bIns="0" rIns="0">
              <a:spAutoFit/>
            </a:bodyPr>
            <a:lstStyle/>
            <a:p>
              <a:pPr algn="ctr" marL="0" indent="0" lvl="0">
                <a:lnSpc>
                  <a:spcPts val="10229"/>
                </a:lnSpc>
                <a:spcBef>
                  <a:spcPct val="0"/>
                </a:spcBef>
              </a:pPr>
              <a:r>
                <a:rPr lang="en-US" sz="10999" u="none">
                  <a:solidFill>
                    <a:srgbClr val="FD6751"/>
                  </a:solidFill>
                  <a:latin typeface="Sugo Display"/>
                </a:rPr>
                <a:t>Write an original</a:t>
              </a:r>
            </a:p>
            <a:p>
              <a:pPr algn="ctr" marL="0" indent="0" lvl="0">
                <a:lnSpc>
                  <a:spcPts val="10229"/>
                </a:lnSpc>
                <a:spcBef>
                  <a:spcPct val="0"/>
                </a:spcBef>
              </a:pPr>
              <a:r>
                <a:rPr lang="en-US" sz="10999" u="none">
                  <a:solidFill>
                    <a:srgbClr val="FD6751"/>
                  </a:solidFill>
                  <a:latin typeface="Sugo Display"/>
                </a:rPr>
                <a:t>statement</a:t>
              </a:r>
            </a:p>
            <a:p>
              <a:pPr algn="ctr" marL="0" indent="0" lvl="0">
                <a:lnSpc>
                  <a:spcPts val="10229"/>
                </a:lnSpc>
                <a:spcBef>
                  <a:spcPct val="0"/>
                </a:spcBef>
              </a:pPr>
              <a:r>
                <a:rPr lang="en-US" sz="10999" u="none">
                  <a:solidFill>
                    <a:srgbClr val="FD6751"/>
                  </a:solidFill>
                  <a:latin typeface="Sugo Display"/>
                </a:rPr>
                <a:t>or inspiring quote</a:t>
              </a:r>
            </a:p>
          </p:txBody>
        </p:sp>
        <p:sp>
          <p:nvSpPr>
            <p:cNvPr name="TextBox 9" id="9"/>
            <p:cNvSpPr txBox="true"/>
            <p:nvPr/>
          </p:nvSpPr>
          <p:spPr>
            <a:xfrm rot="0">
              <a:off x="0" y="5913981"/>
              <a:ext cx="14651407"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 Include a credit, citation, or supporting message</a:t>
              </a:r>
            </a:p>
          </p:txBody>
        </p:sp>
      </p:grpSp>
      <p:pic>
        <p:nvPicPr>
          <p:cNvPr name="Picture 10" id="10"/>
          <p:cNvPicPr>
            <a:picLocks noChangeAspect="true"/>
          </p:cNvPicPr>
          <p:nvPr/>
        </p:nvPicPr>
        <p:blipFill>
          <a:blip r:embed="rId7">
            <a:alphaModFix amt="8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04501" y="1028700"/>
            <a:ext cx="6064305" cy="6269489"/>
          </a:xfrm>
          <a:prstGeom prst="rect">
            <a:avLst/>
          </a:prstGeom>
        </p:spPr>
      </p:pic>
      <p:pic>
        <p:nvPicPr>
          <p:cNvPr name="Picture 11" id="11"/>
          <p:cNvPicPr>
            <a:picLocks noChangeAspect="true"/>
          </p:cNvPicPr>
          <p:nvPr/>
        </p:nvPicPr>
        <p:blipFill>
          <a:blip r:embed="rId9">
            <a:alphaModFix amt="7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true" flipV="false" rot="0">
            <a:off x="14638278" y="7384026"/>
            <a:ext cx="6064305" cy="6269489"/>
          </a:xfrm>
          <a:prstGeom prst="rect">
            <a:avLst/>
          </a:prstGeom>
        </p:spPr>
      </p:pic>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418088" y="3998668"/>
            <a:ext cx="3129431" cy="3129431"/>
          </a:xfrm>
          <a:prstGeom prst="rect">
            <a:avLst/>
          </a:prstGeom>
        </p:spPr>
      </p:pic>
      <p:pic>
        <p:nvPicPr>
          <p:cNvPr name="Picture 3" id="3"/>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5584328" y="3998668"/>
            <a:ext cx="3129431" cy="3129431"/>
          </a:xfrm>
          <a:prstGeom prst="rect">
            <a:avLst/>
          </a:prstGeom>
        </p:spPr>
      </p:pic>
      <p:pic>
        <p:nvPicPr>
          <p:cNvPr name="Picture 4" id="4"/>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9747605" y="3998668"/>
            <a:ext cx="3129431" cy="3129431"/>
          </a:xfrm>
          <a:prstGeom prst="rect">
            <a:avLst/>
          </a:prstGeom>
        </p:spPr>
      </p:pic>
      <p:pic>
        <p:nvPicPr>
          <p:cNvPr name="Picture 5" id="5"/>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910882" y="3998668"/>
            <a:ext cx="3129431" cy="3129431"/>
          </a:xfrm>
          <a:prstGeom prst="rect">
            <a:avLst/>
          </a:prstGeom>
        </p:spPr>
      </p:pic>
      <p:grpSp>
        <p:nvGrpSpPr>
          <p:cNvPr name="Group 6" id="6"/>
          <p:cNvGrpSpPr>
            <a:grpSpLocks noChangeAspect="true"/>
          </p:cNvGrpSpPr>
          <p:nvPr/>
        </p:nvGrpSpPr>
        <p:grpSpPr>
          <a:xfrm rot="0">
            <a:off x="1955175" y="4535760"/>
            <a:ext cx="2055256" cy="2055248"/>
            <a:chOff x="0" y="0"/>
            <a:chExt cx="6350000" cy="6349975"/>
          </a:xfrm>
        </p:grpSpPr>
        <p:sp>
          <p:nvSpPr>
            <p:cNvPr name="Freeform 7" id="7"/>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19820" r="-39427" t="-55684" b="-56647"/>
              </a:stretch>
            </a:blipFill>
          </p:spPr>
        </p:sp>
      </p:grpSp>
      <p:grpSp>
        <p:nvGrpSpPr>
          <p:cNvPr name="Group 8" id="8"/>
          <p:cNvGrpSpPr>
            <a:grpSpLocks noChangeAspect="true"/>
          </p:cNvGrpSpPr>
          <p:nvPr/>
        </p:nvGrpSpPr>
        <p:grpSpPr>
          <a:xfrm rot="0">
            <a:off x="6121415" y="4535760"/>
            <a:ext cx="2055256" cy="2055248"/>
            <a:chOff x="0" y="0"/>
            <a:chExt cx="6350000" cy="6349975"/>
          </a:xfrm>
        </p:grpSpPr>
        <p:sp>
          <p:nvSpPr>
            <p:cNvPr name="Freeform 9" id="9"/>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53641" r="-66481" t="0" b="-46794"/>
              </a:stretch>
            </a:blipFill>
          </p:spPr>
        </p:sp>
      </p:grpSp>
      <p:grpSp>
        <p:nvGrpSpPr>
          <p:cNvPr name="Group 10" id="10"/>
          <p:cNvGrpSpPr>
            <a:grpSpLocks noChangeAspect="true"/>
          </p:cNvGrpSpPr>
          <p:nvPr/>
        </p:nvGrpSpPr>
        <p:grpSpPr>
          <a:xfrm rot="0">
            <a:off x="10285384" y="4535760"/>
            <a:ext cx="2055256" cy="2055248"/>
            <a:chOff x="0" y="0"/>
            <a:chExt cx="6350000" cy="6349975"/>
          </a:xfrm>
        </p:grpSpPr>
        <p:sp>
          <p:nvSpPr>
            <p:cNvPr name="Freeform 11" id="11"/>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93167" r="-114029" t="-111193" b="-249604"/>
              </a:stretch>
            </a:blipFill>
          </p:spPr>
        </p:sp>
      </p:grpSp>
      <p:grpSp>
        <p:nvGrpSpPr>
          <p:cNvPr name="Group 12" id="12"/>
          <p:cNvGrpSpPr>
            <a:grpSpLocks noChangeAspect="true"/>
          </p:cNvGrpSpPr>
          <p:nvPr/>
        </p:nvGrpSpPr>
        <p:grpSpPr>
          <a:xfrm rot="0">
            <a:off x="14447970" y="4535760"/>
            <a:ext cx="2055256" cy="2055248"/>
            <a:chOff x="0" y="0"/>
            <a:chExt cx="6350000" cy="6349975"/>
          </a:xfrm>
        </p:grpSpPr>
        <p:sp>
          <p:nvSpPr>
            <p:cNvPr name="Freeform 13" id="13"/>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200405" r="-197388" t="-64897" b="-581796"/>
              </a:stretch>
            </a:blipFill>
          </p:spPr>
        </p:sp>
      </p:grpSp>
      <p:grpSp>
        <p:nvGrpSpPr>
          <p:cNvPr name="Group 14" id="14"/>
          <p:cNvGrpSpPr/>
          <p:nvPr/>
        </p:nvGrpSpPr>
        <p:grpSpPr>
          <a:xfrm rot="0">
            <a:off x="2146491" y="801980"/>
            <a:ext cx="13995019" cy="2111063"/>
            <a:chOff x="0" y="0"/>
            <a:chExt cx="18660025" cy="2814751"/>
          </a:xfrm>
        </p:grpSpPr>
        <p:sp>
          <p:nvSpPr>
            <p:cNvPr name="TextBox 15" id="15"/>
            <p:cNvSpPr txBox="true"/>
            <p:nvPr/>
          </p:nvSpPr>
          <p:spPr>
            <a:xfrm rot="0">
              <a:off x="0" y="247650"/>
              <a:ext cx="18660025" cy="198247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Add a Team Members Page</a:t>
              </a:r>
            </a:p>
          </p:txBody>
        </p:sp>
        <p:sp>
          <p:nvSpPr>
            <p:cNvPr name="TextBox 16" id="16"/>
            <p:cNvSpPr txBox="true"/>
            <p:nvPr/>
          </p:nvSpPr>
          <p:spPr>
            <a:xfrm rot="0">
              <a:off x="0" y="2331092"/>
              <a:ext cx="18660025"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what you want to discuss. </a:t>
              </a:r>
            </a:p>
          </p:txBody>
        </p:sp>
      </p:grpSp>
      <p:grpSp>
        <p:nvGrpSpPr>
          <p:cNvPr name="Group 17" id="17"/>
          <p:cNvGrpSpPr/>
          <p:nvPr/>
        </p:nvGrpSpPr>
        <p:grpSpPr>
          <a:xfrm rot="0">
            <a:off x="1767940" y="7339315"/>
            <a:ext cx="2429727" cy="966485"/>
            <a:chOff x="0" y="0"/>
            <a:chExt cx="3239636" cy="1288647"/>
          </a:xfrm>
        </p:grpSpPr>
        <p:sp>
          <p:nvSpPr>
            <p:cNvPr name="TextBox 18" id="18"/>
            <p:cNvSpPr txBox="true"/>
            <p:nvPr/>
          </p:nvSpPr>
          <p:spPr>
            <a:xfrm rot="0">
              <a:off x="0" y="38100"/>
              <a:ext cx="3239636" cy="762000"/>
            </a:xfrm>
            <a:prstGeom prst="rect">
              <a:avLst/>
            </a:prstGeom>
          </p:spPr>
          <p:txBody>
            <a:bodyPr anchor="t" rtlCol="false" tIns="0" lIns="0" bIns="0" rIns="0">
              <a:spAutoFit/>
            </a:bodyPr>
            <a:lstStyle/>
            <a:p>
              <a:pPr algn="ctr" marL="0" indent="0" lvl="0">
                <a:lnSpc>
                  <a:spcPts val="4199"/>
                </a:lnSpc>
              </a:pPr>
              <a:r>
                <a:rPr lang="en-US" sz="3999" spc="191" u="none">
                  <a:solidFill>
                    <a:srgbClr val="FD6751"/>
                  </a:solidFill>
                  <a:latin typeface="Sugo Display"/>
                </a:rPr>
                <a:t> Name</a:t>
              </a:r>
            </a:p>
          </p:txBody>
        </p:sp>
        <p:sp>
          <p:nvSpPr>
            <p:cNvPr name="TextBox 19" id="19"/>
            <p:cNvSpPr txBox="true"/>
            <p:nvPr/>
          </p:nvSpPr>
          <p:spPr>
            <a:xfrm rot="0">
              <a:off x="0" y="781705"/>
              <a:ext cx="3239636" cy="5069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Title or Position</a:t>
              </a:r>
            </a:p>
          </p:txBody>
        </p:sp>
      </p:grpSp>
      <p:grpSp>
        <p:nvGrpSpPr>
          <p:cNvPr name="Group 20" id="20"/>
          <p:cNvGrpSpPr/>
          <p:nvPr/>
        </p:nvGrpSpPr>
        <p:grpSpPr>
          <a:xfrm rot="0">
            <a:off x="5934180" y="7339315"/>
            <a:ext cx="2429727" cy="966485"/>
            <a:chOff x="0" y="0"/>
            <a:chExt cx="3239636" cy="1288647"/>
          </a:xfrm>
        </p:grpSpPr>
        <p:sp>
          <p:nvSpPr>
            <p:cNvPr name="TextBox 21" id="21"/>
            <p:cNvSpPr txBox="true"/>
            <p:nvPr/>
          </p:nvSpPr>
          <p:spPr>
            <a:xfrm rot="0">
              <a:off x="0" y="38100"/>
              <a:ext cx="3239636" cy="762000"/>
            </a:xfrm>
            <a:prstGeom prst="rect">
              <a:avLst/>
            </a:prstGeom>
          </p:spPr>
          <p:txBody>
            <a:bodyPr anchor="t" rtlCol="false" tIns="0" lIns="0" bIns="0" rIns="0">
              <a:spAutoFit/>
            </a:bodyPr>
            <a:lstStyle/>
            <a:p>
              <a:pPr algn="ctr" marL="0" indent="0" lvl="0">
                <a:lnSpc>
                  <a:spcPts val="4199"/>
                </a:lnSpc>
              </a:pPr>
              <a:r>
                <a:rPr lang="en-US" sz="3999" spc="191" u="none">
                  <a:solidFill>
                    <a:srgbClr val="FD6751"/>
                  </a:solidFill>
                  <a:latin typeface="Sugo Display"/>
                </a:rPr>
                <a:t> Name</a:t>
              </a:r>
            </a:p>
          </p:txBody>
        </p:sp>
        <p:sp>
          <p:nvSpPr>
            <p:cNvPr name="TextBox 22" id="22"/>
            <p:cNvSpPr txBox="true"/>
            <p:nvPr/>
          </p:nvSpPr>
          <p:spPr>
            <a:xfrm rot="0">
              <a:off x="0" y="781705"/>
              <a:ext cx="3239636" cy="5069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Title or Position</a:t>
              </a:r>
            </a:p>
          </p:txBody>
        </p:sp>
      </p:grpSp>
      <p:grpSp>
        <p:nvGrpSpPr>
          <p:cNvPr name="Group 23" id="23"/>
          <p:cNvGrpSpPr/>
          <p:nvPr/>
        </p:nvGrpSpPr>
        <p:grpSpPr>
          <a:xfrm rot="0">
            <a:off x="10097457" y="7339315"/>
            <a:ext cx="2429727" cy="966485"/>
            <a:chOff x="0" y="0"/>
            <a:chExt cx="3239636" cy="1288647"/>
          </a:xfrm>
        </p:grpSpPr>
        <p:sp>
          <p:nvSpPr>
            <p:cNvPr name="TextBox 24" id="24"/>
            <p:cNvSpPr txBox="true"/>
            <p:nvPr/>
          </p:nvSpPr>
          <p:spPr>
            <a:xfrm rot="0">
              <a:off x="0" y="38100"/>
              <a:ext cx="3239636" cy="762000"/>
            </a:xfrm>
            <a:prstGeom prst="rect">
              <a:avLst/>
            </a:prstGeom>
          </p:spPr>
          <p:txBody>
            <a:bodyPr anchor="t" rtlCol="false" tIns="0" lIns="0" bIns="0" rIns="0">
              <a:spAutoFit/>
            </a:bodyPr>
            <a:lstStyle/>
            <a:p>
              <a:pPr algn="ctr" marL="0" indent="0" lvl="0">
                <a:lnSpc>
                  <a:spcPts val="4199"/>
                </a:lnSpc>
              </a:pPr>
              <a:r>
                <a:rPr lang="en-US" sz="3999" spc="191" u="none">
                  <a:solidFill>
                    <a:srgbClr val="FD6751"/>
                  </a:solidFill>
                  <a:latin typeface="Sugo Display"/>
                </a:rPr>
                <a:t> Name</a:t>
              </a:r>
            </a:p>
          </p:txBody>
        </p:sp>
        <p:sp>
          <p:nvSpPr>
            <p:cNvPr name="TextBox 25" id="25"/>
            <p:cNvSpPr txBox="true"/>
            <p:nvPr/>
          </p:nvSpPr>
          <p:spPr>
            <a:xfrm rot="0">
              <a:off x="0" y="781705"/>
              <a:ext cx="3239636" cy="5069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Title or Position</a:t>
              </a:r>
            </a:p>
          </p:txBody>
        </p:sp>
      </p:grpSp>
      <p:grpSp>
        <p:nvGrpSpPr>
          <p:cNvPr name="Group 26" id="26"/>
          <p:cNvGrpSpPr/>
          <p:nvPr/>
        </p:nvGrpSpPr>
        <p:grpSpPr>
          <a:xfrm rot="0">
            <a:off x="14260734" y="7339315"/>
            <a:ext cx="2429727" cy="966485"/>
            <a:chOff x="0" y="0"/>
            <a:chExt cx="3239636" cy="1288647"/>
          </a:xfrm>
        </p:grpSpPr>
        <p:sp>
          <p:nvSpPr>
            <p:cNvPr name="TextBox 27" id="27"/>
            <p:cNvSpPr txBox="true"/>
            <p:nvPr/>
          </p:nvSpPr>
          <p:spPr>
            <a:xfrm rot="0">
              <a:off x="0" y="38100"/>
              <a:ext cx="3239636" cy="762000"/>
            </a:xfrm>
            <a:prstGeom prst="rect">
              <a:avLst/>
            </a:prstGeom>
          </p:spPr>
          <p:txBody>
            <a:bodyPr anchor="t" rtlCol="false" tIns="0" lIns="0" bIns="0" rIns="0">
              <a:spAutoFit/>
            </a:bodyPr>
            <a:lstStyle/>
            <a:p>
              <a:pPr algn="ctr" marL="0" indent="0" lvl="0">
                <a:lnSpc>
                  <a:spcPts val="4199"/>
                </a:lnSpc>
              </a:pPr>
              <a:r>
                <a:rPr lang="en-US" sz="3999" spc="191" u="none">
                  <a:solidFill>
                    <a:srgbClr val="FD6751"/>
                  </a:solidFill>
                  <a:latin typeface="Sugo Display"/>
                </a:rPr>
                <a:t> Name</a:t>
              </a:r>
            </a:p>
          </p:txBody>
        </p:sp>
        <p:sp>
          <p:nvSpPr>
            <p:cNvPr name="TextBox 28" id="28"/>
            <p:cNvSpPr txBox="true"/>
            <p:nvPr/>
          </p:nvSpPr>
          <p:spPr>
            <a:xfrm rot="0">
              <a:off x="0" y="781705"/>
              <a:ext cx="3239636" cy="5069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Title or Position</a:t>
              </a:r>
            </a:p>
          </p:txBody>
        </p:sp>
      </p:grpSp>
      <p:pic>
        <p:nvPicPr>
          <p:cNvPr name="Picture 29" id="2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7191816">
            <a:off x="15735316" y="8086289"/>
            <a:ext cx="4129818" cy="4114800"/>
          </a:xfrm>
          <a:prstGeom prst="rect">
            <a:avLst/>
          </a:prstGeom>
        </p:spPr>
      </p:pic>
      <p:pic>
        <p:nvPicPr>
          <p:cNvPr name="Picture 30" id="3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5230432">
            <a:off x="-2048439" y="-1225494"/>
            <a:ext cx="4129818" cy="4114800"/>
          </a:xfrm>
          <a:prstGeom prst="rect">
            <a:avLst/>
          </a:prstGeom>
        </p:spPr>
      </p:pic>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3328513" y="3569301"/>
            <a:ext cx="14959487" cy="6717699"/>
            <a:chOff x="0" y="0"/>
            <a:chExt cx="19945983" cy="8956931"/>
          </a:xfrm>
        </p:grpSpPr>
        <p:pic>
          <p:nvPicPr>
            <p:cNvPr name="Picture 3" id="3"/>
            <p:cNvPicPr>
              <a:picLocks noChangeAspect="true"/>
            </p:cNvPicPr>
            <p:nvPr/>
          </p:nvPicPr>
          <p:blipFill>
            <a:blip r:embed="rId2"/>
            <a:srcRect l="0" t="16331" r="0" b="16331"/>
            <a:stretch>
              <a:fillRect/>
            </a:stretch>
          </p:blipFill>
          <p:spPr>
            <a:xfrm>
              <a:off x="0" y="0"/>
              <a:ext cx="19945983" cy="8956931"/>
            </a:xfrm>
            <a:prstGeom prst="rect">
              <a:avLst/>
            </a:prstGeom>
          </p:spPr>
        </p:pic>
      </p:grpSp>
      <p:pic>
        <p:nvPicPr>
          <p:cNvPr name="Picture 4" id="4"/>
          <p:cNvPicPr>
            <a:picLocks noChangeAspect="true"/>
          </p:cNvPicPr>
          <p:nvPr/>
        </p:nvPicPr>
        <p:blipFill>
          <a:blip r:embed="rId3">
            <a:alphaModFix amt="8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5250" y="3115275"/>
            <a:ext cx="7041330" cy="7171725"/>
          </a:xfrm>
          <a:prstGeom prst="rect">
            <a:avLst/>
          </a:prstGeom>
        </p:spPr>
      </p:pic>
      <p:pic>
        <p:nvPicPr>
          <p:cNvPr name="Picture 5" id="5"/>
          <p:cNvPicPr>
            <a:picLocks noChangeAspect="true"/>
          </p:cNvPicPr>
          <p:nvPr/>
        </p:nvPicPr>
        <p:blipFill>
          <a:blip r:embed="rId5">
            <a:alphaModFix amt="69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4872744" y="7200900"/>
            <a:ext cx="3710801" cy="4114800"/>
          </a:xfrm>
          <a:prstGeom prst="rect">
            <a:avLst/>
          </a:prstGeom>
        </p:spPr>
      </p:pic>
      <p:grpSp>
        <p:nvGrpSpPr>
          <p:cNvPr name="Group 6" id="6"/>
          <p:cNvGrpSpPr/>
          <p:nvPr/>
        </p:nvGrpSpPr>
        <p:grpSpPr>
          <a:xfrm rot="0">
            <a:off x="1028700" y="537494"/>
            <a:ext cx="10224891" cy="2187256"/>
            <a:chOff x="0" y="0"/>
            <a:chExt cx="13633188" cy="2916342"/>
          </a:xfrm>
        </p:grpSpPr>
        <p:sp>
          <p:nvSpPr>
            <p:cNvPr name="TextBox 7" id="7"/>
            <p:cNvSpPr txBox="true"/>
            <p:nvPr/>
          </p:nvSpPr>
          <p:spPr>
            <a:xfrm rot="0">
              <a:off x="0" y="247650"/>
              <a:ext cx="13633188" cy="1982471"/>
            </a:xfrm>
            <a:prstGeom prst="rect">
              <a:avLst/>
            </a:prstGeom>
          </p:spPr>
          <p:txBody>
            <a:bodyPr anchor="t" rtlCol="false" tIns="0" lIns="0" bIns="0" rIns="0">
              <a:spAutoFit/>
            </a:bodyPr>
            <a:lstStyle/>
            <a:p>
              <a:pPr marL="0" indent="0" lvl="0">
                <a:lnSpc>
                  <a:spcPts val="10230"/>
                </a:lnSpc>
                <a:spcBef>
                  <a:spcPct val="0"/>
                </a:spcBef>
              </a:pPr>
              <a:r>
                <a:rPr lang="en-US" sz="11000" u="none">
                  <a:solidFill>
                    <a:srgbClr val="FD6751"/>
                  </a:solidFill>
                  <a:latin typeface="Sugo Display"/>
                </a:rPr>
                <a:t>Our Projects</a:t>
              </a:r>
            </a:p>
          </p:txBody>
        </p:sp>
        <p:sp>
          <p:nvSpPr>
            <p:cNvPr name="TextBox 8" id="8"/>
            <p:cNvSpPr txBox="true"/>
            <p:nvPr/>
          </p:nvSpPr>
          <p:spPr>
            <a:xfrm rot="0">
              <a:off x="0" y="2432683"/>
              <a:ext cx="13633188" cy="4836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 you want to discuss. </a:t>
              </a:r>
            </a:p>
          </p:txBody>
        </p:sp>
      </p:grpSp>
      <p:grpSp>
        <p:nvGrpSpPr>
          <p:cNvPr name="Group 9" id="9"/>
          <p:cNvGrpSpPr/>
          <p:nvPr/>
        </p:nvGrpSpPr>
        <p:grpSpPr>
          <a:xfrm rot="0">
            <a:off x="14187872" y="-3649507"/>
            <a:ext cx="4646288" cy="7218809"/>
            <a:chOff x="0" y="0"/>
            <a:chExt cx="6195051" cy="9625079"/>
          </a:xfrm>
        </p:grpSpPr>
        <p:pic>
          <p:nvPicPr>
            <p:cNvPr name="Picture 10" id="10"/>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0" y="0"/>
              <a:ext cx="6195051" cy="9625079"/>
            </a:xfrm>
            <a:prstGeom prst="rect">
              <a:avLst/>
            </a:prstGeom>
          </p:spPr>
        </p:pic>
        <p:sp>
          <p:nvSpPr>
            <p:cNvPr name="TextBox 11" id="11"/>
            <p:cNvSpPr txBox="true"/>
            <p:nvPr/>
          </p:nvSpPr>
          <p:spPr>
            <a:xfrm rot="0">
              <a:off x="188845" y="5764280"/>
              <a:ext cx="5265292" cy="3352799"/>
            </a:xfrm>
            <a:prstGeom prst="rect">
              <a:avLst/>
            </a:prstGeom>
          </p:spPr>
          <p:txBody>
            <a:bodyPr anchor="t" rtlCol="false" tIns="0" lIns="0" bIns="0" rIns="0">
              <a:spAutoFit/>
            </a:bodyPr>
            <a:lstStyle/>
            <a:p>
              <a:pPr algn="ctr" marL="0" indent="0" lvl="0">
                <a:lnSpc>
                  <a:spcPts val="17099"/>
                </a:lnSpc>
                <a:spcBef>
                  <a:spcPct val="0"/>
                </a:spcBef>
              </a:pPr>
              <a:r>
                <a:rPr lang="en-US" sz="18999">
                  <a:solidFill>
                    <a:srgbClr val="EBE7E4"/>
                  </a:solidFill>
                  <a:latin typeface="Sugo Display"/>
                </a:rPr>
                <a:t>02</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a:grpSpLocks noChangeAspect="true"/>
          </p:cNvGrpSpPr>
          <p:nvPr/>
        </p:nvGrpSpPr>
        <p:grpSpPr>
          <a:xfrm rot="0">
            <a:off x="9144000" y="-886226"/>
            <a:ext cx="8195944" cy="12059452"/>
            <a:chOff x="0" y="0"/>
            <a:chExt cx="4550410" cy="6695440"/>
          </a:xfrm>
        </p:grpSpPr>
        <p:sp>
          <p:nvSpPr>
            <p:cNvPr name="Freeform 3" id="3"/>
            <p:cNvSpPr/>
            <p:nvPr/>
          </p:nvSpPr>
          <p:spPr>
            <a:xfrm>
              <a:off x="-321310" y="-312420"/>
              <a:ext cx="5191760" cy="7321550"/>
            </a:xfrm>
            <a:custGeom>
              <a:avLst/>
              <a:gdLst/>
              <a:ahLst/>
              <a:cxnLst/>
              <a:rect r="r" b="b" t="t" l="l"/>
              <a:pathLst>
                <a:path h="7321550" w="5191760">
                  <a:moveTo>
                    <a:pt x="1412240" y="6932930"/>
                  </a:moveTo>
                  <a:cubicBezTo>
                    <a:pt x="339090" y="6545580"/>
                    <a:pt x="0" y="4765040"/>
                    <a:pt x="652780" y="2957830"/>
                  </a:cubicBezTo>
                  <a:cubicBezTo>
                    <a:pt x="1305560" y="1150620"/>
                    <a:pt x="2706370" y="0"/>
                    <a:pt x="3779520" y="387350"/>
                  </a:cubicBezTo>
                  <a:cubicBezTo>
                    <a:pt x="4852670" y="774700"/>
                    <a:pt x="5191760" y="2555240"/>
                    <a:pt x="4538980" y="4362450"/>
                  </a:cubicBezTo>
                  <a:cubicBezTo>
                    <a:pt x="3886199" y="6169660"/>
                    <a:pt x="2485390" y="7321550"/>
                    <a:pt x="1412240" y="6932930"/>
                  </a:cubicBezTo>
                  <a:close/>
                </a:path>
              </a:pathLst>
            </a:custGeom>
            <a:blipFill>
              <a:blip r:embed="rId2"/>
              <a:stretch>
                <a:fillRect l="-63367" r="-57090" t="0" b="0"/>
              </a:stretch>
            </a:blipFill>
          </p:spPr>
        </p:sp>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6058527" y="6172200"/>
            <a:ext cx="2229473" cy="4114800"/>
          </a:xfrm>
          <a:prstGeom prst="rect">
            <a:avLst/>
          </a:prstGeom>
        </p:spPr>
      </p:pic>
      <p:pic>
        <p:nvPicPr>
          <p:cNvPr name="Picture 5" id="5"/>
          <p:cNvPicPr>
            <a:picLocks noChangeAspect="true"/>
          </p:cNvPicPr>
          <p:nvPr/>
        </p:nvPicPr>
        <p:blipFill>
          <a:blip r:embed="rId5">
            <a:alphaModFix amt="69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2120414">
            <a:off x="9025886" y="1813494"/>
            <a:ext cx="2209451" cy="2552937"/>
          </a:xfrm>
          <a:prstGeom prst="rect">
            <a:avLst/>
          </a:prstGeom>
        </p:spPr>
      </p:pic>
      <p:sp>
        <p:nvSpPr>
          <p:cNvPr name="TextBox 6" id="6"/>
          <p:cNvSpPr txBox="true"/>
          <p:nvPr/>
        </p:nvSpPr>
        <p:spPr>
          <a:xfrm rot="0">
            <a:off x="1028700" y="986362"/>
            <a:ext cx="8379737" cy="1424941"/>
          </a:xfrm>
          <a:prstGeom prst="rect">
            <a:avLst/>
          </a:prstGeom>
        </p:spPr>
        <p:txBody>
          <a:bodyPr anchor="t" rtlCol="false" tIns="0" lIns="0" bIns="0" rIns="0">
            <a:spAutoFit/>
          </a:bodyPr>
          <a:lstStyle/>
          <a:p>
            <a:pPr algn="l" marL="0" indent="0" lvl="0">
              <a:lnSpc>
                <a:spcPts val="10230"/>
              </a:lnSpc>
              <a:spcBef>
                <a:spcPct val="0"/>
              </a:spcBef>
            </a:pPr>
            <a:r>
              <a:rPr lang="en-US" sz="11000" u="none">
                <a:solidFill>
                  <a:srgbClr val="FD6751"/>
                </a:solidFill>
                <a:latin typeface="Sugo Display"/>
              </a:rPr>
              <a:t>Your Project</a:t>
            </a:r>
          </a:p>
        </p:txBody>
      </p:sp>
      <p:sp>
        <p:nvSpPr>
          <p:cNvPr name="TextBox 7" id="7"/>
          <p:cNvSpPr txBox="true"/>
          <p:nvPr/>
        </p:nvSpPr>
        <p:spPr>
          <a:xfrm rot="0">
            <a:off x="1028700" y="8543607"/>
            <a:ext cx="6928633" cy="1205230"/>
          </a:xfrm>
          <a:prstGeom prst="rect">
            <a:avLst/>
          </a:prstGeom>
        </p:spPr>
        <p:txBody>
          <a:bodyPr anchor="t" rtlCol="false" tIns="0" lIns="0" bIns="0" rIns="0">
            <a:spAutoFit/>
          </a:bodyPr>
          <a:lstStyle/>
          <a:p>
            <a:pPr marL="0" indent="0" lvl="0">
              <a:lnSpc>
                <a:spcPts val="4759"/>
              </a:lnSpc>
            </a:pPr>
            <a:r>
              <a:rPr lang="en-US" sz="3499" u="none">
                <a:solidFill>
                  <a:srgbClr val="FD6751"/>
                </a:solidFill>
                <a:latin typeface="Sugo Display"/>
              </a:rPr>
              <a:t>YEAR: 2022</a:t>
            </a:r>
          </a:p>
          <a:p>
            <a:pPr marL="0" indent="0" lvl="0">
              <a:lnSpc>
                <a:spcPts val="4759"/>
              </a:lnSpc>
            </a:pPr>
            <a:r>
              <a:rPr lang="en-US" sz="3499" u="none">
                <a:solidFill>
                  <a:srgbClr val="FD6751"/>
                </a:solidFill>
                <a:latin typeface="Sugo Display"/>
              </a:rPr>
              <a:t>ROLE: WRITE YOUR ROLE</a:t>
            </a:r>
          </a:p>
        </p:txBody>
      </p:sp>
      <p:sp>
        <p:nvSpPr>
          <p:cNvPr name="TextBox 8" id="8"/>
          <p:cNvSpPr txBox="true"/>
          <p:nvPr/>
        </p:nvSpPr>
        <p:spPr>
          <a:xfrm rot="0">
            <a:off x="1028700" y="3463925"/>
            <a:ext cx="7861639" cy="1679575"/>
          </a:xfrm>
          <a:prstGeom prst="rect">
            <a:avLst/>
          </a:prstGeom>
        </p:spPr>
        <p:txBody>
          <a:bodyPr anchor="t" rtlCol="false" tIns="0" lIns="0" bIns="0" rIns="0">
            <a:spAutoFit/>
          </a:bodyPr>
          <a:lstStyle/>
          <a:p>
            <a:pPr algn="l" marL="0" indent="0" lvl="0">
              <a:lnSpc>
                <a:spcPts val="2600"/>
              </a:lnSpc>
              <a:spcBef>
                <a:spcPct val="0"/>
              </a:spcBef>
            </a:pPr>
            <a:r>
              <a:rPr lang="en-US" sz="2000" u="none">
                <a:solidFill>
                  <a:srgbClr val="000000"/>
                </a:solidFill>
                <a:latin typeface="Agrandir Narrow"/>
              </a:rPr>
              <a:t>Presentations are communication tools that can be used</a:t>
            </a:r>
          </a:p>
          <a:p>
            <a:pPr algn="l" marL="0" indent="0" lvl="0">
              <a:lnSpc>
                <a:spcPts val="2600"/>
              </a:lnSpc>
              <a:spcBef>
                <a:spcPct val="0"/>
              </a:spcBef>
            </a:pPr>
            <a:r>
              <a:rPr lang="en-US" sz="2000" u="none">
                <a:solidFill>
                  <a:srgbClr val="000000"/>
                </a:solidFill>
                <a:latin typeface="Agrandir Narrow"/>
              </a:rPr>
              <a:t>as demonstrations, lectures, speeches, reports, and more.</a:t>
            </a:r>
          </a:p>
          <a:p>
            <a:pPr algn="l" marL="0" indent="0" lvl="0">
              <a:lnSpc>
                <a:spcPts val="2600"/>
              </a:lnSpc>
              <a:spcBef>
                <a:spcPct val="0"/>
              </a:spcBef>
            </a:pPr>
            <a:r>
              <a:rPr lang="en-US" sz="2000" u="none">
                <a:solidFill>
                  <a:srgbClr val="000000"/>
                </a:solidFill>
                <a:latin typeface="Agrandir Narrow"/>
              </a:rPr>
              <a:t>It is mostly presented before an audience. It serves a variety</a:t>
            </a:r>
          </a:p>
          <a:p>
            <a:pPr algn="l" marL="0" indent="0" lvl="0">
              <a:lnSpc>
                <a:spcPts val="2600"/>
              </a:lnSpc>
              <a:spcBef>
                <a:spcPct val="0"/>
              </a:spcBef>
            </a:pPr>
            <a:r>
              <a:rPr lang="en-US" sz="2000" u="none">
                <a:solidFill>
                  <a:srgbClr val="000000"/>
                </a:solidFill>
                <a:latin typeface="Agrandir Narrow"/>
              </a:rPr>
              <a:t>of purposes, making presentations powerful tools for convincing and teaching.</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10800000">
            <a:off x="590652" y="-2275416"/>
            <a:ext cx="504729" cy="4550833"/>
          </a:xfrm>
          <a:prstGeom prst="rect">
            <a:avLst/>
          </a:prstGeom>
        </p:spPr>
      </p:pic>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5400000">
            <a:off x="17258437" y="-579966"/>
            <a:ext cx="504729" cy="4550833"/>
          </a:xfrm>
          <a:prstGeom prst="rect">
            <a:avLst/>
          </a:prstGeom>
        </p:spPr>
      </p:pic>
      <p:grpSp>
        <p:nvGrpSpPr>
          <p:cNvPr name="Group 4" id="4"/>
          <p:cNvGrpSpPr/>
          <p:nvPr/>
        </p:nvGrpSpPr>
        <p:grpSpPr>
          <a:xfrm rot="0">
            <a:off x="-266085" y="9637656"/>
            <a:ext cx="19011386" cy="858948"/>
            <a:chOff x="0" y="0"/>
            <a:chExt cx="25348514" cy="1145263"/>
          </a:xfrm>
        </p:grpSpPr>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0142772" y="0"/>
              <a:ext cx="5205743" cy="1145263"/>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107079" y="0"/>
              <a:ext cx="5205743" cy="1145263"/>
            </a:xfrm>
            <a:prstGeom prst="rect">
              <a:avLst/>
            </a:prstGeom>
          </p:spPr>
        </p:pic>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071386" y="0"/>
              <a:ext cx="5205743" cy="1145263"/>
            </a:xfrm>
            <a:prstGeom prst="rect">
              <a:avLst/>
            </a:prstGeom>
          </p:spPr>
        </p:pic>
        <p:pic>
          <p:nvPicPr>
            <p:cNvPr name="Picture 8" id="8"/>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5035693" y="0"/>
              <a:ext cx="5205743" cy="1145263"/>
            </a:xfrm>
            <a:prstGeom prst="rect">
              <a:avLst/>
            </a:prstGeom>
          </p:spPr>
        </p:pic>
        <p:pic>
          <p:nvPicPr>
            <p:cNvPr name="Picture 9" id="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5205743" cy="1145263"/>
            </a:xfrm>
            <a:prstGeom prst="rect">
              <a:avLst/>
            </a:prstGeom>
          </p:spPr>
        </p:pic>
      </p:grpSp>
      <p:pic>
        <p:nvPicPr>
          <p:cNvPr name="Picture 10" id="10"/>
          <p:cNvPicPr>
            <a:picLocks noChangeAspect="true"/>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977565" y="3507951"/>
            <a:ext cx="2871094" cy="2871094"/>
          </a:xfrm>
          <a:prstGeom prst="rect">
            <a:avLst/>
          </a:prstGeom>
        </p:spPr>
      </p:pic>
      <p:pic>
        <p:nvPicPr>
          <p:cNvPr name="Picture 11" id="11"/>
          <p:cNvPicPr>
            <a:picLocks noChangeAspect="true"/>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7708453" y="3507951"/>
            <a:ext cx="2871094" cy="2871094"/>
          </a:xfrm>
          <a:prstGeom prst="rect">
            <a:avLst/>
          </a:prstGeom>
        </p:spPr>
      </p:pic>
      <p:pic>
        <p:nvPicPr>
          <p:cNvPr name="Picture 12" id="12"/>
          <p:cNvPicPr>
            <a:picLocks noChangeAspect="true"/>
          </p:cNvPicPr>
          <p:nvPr/>
        </p:nvPicPr>
        <p:blipFill>
          <a:blip r:embed="rId6">
            <a:alphaModFix amt="50000"/>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530827" y="3507951"/>
            <a:ext cx="2871094" cy="2871094"/>
          </a:xfrm>
          <a:prstGeom prst="rect">
            <a:avLst/>
          </a:prstGeom>
        </p:spPr>
      </p:pic>
      <p:pic>
        <p:nvPicPr>
          <p:cNvPr name="Picture 13" id="13"/>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2605624" y="4070233"/>
            <a:ext cx="1695440" cy="1667697"/>
          </a:xfrm>
          <a:prstGeom prst="rect">
            <a:avLst/>
          </a:prstGeom>
        </p:spPr>
      </p:pic>
      <p:pic>
        <p:nvPicPr>
          <p:cNvPr name="Picture 14" id="14"/>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8517823" y="4317321"/>
            <a:ext cx="1252354" cy="1252354"/>
          </a:xfrm>
          <a:prstGeom prst="rect">
            <a:avLst/>
          </a:prstGeom>
        </p:spPr>
      </p:pic>
      <p:pic>
        <p:nvPicPr>
          <p:cNvPr name="Picture 15" id="15"/>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4340198" y="4208329"/>
            <a:ext cx="1252354" cy="1391504"/>
          </a:xfrm>
          <a:prstGeom prst="rect">
            <a:avLst/>
          </a:prstGeom>
        </p:spPr>
      </p:pic>
      <p:sp>
        <p:nvSpPr>
          <p:cNvPr name="TextBox 16" id="16"/>
          <p:cNvSpPr txBox="true"/>
          <p:nvPr/>
        </p:nvSpPr>
        <p:spPr>
          <a:xfrm rot="0">
            <a:off x="3052615" y="1106805"/>
            <a:ext cx="12182770"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Write your topic or idea</a:t>
            </a:r>
          </a:p>
        </p:txBody>
      </p:sp>
      <p:grpSp>
        <p:nvGrpSpPr>
          <p:cNvPr name="Group 17" id="17"/>
          <p:cNvGrpSpPr/>
          <p:nvPr/>
        </p:nvGrpSpPr>
        <p:grpSpPr>
          <a:xfrm rot="0">
            <a:off x="1028700" y="6810661"/>
            <a:ext cx="4584125" cy="1521079"/>
            <a:chOff x="0" y="0"/>
            <a:chExt cx="6112166" cy="2028105"/>
          </a:xfrm>
        </p:grpSpPr>
        <p:sp>
          <p:nvSpPr>
            <p:cNvPr name="TextBox 18" id="18"/>
            <p:cNvSpPr txBox="true"/>
            <p:nvPr/>
          </p:nvSpPr>
          <p:spPr>
            <a:xfrm rot="0">
              <a:off x="0" y="38100"/>
              <a:ext cx="6112166" cy="762000"/>
            </a:xfrm>
            <a:prstGeom prst="rect">
              <a:avLst/>
            </a:prstGeom>
          </p:spPr>
          <p:txBody>
            <a:bodyPr anchor="t" rtlCol="false" tIns="0" lIns="0" bIns="0" rIns="0">
              <a:spAutoFit/>
            </a:bodyPr>
            <a:lstStyle/>
            <a:p>
              <a:pPr algn="ctr" marL="0" indent="0" lvl="0">
                <a:lnSpc>
                  <a:spcPts val="4199"/>
                </a:lnSpc>
                <a:spcBef>
                  <a:spcPct val="0"/>
                </a:spcBef>
              </a:pPr>
              <a:r>
                <a:rPr lang="en-US" sz="3999" u="none">
                  <a:solidFill>
                    <a:srgbClr val="FD6751"/>
                  </a:solidFill>
                  <a:latin typeface="Sugo Display"/>
                </a:rPr>
                <a:t>Add a main point</a:t>
              </a:r>
            </a:p>
          </p:txBody>
        </p:sp>
        <p:sp>
          <p:nvSpPr>
            <p:cNvPr name="TextBox 19" id="19"/>
            <p:cNvSpPr txBox="true"/>
            <p:nvPr/>
          </p:nvSpPr>
          <p:spPr>
            <a:xfrm rot="0">
              <a:off x="0" y="1112647"/>
              <a:ext cx="6112166"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 what</a:t>
              </a:r>
            </a:p>
            <a:p>
              <a:pPr algn="ctr" marL="0" indent="0" lvl="0">
                <a:lnSpc>
                  <a:spcPts val="2600"/>
                </a:lnSpc>
                <a:spcBef>
                  <a:spcPct val="0"/>
                </a:spcBef>
              </a:pPr>
              <a:r>
                <a:rPr lang="en-US" sz="2000" u="none">
                  <a:solidFill>
                    <a:srgbClr val="000000"/>
                  </a:solidFill>
                  <a:latin typeface="Agrandir Narrow"/>
                </a:rPr>
                <a:t>you want to discuss.</a:t>
              </a:r>
            </a:p>
          </p:txBody>
        </p:sp>
      </p:grpSp>
      <p:grpSp>
        <p:nvGrpSpPr>
          <p:cNvPr name="Group 20" id="20"/>
          <p:cNvGrpSpPr/>
          <p:nvPr/>
        </p:nvGrpSpPr>
        <p:grpSpPr>
          <a:xfrm rot="0">
            <a:off x="6851938" y="6810661"/>
            <a:ext cx="4584125" cy="1521079"/>
            <a:chOff x="0" y="0"/>
            <a:chExt cx="6112166" cy="2028105"/>
          </a:xfrm>
        </p:grpSpPr>
        <p:sp>
          <p:nvSpPr>
            <p:cNvPr name="TextBox 21" id="21"/>
            <p:cNvSpPr txBox="true"/>
            <p:nvPr/>
          </p:nvSpPr>
          <p:spPr>
            <a:xfrm rot="0">
              <a:off x="0" y="38100"/>
              <a:ext cx="6112166" cy="762000"/>
            </a:xfrm>
            <a:prstGeom prst="rect">
              <a:avLst/>
            </a:prstGeom>
          </p:spPr>
          <p:txBody>
            <a:bodyPr anchor="t" rtlCol="false" tIns="0" lIns="0" bIns="0" rIns="0">
              <a:spAutoFit/>
            </a:bodyPr>
            <a:lstStyle/>
            <a:p>
              <a:pPr algn="ctr" marL="0" indent="0" lvl="0">
                <a:lnSpc>
                  <a:spcPts val="4199"/>
                </a:lnSpc>
                <a:spcBef>
                  <a:spcPct val="0"/>
                </a:spcBef>
              </a:pPr>
              <a:r>
                <a:rPr lang="en-US" sz="3999" u="none">
                  <a:solidFill>
                    <a:srgbClr val="FD6751"/>
                  </a:solidFill>
                  <a:latin typeface="Sugo Display"/>
                </a:rPr>
                <a:t>Add a main point</a:t>
              </a:r>
            </a:p>
          </p:txBody>
        </p:sp>
        <p:sp>
          <p:nvSpPr>
            <p:cNvPr name="TextBox 22" id="22"/>
            <p:cNvSpPr txBox="true"/>
            <p:nvPr/>
          </p:nvSpPr>
          <p:spPr>
            <a:xfrm rot="0">
              <a:off x="0" y="1112647"/>
              <a:ext cx="6112166"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 what</a:t>
              </a:r>
            </a:p>
            <a:p>
              <a:pPr algn="ctr" marL="0" indent="0" lvl="0">
                <a:lnSpc>
                  <a:spcPts val="2600"/>
                </a:lnSpc>
                <a:spcBef>
                  <a:spcPct val="0"/>
                </a:spcBef>
              </a:pPr>
              <a:r>
                <a:rPr lang="en-US" sz="2000" u="none">
                  <a:solidFill>
                    <a:srgbClr val="000000"/>
                  </a:solidFill>
                  <a:latin typeface="Agrandir Narrow"/>
                </a:rPr>
                <a:t>you want to discuss.</a:t>
              </a:r>
            </a:p>
          </p:txBody>
        </p:sp>
      </p:grpSp>
      <p:grpSp>
        <p:nvGrpSpPr>
          <p:cNvPr name="Group 23" id="23"/>
          <p:cNvGrpSpPr/>
          <p:nvPr/>
        </p:nvGrpSpPr>
        <p:grpSpPr>
          <a:xfrm rot="0">
            <a:off x="12674312" y="6810661"/>
            <a:ext cx="4584125" cy="1521079"/>
            <a:chOff x="0" y="0"/>
            <a:chExt cx="6112166" cy="2028105"/>
          </a:xfrm>
        </p:grpSpPr>
        <p:sp>
          <p:nvSpPr>
            <p:cNvPr name="TextBox 24" id="24"/>
            <p:cNvSpPr txBox="true"/>
            <p:nvPr/>
          </p:nvSpPr>
          <p:spPr>
            <a:xfrm rot="0">
              <a:off x="0" y="38100"/>
              <a:ext cx="6112166" cy="762000"/>
            </a:xfrm>
            <a:prstGeom prst="rect">
              <a:avLst/>
            </a:prstGeom>
          </p:spPr>
          <p:txBody>
            <a:bodyPr anchor="t" rtlCol="false" tIns="0" lIns="0" bIns="0" rIns="0">
              <a:spAutoFit/>
            </a:bodyPr>
            <a:lstStyle/>
            <a:p>
              <a:pPr algn="ctr" marL="0" indent="0" lvl="0">
                <a:lnSpc>
                  <a:spcPts val="4199"/>
                </a:lnSpc>
                <a:spcBef>
                  <a:spcPct val="0"/>
                </a:spcBef>
              </a:pPr>
              <a:r>
                <a:rPr lang="en-US" sz="3999" u="none">
                  <a:solidFill>
                    <a:srgbClr val="FD6751"/>
                  </a:solidFill>
                  <a:latin typeface="Sugo Display"/>
                </a:rPr>
                <a:t>Add a main point</a:t>
              </a:r>
            </a:p>
          </p:txBody>
        </p:sp>
        <p:sp>
          <p:nvSpPr>
            <p:cNvPr name="TextBox 25" id="25"/>
            <p:cNvSpPr txBox="true"/>
            <p:nvPr/>
          </p:nvSpPr>
          <p:spPr>
            <a:xfrm rot="0">
              <a:off x="0" y="1112647"/>
              <a:ext cx="6112166"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Briefly elaborate on what</a:t>
              </a:r>
            </a:p>
            <a:p>
              <a:pPr algn="ctr" marL="0" indent="0" lvl="0">
                <a:lnSpc>
                  <a:spcPts val="2600"/>
                </a:lnSpc>
                <a:spcBef>
                  <a:spcPct val="0"/>
                </a:spcBef>
              </a:pPr>
              <a:r>
                <a:rPr lang="en-US" sz="2000" u="none">
                  <a:solidFill>
                    <a:srgbClr val="000000"/>
                  </a:solidFill>
                  <a:latin typeface="Agrandir Narrow"/>
                </a:rPr>
                <a:t>you want to discuss.</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9844819" y="0"/>
            <a:ext cx="8443181" cy="10287000"/>
            <a:chOff x="0" y="0"/>
            <a:chExt cx="11257575" cy="13716000"/>
          </a:xfrm>
        </p:grpSpPr>
        <p:pic>
          <p:nvPicPr>
            <p:cNvPr name="Picture 3" id="3"/>
            <p:cNvPicPr>
              <a:picLocks noChangeAspect="true"/>
            </p:cNvPicPr>
            <p:nvPr/>
          </p:nvPicPr>
          <p:blipFill>
            <a:blip r:embed="rId2"/>
            <a:srcRect l="19444" t="0" r="25872" b="0"/>
            <a:stretch>
              <a:fillRect/>
            </a:stretch>
          </p:blipFill>
          <p:spPr>
            <a:xfrm>
              <a:off x="0" y="0"/>
              <a:ext cx="11257575"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178329" y="-2057400"/>
            <a:ext cx="2207029" cy="4114800"/>
          </a:xfrm>
          <a:prstGeom prst="rect">
            <a:avLst/>
          </a:prstGeom>
        </p:spPr>
      </p:pic>
      <p:pic>
        <p:nvPicPr>
          <p:cNvPr name="Picture 5" id="5"/>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1010249"/>
            <a:ext cx="1102334" cy="2055199"/>
          </a:xfrm>
          <a:prstGeom prst="rect">
            <a:avLst/>
          </a:prstGeom>
        </p:spPr>
      </p:pic>
      <p:pic>
        <p:nvPicPr>
          <p:cNvPr name="Picture 6" id="6"/>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1032830"/>
            <a:ext cx="1102334" cy="2055199"/>
          </a:xfrm>
          <a:prstGeom prst="rect">
            <a:avLst/>
          </a:prstGeom>
        </p:spPr>
      </p:pic>
      <p:pic>
        <p:nvPicPr>
          <p:cNvPr name="Picture 7" id="7"/>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3075910"/>
            <a:ext cx="1102334" cy="2055199"/>
          </a:xfrm>
          <a:prstGeom prst="rect">
            <a:avLst/>
          </a:prstGeom>
        </p:spPr>
      </p:pic>
      <p:pic>
        <p:nvPicPr>
          <p:cNvPr name="Picture 8" id="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5118989"/>
            <a:ext cx="1102334" cy="2055199"/>
          </a:xfrm>
          <a:prstGeom prst="rect">
            <a:avLst/>
          </a:prstGeom>
        </p:spPr>
      </p:pic>
      <p:pic>
        <p:nvPicPr>
          <p:cNvPr name="Picture 9" id="9"/>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7162068"/>
            <a:ext cx="1102334" cy="2055199"/>
          </a:xfrm>
          <a:prstGeom prst="rect">
            <a:avLst/>
          </a:prstGeom>
        </p:spPr>
      </p:pic>
      <p:pic>
        <p:nvPicPr>
          <p:cNvPr name="Picture 10" id="10"/>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9293652" y="9205147"/>
            <a:ext cx="1102334" cy="2055199"/>
          </a:xfrm>
          <a:prstGeom prst="rect">
            <a:avLst/>
          </a:prstGeom>
        </p:spPr>
      </p:pic>
      <p:sp>
        <p:nvSpPr>
          <p:cNvPr name="TextBox 11" id="11"/>
          <p:cNvSpPr txBox="true"/>
          <p:nvPr/>
        </p:nvSpPr>
        <p:spPr>
          <a:xfrm rot="0">
            <a:off x="1028700" y="1583055"/>
            <a:ext cx="8115300" cy="1424941"/>
          </a:xfrm>
          <a:prstGeom prst="rect">
            <a:avLst/>
          </a:prstGeom>
        </p:spPr>
        <p:txBody>
          <a:bodyPr anchor="t" rtlCol="false" tIns="0" lIns="0" bIns="0" rIns="0">
            <a:spAutoFit/>
          </a:bodyPr>
          <a:lstStyle/>
          <a:p>
            <a:pPr marL="0" indent="0" lvl="0">
              <a:lnSpc>
                <a:spcPts val="10230"/>
              </a:lnSpc>
              <a:spcBef>
                <a:spcPct val="0"/>
              </a:spcBef>
            </a:pPr>
            <a:r>
              <a:rPr lang="en-US" sz="11000" u="none">
                <a:solidFill>
                  <a:srgbClr val="FD6751"/>
                </a:solidFill>
                <a:latin typeface="Sugo Display"/>
              </a:rPr>
              <a:t>Our Services</a:t>
            </a:r>
          </a:p>
        </p:txBody>
      </p:sp>
      <p:grpSp>
        <p:nvGrpSpPr>
          <p:cNvPr name="Group 12" id="12"/>
          <p:cNvGrpSpPr/>
          <p:nvPr/>
        </p:nvGrpSpPr>
        <p:grpSpPr>
          <a:xfrm rot="0">
            <a:off x="1028700" y="5910743"/>
            <a:ext cx="3870752" cy="1407683"/>
            <a:chOff x="0" y="0"/>
            <a:chExt cx="5161003" cy="1876911"/>
          </a:xfrm>
        </p:grpSpPr>
        <p:sp>
          <p:nvSpPr>
            <p:cNvPr name="TextBox 13" id="13"/>
            <p:cNvSpPr txBox="true"/>
            <p:nvPr/>
          </p:nvSpPr>
          <p:spPr>
            <a:xfrm rot="0">
              <a:off x="0" y="38100"/>
              <a:ext cx="5161003" cy="762000"/>
            </a:xfrm>
            <a:prstGeom prst="rect">
              <a:avLst/>
            </a:prstGeom>
          </p:spPr>
          <p:txBody>
            <a:bodyPr anchor="t" rtlCol="false" tIns="0" lIns="0" bIns="0" rIns="0">
              <a:spAutoFit/>
            </a:bodyPr>
            <a:lstStyle/>
            <a:p>
              <a:pPr marL="0" indent="0" lvl="0">
                <a:lnSpc>
                  <a:spcPts val="4199"/>
                </a:lnSpc>
                <a:spcBef>
                  <a:spcPct val="0"/>
                </a:spcBef>
              </a:pPr>
              <a:r>
                <a:rPr lang="en-US" sz="3999" u="none">
                  <a:solidFill>
                    <a:srgbClr val="FD6751"/>
                  </a:solidFill>
                  <a:latin typeface="Sugo Display"/>
                </a:rPr>
                <a:t>Service One</a:t>
              </a:r>
            </a:p>
          </p:txBody>
        </p:sp>
        <p:sp>
          <p:nvSpPr>
            <p:cNvPr name="TextBox 14" id="14"/>
            <p:cNvSpPr txBox="true"/>
            <p:nvPr/>
          </p:nvSpPr>
          <p:spPr>
            <a:xfrm rot="0">
              <a:off x="0" y="961453"/>
              <a:ext cx="5161003" cy="9154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a:t>
              </a:r>
            </a:p>
            <a:p>
              <a:pPr marL="0" indent="0" lvl="0">
                <a:lnSpc>
                  <a:spcPts val="2600"/>
                </a:lnSpc>
                <a:spcBef>
                  <a:spcPct val="0"/>
                </a:spcBef>
              </a:pPr>
              <a:r>
                <a:rPr lang="en-US" sz="2000" u="none">
                  <a:solidFill>
                    <a:srgbClr val="000000"/>
                  </a:solidFill>
                  <a:latin typeface="Agrandir Narrow"/>
                </a:rPr>
                <a:t>you want to discuss.</a:t>
              </a:r>
            </a:p>
          </p:txBody>
        </p:sp>
      </p:grpSp>
      <p:grpSp>
        <p:nvGrpSpPr>
          <p:cNvPr name="Group 15" id="15"/>
          <p:cNvGrpSpPr/>
          <p:nvPr/>
        </p:nvGrpSpPr>
        <p:grpSpPr>
          <a:xfrm rot="0">
            <a:off x="1028700" y="8096039"/>
            <a:ext cx="3870752" cy="1407683"/>
            <a:chOff x="0" y="0"/>
            <a:chExt cx="5161003" cy="1876911"/>
          </a:xfrm>
        </p:grpSpPr>
        <p:sp>
          <p:nvSpPr>
            <p:cNvPr name="TextBox 16" id="16"/>
            <p:cNvSpPr txBox="true"/>
            <p:nvPr/>
          </p:nvSpPr>
          <p:spPr>
            <a:xfrm rot="0">
              <a:off x="0" y="38100"/>
              <a:ext cx="5161003" cy="762000"/>
            </a:xfrm>
            <a:prstGeom prst="rect">
              <a:avLst/>
            </a:prstGeom>
          </p:spPr>
          <p:txBody>
            <a:bodyPr anchor="t" rtlCol="false" tIns="0" lIns="0" bIns="0" rIns="0">
              <a:spAutoFit/>
            </a:bodyPr>
            <a:lstStyle/>
            <a:p>
              <a:pPr marL="0" indent="0" lvl="0">
                <a:lnSpc>
                  <a:spcPts val="4199"/>
                </a:lnSpc>
                <a:spcBef>
                  <a:spcPct val="0"/>
                </a:spcBef>
              </a:pPr>
              <a:r>
                <a:rPr lang="en-US" sz="3999" u="none">
                  <a:solidFill>
                    <a:srgbClr val="FD6751"/>
                  </a:solidFill>
                  <a:latin typeface="Sugo Display"/>
                </a:rPr>
                <a:t>Service Three</a:t>
              </a:r>
            </a:p>
          </p:txBody>
        </p:sp>
        <p:sp>
          <p:nvSpPr>
            <p:cNvPr name="TextBox 17" id="17"/>
            <p:cNvSpPr txBox="true"/>
            <p:nvPr/>
          </p:nvSpPr>
          <p:spPr>
            <a:xfrm rot="0">
              <a:off x="0" y="961453"/>
              <a:ext cx="5161003" cy="9154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a:t>
              </a:r>
            </a:p>
            <a:p>
              <a:pPr marL="0" indent="0" lvl="0">
                <a:lnSpc>
                  <a:spcPts val="2600"/>
                </a:lnSpc>
                <a:spcBef>
                  <a:spcPct val="0"/>
                </a:spcBef>
              </a:pPr>
              <a:r>
                <a:rPr lang="en-US" sz="2000" u="none">
                  <a:solidFill>
                    <a:srgbClr val="000000"/>
                  </a:solidFill>
                  <a:latin typeface="Agrandir Narrow"/>
                </a:rPr>
                <a:t>you want to discuss.</a:t>
              </a:r>
            </a:p>
          </p:txBody>
        </p:sp>
      </p:grpSp>
      <p:grpSp>
        <p:nvGrpSpPr>
          <p:cNvPr name="Group 18" id="18"/>
          <p:cNvGrpSpPr/>
          <p:nvPr/>
        </p:nvGrpSpPr>
        <p:grpSpPr>
          <a:xfrm rot="0">
            <a:off x="5355759" y="5910743"/>
            <a:ext cx="4032753" cy="1407683"/>
            <a:chOff x="0" y="0"/>
            <a:chExt cx="5377004" cy="1876911"/>
          </a:xfrm>
        </p:grpSpPr>
        <p:sp>
          <p:nvSpPr>
            <p:cNvPr name="TextBox 19" id="19"/>
            <p:cNvSpPr txBox="true"/>
            <p:nvPr/>
          </p:nvSpPr>
          <p:spPr>
            <a:xfrm rot="0">
              <a:off x="0" y="38100"/>
              <a:ext cx="5377004" cy="762000"/>
            </a:xfrm>
            <a:prstGeom prst="rect">
              <a:avLst/>
            </a:prstGeom>
          </p:spPr>
          <p:txBody>
            <a:bodyPr anchor="t" rtlCol="false" tIns="0" lIns="0" bIns="0" rIns="0">
              <a:spAutoFit/>
            </a:bodyPr>
            <a:lstStyle/>
            <a:p>
              <a:pPr algn="l" marL="0" indent="0" lvl="0">
                <a:lnSpc>
                  <a:spcPts val="4199"/>
                </a:lnSpc>
                <a:spcBef>
                  <a:spcPct val="0"/>
                </a:spcBef>
              </a:pPr>
              <a:r>
                <a:rPr lang="en-US" sz="3999" u="none">
                  <a:solidFill>
                    <a:srgbClr val="FD6751"/>
                  </a:solidFill>
                  <a:latin typeface="Sugo Display"/>
                </a:rPr>
                <a:t>Service Two</a:t>
              </a:r>
            </a:p>
          </p:txBody>
        </p:sp>
        <p:sp>
          <p:nvSpPr>
            <p:cNvPr name="TextBox 20" id="20"/>
            <p:cNvSpPr txBox="true"/>
            <p:nvPr/>
          </p:nvSpPr>
          <p:spPr>
            <a:xfrm rot="0">
              <a:off x="0" y="961453"/>
              <a:ext cx="5161003" cy="9154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a:t>
              </a:r>
            </a:p>
            <a:p>
              <a:pPr marL="0" indent="0" lvl="0">
                <a:lnSpc>
                  <a:spcPts val="2600"/>
                </a:lnSpc>
                <a:spcBef>
                  <a:spcPct val="0"/>
                </a:spcBef>
              </a:pPr>
              <a:r>
                <a:rPr lang="en-US" sz="2000" u="none">
                  <a:solidFill>
                    <a:srgbClr val="000000"/>
                  </a:solidFill>
                  <a:latin typeface="Agrandir Narrow"/>
                </a:rPr>
                <a:t>you want to discuss.</a:t>
              </a:r>
            </a:p>
          </p:txBody>
        </p:sp>
      </p:grpSp>
      <p:grpSp>
        <p:nvGrpSpPr>
          <p:cNvPr name="Group 21" id="21"/>
          <p:cNvGrpSpPr/>
          <p:nvPr/>
        </p:nvGrpSpPr>
        <p:grpSpPr>
          <a:xfrm rot="0">
            <a:off x="5355759" y="8096039"/>
            <a:ext cx="4032753" cy="1407683"/>
            <a:chOff x="0" y="0"/>
            <a:chExt cx="5377004" cy="1876911"/>
          </a:xfrm>
        </p:grpSpPr>
        <p:sp>
          <p:nvSpPr>
            <p:cNvPr name="TextBox 22" id="22"/>
            <p:cNvSpPr txBox="true"/>
            <p:nvPr/>
          </p:nvSpPr>
          <p:spPr>
            <a:xfrm rot="0">
              <a:off x="0" y="38100"/>
              <a:ext cx="5377004" cy="762000"/>
            </a:xfrm>
            <a:prstGeom prst="rect">
              <a:avLst/>
            </a:prstGeom>
          </p:spPr>
          <p:txBody>
            <a:bodyPr anchor="t" rtlCol="false" tIns="0" lIns="0" bIns="0" rIns="0">
              <a:spAutoFit/>
            </a:bodyPr>
            <a:lstStyle/>
            <a:p>
              <a:pPr algn="l" marL="0" indent="0" lvl="0">
                <a:lnSpc>
                  <a:spcPts val="4199"/>
                </a:lnSpc>
                <a:spcBef>
                  <a:spcPct val="0"/>
                </a:spcBef>
              </a:pPr>
              <a:r>
                <a:rPr lang="en-US" sz="3999" u="none">
                  <a:solidFill>
                    <a:srgbClr val="FD6751"/>
                  </a:solidFill>
                  <a:latin typeface="Sugo Display"/>
                </a:rPr>
                <a:t>Service Four</a:t>
              </a:r>
            </a:p>
          </p:txBody>
        </p:sp>
        <p:sp>
          <p:nvSpPr>
            <p:cNvPr name="TextBox 23" id="23"/>
            <p:cNvSpPr txBox="true"/>
            <p:nvPr/>
          </p:nvSpPr>
          <p:spPr>
            <a:xfrm rot="0">
              <a:off x="0" y="961453"/>
              <a:ext cx="5161003" cy="9154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a:t>
              </a:r>
            </a:p>
            <a:p>
              <a:pPr marL="0" indent="0" lvl="0">
                <a:lnSpc>
                  <a:spcPts val="2600"/>
                </a:lnSpc>
                <a:spcBef>
                  <a:spcPct val="0"/>
                </a:spcBef>
              </a:pPr>
              <a:r>
                <a:rPr lang="en-US" sz="2000" u="none">
                  <a:solidFill>
                    <a:srgbClr val="000000"/>
                  </a:solidFill>
                  <a:latin typeface="Agrandir Narrow"/>
                </a:rPr>
                <a:t>you want to discuss.</a:t>
              </a:r>
            </a:p>
          </p:txBody>
        </p:sp>
      </p:grpSp>
      <p:pic>
        <p:nvPicPr>
          <p:cNvPr name="Picture 24" id="2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723586" y="6579675"/>
            <a:ext cx="3862910" cy="4435491"/>
          </a:xfrm>
          <a:prstGeom prst="rect">
            <a:avLst/>
          </a:prstGeom>
        </p:spPr>
      </p:pic>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5896456" y="8557932"/>
            <a:ext cx="3361849" cy="2695592"/>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true" rot="0">
            <a:off x="-970306" y="-480670"/>
            <a:ext cx="3361849" cy="2695592"/>
          </a:xfrm>
          <a:prstGeom prst="rect">
            <a:avLst/>
          </a:prstGeom>
        </p:spPr>
      </p:pic>
      <p:sp>
        <p:nvSpPr>
          <p:cNvPr name="TextBox 4" id="4"/>
          <p:cNvSpPr txBox="true"/>
          <p:nvPr/>
        </p:nvSpPr>
        <p:spPr>
          <a:xfrm rot="0">
            <a:off x="4129865" y="3213185"/>
            <a:ext cx="10028270" cy="27203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Write Your Big</a:t>
            </a:r>
          </a:p>
          <a:p>
            <a:pPr algn="ctr" marL="0" indent="0" lvl="0">
              <a:lnSpc>
                <a:spcPts val="10230"/>
              </a:lnSpc>
              <a:spcBef>
                <a:spcPct val="0"/>
              </a:spcBef>
            </a:pPr>
            <a:r>
              <a:rPr lang="en-US" sz="11000" u="none">
                <a:solidFill>
                  <a:srgbClr val="FD6751"/>
                </a:solidFill>
                <a:latin typeface="Sugo Display"/>
              </a:rPr>
              <a:t>Topic or Idea</a:t>
            </a:r>
          </a:p>
        </p:txBody>
      </p:sp>
      <p:sp>
        <p:nvSpPr>
          <p:cNvPr name="TextBox 5" id="5"/>
          <p:cNvSpPr txBox="true"/>
          <p:nvPr/>
        </p:nvSpPr>
        <p:spPr>
          <a:xfrm rot="0">
            <a:off x="3336173" y="6686000"/>
            <a:ext cx="5807827" cy="103187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Presentations are communication tools</a:t>
            </a:r>
          </a:p>
          <a:p>
            <a:pPr algn="ctr" marL="0" indent="0" lvl="0">
              <a:lnSpc>
                <a:spcPts val="2600"/>
              </a:lnSpc>
              <a:spcBef>
                <a:spcPct val="0"/>
              </a:spcBef>
            </a:pPr>
            <a:r>
              <a:rPr lang="en-US" sz="2000" u="none">
                <a:solidFill>
                  <a:srgbClr val="000000"/>
                </a:solidFill>
                <a:latin typeface="Agrandir Narrow"/>
              </a:rPr>
              <a:t>that can be used as demonstrations,</a:t>
            </a:r>
          </a:p>
          <a:p>
            <a:pPr algn="ctr" marL="0" indent="0" lvl="0">
              <a:lnSpc>
                <a:spcPts val="2600"/>
              </a:lnSpc>
              <a:spcBef>
                <a:spcPct val="0"/>
              </a:spcBef>
            </a:pPr>
            <a:r>
              <a:rPr lang="en-US" sz="2000" u="none">
                <a:solidFill>
                  <a:srgbClr val="000000"/>
                </a:solidFill>
                <a:latin typeface="Agrandir Narrow"/>
              </a:rPr>
              <a:t>lectures, speeches, reports, and more. </a:t>
            </a:r>
          </a:p>
        </p:txBody>
      </p:sp>
      <p:sp>
        <p:nvSpPr>
          <p:cNvPr name="TextBox 6" id="6"/>
          <p:cNvSpPr txBox="true"/>
          <p:nvPr/>
        </p:nvSpPr>
        <p:spPr>
          <a:xfrm rot="0">
            <a:off x="9864242" y="6686000"/>
            <a:ext cx="5668436" cy="103187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It serves a variety of purposes,</a:t>
            </a:r>
          </a:p>
          <a:p>
            <a:pPr algn="ctr" marL="0" indent="0" lvl="0">
              <a:lnSpc>
                <a:spcPts val="2600"/>
              </a:lnSpc>
              <a:spcBef>
                <a:spcPct val="0"/>
              </a:spcBef>
            </a:pPr>
            <a:r>
              <a:rPr lang="en-US" sz="2000" u="none">
                <a:solidFill>
                  <a:srgbClr val="000000"/>
                </a:solidFill>
                <a:latin typeface="Agrandir Narrow"/>
              </a:rPr>
              <a:t>making presentations powerful tools</a:t>
            </a:r>
          </a:p>
          <a:p>
            <a:pPr algn="ctr" marL="0" indent="0" lvl="0">
              <a:lnSpc>
                <a:spcPts val="2600"/>
              </a:lnSpc>
              <a:spcBef>
                <a:spcPct val="0"/>
              </a:spcBef>
            </a:pPr>
            <a:r>
              <a:rPr lang="en-US" sz="2000" u="none">
                <a:solidFill>
                  <a:srgbClr val="000000"/>
                </a:solidFill>
                <a:latin typeface="Agrandir Narrow"/>
              </a:rPr>
              <a:t>for convincing and teaching.</a:t>
            </a:r>
          </a:p>
        </p:txBody>
      </p:sp>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829151" y="691923"/>
            <a:ext cx="5429155" cy="5241602"/>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true" flipV="false" rot="0">
            <a:off x="-723464" y="3783820"/>
            <a:ext cx="4541981" cy="4695657"/>
          </a:xfrm>
          <a:prstGeom prst="rect">
            <a:avLst/>
          </a:prstGeom>
        </p:spPr>
      </p:pic>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655626" y="7387912"/>
            <a:ext cx="4686969" cy="2884609"/>
          </a:xfrm>
          <a:prstGeom prst="rect">
            <a:avLst/>
          </a:prstGeom>
        </p:spPr>
      </p:pic>
      <p:pic>
        <p:nvPicPr>
          <p:cNvPr name="Picture 3" id="3"/>
          <p:cNvPicPr>
            <a:picLocks noChangeAspect="true"/>
          </p:cNvPicPr>
          <p:nvPr/>
        </p:nvPicPr>
        <p:blipFill>
          <a:blip r:embed="rId3">
            <a:alphaModFix amt="65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3919675" y="4599919"/>
            <a:ext cx="5396644" cy="5496581"/>
          </a:xfrm>
          <a:prstGeom prst="rect">
            <a:avLst/>
          </a:prstGeom>
        </p:spPr>
      </p:pic>
      <p:grpSp>
        <p:nvGrpSpPr>
          <p:cNvPr name="Group 4" id="4"/>
          <p:cNvGrpSpPr/>
          <p:nvPr/>
        </p:nvGrpSpPr>
        <p:grpSpPr>
          <a:xfrm rot="0">
            <a:off x="-266085" y="10028976"/>
            <a:ext cx="19011386" cy="858948"/>
            <a:chOff x="0" y="0"/>
            <a:chExt cx="25348514" cy="1145263"/>
          </a:xfrm>
        </p:grpSpPr>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20142772" y="0"/>
              <a:ext cx="5205743" cy="1145263"/>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107079" y="0"/>
              <a:ext cx="5205743" cy="1145263"/>
            </a:xfrm>
            <a:prstGeom prst="rect">
              <a:avLst/>
            </a:prstGeom>
          </p:spPr>
        </p:pic>
        <p:pic>
          <p:nvPicPr>
            <p:cNvPr name="Picture 7" id="7"/>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071386" y="0"/>
              <a:ext cx="5205743" cy="1145263"/>
            </a:xfrm>
            <a:prstGeom prst="rect">
              <a:avLst/>
            </a:prstGeom>
          </p:spPr>
        </p:pic>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5035693" y="0"/>
              <a:ext cx="5205743" cy="1145263"/>
            </a:xfrm>
            <a:prstGeom prst="rect">
              <a:avLst/>
            </a:prstGeom>
          </p:spPr>
        </p:pic>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0" y="0"/>
              <a:ext cx="5205743" cy="1145263"/>
            </a:xfrm>
            <a:prstGeom prst="rect">
              <a:avLst/>
            </a:prstGeom>
          </p:spPr>
        </p:pic>
      </p:grpSp>
      <p:pic>
        <p:nvPicPr>
          <p:cNvPr name="Picture 10" id="10"/>
          <p:cNvPicPr>
            <a:picLocks noChangeAspect="true"/>
          </p:cNvPicPr>
          <p:nvPr/>
        </p:nvPicPr>
        <p:blipFill>
          <a:blip r:embed="rId7"/>
          <a:srcRect l="0" t="0" r="0" b="0"/>
          <a:stretch>
            <a:fillRect/>
          </a:stretch>
        </p:blipFill>
        <p:spPr>
          <a:xfrm flipH="false" flipV="false" rot="1122761">
            <a:off x="-1253531" y="454184"/>
            <a:ext cx="4965689" cy="7221838"/>
          </a:xfrm>
          <a:prstGeom prst="rect">
            <a:avLst/>
          </a:prstGeom>
        </p:spPr>
      </p:pic>
      <p:pic>
        <p:nvPicPr>
          <p:cNvPr name="Picture 11" id="11"/>
          <p:cNvPicPr>
            <a:picLocks noChangeAspect="true"/>
          </p:cNvPicPr>
          <p:nvPr/>
        </p:nvPicPr>
        <p:blipFill>
          <a:blip r:embed="rId8"/>
          <a:srcRect l="0" t="0" r="0" b="60700"/>
          <a:stretch>
            <a:fillRect/>
          </a:stretch>
        </p:blipFill>
        <p:spPr>
          <a:xfrm flipH="false" flipV="false" rot="1638067">
            <a:off x="9826108" y="10638"/>
            <a:ext cx="10682124" cy="2907811"/>
          </a:xfrm>
          <a:prstGeom prst="rect">
            <a:avLst/>
          </a:prstGeom>
        </p:spPr>
      </p:pic>
      <p:sp>
        <p:nvSpPr>
          <p:cNvPr name="TextBox 12" id="12"/>
          <p:cNvSpPr txBox="true"/>
          <p:nvPr/>
        </p:nvSpPr>
        <p:spPr>
          <a:xfrm rot="0">
            <a:off x="2522426" y="3367518"/>
            <a:ext cx="13243147" cy="4106119"/>
          </a:xfrm>
          <a:prstGeom prst="rect">
            <a:avLst/>
          </a:prstGeom>
        </p:spPr>
        <p:txBody>
          <a:bodyPr anchor="t" rtlCol="false" tIns="0" lIns="0" bIns="0" rIns="0">
            <a:spAutoFit/>
          </a:bodyPr>
          <a:lstStyle/>
          <a:p>
            <a:pPr algn="ctr">
              <a:lnSpc>
                <a:spcPts val="15319"/>
              </a:lnSpc>
            </a:pPr>
            <a:r>
              <a:rPr lang="en-US" sz="17022">
                <a:solidFill>
                  <a:srgbClr val="FD6751"/>
                </a:solidFill>
                <a:latin typeface="Sugo Display"/>
              </a:rPr>
              <a:t>Pregnancy guide presentation</a:t>
            </a:r>
          </a:p>
        </p:txBody>
      </p:sp>
      <p:sp>
        <p:nvSpPr>
          <p:cNvPr name="TextBox 13" id="13"/>
          <p:cNvSpPr txBox="true"/>
          <p:nvPr/>
        </p:nvSpPr>
        <p:spPr>
          <a:xfrm rot="0">
            <a:off x="5945724" y="2009800"/>
            <a:ext cx="6396551" cy="1628907"/>
          </a:xfrm>
          <a:prstGeom prst="rect">
            <a:avLst/>
          </a:prstGeom>
        </p:spPr>
        <p:txBody>
          <a:bodyPr anchor="t" rtlCol="false" tIns="0" lIns="0" bIns="0" rIns="0">
            <a:spAutoFit/>
          </a:bodyPr>
          <a:lstStyle/>
          <a:p>
            <a:pPr algn="ctr">
              <a:lnSpc>
                <a:spcPts val="7420"/>
              </a:lnSpc>
              <a:spcBef>
                <a:spcPct val="0"/>
              </a:spcBef>
            </a:pPr>
            <a:r>
              <a:rPr lang="en-US" sz="5300">
                <a:solidFill>
                  <a:srgbClr val="000000"/>
                </a:solidFill>
                <a:latin typeface="Sugo Display"/>
              </a:rPr>
              <a:t>Your Healthcare Presentation</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6717699"/>
            <a:chOff x="0" y="0"/>
            <a:chExt cx="24384000" cy="8956931"/>
          </a:xfrm>
        </p:grpSpPr>
        <p:pic>
          <p:nvPicPr>
            <p:cNvPr name="Picture 3" id="3"/>
            <p:cNvPicPr>
              <a:picLocks noChangeAspect="true"/>
            </p:cNvPicPr>
            <p:nvPr/>
          </p:nvPicPr>
          <p:blipFill>
            <a:blip r:embed="rId2"/>
            <a:srcRect l="0" t="42899" r="0" b="32612"/>
            <a:stretch>
              <a:fillRect/>
            </a:stretch>
          </p:blipFill>
          <p:spPr>
            <a:xfrm>
              <a:off x="0" y="0"/>
              <a:ext cx="24384000" cy="8956931"/>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2290333" y="4665262"/>
            <a:ext cx="5225706" cy="5950597"/>
          </a:xfrm>
          <a:prstGeom prst="rect">
            <a:avLst/>
          </a:prstGeom>
        </p:spPr>
      </p:pic>
      <p:grpSp>
        <p:nvGrpSpPr>
          <p:cNvPr name="Group 5" id="5"/>
          <p:cNvGrpSpPr/>
          <p:nvPr/>
        </p:nvGrpSpPr>
        <p:grpSpPr>
          <a:xfrm rot="0">
            <a:off x="1028700" y="7389990"/>
            <a:ext cx="9998154" cy="1996756"/>
            <a:chOff x="0" y="0"/>
            <a:chExt cx="13330871" cy="2662342"/>
          </a:xfrm>
        </p:grpSpPr>
        <p:sp>
          <p:nvSpPr>
            <p:cNvPr name="TextBox 6" id="6"/>
            <p:cNvSpPr txBox="true"/>
            <p:nvPr/>
          </p:nvSpPr>
          <p:spPr>
            <a:xfrm rot="0">
              <a:off x="0" y="247650"/>
              <a:ext cx="13330871" cy="1982471"/>
            </a:xfrm>
            <a:prstGeom prst="rect">
              <a:avLst/>
            </a:prstGeom>
          </p:spPr>
          <p:txBody>
            <a:bodyPr anchor="t" rtlCol="false" tIns="0" lIns="0" bIns="0" rIns="0">
              <a:spAutoFit/>
            </a:bodyPr>
            <a:lstStyle/>
            <a:p>
              <a:pPr marL="0" indent="0" lvl="0">
                <a:lnSpc>
                  <a:spcPts val="10230"/>
                </a:lnSpc>
                <a:spcBef>
                  <a:spcPct val="0"/>
                </a:spcBef>
              </a:pPr>
              <a:r>
                <a:rPr lang="en-US" sz="11000">
                  <a:solidFill>
                    <a:srgbClr val="FD6751"/>
                  </a:solidFill>
                  <a:latin typeface="Sugo Display"/>
                </a:rPr>
                <a:t>Stats &amp; Numbers</a:t>
              </a:r>
            </a:p>
          </p:txBody>
        </p:sp>
        <p:sp>
          <p:nvSpPr>
            <p:cNvPr name="TextBox 7" id="7"/>
            <p:cNvSpPr txBox="true"/>
            <p:nvPr/>
          </p:nvSpPr>
          <p:spPr>
            <a:xfrm rot="0">
              <a:off x="0" y="2178683"/>
              <a:ext cx="13330871" cy="4836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what you want to discuss. </a:t>
              </a:r>
            </a:p>
          </p:txBody>
        </p:sp>
      </p:grpSp>
      <p:grpSp>
        <p:nvGrpSpPr>
          <p:cNvPr name="Group 8" id="8"/>
          <p:cNvGrpSpPr/>
          <p:nvPr/>
        </p:nvGrpSpPr>
        <p:grpSpPr>
          <a:xfrm rot="0">
            <a:off x="745085" y="550462"/>
            <a:ext cx="3972652" cy="4114800"/>
            <a:chOff x="0" y="0"/>
            <a:chExt cx="5296870" cy="5486400"/>
          </a:xfrm>
        </p:grpSpPr>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0" y="0"/>
              <a:ext cx="5296870" cy="5486400"/>
            </a:xfrm>
            <a:prstGeom prst="rect">
              <a:avLst/>
            </a:prstGeom>
          </p:spPr>
        </p:pic>
        <p:sp>
          <p:nvSpPr>
            <p:cNvPr name="TextBox 10" id="10"/>
            <p:cNvSpPr txBox="true"/>
            <p:nvPr/>
          </p:nvSpPr>
          <p:spPr>
            <a:xfrm rot="0">
              <a:off x="302317" y="927103"/>
              <a:ext cx="4171073" cy="3352799"/>
            </a:xfrm>
            <a:prstGeom prst="rect">
              <a:avLst/>
            </a:prstGeom>
          </p:spPr>
          <p:txBody>
            <a:bodyPr anchor="t" rtlCol="false" tIns="0" lIns="0" bIns="0" rIns="0">
              <a:spAutoFit/>
            </a:bodyPr>
            <a:lstStyle/>
            <a:p>
              <a:pPr algn="ctr" marL="0" indent="0" lvl="0">
                <a:lnSpc>
                  <a:spcPts val="17099"/>
                </a:lnSpc>
                <a:spcBef>
                  <a:spcPct val="0"/>
                </a:spcBef>
              </a:pPr>
              <a:r>
                <a:rPr lang="en-US" sz="18999">
                  <a:solidFill>
                    <a:srgbClr val="EBE7E4"/>
                  </a:solidFill>
                  <a:latin typeface="Sugo Display"/>
                </a:rPr>
                <a:t>03</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aphicFrame>
        <p:nvGraphicFramePr>
          <p:cNvPr name="Table 2" id="2"/>
          <p:cNvGraphicFramePr>
            <a:graphicFrameLocks noGrp="true"/>
          </p:cNvGraphicFramePr>
          <p:nvPr/>
        </p:nvGraphicFramePr>
        <p:xfrm>
          <a:off x="12971957" y="5848237"/>
          <a:ext cx="2919870" cy="3679888"/>
        </p:xfrm>
        <a:graphic>
          <a:graphicData uri="http://schemas.openxmlformats.org/drawingml/2006/table">
            <a:tbl>
              <a:tblPr/>
              <a:tblGrid>
                <a:gridCol w="1171571"/>
              </a:tblGrid>
              <a:tr h="60670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E1CFFF"/>
                      </a:solidFill>
                      <a:prstDash val="solid"/>
                      <a:round/>
                      <a:headEnd type="none" w="med" len="med"/>
                      <a:tailEnd type="none" w="med" len="med"/>
                    </a:lnB>
                  </a:tcPr>
                </a:tc>
              </a:tr>
              <a:tr h="61662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E1CFFF"/>
                      </a:solidFill>
                      <a:prstDash val="solid"/>
                      <a:round/>
                      <a:headEnd type="none" w="med" len="med"/>
                      <a:tailEnd type="none" w="med" len="med"/>
                    </a:lnT>
                    <a:lnB cmpd="sng" algn="ctr" cap="flat" w="0">
                      <a:solidFill>
                        <a:srgbClr val="E1CFFF"/>
                      </a:solidFill>
                      <a:prstDash val="solid"/>
                      <a:round/>
                      <a:headEnd type="none" w="med" len="med"/>
                      <a:tailEnd type="none" w="med" len="med"/>
                    </a:lnB>
                  </a:tcPr>
                </a:tc>
              </a:tr>
              <a:tr h="61662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E1CFFF"/>
                      </a:solidFill>
                      <a:prstDash val="solid"/>
                      <a:round/>
                      <a:headEnd type="none" w="med" len="med"/>
                      <a:tailEnd type="none" w="med" len="med"/>
                    </a:lnT>
                    <a:lnB cmpd="sng" algn="ctr" cap="flat" w="0">
                      <a:solidFill>
                        <a:srgbClr val="E1CFFF"/>
                      </a:solidFill>
                      <a:prstDash val="solid"/>
                      <a:round/>
                      <a:headEnd type="none" w="med" len="med"/>
                      <a:tailEnd type="none" w="med" len="med"/>
                    </a:lnB>
                  </a:tcPr>
                </a:tc>
              </a:tr>
              <a:tr h="61662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E1CFFF"/>
                      </a:solidFill>
                      <a:prstDash val="solid"/>
                      <a:round/>
                      <a:headEnd type="none" w="med" len="med"/>
                      <a:tailEnd type="none" w="med" len="med"/>
                    </a:lnT>
                    <a:lnB cmpd="sng" algn="ctr" cap="flat" w="0">
                      <a:solidFill>
                        <a:srgbClr val="E1CFFF"/>
                      </a:solidFill>
                      <a:prstDash val="solid"/>
                      <a:round/>
                      <a:headEnd type="none" w="med" len="med"/>
                      <a:tailEnd type="none" w="med" len="med"/>
                    </a:lnB>
                  </a:tcPr>
                </a:tc>
              </a:tr>
              <a:tr h="61662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E1CFFF"/>
                      </a:solidFill>
                      <a:prstDash val="solid"/>
                      <a:round/>
                      <a:headEnd type="none" w="med" len="med"/>
                      <a:tailEnd type="none" w="med" len="med"/>
                    </a:lnT>
                    <a:lnB cmpd="sng" algn="ctr" cap="flat" w="0">
                      <a:solidFill>
                        <a:srgbClr val="E1CFFF"/>
                      </a:solidFill>
                      <a:prstDash val="solid"/>
                      <a:round/>
                      <a:headEnd type="none" w="med" len="med"/>
                      <a:tailEnd type="none" w="med" len="med"/>
                    </a:lnB>
                  </a:tcPr>
                </a:tc>
              </a:tr>
              <a:tr h="606701">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FA95B3"/>
                      </a:solidFill>
                      <a:prstDash val="solid"/>
                      <a:round/>
                      <a:headEnd type="none" w="med" len="med"/>
                      <a:tailEnd type="none" w="med" len="med"/>
                    </a:lnL>
                    <a:lnR cmpd="sng" algn="ctr" cap="flat" w="0">
                      <a:solidFill>
                        <a:srgbClr val="FA95B3"/>
                      </a:solidFill>
                      <a:prstDash val="solid"/>
                      <a:round/>
                      <a:headEnd type="none" w="med" len="med"/>
                      <a:tailEnd type="none" w="med" len="med"/>
                    </a:lnR>
                    <a:lnT cmpd="sng" algn="ctr" cap="flat" w="0">
                      <a:solidFill>
                        <a:srgbClr val="E1CFFF"/>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bl>
          </a:graphicData>
        </a:graphic>
      </p:graphicFrame>
      <p:graphicFrame>
        <p:nvGraphicFramePr>
          <p:cNvPr name="Table 3" id="3"/>
          <p:cNvGraphicFramePr>
            <a:graphicFrameLocks noGrp="true"/>
          </p:cNvGraphicFramePr>
          <p:nvPr/>
        </p:nvGraphicFramePr>
        <p:xfrm>
          <a:off x="7684065" y="5848237"/>
          <a:ext cx="2919870" cy="3675125"/>
        </p:xfrm>
        <a:graphic>
          <a:graphicData uri="http://schemas.openxmlformats.org/drawingml/2006/table">
            <a:tbl>
              <a:tblPr/>
              <a:tblGrid>
                <a:gridCol w="1171571"/>
              </a:tblGrid>
              <a:tr h="605916">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D1E4AE"/>
                      </a:solidFill>
                      <a:prstDash val="solid"/>
                      <a:round/>
                      <a:headEnd type="none" w="med" len="med"/>
                      <a:tailEnd type="none" w="med" len="med"/>
                    </a:lnB>
                  </a:tcPr>
                </a:tc>
              </a:tr>
              <a:tr h="615823">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D1E4AE"/>
                      </a:solidFill>
                      <a:prstDash val="solid"/>
                      <a:round/>
                      <a:headEnd type="none" w="med" len="med"/>
                      <a:tailEnd type="none" w="med" len="med"/>
                    </a:lnT>
                    <a:lnB cmpd="sng" algn="ctr" cap="flat" w="0">
                      <a:solidFill>
                        <a:srgbClr val="D1E4AE"/>
                      </a:solidFill>
                      <a:prstDash val="solid"/>
                      <a:round/>
                      <a:headEnd type="none" w="med" len="med"/>
                      <a:tailEnd type="none" w="med" len="med"/>
                    </a:lnB>
                  </a:tcPr>
                </a:tc>
              </a:tr>
              <a:tr h="615823">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D1E4AE"/>
                      </a:solidFill>
                      <a:prstDash val="solid"/>
                      <a:round/>
                      <a:headEnd type="none" w="med" len="med"/>
                      <a:tailEnd type="none" w="med" len="med"/>
                    </a:lnT>
                    <a:lnB cmpd="sng" algn="ctr" cap="flat" w="0">
                      <a:solidFill>
                        <a:srgbClr val="D1E4AE"/>
                      </a:solidFill>
                      <a:prstDash val="solid"/>
                      <a:round/>
                      <a:headEnd type="none" w="med" len="med"/>
                      <a:tailEnd type="none" w="med" len="med"/>
                    </a:lnB>
                  </a:tcPr>
                </a:tc>
              </a:tr>
              <a:tr h="615823">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D1E4AE"/>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05916">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15253D"/>
                      </a:solidFill>
                      <a:prstDash val="solid"/>
                      <a:round/>
                      <a:headEnd type="none" w="med" len="med"/>
                      <a:tailEnd type="none" w="med" len="med"/>
                    </a:lnB>
                  </a:tcPr>
                </a:tc>
              </a:tr>
            </a:tbl>
          </a:graphicData>
        </a:graphic>
      </p:graphicFrame>
      <p:graphicFrame>
        <p:nvGraphicFramePr>
          <p:cNvPr name="Table 4" id="4"/>
          <p:cNvGraphicFramePr>
            <a:graphicFrameLocks noGrp="true"/>
          </p:cNvGraphicFramePr>
          <p:nvPr/>
        </p:nvGraphicFramePr>
        <p:xfrm>
          <a:off x="2205850" y="5848237"/>
          <a:ext cx="2919870" cy="3506406"/>
        </p:xfrm>
        <a:graphic>
          <a:graphicData uri="http://schemas.openxmlformats.org/drawingml/2006/table">
            <a:tbl>
              <a:tblPr/>
              <a:tblGrid>
                <a:gridCol w="1171571"/>
              </a:tblGrid>
              <a:tr h="605916">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000000"/>
                      </a:solidFill>
                      <a:prstDash val="solid"/>
                      <a:round/>
                      <a:headEnd type="none" w="med" len="med"/>
                      <a:tailEnd type="none" w="med" len="med"/>
                    </a:lnT>
                    <a:lnB cmpd="sng" algn="ctr" cap="flat" w="0">
                      <a:solidFill>
                        <a:srgbClr val="FFA354"/>
                      </a:solidFill>
                      <a:prstDash val="solid"/>
                      <a:round/>
                      <a:headEnd type="none" w="med" len="med"/>
                      <a:tailEnd type="none" w="med" len="med"/>
                    </a:lnB>
                  </a:tcPr>
                </a:tc>
              </a:tr>
              <a:tr h="447104">
                <a:tc>
                  <a:txBody>
                    <a:bodyPr anchor="t" rtlCol="false"/>
                    <a:lstStyle/>
                    <a:p>
                      <a:pPr algn="ctr">
                        <a:lnSpc>
                          <a:spcPts val="2800"/>
                        </a:lnSpc>
                        <a:defRPr/>
                      </a:pPr>
                      <a:r>
                        <a:rPr lang="en-US" sz="2000">
                          <a:solidFill>
                            <a:srgbClr val="000000"/>
                          </a:solidFill>
                          <a:latin typeface="Agrandir Narrow"/>
                        </a:rPr>
                        <a:t>Add a feature</a:t>
                      </a: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FA354"/>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15823">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FA95B3"/>
                      </a:solidFill>
                      <a:prstDash val="solid"/>
                      <a:round/>
                      <a:headEnd type="none" w="med" len="med"/>
                      <a:tailEnd type="none" w="med" len="med"/>
                    </a:lnB>
                  </a:tcPr>
                </a:tc>
              </a:tr>
              <a:tr h="605916">
                <a:tc>
                  <a:txBody>
                    <a:bodyPr anchor="t" rtlCol="false"/>
                    <a:lstStyle/>
                    <a:p>
                      <a:pPr algn="ctr">
                        <a:lnSpc>
                          <a:spcPts val="2800"/>
                        </a:lnSpc>
                        <a:defRPr/>
                      </a:pPr>
                      <a:endParaRPr lang="en-US" sz="1100"/>
                    </a:p>
                  </a:txBody>
                  <a:tcPr marL="0" marR="0" marT="0" marB="0" anchor="ctr">
                    <a:lnL cmpd="sng" algn="ctr" cap="flat" w="0">
                      <a:solidFill>
                        <a:srgbClr val="000000"/>
                      </a:solidFill>
                      <a:prstDash val="solid"/>
                      <a:round/>
                      <a:headEnd type="none" w="med" len="med"/>
                      <a:tailEnd type="none" w="med" len="med"/>
                    </a:lnL>
                    <a:lnR cmpd="sng" algn="ctr" cap="flat" w="0">
                      <a:solidFill>
                        <a:srgbClr val="000000"/>
                      </a:solidFill>
                      <a:prstDash val="solid"/>
                      <a:round/>
                      <a:headEnd type="none" w="med" len="med"/>
                      <a:tailEnd type="none" w="med" len="med"/>
                    </a:lnR>
                    <a:lnT cmpd="sng" algn="ctr" cap="flat" w="0">
                      <a:solidFill>
                        <a:srgbClr val="FA95B3"/>
                      </a:solidFill>
                      <a:prstDash val="solid"/>
                      <a:round/>
                      <a:headEnd type="none" w="med" len="med"/>
                      <a:tailEnd type="none" w="med" len="med"/>
                    </a:lnT>
                    <a:lnB cmpd="sng" algn="ctr" cap="flat" w="0">
                      <a:solidFill>
                        <a:srgbClr val="000000"/>
                      </a:solidFill>
                      <a:prstDash val="solid"/>
                      <a:round/>
                      <a:headEnd type="none" w="med" len="med"/>
                      <a:tailEnd type="none" w="med" len="med"/>
                    </a:lnB>
                  </a:tcPr>
                </a:tc>
              </a:tr>
            </a:tbl>
          </a:graphicData>
        </a:graphic>
      </p:graphicFrame>
      <p:pic>
        <p:nvPicPr>
          <p:cNvPr name="Picture 5" id="5"/>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257424">
            <a:off x="-423104" y="637782"/>
            <a:ext cx="2464645" cy="2985804"/>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918072" y="8312453"/>
            <a:ext cx="4334729" cy="3136768"/>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352709" y="8026703"/>
            <a:ext cx="4077393" cy="4114800"/>
          </a:xfrm>
          <a:prstGeom prst="rect">
            <a:avLst/>
          </a:prstGeom>
        </p:spPr>
      </p:pic>
      <p:sp>
        <p:nvSpPr>
          <p:cNvPr name="TextBox 8" id="8"/>
          <p:cNvSpPr txBox="true"/>
          <p:nvPr/>
        </p:nvSpPr>
        <p:spPr>
          <a:xfrm rot="0">
            <a:off x="2422877" y="1011555"/>
            <a:ext cx="13442246"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Add a Pricing Page</a:t>
            </a:r>
          </a:p>
        </p:txBody>
      </p:sp>
      <p:grpSp>
        <p:nvGrpSpPr>
          <p:cNvPr name="Group 9" id="9"/>
          <p:cNvGrpSpPr/>
          <p:nvPr/>
        </p:nvGrpSpPr>
        <p:grpSpPr>
          <a:xfrm rot="0">
            <a:off x="7901092" y="2974430"/>
            <a:ext cx="2485816" cy="2485816"/>
            <a:chOff x="0" y="0"/>
            <a:chExt cx="3314421" cy="3314421"/>
          </a:xfrm>
        </p:grpSpPr>
        <p:grpSp>
          <p:nvGrpSpPr>
            <p:cNvPr name="Group 10" id="10"/>
            <p:cNvGrpSpPr/>
            <p:nvPr/>
          </p:nvGrpSpPr>
          <p:grpSpPr>
            <a:xfrm rot="0">
              <a:off x="0" y="0"/>
              <a:ext cx="3314421" cy="3314421"/>
              <a:chOff x="0" y="0"/>
              <a:chExt cx="812800" cy="812800"/>
            </a:xfrm>
          </p:grpSpPr>
          <p:sp>
            <p:nvSpPr>
              <p:cNvPr name="Freeform 11" id="11"/>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80000"/>
                </a:srgbClr>
              </a:solidFill>
              <a:ln>
                <a:noFill/>
              </a:ln>
            </p:spPr>
          </p:sp>
          <p:sp>
            <p:nvSpPr>
              <p:cNvPr name="TextBox 12" id="12"/>
              <p:cNvSpPr txBox="true"/>
              <p:nvPr/>
            </p:nvSpPr>
            <p:spPr>
              <a:xfrm>
                <a:off x="76200" y="76200"/>
                <a:ext cx="660400" cy="660400"/>
              </a:xfrm>
              <a:prstGeom prst="rect">
                <a:avLst/>
              </a:prstGeom>
            </p:spPr>
            <p:txBody>
              <a:bodyPr anchor="ctr" rtlCol="false" tIns="50800" lIns="50800" bIns="50800" rIns="50800"/>
              <a:lstStyle/>
              <a:p>
                <a:pPr algn="ctr" marL="0" indent="0" lvl="0">
                  <a:lnSpc>
                    <a:spcPts val="725"/>
                  </a:lnSpc>
                  <a:spcBef>
                    <a:spcPct val="0"/>
                  </a:spcBef>
                </a:pPr>
              </a:p>
            </p:txBody>
          </p:sp>
        </p:grpSp>
        <p:sp>
          <p:nvSpPr>
            <p:cNvPr name="TextBox 13" id="13"/>
            <p:cNvSpPr txBox="true"/>
            <p:nvPr/>
          </p:nvSpPr>
          <p:spPr>
            <a:xfrm rot="0">
              <a:off x="248846" y="1283481"/>
              <a:ext cx="2816730" cy="1338368"/>
            </a:xfrm>
            <a:prstGeom prst="rect">
              <a:avLst/>
            </a:prstGeom>
          </p:spPr>
          <p:txBody>
            <a:bodyPr anchor="t" rtlCol="false" tIns="0" lIns="0" bIns="0" rIns="0">
              <a:spAutoFit/>
            </a:bodyPr>
            <a:lstStyle/>
            <a:p>
              <a:pPr algn="ctr" marL="0" indent="0" lvl="0">
                <a:lnSpc>
                  <a:spcPts val="7865"/>
                </a:lnSpc>
                <a:spcBef>
                  <a:spcPct val="0"/>
                </a:spcBef>
              </a:pPr>
              <a:r>
                <a:rPr lang="en-US" sz="6500" u="none">
                  <a:solidFill>
                    <a:srgbClr val="FD6751"/>
                  </a:solidFill>
                  <a:latin typeface="Sugo Display"/>
                </a:rPr>
                <a:t>30$</a:t>
              </a:r>
            </a:p>
          </p:txBody>
        </p:sp>
        <p:sp>
          <p:nvSpPr>
            <p:cNvPr name="TextBox 14" id="14"/>
            <p:cNvSpPr txBox="true"/>
            <p:nvPr/>
          </p:nvSpPr>
          <p:spPr>
            <a:xfrm rot="0">
              <a:off x="402410" y="720067"/>
              <a:ext cx="2509602" cy="623570"/>
            </a:xfrm>
            <a:prstGeom prst="rect">
              <a:avLst/>
            </a:prstGeom>
          </p:spPr>
          <p:txBody>
            <a:bodyPr anchor="t" rtlCol="false" tIns="0" lIns="0" bIns="0" rIns="0">
              <a:spAutoFit/>
            </a:bodyPr>
            <a:lstStyle/>
            <a:p>
              <a:pPr algn="ctr" marL="0" indent="0" lvl="0">
                <a:lnSpc>
                  <a:spcPts val="3629"/>
                </a:lnSpc>
              </a:pPr>
              <a:r>
                <a:rPr lang="en-US" sz="2999">
                  <a:solidFill>
                    <a:srgbClr val="000000"/>
                  </a:solidFill>
                  <a:latin typeface="Sugo Display"/>
                </a:rPr>
                <a:t>MONTHLY</a:t>
              </a:r>
            </a:p>
          </p:txBody>
        </p:sp>
      </p:grpSp>
      <p:grpSp>
        <p:nvGrpSpPr>
          <p:cNvPr name="Group 15" id="15"/>
          <p:cNvGrpSpPr/>
          <p:nvPr/>
        </p:nvGrpSpPr>
        <p:grpSpPr>
          <a:xfrm rot="0">
            <a:off x="13188985" y="2974430"/>
            <a:ext cx="2485816" cy="2485816"/>
            <a:chOff x="0" y="0"/>
            <a:chExt cx="3314421" cy="3314421"/>
          </a:xfrm>
        </p:grpSpPr>
        <p:grpSp>
          <p:nvGrpSpPr>
            <p:cNvPr name="Group 16" id="16"/>
            <p:cNvGrpSpPr/>
            <p:nvPr/>
          </p:nvGrpSpPr>
          <p:grpSpPr>
            <a:xfrm rot="0">
              <a:off x="0" y="0"/>
              <a:ext cx="3314421" cy="3314421"/>
              <a:chOff x="0" y="0"/>
              <a:chExt cx="812800" cy="812800"/>
            </a:xfrm>
          </p:grpSpPr>
          <p:sp>
            <p:nvSpPr>
              <p:cNvPr name="Freeform 17" id="17"/>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80000"/>
                </a:srgbClr>
              </a:solidFill>
              <a:ln>
                <a:noFill/>
              </a:ln>
            </p:spPr>
          </p:sp>
          <p:sp>
            <p:nvSpPr>
              <p:cNvPr name="TextBox 18" id="18"/>
              <p:cNvSpPr txBox="true"/>
              <p:nvPr/>
            </p:nvSpPr>
            <p:spPr>
              <a:xfrm>
                <a:off x="76200" y="76200"/>
                <a:ext cx="660400" cy="660400"/>
              </a:xfrm>
              <a:prstGeom prst="rect">
                <a:avLst/>
              </a:prstGeom>
            </p:spPr>
            <p:txBody>
              <a:bodyPr anchor="ctr" rtlCol="false" tIns="50800" lIns="50800" bIns="50800" rIns="50800"/>
              <a:lstStyle/>
              <a:p>
                <a:pPr algn="ctr" marL="0" indent="0" lvl="0">
                  <a:lnSpc>
                    <a:spcPts val="725"/>
                  </a:lnSpc>
                  <a:spcBef>
                    <a:spcPct val="0"/>
                  </a:spcBef>
                </a:pPr>
              </a:p>
            </p:txBody>
          </p:sp>
        </p:grpSp>
        <p:sp>
          <p:nvSpPr>
            <p:cNvPr name="TextBox 19" id="19"/>
            <p:cNvSpPr txBox="true"/>
            <p:nvPr/>
          </p:nvSpPr>
          <p:spPr>
            <a:xfrm rot="0">
              <a:off x="251698" y="1283481"/>
              <a:ext cx="2811025" cy="1338368"/>
            </a:xfrm>
            <a:prstGeom prst="rect">
              <a:avLst/>
            </a:prstGeom>
          </p:spPr>
          <p:txBody>
            <a:bodyPr anchor="t" rtlCol="false" tIns="0" lIns="0" bIns="0" rIns="0">
              <a:spAutoFit/>
            </a:bodyPr>
            <a:lstStyle/>
            <a:p>
              <a:pPr algn="ctr" marL="0" indent="0" lvl="0">
                <a:lnSpc>
                  <a:spcPts val="7865"/>
                </a:lnSpc>
                <a:spcBef>
                  <a:spcPct val="0"/>
                </a:spcBef>
              </a:pPr>
              <a:r>
                <a:rPr lang="en-US" sz="6500" u="none">
                  <a:solidFill>
                    <a:srgbClr val="FD6751"/>
                  </a:solidFill>
                  <a:latin typeface="Sugo Display"/>
                </a:rPr>
                <a:t>300$</a:t>
              </a:r>
            </a:p>
          </p:txBody>
        </p:sp>
        <p:sp>
          <p:nvSpPr>
            <p:cNvPr name="TextBox 20" id="20"/>
            <p:cNvSpPr txBox="true"/>
            <p:nvPr/>
          </p:nvSpPr>
          <p:spPr>
            <a:xfrm rot="0">
              <a:off x="402410" y="720067"/>
              <a:ext cx="2509602" cy="623570"/>
            </a:xfrm>
            <a:prstGeom prst="rect">
              <a:avLst/>
            </a:prstGeom>
          </p:spPr>
          <p:txBody>
            <a:bodyPr anchor="t" rtlCol="false" tIns="0" lIns="0" bIns="0" rIns="0">
              <a:spAutoFit/>
            </a:bodyPr>
            <a:lstStyle/>
            <a:p>
              <a:pPr algn="ctr" marL="0" indent="0" lvl="0">
                <a:lnSpc>
                  <a:spcPts val="3629"/>
                </a:lnSpc>
              </a:pPr>
              <a:r>
                <a:rPr lang="en-US" sz="2999">
                  <a:solidFill>
                    <a:srgbClr val="000000"/>
                  </a:solidFill>
                  <a:latin typeface="Sugo Display"/>
                </a:rPr>
                <a:t>YEARLY</a:t>
              </a:r>
            </a:p>
          </p:txBody>
        </p:sp>
      </p:grpSp>
      <p:grpSp>
        <p:nvGrpSpPr>
          <p:cNvPr name="Group 21" id="21"/>
          <p:cNvGrpSpPr/>
          <p:nvPr/>
        </p:nvGrpSpPr>
        <p:grpSpPr>
          <a:xfrm rot="0">
            <a:off x="2422877" y="2974430"/>
            <a:ext cx="2485816" cy="2485816"/>
            <a:chOff x="0" y="0"/>
            <a:chExt cx="3314421" cy="3314421"/>
          </a:xfrm>
        </p:grpSpPr>
        <p:grpSp>
          <p:nvGrpSpPr>
            <p:cNvPr name="Group 22" id="22"/>
            <p:cNvGrpSpPr/>
            <p:nvPr/>
          </p:nvGrpSpPr>
          <p:grpSpPr>
            <a:xfrm rot="0">
              <a:off x="0" y="0"/>
              <a:ext cx="3314421" cy="3314421"/>
              <a:chOff x="0" y="0"/>
              <a:chExt cx="812800" cy="812800"/>
            </a:xfrm>
          </p:grpSpPr>
          <p:sp>
            <p:nvSpPr>
              <p:cNvPr name="Freeform 23" id="23"/>
              <p:cNvSpPr/>
              <p:nvPr/>
            </p:nvSpPr>
            <p:spPr>
              <a:xfrm>
                <a:off x="1813" y="0"/>
                <a:ext cx="809173" cy="812800"/>
              </a:xfrm>
              <a:custGeom>
                <a:avLst/>
                <a:gdLst/>
                <a:ahLst/>
                <a:cxnLst/>
                <a:rect r="r" b="b" t="t" l="l"/>
                <a:pathLst>
                  <a:path h="812800" w="809173">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FFFF">
                  <a:alpha val="80000"/>
                </a:srgbClr>
              </a:solidFill>
              <a:ln>
                <a:noFill/>
              </a:ln>
            </p:spPr>
          </p:sp>
          <p:sp>
            <p:nvSpPr>
              <p:cNvPr name="TextBox 24" id="24"/>
              <p:cNvSpPr txBox="true"/>
              <p:nvPr/>
            </p:nvSpPr>
            <p:spPr>
              <a:xfrm>
                <a:off x="76200" y="76200"/>
                <a:ext cx="660400" cy="660400"/>
              </a:xfrm>
              <a:prstGeom prst="rect">
                <a:avLst/>
              </a:prstGeom>
            </p:spPr>
            <p:txBody>
              <a:bodyPr anchor="ctr" rtlCol="false" tIns="50800" lIns="50800" bIns="50800" rIns="50800"/>
              <a:lstStyle/>
              <a:p>
                <a:pPr algn="ctr" marL="0" indent="0" lvl="0">
                  <a:lnSpc>
                    <a:spcPts val="725"/>
                  </a:lnSpc>
                  <a:spcBef>
                    <a:spcPct val="0"/>
                  </a:spcBef>
                </a:pPr>
              </a:p>
            </p:txBody>
          </p:sp>
        </p:grpSp>
        <p:sp>
          <p:nvSpPr>
            <p:cNvPr name="TextBox 25" id="25"/>
            <p:cNvSpPr txBox="true"/>
            <p:nvPr/>
          </p:nvSpPr>
          <p:spPr>
            <a:xfrm rot="0">
              <a:off x="402410" y="720067"/>
              <a:ext cx="2509602" cy="623570"/>
            </a:xfrm>
            <a:prstGeom prst="rect">
              <a:avLst/>
            </a:prstGeom>
          </p:spPr>
          <p:txBody>
            <a:bodyPr anchor="t" rtlCol="false" tIns="0" lIns="0" bIns="0" rIns="0">
              <a:spAutoFit/>
            </a:bodyPr>
            <a:lstStyle/>
            <a:p>
              <a:pPr algn="ctr" marL="0" indent="0" lvl="0">
                <a:lnSpc>
                  <a:spcPts val="3629"/>
                </a:lnSpc>
              </a:pPr>
              <a:r>
                <a:rPr lang="en-US" sz="2999">
                  <a:solidFill>
                    <a:srgbClr val="000000"/>
                  </a:solidFill>
                  <a:latin typeface="Sugo Display"/>
                </a:rPr>
                <a:t>MONTHLY</a:t>
              </a:r>
            </a:p>
          </p:txBody>
        </p:sp>
        <p:sp>
          <p:nvSpPr>
            <p:cNvPr name="TextBox 26" id="26"/>
            <p:cNvSpPr txBox="true"/>
            <p:nvPr/>
          </p:nvSpPr>
          <p:spPr>
            <a:xfrm rot="0">
              <a:off x="248846" y="1283481"/>
              <a:ext cx="2816730" cy="1338368"/>
            </a:xfrm>
            <a:prstGeom prst="rect">
              <a:avLst/>
            </a:prstGeom>
          </p:spPr>
          <p:txBody>
            <a:bodyPr anchor="t" rtlCol="false" tIns="0" lIns="0" bIns="0" rIns="0">
              <a:spAutoFit/>
            </a:bodyPr>
            <a:lstStyle/>
            <a:p>
              <a:pPr algn="ctr" marL="0" indent="0" lvl="0">
                <a:lnSpc>
                  <a:spcPts val="7865"/>
                </a:lnSpc>
                <a:spcBef>
                  <a:spcPct val="0"/>
                </a:spcBef>
              </a:pPr>
              <a:r>
                <a:rPr lang="en-US" sz="6500" u="none">
                  <a:solidFill>
                    <a:srgbClr val="FD6751"/>
                  </a:solidFill>
                  <a:latin typeface="Sugo Display"/>
                </a:rPr>
                <a:t>20$</a:t>
              </a:r>
            </a:p>
          </p:txBody>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2195254" y="6633400"/>
            <a:ext cx="9048907" cy="3241154"/>
          </a:xfrm>
          <a:prstGeom prst="rect">
            <a:avLst/>
          </a:prstGeom>
        </p:spPr>
      </p:pic>
      <p:grpSp>
        <p:nvGrpSpPr>
          <p:cNvPr name="Group 3" id="3"/>
          <p:cNvGrpSpPr/>
          <p:nvPr/>
        </p:nvGrpSpPr>
        <p:grpSpPr>
          <a:xfrm rot="0">
            <a:off x="-6753225" y="9874554"/>
            <a:ext cx="29196331" cy="1808849"/>
            <a:chOff x="0" y="0"/>
            <a:chExt cx="38928442" cy="2411799"/>
          </a:xfrm>
        </p:grpSpPr>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9174842" y="0"/>
              <a:ext cx="9753600" cy="2411799"/>
            </a:xfrm>
            <a:prstGeom prst="rect">
              <a:avLst/>
            </a:prstGeom>
          </p:spPr>
        </p:pic>
        <p:pic>
          <p:nvPicPr>
            <p:cNvPr name="Picture 5" id="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9728200" y="0"/>
              <a:ext cx="9753600" cy="2411799"/>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9456400" y="0"/>
              <a:ext cx="9753600" cy="2411799"/>
            </a:xfrm>
            <a:prstGeom prst="rect">
              <a:avLst/>
            </a:prstGeom>
          </p:spPr>
        </p:pic>
        <p:pic>
          <p:nvPicPr>
            <p:cNvPr name="Picture 7" id="7"/>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9753600" cy="2411799"/>
            </a:xfrm>
            <a:prstGeom prst="rect">
              <a:avLst/>
            </a:prstGeom>
          </p:spPr>
        </p:pic>
      </p:grpSp>
      <p:pic>
        <p:nvPicPr>
          <p:cNvPr name="Picture 8" id="8"/>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4623986" y="-398289"/>
            <a:ext cx="11221426" cy="11241866"/>
          </a:xfrm>
          <a:prstGeom prst="rect">
            <a:avLst/>
          </a:prstGeom>
        </p:spPr>
      </p:pic>
      <p:pic>
        <p:nvPicPr>
          <p:cNvPr name="Picture 9" id="9"/>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5400000">
            <a:off x="-280292" y="-386458"/>
            <a:ext cx="4294383" cy="4114800"/>
          </a:xfrm>
          <a:prstGeom prst="rect">
            <a:avLst/>
          </a:prstGeom>
        </p:spPr>
      </p:pic>
      <p:grpSp>
        <p:nvGrpSpPr>
          <p:cNvPr name="Group 10" id="10"/>
          <p:cNvGrpSpPr/>
          <p:nvPr/>
        </p:nvGrpSpPr>
        <p:grpSpPr>
          <a:xfrm rot="0">
            <a:off x="3462888" y="3115862"/>
            <a:ext cx="11362225" cy="3161642"/>
            <a:chOff x="0" y="0"/>
            <a:chExt cx="15149633" cy="4215523"/>
          </a:xfrm>
        </p:grpSpPr>
        <p:sp>
          <p:nvSpPr>
            <p:cNvPr name="TextBox 11" id="11"/>
            <p:cNvSpPr txBox="true"/>
            <p:nvPr/>
          </p:nvSpPr>
          <p:spPr>
            <a:xfrm rot="0">
              <a:off x="0" y="457200"/>
              <a:ext cx="15149633" cy="3607449"/>
            </a:xfrm>
            <a:prstGeom prst="rect">
              <a:avLst/>
            </a:prstGeom>
          </p:spPr>
          <p:txBody>
            <a:bodyPr anchor="t" rtlCol="false" tIns="0" lIns="0" bIns="0" rIns="0">
              <a:spAutoFit/>
            </a:bodyPr>
            <a:lstStyle/>
            <a:p>
              <a:pPr algn="ctr" marL="0" indent="0" lvl="0">
                <a:lnSpc>
                  <a:spcPts val="18613"/>
                </a:lnSpc>
                <a:spcBef>
                  <a:spcPct val="0"/>
                </a:spcBef>
              </a:pPr>
              <a:r>
                <a:rPr lang="en-US" sz="20014" u="none">
                  <a:solidFill>
                    <a:srgbClr val="FD6751"/>
                  </a:solidFill>
                  <a:latin typeface="Sugo Display"/>
                </a:rPr>
                <a:t>123,456,789</a:t>
              </a:r>
            </a:p>
          </p:txBody>
        </p:sp>
        <p:sp>
          <p:nvSpPr>
            <p:cNvPr name="TextBox 12" id="12"/>
            <p:cNvSpPr txBox="true"/>
            <p:nvPr/>
          </p:nvSpPr>
          <p:spPr>
            <a:xfrm rot="0">
              <a:off x="0" y="3731865"/>
              <a:ext cx="15149633"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the featured statistic.</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177077" y="2097459"/>
            <a:ext cx="5763477" cy="5711082"/>
          </a:xfrm>
          <a:prstGeom prst="rect">
            <a:avLst/>
          </a:prstGeom>
        </p:spPr>
      </p:pic>
      <p:pic>
        <p:nvPicPr>
          <p:cNvPr name="Picture 3" id="3"/>
          <p:cNvPicPr>
            <a:picLocks noChangeAspect="true"/>
          </p:cNvPicPr>
          <p:nvPr/>
        </p:nvPicPr>
        <p:blipFill>
          <a:blip r:embed="rId4">
            <a:alphaModFix amt="8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1406136" y="6646208"/>
            <a:ext cx="5834766" cy="4381379"/>
          </a:xfrm>
          <a:prstGeom prst="rect">
            <a:avLst/>
          </a:prstGeom>
        </p:spPr>
      </p:pic>
      <p:pic>
        <p:nvPicPr>
          <p:cNvPr name="Picture 4" id="4"/>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814730" y="6394115"/>
            <a:ext cx="5786721" cy="3892885"/>
          </a:xfrm>
          <a:prstGeom prst="rect">
            <a:avLst/>
          </a:prstGeom>
        </p:spPr>
      </p:pic>
      <p:pic>
        <p:nvPicPr>
          <p:cNvPr name="Picture 5" id="5"/>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1526413">
            <a:off x="-1854370" y="-670598"/>
            <a:ext cx="7709964" cy="1892446"/>
          </a:xfrm>
          <a:prstGeom prst="rect">
            <a:avLst/>
          </a:prstGeom>
        </p:spPr>
      </p:pic>
      <p:grpSp>
        <p:nvGrpSpPr>
          <p:cNvPr name="Group 6" id="6"/>
          <p:cNvGrpSpPr/>
          <p:nvPr/>
        </p:nvGrpSpPr>
        <p:grpSpPr>
          <a:xfrm rot="0">
            <a:off x="4428630" y="3354150"/>
            <a:ext cx="3382736" cy="1036854"/>
            <a:chOff x="0" y="0"/>
            <a:chExt cx="4510314" cy="1382472"/>
          </a:xfrm>
        </p:grpSpPr>
        <p:grpSp>
          <p:nvGrpSpPr>
            <p:cNvPr name="Group 7" id="7"/>
            <p:cNvGrpSpPr>
              <a:grpSpLocks noChangeAspect="true"/>
            </p:cNvGrpSpPr>
            <p:nvPr/>
          </p:nvGrpSpPr>
          <p:grpSpPr>
            <a:xfrm rot="0">
              <a:off x="0" y="0"/>
              <a:ext cx="4510314" cy="1382472"/>
              <a:chOff x="0" y="0"/>
              <a:chExt cx="7366000" cy="2257778"/>
            </a:xfrm>
          </p:grpSpPr>
          <p:sp>
            <p:nvSpPr>
              <p:cNvPr name="Freeform 8" id="8"/>
              <p:cNvSpPr/>
              <p:nvPr/>
            </p:nvSpPr>
            <p:spPr>
              <a:xfrm>
                <a:off x="16351" y="0"/>
                <a:ext cx="2761228" cy="2257821"/>
              </a:xfrm>
              <a:custGeom>
                <a:avLst/>
                <a:gdLst/>
                <a:ahLst/>
                <a:cxnLst/>
                <a:rect r="r" b="b" t="t" l="l"/>
                <a:pathLst>
                  <a:path h="2257821" w="27612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5"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4" y="564437"/>
                      <a:pt x="527491" y="564444"/>
                    </a:cubicBezTo>
                    <a:lnTo>
                      <a:pt x="709807" y="564444"/>
                    </a:lnTo>
                    <a:cubicBezTo>
                      <a:pt x="825204" y="564437"/>
                      <a:pt x="928980" y="634683"/>
                      <a:pt x="971850" y="741821"/>
                    </a:cubicBezTo>
                    <a:lnTo>
                      <a:pt x="1041982" y="917222"/>
                    </a:lnTo>
                    <a:lnTo>
                      <a:pt x="1232553" y="1361934"/>
                    </a:lnTo>
                    <a:cubicBezTo>
                      <a:pt x="1237228" y="1372839"/>
                      <a:pt x="1236108"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300" y="2257786"/>
                      <a:pt x="751423" y="2207921"/>
                      <a:pt x="740075" y="2139879"/>
                    </a:cubicBezTo>
                    <a:lnTo>
                      <a:pt x="625705" y="1452880"/>
                    </a:lnTo>
                    <a:cubicBezTo>
                      <a:pt x="624364" y="1444978"/>
                      <a:pt x="613075" y="1444978"/>
                      <a:pt x="611735" y="1452880"/>
                    </a:cubicBezTo>
                    <a:lnTo>
                      <a:pt x="497293"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2142649" y="0"/>
                    </a:moveTo>
                    <a:cubicBezTo>
                      <a:pt x="2025749" y="0"/>
                      <a:pt x="1930982" y="94766"/>
                      <a:pt x="1930982" y="211667"/>
                    </a:cubicBezTo>
                    <a:lnTo>
                      <a:pt x="1930982" y="282222"/>
                    </a:lnTo>
                    <a:cubicBezTo>
                      <a:pt x="1930982" y="399122"/>
                      <a:pt x="2025749" y="493889"/>
                      <a:pt x="2142649" y="493889"/>
                    </a:cubicBezTo>
                    <a:cubicBezTo>
                      <a:pt x="2259549" y="493889"/>
                      <a:pt x="2354316" y="399122"/>
                      <a:pt x="2354316" y="282222"/>
                    </a:cubicBezTo>
                    <a:lnTo>
                      <a:pt x="2354316" y="211667"/>
                    </a:lnTo>
                    <a:cubicBezTo>
                      <a:pt x="2354316" y="94766"/>
                      <a:pt x="2259549" y="0"/>
                      <a:pt x="2142649" y="0"/>
                    </a:cubicBezTo>
                    <a:moveTo>
                      <a:pt x="1923433" y="969998"/>
                    </a:moveTo>
                    <a:cubicBezTo>
                      <a:pt x="1924632" y="961884"/>
                      <a:pt x="1913202" y="958709"/>
                      <a:pt x="1910027" y="966258"/>
                    </a:cubicBezTo>
                    <a:lnTo>
                      <a:pt x="1756005" y="1325598"/>
                    </a:lnTo>
                    <a:cubicBezTo>
                      <a:pt x="1733748" y="1377518"/>
                      <a:pt x="1682672" y="1411161"/>
                      <a:pt x="1626182" y="1411111"/>
                    </a:cubicBezTo>
                    <a:lnTo>
                      <a:pt x="1561130" y="1411111"/>
                    </a:lnTo>
                    <a:cubicBezTo>
                      <a:pt x="1549266" y="1411122"/>
                      <a:pt x="1538190" y="1405168"/>
                      <a:pt x="1531655" y="1395265"/>
                    </a:cubicBezTo>
                    <a:cubicBezTo>
                      <a:pt x="1525120" y="1385363"/>
                      <a:pt x="1524000" y="1372839"/>
                      <a:pt x="1528675" y="1361934"/>
                    </a:cubicBezTo>
                    <a:lnTo>
                      <a:pt x="1719316" y="917222"/>
                    </a:lnTo>
                    <a:lnTo>
                      <a:pt x="1789448" y="741821"/>
                    </a:lnTo>
                    <a:cubicBezTo>
                      <a:pt x="1832318" y="634683"/>
                      <a:pt x="1936095" y="564437"/>
                      <a:pt x="2051491" y="564444"/>
                    </a:cubicBezTo>
                    <a:lnTo>
                      <a:pt x="2233807" y="564444"/>
                    </a:lnTo>
                    <a:cubicBezTo>
                      <a:pt x="2349203" y="564437"/>
                      <a:pt x="2452980" y="634683"/>
                      <a:pt x="2495850" y="741821"/>
                    </a:cubicBezTo>
                    <a:lnTo>
                      <a:pt x="2565982" y="917222"/>
                    </a:lnTo>
                    <a:lnTo>
                      <a:pt x="2756553" y="1361934"/>
                    </a:lnTo>
                    <a:cubicBezTo>
                      <a:pt x="2761228" y="1372839"/>
                      <a:pt x="2760108" y="1385363"/>
                      <a:pt x="2753572" y="1395265"/>
                    </a:cubicBezTo>
                    <a:cubicBezTo>
                      <a:pt x="2747037" y="1405168"/>
                      <a:pt x="2735962" y="1411122"/>
                      <a:pt x="2724097" y="1411111"/>
                    </a:cubicBezTo>
                    <a:lnTo>
                      <a:pt x="2659045" y="1411111"/>
                    </a:lnTo>
                    <a:cubicBezTo>
                      <a:pt x="2602607" y="1411105"/>
                      <a:pt x="2551601" y="1377471"/>
                      <a:pt x="2529364" y="1325598"/>
                    </a:cubicBezTo>
                    <a:lnTo>
                      <a:pt x="2375341" y="966258"/>
                    </a:lnTo>
                    <a:cubicBezTo>
                      <a:pt x="2372096" y="958709"/>
                      <a:pt x="2360736" y="961884"/>
                      <a:pt x="2361865" y="969998"/>
                    </a:cubicBezTo>
                    <a:lnTo>
                      <a:pt x="2424871" y="1411111"/>
                    </a:lnTo>
                    <a:lnTo>
                      <a:pt x="2492252" y="2219607"/>
                    </a:lnTo>
                    <a:cubicBezTo>
                      <a:pt x="2493060" y="2229429"/>
                      <a:pt x="2489723" y="2239141"/>
                      <a:pt x="2483048" y="2246392"/>
                    </a:cubicBezTo>
                    <a:cubicBezTo>
                      <a:pt x="2476374" y="2253643"/>
                      <a:pt x="2466970" y="2257771"/>
                      <a:pt x="2457115" y="2257778"/>
                    </a:cubicBezTo>
                    <a:lnTo>
                      <a:pt x="2403281" y="2257778"/>
                    </a:lnTo>
                    <a:cubicBezTo>
                      <a:pt x="2334300" y="2257786"/>
                      <a:pt x="2275423" y="2207921"/>
                      <a:pt x="2264075" y="2139879"/>
                    </a:cubicBezTo>
                    <a:lnTo>
                      <a:pt x="2149705" y="1452880"/>
                    </a:lnTo>
                    <a:cubicBezTo>
                      <a:pt x="2148364" y="1444978"/>
                      <a:pt x="2137075" y="1444978"/>
                      <a:pt x="2135734" y="1452880"/>
                    </a:cubicBezTo>
                    <a:lnTo>
                      <a:pt x="2021293" y="2139879"/>
                    </a:lnTo>
                    <a:cubicBezTo>
                      <a:pt x="2009942" y="2207948"/>
                      <a:pt x="1951025" y="2257821"/>
                      <a:pt x="1882017" y="2257778"/>
                    </a:cubicBezTo>
                    <a:lnTo>
                      <a:pt x="1828183" y="2257778"/>
                    </a:lnTo>
                    <a:cubicBezTo>
                      <a:pt x="1818328" y="2257771"/>
                      <a:pt x="1808924" y="2253643"/>
                      <a:pt x="1802250" y="2246392"/>
                    </a:cubicBezTo>
                    <a:cubicBezTo>
                      <a:pt x="1795575" y="2239141"/>
                      <a:pt x="1792238" y="2229429"/>
                      <a:pt x="1793046" y="2219607"/>
                    </a:cubicBezTo>
                    <a:lnTo>
                      <a:pt x="1860427" y="1411111"/>
                    </a:lnTo>
                    <a:lnTo>
                      <a:pt x="1923433" y="969998"/>
                    </a:lnTo>
                  </a:path>
                </a:pathLst>
              </a:custGeom>
              <a:solidFill>
                <a:srgbClr val="FD6751"/>
              </a:solidFill>
            </p:spPr>
          </p:sp>
          <p:sp>
            <p:nvSpPr>
              <p:cNvPr name="Freeform 9" id="9"/>
              <p:cNvSpPr/>
              <p:nvPr/>
            </p:nvSpPr>
            <p:spPr>
              <a:xfrm>
                <a:off x="3064351" y="0"/>
                <a:ext cx="4285228" cy="2257821"/>
              </a:xfrm>
              <a:custGeom>
                <a:avLst/>
                <a:gdLst/>
                <a:ahLst/>
                <a:cxnLst/>
                <a:rect r="r" b="b" t="t" l="l"/>
                <a:pathLst>
                  <a:path h="2257821" w="4285228">
                    <a:moveTo>
                      <a:pt x="618649" y="0"/>
                    </a:moveTo>
                    <a:cubicBezTo>
                      <a:pt x="501749" y="0"/>
                      <a:pt x="406982" y="94766"/>
                      <a:pt x="406982" y="211667"/>
                    </a:cubicBezTo>
                    <a:lnTo>
                      <a:pt x="406982" y="282222"/>
                    </a:lnTo>
                    <a:cubicBezTo>
                      <a:pt x="406982" y="399122"/>
                      <a:pt x="501749" y="493889"/>
                      <a:pt x="618649" y="493889"/>
                    </a:cubicBezTo>
                    <a:cubicBezTo>
                      <a:pt x="735549" y="493889"/>
                      <a:pt x="830316" y="399122"/>
                      <a:pt x="830316" y="282222"/>
                    </a:cubicBezTo>
                    <a:lnTo>
                      <a:pt x="830316" y="211667"/>
                    </a:lnTo>
                    <a:cubicBezTo>
                      <a:pt x="830316" y="94766"/>
                      <a:pt x="735549" y="0"/>
                      <a:pt x="618649" y="0"/>
                    </a:cubicBezTo>
                    <a:moveTo>
                      <a:pt x="399433" y="969998"/>
                    </a:moveTo>
                    <a:cubicBezTo>
                      <a:pt x="400632" y="961884"/>
                      <a:pt x="389202" y="958709"/>
                      <a:pt x="386027" y="966258"/>
                    </a:cubicBezTo>
                    <a:lnTo>
                      <a:pt x="232004" y="1325598"/>
                    </a:lnTo>
                    <a:cubicBezTo>
                      <a:pt x="209748" y="1377518"/>
                      <a:pt x="158672" y="1411161"/>
                      <a:pt x="102182" y="1411111"/>
                    </a:cubicBezTo>
                    <a:lnTo>
                      <a:pt x="37130" y="1411111"/>
                    </a:lnTo>
                    <a:cubicBezTo>
                      <a:pt x="25266" y="1411122"/>
                      <a:pt x="14190" y="1405168"/>
                      <a:pt x="7655" y="1395265"/>
                    </a:cubicBezTo>
                    <a:cubicBezTo>
                      <a:pt x="1120" y="1385363"/>
                      <a:pt x="0" y="1372839"/>
                      <a:pt x="4675" y="1361934"/>
                    </a:cubicBezTo>
                    <a:lnTo>
                      <a:pt x="195316" y="917222"/>
                    </a:lnTo>
                    <a:lnTo>
                      <a:pt x="265448" y="741821"/>
                    </a:lnTo>
                    <a:cubicBezTo>
                      <a:pt x="308318" y="634683"/>
                      <a:pt x="412095" y="564437"/>
                      <a:pt x="527491" y="564444"/>
                    </a:cubicBezTo>
                    <a:lnTo>
                      <a:pt x="709807" y="564444"/>
                    </a:lnTo>
                    <a:cubicBezTo>
                      <a:pt x="825203" y="564437"/>
                      <a:pt x="928980" y="634683"/>
                      <a:pt x="971850" y="741821"/>
                    </a:cubicBezTo>
                    <a:lnTo>
                      <a:pt x="1041982" y="917222"/>
                    </a:lnTo>
                    <a:lnTo>
                      <a:pt x="1232553" y="1361934"/>
                    </a:lnTo>
                    <a:cubicBezTo>
                      <a:pt x="1237228" y="1372839"/>
                      <a:pt x="1236107" y="1385363"/>
                      <a:pt x="1229572" y="1395265"/>
                    </a:cubicBezTo>
                    <a:cubicBezTo>
                      <a:pt x="1223037" y="1405168"/>
                      <a:pt x="1211962" y="1411122"/>
                      <a:pt x="1200097" y="1411111"/>
                    </a:cubicBezTo>
                    <a:lnTo>
                      <a:pt x="1135045" y="1411111"/>
                    </a:lnTo>
                    <a:cubicBezTo>
                      <a:pt x="1078607" y="1411105"/>
                      <a:pt x="1027601" y="1377471"/>
                      <a:pt x="1005364" y="1325598"/>
                    </a:cubicBezTo>
                    <a:lnTo>
                      <a:pt x="851341" y="966258"/>
                    </a:lnTo>
                    <a:cubicBezTo>
                      <a:pt x="848096" y="958709"/>
                      <a:pt x="836736" y="961884"/>
                      <a:pt x="837865" y="969998"/>
                    </a:cubicBezTo>
                    <a:lnTo>
                      <a:pt x="900871" y="1411111"/>
                    </a:lnTo>
                    <a:lnTo>
                      <a:pt x="968252" y="2219607"/>
                    </a:lnTo>
                    <a:cubicBezTo>
                      <a:pt x="969060" y="2229429"/>
                      <a:pt x="965723" y="2239141"/>
                      <a:pt x="959048" y="2246392"/>
                    </a:cubicBezTo>
                    <a:cubicBezTo>
                      <a:pt x="952374" y="2253643"/>
                      <a:pt x="942970" y="2257771"/>
                      <a:pt x="933115" y="2257778"/>
                    </a:cubicBezTo>
                    <a:lnTo>
                      <a:pt x="879281" y="2257778"/>
                    </a:lnTo>
                    <a:cubicBezTo>
                      <a:pt x="810299" y="2257786"/>
                      <a:pt x="751423" y="2207921"/>
                      <a:pt x="740075" y="2139879"/>
                    </a:cubicBezTo>
                    <a:lnTo>
                      <a:pt x="625704" y="1452880"/>
                    </a:lnTo>
                    <a:cubicBezTo>
                      <a:pt x="624364" y="1444978"/>
                      <a:pt x="613075" y="1444978"/>
                      <a:pt x="611735" y="1452880"/>
                    </a:cubicBezTo>
                    <a:lnTo>
                      <a:pt x="497294" y="2139879"/>
                    </a:lnTo>
                    <a:cubicBezTo>
                      <a:pt x="485942" y="2207948"/>
                      <a:pt x="427025" y="2257821"/>
                      <a:pt x="358017" y="2257778"/>
                    </a:cubicBezTo>
                    <a:lnTo>
                      <a:pt x="304183" y="2257778"/>
                    </a:lnTo>
                    <a:cubicBezTo>
                      <a:pt x="294328" y="2257771"/>
                      <a:pt x="284924" y="2253643"/>
                      <a:pt x="278250" y="2246392"/>
                    </a:cubicBezTo>
                    <a:cubicBezTo>
                      <a:pt x="271575" y="2239141"/>
                      <a:pt x="268238" y="2229429"/>
                      <a:pt x="269046" y="2219607"/>
                    </a:cubicBezTo>
                    <a:lnTo>
                      <a:pt x="336427" y="1411111"/>
                    </a:lnTo>
                    <a:lnTo>
                      <a:pt x="399433" y="969998"/>
                    </a:lnTo>
                    <a:moveTo>
                      <a:pt x="2142649" y="0"/>
                    </a:moveTo>
                    <a:cubicBezTo>
                      <a:pt x="2025749" y="0"/>
                      <a:pt x="1930982" y="94766"/>
                      <a:pt x="1930982" y="211667"/>
                    </a:cubicBezTo>
                    <a:lnTo>
                      <a:pt x="1930982" y="282222"/>
                    </a:lnTo>
                    <a:cubicBezTo>
                      <a:pt x="1930982" y="399122"/>
                      <a:pt x="2025749" y="493889"/>
                      <a:pt x="2142649" y="493889"/>
                    </a:cubicBezTo>
                    <a:cubicBezTo>
                      <a:pt x="2259549" y="493889"/>
                      <a:pt x="2354316" y="399122"/>
                      <a:pt x="2354316" y="282222"/>
                    </a:cubicBezTo>
                    <a:lnTo>
                      <a:pt x="2354316" y="211667"/>
                    </a:lnTo>
                    <a:cubicBezTo>
                      <a:pt x="2354316" y="94766"/>
                      <a:pt x="2259549" y="0"/>
                      <a:pt x="2142649" y="0"/>
                    </a:cubicBezTo>
                    <a:moveTo>
                      <a:pt x="1923433" y="969998"/>
                    </a:moveTo>
                    <a:cubicBezTo>
                      <a:pt x="1924632" y="961884"/>
                      <a:pt x="1913202" y="958709"/>
                      <a:pt x="1910027" y="966258"/>
                    </a:cubicBezTo>
                    <a:lnTo>
                      <a:pt x="1756004" y="1325598"/>
                    </a:lnTo>
                    <a:cubicBezTo>
                      <a:pt x="1733748" y="1377518"/>
                      <a:pt x="1682672" y="1411161"/>
                      <a:pt x="1626182" y="1411111"/>
                    </a:cubicBezTo>
                    <a:lnTo>
                      <a:pt x="1561130" y="1411111"/>
                    </a:lnTo>
                    <a:cubicBezTo>
                      <a:pt x="1549265" y="1411122"/>
                      <a:pt x="1538191" y="1405168"/>
                      <a:pt x="1531655" y="1395265"/>
                    </a:cubicBezTo>
                    <a:cubicBezTo>
                      <a:pt x="1525120" y="1385363"/>
                      <a:pt x="1524000" y="1372839"/>
                      <a:pt x="1528674" y="1361934"/>
                    </a:cubicBezTo>
                    <a:lnTo>
                      <a:pt x="1719316" y="917222"/>
                    </a:lnTo>
                    <a:lnTo>
                      <a:pt x="1789448" y="741821"/>
                    </a:lnTo>
                    <a:cubicBezTo>
                      <a:pt x="1832318" y="634683"/>
                      <a:pt x="1936095" y="564437"/>
                      <a:pt x="2051491" y="564444"/>
                    </a:cubicBezTo>
                    <a:lnTo>
                      <a:pt x="2233807" y="564444"/>
                    </a:lnTo>
                    <a:cubicBezTo>
                      <a:pt x="2349203" y="564437"/>
                      <a:pt x="2452980" y="634683"/>
                      <a:pt x="2495850" y="741821"/>
                    </a:cubicBezTo>
                    <a:lnTo>
                      <a:pt x="2565982" y="917222"/>
                    </a:lnTo>
                    <a:lnTo>
                      <a:pt x="2756553" y="1361934"/>
                    </a:lnTo>
                    <a:cubicBezTo>
                      <a:pt x="2761228" y="1372839"/>
                      <a:pt x="2760107" y="1385363"/>
                      <a:pt x="2753572" y="1395265"/>
                    </a:cubicBezTo>
                    <a:cubicBezTo>
                      <a:pt x="2747037" y="1405168"/>
                      <a:pt x="2735962" y="1411122"/>
                      <a:pt x="2724097" y="1411111"/>
                    </a:cubicBezTo>
                    <a:lnTo>
                      <a:pt x="2659045" y="1411111"/>
                    </a:lnTo>
                    <a:cubicBezTo>
                      <a:pt x="2602607" y="1411105"/>
                      <a:pt x="2551601" y="1377471"/>
                      <a:pt x="2529364" y="1325598"/>
                    </a:cubicBezTo>
                    <a:lnTo>
                      <a:pt x="2375341" y="966258"/>
                    </a:lnTo>
                    <a:cubicBezTo>
                      <a:pt x="2372096" y="958709"/>
                      <a:pt x="2360736" y="961884"/>
                      <a:pt x="2361865" y="969998"/>
                    </a:cubicBezTo>
                    <a:lnTo>
                      <a:pt x="2424871" y="1411111"/>
                    </a:lnTo>
                    <a:lnTo>
                      <a:pt x="2492252" y="2219607"/>
                    </a:lnTo>
                    <a:cubicBezTo>
                      <a:pt x="2493060" y="2229429"/>
                      <a:pt x="2489723" y="2239141"/>
                      <a:pt x="2483048" y="2246392"/>
                    </a:cubicBezTo>
                    <a:cubicBezTo>
                      <a:pt x="2476374" y="2253643"/>
                      <a:pt x="2466970" y="2257771"/>
                      <a:pt x="2457115" y="2257778"/>
                    </a:cubicBezTo>
                    <a:lnTo>
                      <a:pt x="2403281" y="2257778"/>
                    </a:lnTo>
                    <a:cubicBezTo>
                      <a:pt x="2334299" y="2257786"/>
                      <a:pt x="2275423" y="2207921"/>
                      <a:pt x="2264075" y="2139879"/>
                    </a:cubicBezTo>
                    <a:lnTo>
                      <a:pt x="2149704" y="1452880"/>
                    </a:lnTo>
                    <a:cubicBezTo>
                      <a:pt x="2148364" y="1444978"/>
                      <a:pt x="2137075" y="1444978"/>
                      <a:pt x="2135735" y="1452880"/>
                    </a:cubicBezTo>
                    <a:lnTo>
                      <a:pt x="2021294" y="2139879"/>
                    </a:lnTo>
                    <a:cubicBezTo>
                      <a:pt x="2009942" y="2207948"/>
                      <a:pt x="1951025" y="2257821"/>
                      <a:pt x="1882017" y="2257778"/>
                    </a:cubicBezTo>
                    <a:lnTo>
                      <a:pt x="1828183" y="2257778"/>
                    </a:lnTo>
                    <a:cubicBezTo>
                      <a:pt x="1818328" y="2257771"/>
                      <a:pt x="1808924" y="2253643"/>
                      <a:pt x="1802250" y="2246392"/>
                    </a:cubicBezTo>
                    <a:cubicBezTo>
                      <a:pt x="1795575" y="2239141"/>
                      <a:pt x="1792238" y="2229429"/>
                      <a:pt x="1793046" y="2219607"/>
                    </a:cubicBezTo>
                    <a:lnTo>
                      <a:pt x="1860427" y="1411111"/>
                    </a:lnTo>
                    <a:lnTo>
                      <a:pt x="1923433" y="969998"/>
                    </a:lnTo>
                    <a:moveTo>
                      <a:pt x="3666649" y="0"/>
                    </a:moveTo>
                    <a:cubicBezTo>
                      <a:pt x="3549748" y="0"/>
                      <a:pt x="3454982" y="94766"/>
                      <a:pt x="3454982" y="211667"/>
                    </a:cubicBezTo>
                    <a:lnTo>
                      <a:pt x="3454982" y="282222"/>
                    </a:lnTo>
                    <a:cubicBezTo>
                      <a:pt x="3454982" y="399122"/>
                      <a:pt x="3549748" y="493889"/>
                      <a:pt x="3666649" y="493889"/>
                    </a:cubicBezTo>
                    <a:cubicBezTo>
                      <a:pt x="3783550" y="493889"/>
                      <a:pt x="3878316" y="399122"/>
                      <a:pt x="3878316" y="282222"/>
                    </a:cubicBezTo>
                    <a:lnTo>
                      <a:pt x="3878316" y="211667"/>
                    </a:lnTo>
                    <a:cubicBezTo>
                      <a:pt x="3878316" y="94766"/>
                      <a:pt x="3783550" y="0"/>
                      <a:pt x="3666649" y="0"/>
                    </a:cubicBezTo>
                    <a:moveTo>
                      <a:pt x="3447433" y="969998"/>
                    </a:moveTo>
                    <a:cubicBezTo>
                      <a:pt x="3448632" y="961884"/>
                      <a:pt x="3437202" y="958709"/>
                      <a:pt x="3434027" y="966258"/>
                    </a:cubicBezTo>
                    <a:lnTo>
                      <a:pt x="3280004" y="1325598"/>
                    </a:lnTo>
                    <a:cubicBezTo>
                      <a:pt x="3257748" y="1377518"/>
                      <a:pt x="3206672" y="1411161"/>
                      <a:pt x="3150182" y="1411111"/>
                    </a:cubicBezTo>
                    <a:lnTo>
                      <a:pt x="3085130" y="1411111"/>
                    </a:lnTo>
                    <a:cubicBezTo>
                      <a:pt x="3073265" y="1411122"/>
                      <a:pt x="3062191" y="1405168"/>
                      <a:pt x="3055655" y="1395265"/>
                    </a:cubicBezTo>
                    <a:cubicBezTo>
                      <a:pt x="3049120" y="1385363"/>
                      <a:pt x="3048000" y="1372839"/>
                      <a:pt x="3052674" y="1361934"/>
                    </a:cubicBezTo>
                    <a:lnTo>
                      <a:pt x="3243316" y="917222"/>
                    </a:lnTo>
                    <a:lnTo>
                      <a:pt x="3313448" y="741821"/>
                    </a:lnTo>
                    <a:cubicBezTo>
                      <a:pt x="3356318" y="634683"/>
                      <a:pt x="3460094" y="564437"/>
                      <a:pt x="3575491" y="564444"/>
                    </a:cubicBezTo>
                    <a:lnTo>
                      <a:pt x="3757807" y="564444"/>
                    </a:lnTo>
                    <a:cubicBezTo>
                      <a:pt x="3873204" y="564437"/>
                      <a:pt x="3976980" y="634683"/>
                      <a:pt x="4019850" y="741821"/>
                    </a:cubicBezTo>
                    <a:lnTo>
                      <a:pt x="4089982" y="917222"/>
                    </a:lnTo>
                    <a:lnTo>
                      <a:pt x="4280553" y="1361934"/>
                    </a:lnTo>
                    <a:cubicBezTo>
                      <a:pt x="4285228" y="1372839"/>
                      <a:pt x="4284107" y="1385363"/>
                      <a:pt x="4277572" y="1395265"/>
                    </a:cubicBezTo>
                    <a:cubicBezTo>
                      <a:pt x="4271037" y="1405168"/>
                      <a:pt x="4259962" y="1411122"/>
                      <a:pt x="4248097" y="1411111"/>
                    </a:cubicBezTo>
                    <a:lnTo>
                      <a:pt x="4183045" y="1411111"/>
                    </a:lnTo>
                    <a:cubicBezTo>
                      <a:pt x="4126607" y="1411105"/>
                      <a:pt x="4075601" y="1377471"/>
                      <a:pt x="4053364" y="1325598"/>
                    </a:cubicBezTo>
                    <a:lnTo>
                      <a:pt x="3899341" y="966258"/>
                    </a:lnTo>
                    <a:cubicBezTo>
                      <a:pt x="3896095" y="958709"/>
                      <a:pt x="3884736" y="961884"/>
                      <a:pt x="3885865" y="969998"/>
                    </a:cubicBezTo>
                    <a:lnTo>
                      <a:pt x="3948871" y="1411111"/>
                    </a:lnTo>
                    <a:lnTo>
                      <a:pt x="4016252" y="2219607"/>
                    </a:lnTo>
                    <a:cubicBezTo>
                      <a:pt x="4017060" y="2229429"/>
                      <a:pt x="4013722" y="2239141"/>
                      <a:pt x="4007048" y="2246392"/>
                    </a:cubicBezTo>
                    <a:cubicBezTo>
                      <a:pt x="4000374" y="2253643"/>
                      <a:pt x="3990970" y="2257771"/>
                      <a:pt x="3981115" y="2257778"/>
                    </a:cubicBezTo>
                    <a:lnTo>
                      <a:pt x="3927281" y="2257778"/>
                    </a:lnTo>
                    <a:cubicBezTo>
                      <a:pt x="3858299" y="2257786"/>
                      <a:pt x="3799422" y="2207921"/>
                      <a:pt x="3788075" y="2139879"/>
                    </a:cubicBezTo>
                    <a:lnTo>
                      <a:pt x="3673704" y="1452880"/>
                    </a:lnTo>
                    <a:cubicBezTo>
                      <a:pt x="3672364" y="1444978"/>
                      <a:pt x="3661075" y="1444978"/>
                      <a:pt x="3659735" y="1452880"/>
                    </a:cubicBezTo>
                    <a:lnTo>
                      <a:pt x="3545294" y="2139879"/>
                    </a:lnTo>
                    <a:cubicBezTo>
                      <a:pt x="3533942" y="2207948"/>
                      <a:pt x="3475025" y="2257821"/>
                      <a:pt x="3406017" y="2257778"/>
                    </a:cubicBezTo>
                    <a:lnTo>
                      <a:pt x="3352183" y="2257778"/>
                    </a:lnTo>
                    <a:cubicBezTo>
                      <a:pt x="3342328" y="2257771"/>
                      <a:pt x="3332924" y="2253643"/>
                      <a:pt x="3326250" y="2246392"/>
                    </a:cubicBezTo>
                    <a:cubicBezTo>
                      <a:pt x="3319575" y="2239141"/>
                      <a:pt x="3316238" y="2229429"/>
                      <a:pt x="3317046" y="2219607"/>
                    </a:cubicBezTo>
                    <a:lnTo>
                      <a:pt x="3384427" y="1411111"/>
                    </a:lnTo>
                    <a:lnTo>
                      <a:pt x="3447433" y="969998"/>
                    </a:lnTo>
                  </a:path>
                </a:pathLst>
              </a:custGeom>
              <a:solidFill>
                <a:srgbClr val="FAD989"/>
              </a:solidFill>
            </p:spPr>
          </p:sp>
        </p:grpSp>
      </p:grpSp>
      <p:pic>
        <p:nvPicPr>
          <p:cNvPr name="Picture 10" id="10"/>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5583272" y="1603971"/>
            <a:ext cx="951086" cy="986976"/>
          </a:xfrm>
          <a:prstGeom prst="rect">
            <a:avLst/>
          </a:prstGeom>
        </p:spPr>
      </p:pic>
      <p:pic>
        <p:nvPicPr>
          <p:cNvPr name="Picture 11" id="11"/>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5400000">
            <a:off x="11797429" y="1052021"/>
            <a:ext cx="3630824" cy="5641111"/>
          </a:xfrm>
          <a:prstGeom prst="rect">
            <a:avLst/>
          </a:prstGeom>
        </p:spPr>
      </p:pic>
      <p:pic>
        <p:nvPicPr>
          <p:cNvPr name="Picture 12" id="12"/>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3232548" y="1603971"/>
            <a:ext cx="951086" cy="986976"/>
          </a:xfrm>
          <a:prstGeom prst="rect">
            <a:avLst/>
          </a:prstGeom>
        </p:spPr>
      </p:pic>
      <p:grpSp>
        <p:nvGrpSpPr>
          <p:cNvPr name="Group 13" id="13"/>
          <p:cNvGrpSpPr/>
          <p:nvPr/>
        </p:nvGrpSpPr>
        <p:grpSpPr>
          <a:xfrm rot="0">
            <a:off x="3576015" y="4577934"/>
            <a:ext cx="5087967" cy="1765158"/>
            <a:chOff x="0" y="0"/>
            <a:chExt cx="6783956" cy="2353545"/>
          </a:xfrm>
        </p:grpSpPr>
        <p:sp>
          <p:nvSpPr>
            <p:cNvPr name="TextBox 14" id="14"/>
            <p:cNvSpPr txBox="true"/>
            <p:nvPr/>
          </p:nvSpPr>
          <p:spPr>
            <a:xfrm rot="0">
              <a:off x="0" y="1869886"/>
              <a:ext cx="6783956"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the featured statistic.</a:t>
              </a:r>
            </a:p>
          </p:txBody>
        </p:sp>
        <p:sp>
          <p:nvSpPr>
            <p:cNvPr name="TextBox 15" id="15"/>
            <p:cNvSpPr txBox="true"/>
            <p:nvPr/>
          </p:nvSpPr>
          <p:spPr>
            <a:xfrm rot="0">
              <a:off x="0" y="209550"/>
              <a:ext cx="6783956" cy="1710684"/>
            </a:xfrm>
            <a:prstGeom prst="rect">
              <a:avLst/>
            </a:prstGeom>
          </p:spPr>
          <p:txBody>
            <a:bodyPr anchor="t" rtlCol="false" tIns="0" lIns="0" bIns="0" rIns="0">
              <a:spAutoFit/>
            </a:bodyPr>
            <a:lstStyle/>
            <a:p>
              <a:pPr algn="ctr" marL="0" indent="0" lvl="0">
                <a:lnSpc>
                  <a:spcPts val="8834"/>
                </a:lnSpc>
                <a:spcBef>
                  <a:spcPct val="0"/>
                </a:spcBef>
              </a:pPr>
              <a:r>
                <a:rPr lang="en-US" sz="9499" u="none">
                  <a:solidFill>
                    <a:srgbClr val="FD6751"/>
                  </a:solidFill>
                  <a:latin typeface="Sugo Display"/>
                </a:rPr>
                <a:t>2 out of 5</a:t>
              </a:r>
            </a:p>
          </p:txBody>
        </p:sp>
      </p:grpSp>
      <p:grpSp>
        <p:nvGrpSpPr>
          <p:cNvPr name="Group 16" id="16"/>
          <p:cNvGrpSpPr/>
          <p:nvPr/>
        </p:nvGrpSpPr>
        <p:grpSpPr>
          <a:xfrm rot="0">
            <a:off x="11214850" y="2877758"/>
            <a:ext cx="4986482" cy="1756341"/>
            <a:chOff x="0" y="0"/>
            <a:chExt cx="6648643" cy="2341788"/>
          </a:xfrm>
        </p:grpSpPr>
        <p:sp>
          <p:nvSpPr>
            <p:cNvPr name="TextBox 17" id="17"/>
            <p:cNvSpPr txBox="true"/>
            <p:nvPr/>
          </p:nvSpPr>
          <p:spPr>
            <a:xfrm rot="0">
              <a:off x="0" y="1858130"/>
              <a:ext cx="6648643"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the featured statistic.</a:t>
              </a:r>
            </a:p>
          </p:txBody>
        </p:sp>
        <p:sp>
          <p:nvSpPr>
            <p:cNvPr name="TextBox 18" id="18"/>
            <p:cNvSpPr txBox="true"/>
            <p:nvPr/>
          </p:nvSpPr>
          <p:spPr>
            <a:xfrm rot="0">
              <a:off x="0" y="209550"/>
              <a:ext cx="6648643" cy="1710684"/>
            </a:xfrm>
            <a:prstGeom prst="rect">
              <a:avLst/>
            </a:prstGeom>
          </p:spPr>
          <p:txBody>
            <a:bodyPr anchor="t" rtlCol="false" tIns="0" lIns="0" bIns="0" rIns="0">
              <a:spAutoFit/>
            </a:bodyPr>
            <a:lstStyle/>
            <a:p>
              <a:pPr algn="ctr" marL="0" indent="0" lvl="0">
                <a:lnSpc>
                  <a:spcPts val="8834"/>
                </a:lnSpc>
                <a:spcBef>
                  <a:spcPct val="0"/>
                </a:spcBef>
              </a:pPr>
              <a:r>
                <a:rPr lang="en-US" sz="9499">
                  <a:solidFill>
                    <a:srgbClr val="FD6751"/>
                  </a:solidFill>
                  <a:latin typeface="Sugo Display"/>
                </a:rPr>
                <a:t>95%</a:t>
              </a:r>
            </a:p>
          </p:txBody>
        </p:sp>
      </p:grpSp>
      <p:grpSp>
        <p:nvGrpSpPr>
          <p:cNvPr name="Group 19" id="19"/>
          <p:cNvGrpSpPr/>
          <p:nvPr/>
        </p:nvGrpSpPr>
        <p:grpSpPr>
          <a:xfrm rot="0">
            <a:off x="11375210" y="6901946"/>
            <a:ext cx="4665761" cy="1738626"/>
            <a:chOff x="0" y="0"/>
            <a:chExt cx="6221015" cy="2318168"/>
          </a:xfrm>
        </p:grpSpPr>
        <p:sp>
          <p:nvSpPr>
            <p:cNvPr name="TextBox 20" id="20"/>
            <p:cNvSpPr txBox="true"/>
            <p:nvPr/>
          </p:nvSpPr>
          <p:spPr>
            <a:xfrm rot="0">
              <a:off x="0" y="1834509"/>
              <a:ext cx="6221015"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the featured statistic.</a:t>
              </a:r>
            </a:p>
          </p:txBody>
        </p:sp>
        <p:sp>
          <p:nvSpPr>
            <p:cNvPr name="TextBox 21" id="21"/>
            <p:cNvSpPr txBox="true"/>
            <p:nvPr/>
          </p:nvSpPr>
          <p:spPr>
            <a:xfrm rot="0">
              <a:off x="0" y="209550"/>
              <a:ext cx="6221015" cy="1710684"/>
            </a:xfrm>
            <a:prstGeom prst="rect">
              <a:avLst/>
            </a:prstGeom>
          </p:spPr>
          <p:txBody>
            <a:bodyPr anchor="t" rtlCol="false" tIns="0" lIns="0" bIns="0" rIns="0">
              <a:spAutoFit/>
            </a:bodyPr>
            <a:lstStyle/>
            <a:p>
              <a:pPr algn="ctr" marL="0" indent="0" lvl="0">
                <a:lnSpc>
                  <a:spcPts val="8834"/>
                </a:lnSpc>
                <a:spcBef>
                  <a:spcPct val="0"/>
                </a:spcBef>
              </a:pPr>
              <a:r>
                <a:rPr lang="en-US" sz="9499">
                  <a:solidFill>
                    <a:srgbClr val="FD6751"/>
                  </a:solidFill>
                  <a:latin typeface="Sugo Display"/>
                </a:rPr>
                <a:t>12 million</a:t>
              </a:r>
            </a:p>
          </p:txBody>
        </p:sp>
      </p:grpSp>
      <p:pic>
        <p:nvPicPr>
          <p:cNvPr name="Picture 22" id="2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1142296">
            <a:off x="15612485" y="249284"/>
            <a:ext cx="3293630" cy="3615761"/>
          </a:xfrm>
          <a:prstGeom prst="rect">
            <a:avLst/>
          </a:prstGeom>
        </p:spPr>
      </p:pic>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8954319" y="1460507"/>
            <a:ext cx="8304981" cy="7986018"/>
            <a:chOff x="0" y="0"/>
            <a:chExt cx="11073309" cy="10648024"/>
          </a:xfrm>
        </p:grpSpPr>
        <p:sp>
          <p:nvSpPr>
            <p:cNvPr name="TextBox 3" id="3"/>
            <p:cNvSpPr txBox="true"/>
            <p:nvPr/>
          </p:nvSpPr>
          <p:spPr>
            <a:xfrm rot="0">
              <a:off x="974348" y="9962224"/>
              <a:ext cx="961231" cy="685800"/>
            </a:xfrm>
            <a:prstGeom prst="rect">
              <a:avLst/>
            </a:prstGeom>
          </p:spPr>
          <p:txBody>
            <a:bodyPr anchor="t" rtlCol="false" tIns="0" lIns="0" bIns="0" rIns="0">
              <a:spAutoFit/>
            </a:bodyPr>
            <a:lstStyle/>
            <a:p>
              <a:pPr algn="ctr">
                <a:lnSpc>
                  <a:spcPts val="4200"/>
                </a:lnSpc>
              </a:pPr>
              <a:r>
                <a:rPr lang="en-US" sz="3000">
                  <a:solidFill>
                    <a:srgbClr val="FD6751"/>
                  </a:solidFill>
                  <a:latin typeface="Sugo Display"/>
                </a:rPr>
                <a:t>Item 1</a:t>
              </a:r>
            </a:p>
          </p:txBody>
        </p:sp>
        <p:sp>
          <p:nvSpPr>
            <p:cNvPr name="TextBox 4" id="4"/>
            <p:cNvSpPr txBox="true"/>
            <p:nvPr/>
          </p:nvSpPr>
          <p:spPr>
            <a:xfrm rot="0">
              <a:off x="3173323" y="9962224"/>
              <a:ext cx="1038126" cy="685800"/>
            </a:xfrm>
            <a:prstGeom prst="rect">
              <a:avLst/>
            </a:prstGeom>
          </p:spPr>
          <p:txBody>
            <a:bodyPr anchor="t" rtlCol="false" tIns="0" lIns="0" bIns="0" rIns="0">
              <a:spAutoFit/>
            </a:bodyPr>
            <a:lstStyle/>
            <a:p>
              <a:pPr algn="ctr">
                <a:lnSpc>
                  <a:spcPts val="4200"/>
                </a:lnSpc>
              </a:pPr>
              <a:r>
                <a:rPr lang="en-US" sz="3000">
                  <a:solidFill>
                    <a:srgbClr val="FD6751"/>
                  </a:solidFill>
                  <a:latin typeface="Sugo Display"/>
                </a:rPr>
                <a:t>Item 2</a:t>
              </a:r>
            </a:p>
          </p:txBody>
        </p:sp>
        <p:sp>
          <p:nvSpPr>
            <p:cNvPr name="TextBox 5" id="5"/>
            <p:cNvSpPr txBox="true"/>
            <p:nvPr/>
          </p:nvSpPr>
          <p:spPr>
            <a:xfrm rot="0">
              <a:off x="5409158" y="9962224"/>
              <a:ext cx="1041301" cy="685800"/>
            </a:xfrm>
            <a:prstGeom prst="rect">
              <a:avLst/>
            </a:prstGeom>
          </p:spPr>
          <p:txBody>
            <a:bodyPr anchor="t" rtlCol="false" tIns="0" lIns="0" bIns="0" rIns="0">
              <a:spAutoFit/>
            </a:bodyPr>
            <a:lstStyle/>
            <a:p>
              <a:pPr algn="ctr">
                <a:lnSpc>
                  <a:spcPts val="4200"/>
                </a:lnSpc>
              </a:pPr>
              <a:r>
                <a:rPr lang="en-US" sz="3000">
                  <a:solidFill>
                    <a:srgbClr val="FD6751"/>
                  </a:solidFill>
                  <a:latin typeface="Sugo Display"/>
                </a:rPr>
                <a:t>Item 3</a:t>
              </a:r>
            </a:p>
          </p:txBody>
        </p:sp>
        <p:sp>
          <p:nvSpPr>
            <p:cNvPr name="TextBox 6" id="6"/>
            <p:cNvSpPr txBox="true"/>
            <p:nvPr/>
          </p:nvSpPr>
          <p:spPr>
            <a:xfrm rot="0">
              <a:off x="7642711" y="9962224"/>
              <a:ext cx="1049040" cy="685800"/>
            </a:xfrm>
            <a:prstGeom prst="rect">
              <a:avLst/>
            </a:prstGeom>
          </p:spPr>
          <p:txBody>
            <a:bodyPr anchor="t" rtlCol="false" tIns="0" lIns="0" bIns="0" rIns="0">
              <a:spAutoFit/>
            </a:bodyPr>
            <a:lstStyle/>
            <a:p>
              <a:pPr algn="ctr">
                <a:lnSpc>
                  <a:spcPts val="4200"/>
                </a:lnSpc>
              </a:pPr>
              <a:r>
                <a:rPr lang="en-US" sz="3000">
                  <a:solidFill>
                    <a:srgbClr val="FD6751"/>
                  </a:solidFill>
                  <a:latin typeface="Sugo Display"/>
                </a:rPr>
                <a:t>Item 4</a:t>
              </a:r>
            </a:p>
          </p:txBody>
        </p:sp>
        <p:sp>
          <p:nvSpPr>
            <p:cNvPr name="TextBox 7" id="7"/>
            <p:cNvSpPr txBox="true"/>
            <p:nvPr/>
          </p:nvSpPr>
          <p:spPr>
            <a:xfrm rot="0">
              <a:off x="9884102" y="9962224"/>
              <a:ext cx="1041102" cy="685800"/>
            </a:xfrm>
            <a:prstGeom prst="rect">
              <a:avLst/>
            </a:prstGeom>
          </p:spPr>
          <p:txBody>
            <a:bodyPr anchor="t" rtlCol="false" tIns="0" lIns="0" bIns="0" rIns="0">
              <a:spAutoFit/>
            </a:bodyPr>
            <a:lstStyle/>
            <a:p>
              <a:pPr algn="ctr">
                <a:lnSpc>
                  <a:spcPts val="4200"/>
                </a:lnSpc>
              </a:pPr>
              <a:r>
                <a:rPr lang="en-US" sz="3000">
                  <a:solidFill>
                    <a:srgbClr val="FD6751"/>
                  </a:solidFill>
                  <a:latin typeface="Sugo Display"/>
                </a:rPr>
                <a:t>Item 5</a:t>
              </a:r>
            </a:p>
          </p:txBody>
        </p:sp>
        <p:grpSp>
          <p:nvGrpSpPr>
            <p:cNvPr name="Group 8" id="8"/>
            <p:cNvGrpSpPr>
              <a:grpSpLocks noChangeAspect="true"/>
            </p:cNvGrpSpPr>
            <p:nvPr/>
          </p:nvGrpSpPr>
          <p:grpSpPr>
            <a:xfrm rot="0">
              <a:off x="786309" y="304800"/>
              <a:ext cx="10287000" cy="9479624"/>
              <a:chOff x="0" y="0"/>
              <a:chExt cx="10287000" cy="9479624"/>
            </a:xfrm>
          </p:grpSpPr>
          <p:sp>
            <p:nvSpPr>
              <p:cNvPr name="Freeform 9" id="9"/>
              <p:cNvSpPr/>
              <p:nvPr/>
            </p:nvSpPr>
            <p:spPr>
              <a:xfrm>
                <a:off x="0" y="-635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24706"/>
                </a:srgbClr>
              </a:solidFill>
            </p:spPr>
          </p:sp>
          <p:sp>
            <p:nvSpPr>
              <p:cNvPr name="Freeform 10" id="10"/>
              <p:cNvSpPr/>
              <p:nvPr/>
            </p:nvSpPr>
            <p:spPr>
              <a:xfrm>
                <a:off x="0" y="1889575"/>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24706"/>
                </a:srgbClr>
              </a:solidFill>
            </p:spPr>
          </p:sp>
          <p:sp>
            <p:nvSpPr>
              <p:cNvPr name="Freeform 11" id="11"/>
              <p:cNvSpPr/>
              <p:nvPr/>
            </p:nvSpPr>
            <p:spPr>
              <a:xfrm>
                <a:off x="0" y="3785500"/>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24706"/>
                </a:srgbClr>
              </a:solidFill>
            </p:spPr>
          </p:sp>
          <p:sp>
            <p:nvSpPr>
              <p:cNvPr name="Freeform 12" id="12"/>
              <p:cNvSpPr/>
              <p:nvPr/>
            </p:nvSpPr>
            <p:spPr>
              <a:xfrm>
                <a:off x="0" y="5681424"/>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24706"/>
                </a:srgbClr>
              </a:solidFill>
            </p:spPr>
          </p:sp>
          <p:sp>
            <p:nvSpPr>
              <p:cNvPr name="Freeform 13" id="13"/>
              <p:cNvSpPr/>
              <p:nvPr/>
            </p:nvSpPr>
            <p:spPr>
              <a:xfrm>
                <a:off x="0" y="7577349"/>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24706"/>
                </a:srgbClr>
              </a:solidFill>
            </p:spPr>
          </p:sp>
          <p:sp>
            <p:nvSpPr>
              <p:cNvPr name="Freeform 14" id="14"/>
              <p:cNvSpPr/>
              <p:nvPr/>
            </p:nvSpPr>
            <p:spPr>
              <a:xfrm>
                <a:off x="0" y="9473274"/>
                <a:ext cx="10287000" cy="12700"/>
              </a:xfrm>
              <a:custGeom>
                <a:avLst/>
                <a:gdLst/>
                <a:ahLst/>
                <a:cxnLst/>
                <a:rect r="r" b="b" t="t" l="l"/>
                <a:pathLst>
                  <a:path h="12700" w="10287000">
                    <a:moveTo>
                      <a:pt x="0" y="0"/>
                    </a:moveTo>
                    <a:lnTo>
                      <a:pt x="10287000" y="0"/>
                    </a:lnTo>
                    <a:lnTo>
                      <a:pt x="10287000" y="12700"/>
                    </a:lnTo>
                    <a:lnTo>
                      <a:pt x="0" y="12700"/>
                    </a:lnTo>
                    <a:close/>
                  </a:path>
                </a:pathLst>
              </a:custGeom>
              <a:solidFill>
                <a:srgbClr val="FD6751">
                  <a:alpha val="60000"/>
                </a:srgbClr>
              </a:solidFill>
            </p:spPr>
          </p:sp>
        </p:grpSp>
        <p:sp>
          <p:nvSpPr>
            <p:cNvPr name="TextBox 15" id="15"/>
            <p:cNvSpPr txBox="true"/>
            <p:nvPr/>
          </p:nvSpPr>
          <p:spPr>
            <a:xfrm rot="0">
              <a:off x="7937" y="-76200"/>
              <a:ext cx="524371"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50 </a:t>
              </a:r>
            </a:p>
          </p:txBody>
        </p:sp>
        <p:sp>
          <p:nvSpPr>
            <p:cNvPr name="TextBox 16" id="16"/>
            <p:cNvSpPr txBox="true"/>
            <p:nvPr/>
          </p:nvSpPr>
          <p:spPr>
            <a:xfrm rot="0">
              <a:off x="0" y="1819725"/>
              <a:ext cx="532309"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40 </a:t>
              </a:r>
            </a:p>
          </p:txBody>
        </p:sp>
        <p:sp>
          <p:nvSpPr>
            <p:cNvPr name="TextBox 17" id="17"/>
            <p:cNvSpPr txBox="true"/>
            <p:nvPr/>
          </p:nvSpPr>
          <p:spPr>
            <a:xfrm rot="0">
              <a:off x="7640" y="3715649"/>
              <a:ext cx="524669"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30 </a:t>
              </a:r>
            </a:p>
          </p:txBody>
        </p:sp>
        <p:sp>
          <p:nvSpPr>
            <p:cNvPr name="TextBox 18" id="18"/>
            <p:cNvSpPr txBox="true"/>
            <p:nvPr/>
          </p:nvSpPr>
          <p:spPr>
            <a:xfrm rot="0">
              <a:off x="10914" y="5611574"/>
              <a:ext cx="521395"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20 </a:t>
              </a:r>
            </a:p>
          </p:txBody>
        </p:sp>
        <p:sp>
          <p:nvSpPr>
            <p:cNvPr name="TextBox 19" id="19"/>
            <p:cNvSpPr txBox="true"/>
            <p:nvPr/>
          </p:nvSpPr>
          <p:spPr>
            <a:xfrm rot="0">
              <a:off x="87809" y="7507499"/>
              <a:ext cx="444500"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10 </a:t>
              </a:r>
            </a:p>
          </p:txBody>
        </p:sp>
        <p:sp>
          <p:nvSpPr>
            <p:cNvPr name="TextBox 20" id="20"/>
            <p:cNvSpPr txBox="true"/>
            <p:nvPr/>
          </p:nvSpPr>
          <p:spPr>
            <a:xfrm rot="0">
              <a:off x="212824" y="9403424"/>
              <a:ext cx="319484" cy="685800"/>
            </a:xfrm>
            <a:prstGeom prst="rect">
              <a:avLst/>
            </a:prstGeom>
          </p:spPr>
          <p:txBody>
            <a:bodyPr anchor="t" rtlCol="false" tIns="0" lIns="0" bIns="0" rIns="0">
              <a:spAutoFit/>
            </a:bodyPr>
            <a:lstStyle/>
            <a:p>
              <a:pPr algn="r">
                <a:lnSpc>
                  <a:spcPts val="4200"/>
                </a:lnSpc>
              </a:pPr>
              <a:r>
                <a:rPr lang="en-US" sz="3000">
                  <a:solidFill>
                    <a:srgbClr val="FD6751"/>
                  </a:solidFill>
                  <a:latin typeface="Sugo Display"/>
                </a:rPr>
                <a:t>0 </a:t>
              </a:r>
            </a:p>
          </p:txBody>
        </p:sp>
        <p:grpSp>
          <p:nvGrpSpPr>
            <p:cNvPr name="Group 21" id="21"/>
            <p:cNvGrpSpPr>
              <a:grpSpLocks noChangeAspect="true"/>
            </p:cNvGrpSpPr>
            <p:nvPr/>
          </p:nvGrpSpPr>
          <p:grpSpPr>
            <a:xfrm rot="0">
              <a:off x="786309" y="298450"/>
              <a:ext cx="10287000" cy="9485974"/>
              <a:chOff x="0" y="-6350"/>
              <a:chExt cx="10287000" cy="9485974"/>
            </a:xfrm>
          </p:grpSpPr>
          <p:sp>
            <p:nvSpPr>
              <p:cNvPr name="Freeform 22" id="22"/>
              <p:cNvSpPr/>
              <p:nvPr/>
            </p:nvSpPr>
            <p:spPr>
              <a:xfrm>
                <a:off x="0" y="7570999"/>
                <a:ext cx="1337310" cy="1908625"/>
              </a:xfrm>
              <a:custGeom>
                <a:avLst/>
                <a:gdLst/>
                <a:ahLst/>
                <a:cxnLst/>
                <a:rect r="r" b="b" t="t" l="l"/>
                <a:pathLst>
                  <a:path h="1908625" w="1337310">
                    <a:moveTo>
                      <a:pt x="0" y="0"/>
                    </a:moveTo>
                    <a:lnTo>
                      <a:pt x="1337310" y="0"/>
                    </a:lnTo>
                    <a:lnTo>
                      <a:pt x="1337310" y="1908625"/>
                    </a:lnTo>
                    <a:lnTo>
                      <a:pt x="0" y="1908625"/>
                    </a:lnTo>
                    <a:close/>
                  </a:path>
                </a:pathLst>
              </a:custGeom>
              <a:solidFill>
                <a:srgbClr val="FD6751"/>
              </a:solidFill>
            </p:spPr>
          </p:sp>
          <p:sp>
            <p:nvSpPr>
              <p:cNvPr name="Freeform 23" id="23"/>
              <p:cNvSpPr/>
              <p:nvPr/>
            </p:nvSpPr>
            <p:spPr>
              <a:xfrm>
                <a:off x="2237423" y="5681424"/>
                <a:ext cx="1337310" cy="3798200"/>
              </a:xfrm>
              <a:custGeom>
                <a:avLst/>
                <a:gdLst/>
                <a:ahLst/>
                <a:cxnLst/>
                <a:rect r="r" b="b" t="t" l="l"/>
                <a:pathLst>
                  <a:path h="3798200" w="1337310">
                    <a:moveTo>
                      <a:pt x="0" y="0"/>
                    </a:moveTo>
                    <a:lnTo>
                      <a:pt x="1337310" y="0"/>
                    </a:lnTo>
                    <a:lnTo>
                      <a:pt x="1337310" y="3798200"/>
                    </a:lnTo>
                    <a:lnTo>
                      <a:pt x="0" y="3798200"/>
                    </a:lnTo>
                    <a:close/>
                  </a:path>
                </a:pathLst>
              </a:custGeom>
              <a:solidFill>
                <a:srgbClr val="FD6751"/>
              </a:solidFill>
            </p:spPr>
          </p:sp>
          <p:sp>
            <p:nvSpPr>
              <p:cNvPr name="Freeform 24" id="24"/>
              <p:cNvSpPr/>
              <p:nvPr/>
            </p:nvSpPr>
            <p:spPr>
              <a:xfrm>
                <a:off x="4474845" y="3785500"/>
                <a:ext cx="1337310" cy="5694124"/>
              </a:xfrm>
              <a:custGeom>
                <a:avLst/>
                <a:gdLst/>
                <a:ahLst/>
                <a:cxnLst/>
                <a:rect r="r" b="b" t="t" l="l"/>
                <a:pathLst>
                  <a:path h="5694124" w="1337310">
                    <a:moveTo>
                      <a:pt x="0" y="0"/>
                    </a:moveTo>
                    <a:lnTo>
                      <a:pt x="1337310" y="0"/>
                    </a:lnTo>
                    <a:lnTo>
                      <a:pt x="1337310" y="5694124"/>
                    </a:lnTo>
                    <a:lnTo>
                      <a:pt x="0" y="5694124"/>
                    </a:lnTo>
                    <a:close/>
                  </a:path>
                </a:pathLst>
              </a:custGeom>
              <a:solidFill>
                <a:srgbClr val="FD6751"/>
              </a:solidFill>
            </p:spPr>
          </p:sp>
          <p:sp>
            <p:nvSpPr>
              <p:cNvPr name="Freeform 25" id="25"/>
              <p:cNvSpPr/>
              <p:nvPr/>
            </p:nvSpPr>
            <p:spPr>
              <a:xfrm>
                <a:off x="6712268" y="1889575"/>
                <a:ext cx="1337310" cy="7590049"/>
              </a:xfrm>
              <a:custGeom>
                <a:avLst/>
                <a:gdLst/>
                <a:ahLst/>
                <a:cxnLst/>
                <a:rect r="r" b="b" t="t" l="l"/>
                <a:pathLst>
                  <a:path h="7590049" w="1337310">
                    <a:moveTo>
                      <a:pt x="0" y="0"/>
                    </a:moveTo>
                    <a:lnTo>
                      <a:pt x="1337310" y="0"/>
                    </a:lnTo>
                    <a:lnTo>
                      <a:pt x="1337310" y="7590049"/>
                    </a:lnTo>
                    <a:lnTo>
                      <a:pt x="0" y="7590049"/>
                    </a:lnTo>
                    <a:close/>
                  </a:path>
                </a:pathLst>
              </a:custGeom>
              <a:solidFill>
                <a:srgbClr val="FD6751"/>
              </a:solidFill>
            </p:spPr>
          </p:sp>
          <p:sp>
            <p:nvSpPr>
              <p:cNvPr name="Freeform 26" id="26"/>
              <p:cNvSpPr/>
              <p:nvPr/>
            </p:nvSpPr>
            <p:spPr>
              <a:xfrm>
                <a:off x="8949690" y="-6350"/>
                <a:ext cx="1337310" cy="9485974"/>
              </a:xfrm>
              <a:custGeom>
                <a:avLst/>
                <a:gdLst/>
                <a:ahLst/>
                <a:cxnLst/>
                <a:rect r="r" b="b" t="t" l="l"/>
                <a:pathLst>
                  <a:path h="9485974" w="1337310">
                    <a:moveTo>
                      <a:pt x="0" y="0"/>
                    </a:moveTo>
                    <a:lnTo>
                      <a:pt x="1337310" y="0"/>
                    </a:lnTo>
                    <a:lnTo>
                      <a:pt x="1337310" y="9485974"/>
                    </a:lnTo>
                    <a:lnTo>
                      <a:pt x="0" y="9485974"/>
                    </a:lnTo>
                    <a:close/>
                  </a:path>
                </a:pathLst>
              </a:custGeom>
              <a:solidFill>
                <a:srgbClr val="FD6751"/>
              </a:solidFill>
            </p:spPr>
          </p:sp>
          <p:sp>
            <p:nvSpPr>
              <p:cNvPr name="Freeform 27" id="27"/>
              <p:cNvSpPr/>
              <p:nvPr/>
            </p:nvSpPr>
            <p:spPr>
              <a:xfrm>
                <a:off x="0" y="8525311"/>
                <a:ext cx="1337310" cy="954312"/>
              </a:xfrm>
              <a:custGeom>
                <a:avLst/>
                <a:gdLst/>
                <a:ahLst/>
                <a:cxnLst/>
                <a:rect r="r" b="b" t="t" l="l"/>
                <a:pathLst>
                  <a:path h="954312" w="1337310">
                    <a:moveTo>
                      <a:pt x="0" y="0"/>
                    </a:moveTo>
                    <a:lnTo>
                      <a:pt x="1337310" y="0"/>
                    </a:lnTo>
                    <a:lnTo>
                      <a:pt x="1337310" y="954313"/>
                    </a:lnTo>
                    <a:lnTo>
                      <a:pt x="0" y="954313"/>
                    </a:lnTo>
                    <a:close/>
                  </a:path>
                </a:pathLst>
              </a:custGeom>
              <a:solidFill>
                <a:srgbClr val="FFFFFF"/>
              </a:solidFill>
            </p:spPr>
          </p:sp>
          <p:sp>
            <p:nvSpPr>
              <p:cNvPr name="Freeform 28" id="28"/>
              <p:cNvSpPr/>
              <p:nvPr/>
            </p:nvSpPr>
            <p:spPr>
              <a:xfrm>
                <a:off x="2237423" y="6441064"/>
                <a:ext cx="1337310" cy="3038559"/>
              </a:xfrm>
              <a:custGeom>
                <a:avLst/>
                <a:gdLst/>
                <a:ahLst/>
                <a:cxnLst/>
                <a:rect r="r" b="b" t="t" l="l"/>
                <a:pathLst>
                  <a:path h="3038559" w="1337310">
                    <a:moveTo>
                      <a:pt x="0" y="0"/>
                    </a:moveTo>
                    <a:lnTo>
                      <a:pt x="1337310" y="0"/>
                    </a:lnTo>
                    <a:lnTo>
                      <a:pt x="1337310" y="3038560"/>
                    </a:lnTo>
                    <a:lnTo>
                      <a:pt x="0" y="3038560"/>
                    </a:lnTo>
                    <a:close/>
                  </a:path>
                </a:pathLst>
              </a:custGeom>
              <a:solidFill>
                <a:srgbClr val="FFFFFF"/>
              </a:solidFill>
            </p:spPr>
          </p:sp>
          <p:sp>
            <p:nvSpPr>
              <p:cNvPr name="Freeform 29" id="29"/>
              <p:cNvSpPr/>
              <p:nvPr/>
            </p:nvSpPr>
            <p:spPr>
              <a:xfrm>
                <a:off x="4474845" y="4734520"/>
                <a:ext cx="1337310" cy="4745103"/>
              </a:xfrm>
              <a:custGeom>
                <a:avLst/>
                <a:gdLst/>
                <a:ahLst/>
                <a:cxnLst/>
                <a:rect r="r" b="b" t="t" l="l"/>
                <a:pathLst>
                  <a:path h="4745103" w="1337310">
                    <a:moveTo>
                      <a:pt x="0" y="0"/>
                    </a:moveTo>
                    <a:lnTo>
                      <a:pt x="1337310" y="0"/>
                    </a:lnTo>
                    <a:lnTo>
                      <a:pt x="1337310" y="4745104"/>
                    </a:lnTo>
                    <a:lnTo>
                      <a:pt x="0" y="4745104"/>
                    </a:lnTo>
                    <a:close/>
                  </a:path>
                </a:pathLst>
              </a:custGeom>
              <a:solidFill>
                <a:srgbClr val="FFFFFF"/>
              </a:solidFill>
            </p:spPr>
          </p:sp>
          <p:sp>
            <p:nvSpPr>
              <p:cNvPr name="Freeform 30" id="30"/>
              <p:cNvSpPr/>
              <p:nvPr/>
            </p:nvSpPr>
            <p:spPr>
              <a:xfrm>
                <a:off x="6712268" y="3407585"/>
                <a:ext cx="1337310" cy="6072039"/>
              </a:xfrm>
              <a:custGeom>
                <a:avLst/>
                <a:gdLst/>
                <a:ahLst/>
                <a:cxnLst/>
                <a:rect r="r" b="b" t="t" l="l"/>
                <a:pathLst>
                  <a:path h="6072039" w="1337310">
                    <a:moveTo>
                      <a:pt x="0" y="0"/>
                    </a:moveTo>
                    <a:lnTo>
                      <a:pt x="1337310" y="0"/>
                    </a:lnTo>
                    <a:lnTo>
                      <a:pt x="1337310" y="6072039"/>
                    </a:lnTo>
                    <a:lnTo>
                      <a:pt x="0" y="6072039"/>
                    </a:lnTo>
                    <a:close/>
                  </a:path>
                </a:pathLst>
              </a:custGeom>
              <a:solidFill>
                <a:srgbClr val="FFFFFF"/>
              </a:solidFill>
            </p:spPr>
          </p:sp>
          <p:sp>
            <p:nvSpPr>
              <p:cNvPr name="Freeform 31" id="31"/>
              <p:cNvSpPr/>
              <p:nvPr/>
            </p:nvSpPr>
            <p:spPr>
              <a:xfrm>
                <a:off x="8949690" y="1511406"/>
                <a:ext cx="1337310" cy="7968218"/>
              </a:xfrm>
              <a:custGeom>
                <a:avLst/>
                <a:gdLst/>
                <a:ahLst/>
                <a:cxnLst/>
                <a:rect r="r" b="b" t="t" l="l"/>
                <a:pathLst>
                  <a:path h="7968218" w="1337310">
                    <a:moveTo>
                      <a:pt x="0" y="0"/>
                    </a:moveTo>
                    <a:lnTo>
                      <a:pt x="1337310" y="0"/>
                    </a:lnTo>
                    <a:lnTo>
                      <a:pt x="1337310" y="7968218"/>
                    </a:lnTo>
                    <a:lnTo>
                      <a:pt x="0" y="7968218"/>
                    </a:lnTo>
                    <a:close/>
                  </a:path>
                </a:pathLst>
              </a:custGeom>
              <a:solidFill>
                <a:srgbClr val="FFFFFF"/>
              </a:solidFill>
            </p:spPr>
          </p:sp>
          <p:sp>
            <p:nvSpPr>
              <p:cNvPr name="Freeform 32" id="32"/>
              <p:cNvSpPr/>
              <p:nvPr/>
            </p:nvSpPr>
            <p:spPr>
              <a:xfrm>
                <a:off x="0" y="9479624"/>
                <a:ext cx="1337310" cy="0"/>
              </a:xfrm>
              <a:custGeom>
                <a:avLst/>
                <a:gdLst/>
                <a:ahLst/>
                <a:cxnLst/>
                <a:rect r="r" b="b" t="t" l="l"/>
                <a:pathLst>
                  <a:path h="0" w="1337310">
                    <a:moveTo>
                      <a:pt x="0" y="0"/>
                    </a:moveTo>
                    <a:lnTo>
                      <a:pt x="1337310" y="0"/>
                    </a:lnTo>
                    <a:lnTo>
                      <a:pt x="1337310" y="0"/>
                    </a:lnTo>
                    <a:lnTo>
                      <a:pt x="0" y="0"/>
                    </a:lnTo>
                    <a:close/>
                  </a:path>
                </a:pathLst>
              </a:custGeom>
              <a:solidFill>
                <a:srgbClr val="FAD989"/>
              </a:solidFill>
            </p:spPr>
          </p:sp>
          <p:sp>
            <p:nvSpPr>
              <p:cNvPr name="Freeform 33" id="33"/>
              <p:cNvSpPr/>
              <p:nvPr/>
            </p:nvSpPr>
            <p:spPr>
              <a:xfrm>
                <a:off x="2237423" y="7960344"/>
                <a:ext cx="1337310" cy="1519280"/>
              </a:xfrm>
              <a:custGeom>
                <a:avLst/>
                <a:gdLst/>
                <a:ahLst/>
                <a:cxnLst/>
                <a:rect r="r" b="b" t="t" l="l"/>
                <a:pathLst>
                  <a:path h="1519280" w="1337310">
                    <a:moveTo>
                      <a:pt x="0" y="0"/>
                    </a:moveTo>
                    <a:lnTo>
                      <a:pt x="1337310" y="0"/>
                    </a:lnTo>
                    <a:lnTo>
                      <a:pt x="1337310" y="1519280"/>
                    </a:lnTo>
                    <a:lnTo>
                      <a:pt x="0" y="1519280"/>
                    </a:lnTo>
                    <a:close/>
                  </a:path>
                </a:pathLst>
              </a:custGeom>
              <a:solidFill>
                <a:srgbClr val="FAD989"/>
              </a:solidFill>
            </p:spPr>
          </p:sp>
          <p:sp>
            <p:nvSpPr>
              <p:cNvPr name="Freeform 34" id="34"/>
              <p:cNvSpPr/>
              <p:nvPr/>
            </p:nvSpPr>
            <p:spPr>
              <a:xfrm>
                <a:off x="4474845" y="6632562"/>
                <a:ext cx="1337310" cy="2847062"/>
              </a:xfrm>
              <a:custGeom>
                <a:avLst/>
                <a:gdLst/>
                <a:ahLst/>
                <a:cxnLst/>
                <a:rect r="r" b="b" t="t" l="l"/>
                <a:pathLst>
                  <a:path h="2847062" w="1337310">
                    <a:moveTo>
                      <a:pt x="0" y="0"/>
                    </a:moveTo>
                    <a:lnTo>
                      <a:pt x="1337310" y="0"/>
                    </a:lnTo>
                    <a:lnTo>
                      <a:pt x="1337310" y="2847062"/>
                    </a:lnTo>
                    <a:lnTo>
                      <a:pt x="0" y="2847062"/>
                    </a:lnTo>
                    <a:close/>
                  </a:path>
                </a:pathLst>
              </a:custGeom>
              <a:solidFill>
                <a:srgbClr val="FAD989"/>
              </a:solidFill>
            </p:spPr>
          </p:sp>
          <p:sp>
            <p:nvSpPr>
              <p:cNvPr name="Freeform 35" id="35"/>
              <p:cNvSpPr/>
              <p:nvPr/>
            </p:nvSpPr>
            <p:spPr>
              <a:xfrm>
                <a:off x="6712268" y="6064102"/>
                <a:ext cx="1337310" cy="3415522"/>
              </a:xfrm>
              <a:custGeom>
                <a:avLst/>
                <a:gdLst/>
                <a:ahLst/>
                <a:cxnLst/>
                <a:rect r="r" b="b" t="t" l="l"/>
                <a:pathLst>
                  <a:path h="3415522" w="1337310">
                    <a:moveTo>
                      <a:pt x="0" y="0"/>
                    </a:moveTo>
                    <a:lnTo>
                      <a:pt x="1337310" y="0"/>
                    </a:lnTo>
                    <a:lnTo>
                      <a:pt x="1337310" y="3415522"/>
                    </a:lnTo>
                    <a:lnTo>
                      <a:pt x="0" y="3415522"/>
                    </a:lnTo>
                    <a:close/>
                  </a:path>
                </a:pathLst>
              </a:custGeom>
              <a:solidFill>
                <a:srgbClr val="FAD989"/>
              </a:solidFill>
            </p:spPr>
          </p:sp>
          <p:sp>
            <p:nvSpPr>
              <p:cNvPr name="Freeform 36" id="36"/>
              <p:cNvSpPr/>
              <p:nvPr/>
            </p:nvSpPr>
            <p:spPr>
              <a:xfrm>
                <a:off x="8949690" y="5305795"/>
                <a:ext cx="1337310" cy="4173829"/>
              </a:xfrm>
              <a:custGeom>
                <a:avLst/>
                <a:gdLst/>
                <a:ahLst/>
                <a:cxnLst/>
                <a:rect r="r" b="b" t="t" l="l"/>
                <a:pathLst>
                  <a:path h="4173829" w="1337310">
                    <a:moveTo>
                      <a:pt x="0" y="0"/>
                    </a:moveTo>
                    <a:lnTo>
                      <a:pt x="1337310" y="0"/>
                    </a:lnTo>
                    <a:lnTo>
                      <a:pt x="1337310" y="4173829"/>
                    </a:lnTo>
                    <a:lnTo>
                      <a:pt x="0" y="4173829"/>
                    </a:lnTo>
                    <a:close/>
                  </a:path>
                </a:pathLst>
              </a:custGeom>
              <a:solidFill>
                <a:srgbClr val="FAD989"/>
              </a:solidFill>
            </p:spPr>
          </p:sp>
        </p:grpSp>
      </p:grpSp>
      <p:pic>
        <p:nvPicPr>
          <p:cNvPr name="Picture 37" id="37"/>
          <p:cNvPicPr>
            <a:picLocks noChangeAspect="true"/>
          </p:cNvPicPr>
          <p:nvPr/>
        </p:nvPicPr>
        <p:blipFill>
          <a:blip r:embed="rId2"/>
          <a:srcRect l="0" t="0" r="0" b="0"/>
          <a:stretch>
            <a:fillRect/>
          </a:stretch>
        </p:blipFill>
        <p:spPr>
          <a:xfrm flipH="false" flipV="false" rot="0">
            <a:off x="828584" y="4167029"/>
            <a:ext cx="6087150" cy="7122418"/>
          </a:xfrm>
          <a:prstGeom prst="rect">
            <a:avLst/>
          </a:prstGeom>
        </p:spPr>
      </p:pic>
      <p:pic>
        <p:nvPicPr>
          <p:cNvPr name="Picture 38" id="38"/>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2443613" y="-2317732"/>
            <a:ext cx="4887226" cy="5071650"/>
          </a:xfrm>
          <a:prstGeom prst="rect">
            <a:avLst/>
          </a:prstGeom>
        </p:spPr>
      </p:pic>
      <p:grpSp>
        <p:nvGrpSpPr>
          <p:cNvPr name="Group 39" id="39"/>
          <p:cNvGrpSpPr/>
          <p:nvPr/>
        </p:nvGrpSpPr>
        <p:grpSpPr>
          <a:xfrm rot="0">
            <a:off x="1028700" y="750365"/>
            <a:ext cx="7401480" cy="3403964"/>
            <a:chOff x="0" y="0"/>
            <a:chExt cx="9868640" cy="4538619"/>
          </a:xfrm>
        </p:grpSpPr>
        <p:sp>
          <p:nvSpPr>
            <p:cNvPr name="TextBox 40" id="40"/>
            <p:cNvSpPr txBox="true"/>
            <p:nvPr/>
          </p:nvSpPr>
          <p:spPr>
            <a:xfrm rot="0">
              <a:off x="0" y="247650"/>
              <a:ext cx="9868640" cy="3709671"/>
            </a:xfrm>
            <a:prstGeom prst="rect">
              <a:avLst/>
            </a:prstGeom>
          </p:spPr>
          <p:txBody>
            <a:bodyPr anchor="t" rtlCol="false" tIns="0" lIns="0" bIns="0" rIns="0">
              <a:spAutoFit/>
            </a:bodyPr>
            <a:lstStyle/>
            <a:p>
              <a:pPr marL="0" indent="0" lvl="0">
                <a:lnSpc>
                  <a:spcPts val="10230"/>
                </a:lnSpc>
                <a:spcBef>
                  <a:spcPct val="0"/>
                </a:spcBef>
              </a:pPr>
              <a:r>
                <a:rPr lang="en-US" sz="11000" u="none">
                  <a:solidFill>
                    <a:srgbClr val="FD6751"/>
                  </a:solidFill>
                  <a:latin typeface="Sugo Display"/>
                </a:rPr>
                <a:t>Write Your</a:t>
              </a:r>
            </a:p>
            <a:p>
              <a:pPr marL="0" indent="0" lvl="0">
                <a:lnSpc>
                  <a:spcPts val="10230"/>
                </a:lnSpc>
                <a:spcBef>
                  <a:spcPct val="0"/>
                </a:spcBef>
              </a:pPr>
              <a:r>
                <a:rPr lang="en-US" sz="11000" u="none">
                  <a:solidFill>
                    <a:srgbClr val="FD6751"/>
                  </a:solidFill>
                  <a:latin typeface="Sugo Display"/>
                </a:rPr>
                <a:t>Topic or Idea</a:t>
              </a:r>
            </a:p>
          </p:txBody>
        </p:sp>
        <p:sp>
          <p:nvSpPr>
            <p:cNvPr name="TextBox 41" id="41"/>
            <p:cNvSpPr txBox="true"/>
            <p:nvPr/>
          </p:nvSpPr>
          <p:spPr>
            <a:xfrm rot="0">
              <a:off x="0" y="4054961"/>
              <a:ext cx="9868640" cy="483658"/>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Elaborate on the featured statistic.</a:t>
              </a: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3739023" y="3739986"/>
            <a:ext cx="10809954" cy="5363078"/>
          </a:xfrm>
          <a:prstGeom prst="rect">
            <a:avLst/>
          </a:prstGeom>
        </p:spPr>
      </p:pic>
      <p:sp>
        <p:nvSpPr>
          <p:cNvPr name="TextBox 3" id="3"/>
          <p:cNvSpPr txBox="true"/>
          <p:nvPr/>
        </p:nvSpPr>
        <p:spPr>
          <a:xfrm rot="0">
            <a:off x="2917279" y="1049630"/>
            <a:ext cx="12453443"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World Map Report</a:t>
            </a:r>
          </a:p>
        </p:txBody>
      </p:sp>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5445178" y="915656"/>
            <a:ext cx="3163655" cy="3264560"/>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445178" y="7951482"/>
            <a:ext cx="4129818" cy="4114800"/>
          </a:xfrm>
          <a:prstGeom prst="rect">
            <a:avLst/>
          </a:prstGeom>
        </p:spPr>
      </p:pic>
      <p:pic>
        <p:nvPicPr>
          <p:cNvPr name="Picture 6" id="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2083699" y="-1761266"/>
            <a:ext cx="4167398" cy="4324659"/>
          </a:xfrm>
          <a:prstGeom prst="rect">
            <a:avLst/>
          </a:prstGeom>
        </p:spPr>
      </p:pic>
      <p:grpSp>
        <p:nvGrpSpPr>
          <p:cNvPr name="Group 7" id="7"/>
          <p:cNvGrpSpPr/>
          <p:nvPr/>
        </p:nvGrpSpPr>
        <p:grpSpPr>
          <a:xfrm rot="0">
            <a:off x="1028700" y="4096918"/>
            <a:ext cx="3976233" cy="1487484"/>
            <a:chOff x="0" y="0"/>
            <a:chExt cx="5301644" cy="1983313"/>
          </a:xfrm>
        </p:grpSpPr>
        <p:sp>
          <p:nvSpPr>
            <p:cNvPr name="TextBox 8" id="8"/>
            <p:cNvSpPr txBox="true"/>
            <p:nvPr/>
          </p:nvSpPr>
          <p:spPr>
            <a:xfrm rot="0">
              <a:off x="0" y="38100"/>
              <a:ext cx="5301644" cy="762000"/>
            </a:xfrm>
            <a:prstGeom prst="rect">
              <a:avLst/>
            </a:prstGeom>
          </p:spPr>
          <p:txBody>
            <a:bodyPr anchor="t" rtlCol="false" tIns="0" lIns="0" bIns="0" rIns="0">
              <a:spAutoFit/>
            </a:bodyPr>
            <a:lstStyle/>
            <a:p>
              <a:pPr algn="l" marL="0" indent="0" lvl="0">
                <a:lnSpc>
                  <a:spcPts val="4199"/>
                </a:lnSpc>
                <a:spcBef>
                  <a:spcPct val="0"/>
                </a:spcBef>
              </a:pPr>
              <a:r>
                <a:rPr lang="en-US" sz="3999" u="none">
                  <a:solidFill>
                    <a:srgbClr val="FD6751"/>
                  </a:solidFill>
                  <a:latin typeface="Sugo Display"/>
                </a:rPr>
                <a:t>Step One</a:t>
              </a:r>
            </a:p>
          </p:txBody>
        </p:sp>
        <p:sp>
          <p:nvSpPr>
            <p:cNvPr name="TextBox 9" id="9"/>
            <p:cNvSpPr txBox="true"/>
            <p:nvPr/>
          </p:nvSpPr>
          <p:spPr>
            <a:xfrm rot="0">
              <a:off x="0" y="1067854"/>
              <a:ext cx="5301644" cy="915458"/>
            </a:xfrm>
            <a:prstGeom prst="rect">
              <a:avLst/>
            </a:prstGeom>
          </p:spPr>
          <p:txBody>
            <a:bodyPr anchor="t" rtlCol="false" tIns="0" lIns="0" bIns="0" rIns="0">
              <a:spAutoFit/>
            </a:bodyPr>
            <a:lstStyle/>
            <a:p>
              <a:pPr algn="l" marL="0" indent="0" lvl="0">
                <a:lnSpc>
                  <a:spcPts val="2600"/>
                </a:lnSpc>
                <a:spcBef>
                  <a:spcPct val="0"/>
                </a:spcBef>
              </a:pPr>
              <a:r>
                <a:rPr lang="en-US" sz="2000" u="none">
                  <a:solidFill>
                    <a:srgbClr val="000000"/>
                  </a:solidFill>
                  <a:latin typeface="Agrandir Narrow"/>
                </a:rPr>
                <a:t>Presentations are</a:t>
              </a:r>
            </a:p>
            <a:p>
              <a:pPr algn="l" marL="0" indent="0" lvl="0">
                <a:lnSpc>
                  <a:spcPts val="2600"/>
                </a:lnSpc>
                <a:spcBef>
                  <a:spcPct val="0"/>
                </a:spcBef>
              </a:pPr>
              <a:r>
                <a:rPr lang="en-US" sz="2000" u="none">
                  <a:solidFill>
                    <a:srgbClr val="000000"/>
                  </a:solidFill>
                  <a:latin typeface="Agrandir Narrow"/>
                </a:rPr>
                <a:t>communication tools</a:t>
              </a:r>
            </a:p>
          </p:txBody>
        </p:sp>
      </p:grpSp>
      <p:grpSp>
        <p:nvGrpSpPr>
          <p:cNvPr name="Group 10" id="10"/>
          <p:cNvGrpSpPr/>
          <p:nvPr/>
        </p:nvGrpSpPr>
        <p:grpSpPr>
          <a:xfrm rot="0">
            <a:off x="1028700" y="7117296"/>
            <a:ext cx="3976233" cy="1456486"/>
            <a:chOff x="0" y="0"/>
            <a:chExt cx="5301644" cy="1941981"/>
          </a:xfrm>
        </p:grpSpPr>
        <p:sp>
          <p:nvSpPr>
            <p:cNvPr name="TextBox 11" id="11"/>
            <p:cNvSpPr txBox="true"/>
            <p:nvPr/>
          </p:nvSpPr>
          <p:spPr>
            <a:xfrm rot="0">
              <a:off x="0" y="38100"/>
              <a:ext cx="5301644" cy="762000"/>
            </a:xfrm>
            <a:prstGeom prst="rect">
              <a:avLst/>
            </a:prstGeom>
          </p:spPr>
          <p:txBody>
            <a:bodyPr anchor="t" rtlCol="false" tIns="0" lIns="0" bIns="0" rIns="0">
              <a:spAutoFit/>
            </a:bodyPr>
            <a:lstStyle/>
            <a:p>
              <a:pPr algn="l" marL="0" indent="0" lvl="0">
                <a:lnSpc>
                  <a:spcPts val="4199"/>
                </a:lnSpc>
                <a:spcBef>
                  <a:spcPct val="0"/>
                </a:spcBef>
              </a:pPr>
              <a:r>
                <a:rPr lang="en-US" sz="3999" u="none">
                  <a:solidFill>
                    <a:srgbClr val="FD6751"/>
                  </a:solidFill>
                  <a:latin typeface="Sugo Display"/>
                </a:rPr>
                <a:t>Step Three</a:t>
              </a:r>
            </a:p>
          </p:txBody>
        </p:sp>
        <p:sp>
          <p:nvSpPr>
            <p:cNvPr name="TextBox 12" id="12"/>
            <p:cNvSpPr txBox="true"/>
            <p:nvPr/>
          </p:nvSpPr>
          <p:spPr>
            <a:xfrm rot="0">
              <a:off x="0" y="1026523"/>
              <a:ext cx="5301644" cy="915458"/>
            </a:xfrm>
            <a:prstGeom prst="rect">
              <a:avLst/>
            </a:prstGeom>
          </p:spPr>
          <p:txBody>
            <a:bodyPr anchor="t" rtlCol="false" tIns="0" lIns="0" bIns="0" rIns="0">
              <a:spAutoFit/>
            </a:bodyPr>
            <a:lstStyle/>
            <a:p>
              <a:pPr algn="l" marL="0" indent="0" lvl="0">
                <a:lnSpc>
                  <a:spcPts val="2600"/>
                </a:lnSpc>
                <a:spcBef>
                  <a:spcPct val="0"/>
                </a:spcBef>
              </a:pPr>
              <a:r>
                <a:rPr lang="en-US" sz="2000" u="none">
                  <a:solidFill>
                    <a:srgbClr val="000000"/>
                  </a:solidFill>
                  <a:latin typeface="Agrandir Narrow"/>
                </a:rPr>
                <a:t>Presentations are</a:t>
              </a:r>
            </a:p>
            <a:p>
              <a:pPr algn="l" marL="0" indent="0" lvl="0">
                <a:lnSpc>
                  <a:spcPts val="2600"/>
                </a:lnSpc>
                <a:spcBef>
                  <a:spcPct val="0"/>
                </a:spcBef>
              </a:pPr>
              <a:r>
                <a:rPr lang="en-US" sz="2000" u="none">
                  <a:solidFill>
                    <a:srgbClr val="000000"/>
                  </a:solidFill>
                  <a:latin typeface="Agrandir Narrow"/>
                </a:rPr>
                <a:t>communication tools</a:t>
              </a:r>
            </a:p>
          </p:txBody>
        </p:sp>
      </p:grpSp>
      <p:grpSp>
        <p:nvGrpSpPr>
          <p:cNvPr name="Group 13" id="13"/>
          <p:cNvGrpSpPr/>
          <p:nvPr/>
        </p:nvGrpSpPr>
        <p:grpSpPr>
          <a:xfrm rot="0">
            <a:off x="13283067" y="4096918"/>
            <a:ext cx="3976233" cy="1456486"/>
            <a:chOff x="0" y="0"/>
            <a:chExt cx="5301644" cy="1941981"/>
          </a:xfrm>
        </p:grpSpPr>
        <p:sp>
          <p:nvSpPr>
            <p:cNvPr name="TextBox 14" id="14"/>
            <p:cNvSpPr txBox="true"/>
            <p:nvPr/>
          </p:nvSpPr>
          <p:spPr>
            <a:xfrm rot="0">
              <a:off x="0" y="38100"/>
              <a:ext cx="5301644" cy="762000"/>
            </a:xfrm>
            <a:prstGeom prst="rect">
              <a:avLst/>
            </a:prstGeom>
          </p:spPr>
          <p:txBody>
            <a:bodyPr anchor="t" rtlCol="false" tIns="0" lIns="0" bIns="0" rIns="0">
              <a:spAutoFit/>
            </a:bodyPr>
            <a:lstStyle/>
            <a:p>
              <a:pPr algn="r" marL="0" indent="0" lvl="0">
                <a:lnSpc>
                  <a:spcPts val="4199"/>
                </a:lnSpc>
                <a:spcBef>
                  <a:spcPct val="0"/>
                </a:spcBef>
              </a:pPr>
              <a:r>
                <a:rPr lang="en-US" sz="3999" u="none">
                  <a:solidFill>
                    <a:srgbClr val="FD6751"/>
                  </a:solidFill>
                  <a:latin typeface="Sugo Display"/>
                </a:rPr>
                <a:t>Step Two</a:t>
              </a:r>
            </a:p>
          </p:txBody>
        </p:sp>
        <p:sp>
          <p:nvSpPr>
            <p:cNvPr name="TextBox 15" id="15"/>
            <p:cNvSpPr txBox="true"/>
            <p:nvPr/>
          </p:nvSpPr>
          <p:spPr>
            <a:xfrm rot="0">
              <a:off x="0" y="1026523"/>
              <a:ext cx="5301644" cy="915458"/>
            </a:xfrm>
            <a:prstGeom prst="rect">
              <a:avLst/>
            </a:prstGeom>
          </p:spPr>
          <p:txBody>
            <a:bodyPr anchor="t" rtlCol="false" tIns="0" lIns="0" bIns="0" rIns="0">
              <a:spAutoFit/>
            </a:bodyPr>
            <a:lstStyle/>
            <a:p>
              <a:pPr algn="r" marL="0" indent="0" lvl="0">
                <a:lnSpc>
                  <a:spcPts val="2600"/>
                </a:lnSpc>
                <a:spcBef>
                  <a:spcPct val="0"/>
                </a:spcBef>
              </a:pPr>
              <a:r>
                <a:rPr lang="en-US" sz="2000" u="none">
                  <a:solidFill>
                    <a:srgbClr val="000000"/>
                  </a:solidFill>
                  <a:latin typeface="Agrandir Narrow"/>
                </a:rPr>
                <a:t>Presentations are</a:t>
              </a:r>
            </a:p>
            <a:p>
              <a:pPr algn="r" marL="0" indent="0" lvl="0">
                <a:lnSpc>
                  <a:spcPts val="2600"/>
                </a:lnSpc>
                <a:spcBef>
                  <a:spcPct val="0"/>
                </a:spcBef>
              </a:pPr>
              <a:r>
                <a:rPr lang="en-US" sz="2000" u="none">
                  <a:solidFill>
                    <a:srgbClr val="000000"/>
                  </a:solidFill>
                  <a:latin typeface="Agrandir Narrow"/>
                </a:rPr>
                <a:t>communication tools</a:t>
              </a:r>
            </a:p>
          </p:txBody>
        </p:sp>
      </p:grpSp>
      <p:grpSp>
        <p:nvGrpSpPr>
          <p:cNvPr name="Group 16" id="16"/>
          <p:cNvGrpSpPr/>
          <p:nvPr/>
        </p:nvGrpSpPr>
        <p:grpSpPr>
          <a:xfrm rot="0">
            <a:off x="13283067" y="7117296"/>
            <a:ext cx="3976233" cy="1456486"/>
            <a:chOff x="0" y="0"/>
            <a:chExt cx="5301644" cy="1941981"/>
          </a:xfrm>
        </p:grpSpPr>
        <p:sp>
          <p:nvSpPr>
            <p:cNvPr name="TextBox 17" id="17"/>
            <p:cNvSpPr txBox="true"/>
            <p:nvPr/>
          </p:nvSpPr>
          <p:spPr>
            <a:xfrm rot="0">
              <a:off x="0" y="38100"/>
              <a:ext cx="5301644" cy="762000"/>
            </a:xfrm>
            <a:prstGeom prst="rect">
              <a:avLst/>
            </a:prstGeom>
          </p:spPr>
          <p:txBody>
            <a:bodyPr anchor="t" rtlCol="false" tIns="0" lIns="0" bIns="0" rIns="0">
              <a:spAutoFit/>
            </a:bodyPr>
            <a:lstStyle/>
            <a:p>
              <a:pPr algn="r" marL="0" indent="0" lvl="0">
                <a:lnSpc>
                  <a:spcPts val="4199"/>
                </a:lnSpc>
                <a:spcBef>
                  <a:spcPct val="0"/>
                </a:spcBef>
              </a:pPr>
              <a:r>
                <a:rPr lang="en-US" sz="3999" u="none">
                  <a:solidFill>
                    <a:srgbClr val="FD6751"/>
                  </a:solidFill>
                  <a:latin typeface="Sugo Display"/>
                </a:rPr>
                <a:t>Step Four</a:t>
              </a:r>
            </a:p>
          </p:txBody>
        </p:sp>
        <p:sp>
          <p:nvSpPr>
            <p:cNvPr name="TextBox 18" id="18"/>
            <p:cNvSpPr txBox="true"/>
            <p:nvPr/>
          </p:nvSpPr>
          <p:spPr>
            <a:xfrm rot="0">
              <a:off x="0" y="1026523"/>
              <a:ext cx="5301644" cy="915458"/>
            </a:xfrm>
            <a:prstGeom prst="rect">
              <a:avLst/>
            </a:prstGeom>
          </p:spPr>
          <p:txBody>
            <a:bodyPr anchor="t" rtlCol="false" tIns="0" lIns="0" bIns="0" rIns="0">
              <a:spAutoFit/>
            </a:bodyPr>
            <a:lstStyle/>
            <a:p>
              <a:pPr algn="r" marL="0" indent="0" lvl="0">
                <a:lnSpc>
                  <a:spcPts val="2600"/>
                </a:lnSpc>
                <a:spcBef>
                  <a:spcPct val="0"/>
                </a:spcBef>
              </a:pPr>
              <a:r>
                <a:rPr lang="en-US" sz="2000" u="none">
                  <a:solidFill>
                    <a:srgbClr val="000000"/>
                  </a:solidFill>
                  <a:latin typeface="Agrandir Narrow"/>
                </a:rPr>
                <a:t>Presentations are</a:t>
              </a:r>
            </a:p>
            <a:p>
              <a:pPr algn="r" marL="0" indent="0" lvl="0">
                <a:lnSpc>
                  <a:spcPts val="2600"/>
                </a:lnSpc>
                <a:spcBef>
                  <a:spcPct val="0"/>
                </a:spcBef>
              </a:pPr>
              <a:r>
                <a:rPr lang="en-US" sz="2000" u="none">
                  <a:solidFill>
                    <a:srgbClr val="000000"/>
                  </a:solidFill>
                  <a:latin typeface="Agrandir Narrow"/>
                </a:rPr>
                <a:t>communication tools</a:t>
              </a: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2462380" y="7342909"/>
            <a:ext cx="6228915" cy="3830783"/>
          </a:xfrm>
          <a:prstGeom prst="rect">
            <a:avLst/>
          </a:prstGeom>
        </p:spPr>
      </p:pic>
      <p:pic>
        <p:nvPicPr>
          <p:cNvPr name="Picture 3" id="3"/>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763538" y="-4638832"/>
            <a:ext cx="5584476" cy="9087164"/>
          </a:xfrm>
          <a:prstGeom prst="rect">
            <a:avLst/>
          </a:prstGeom>
        </p:spPr>
      </p:pic>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true" flipV="false" rot="0">
            <a:off x="14467062" y="-4638832"/>
            <a:ext cx="5584476" cy="9087164"/>
          </a:xfrm>
          <a:prstGeom prst="rect">
            <a:avLst/>
          </a:prstGeom>
        </p:spPr>
      </p:pic>
      <p:pic>
        <p:nvPicPr>
          <p:cNvPr name="Picture 5" id="5"/>
          <p:cNvPicPr>
            <a:picLocks noChangeAspect="true"/>
          </p:cNvPicPr>
          <p:nvPr/>
        </p:nvPicPr>
        <p:blipFill>
          <a:blip r:embed="rId5"/>
          <a:srcRect l="0" t="0" r="0" b="0"/>
          <a:stretch>
            <a:fillRect/>
          </a:stretch>
        </p:blipFill>
        <p:spPr>
          <a:xfrm flipH="false" flipV="false" rot="-737848">
            <a:off x="194357" y="7309398"/>
            <a:ext cx="4750375" cy="3085415"/>
          </a:xfrm>
          <a:prstGeom prst="rect">
            <a:avLst/>
          </a:prstGeom>
        </p:spPr>
      </p:pic>
      <p:grpSp>
        <p:nvGrpSpPr>
          <p:cNvPr name="Group 6" id="6"/>
          <p:cNvGrpSpPr/>
          <p:nvPr/>
        </p:nvGrpSpPr>
        <p:grpSpPr>
          <a:xfrm rot="0">
            <a:off x="468436" y="4940016"/>
            <a:ext cx="3894876" cy="963097"/>
            <a:chOff x="0" y="0"/>
            <a:chExt cx="5193168" cy="1284129"/>
          </a:xfrm>
        </p:grpSpPr>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5193168" cy="1284129"/>
            </a:xfrm>
            <a:prstGeom prst="rect">
              <a:avLst/>
            </a:prstGeom>
          </p:spPr>
        </p:pic>
        <p:sp>
          <p:nvSpPr>
            <p:cNvPr name="TextBox 8" id="8"/>
            <p:cNvSpPr txBox="true"/>
            <p:nvPr/>
          </p:nvSpPr>
          <p:spPr>
            <a:xfrm rot="0">
              <a:off x="353301" y="299888"/>
              <a:ext cx="4486566" cy="669925"/>
            </a:xfrm>
            <a:prstGeom prst="rect">
              <a:avLst/>
            </a:prstGeom>
          </p:spPr>
          <p:txBody>
            <a:bodyPr anchor="t" rtlCol="false" tIns="0" lIns="0" bIns="0" rIns="0">
              <a:spAutoFit/>
            </a:bodyPr>
            <a:lstStyle/>
            <a:p>
              <a:pPr algn="ctr" marL="0" indent="0" lvl="0">
                <a:lnSpc>
                  <a:spcPts val="3674"/>
                </a:lnSpc>
                <a:spcBef>
                  <a:spcPct val="0"/>
                </a:spcBef>
              </a:pPr>
              <a:r>
                <a:rPr lang="en-US" sz="3499" u="none">
                  <a:solidFill>
                    <a:srgbClr val="EBE7E4"/>
                  </a:solidFill>
                  <a:latin typeface="Sugo Display"/>
                </a:rPr>
                <a:t>Add a main point</a:t>
              </a:r>
            </a:p>
          </p:txBody>
        </p:sp>
      </p:grpSp>
      <p:grpSp>
        <p:nvGrpSpPr>
          <p:cNvPr name="Group 9" id="9"/>
          <p:cNvGrpSpPr/>
          <p:nvPr/>
        </p:nvGrpSpPr>
        <p:grpSpPr>
          <a:xfrm rot="0">
            <a:off x="4953835" y="4940016"/>
            <a:ext cx="3894876" cy="963097"/>
            <a:chOff x="0" y="0"/>
            <a:chExt cx="5193168" cy="1284129"/>
          </a:xfrm>
        </p:grpSpPr>
        <p:pic>
          <p:nvPicPr>
            <p:cNvPr name="Picture 10" id="1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0" y="0"/>
              <a:ext cx="5193168" cy="1284129"/>
            </a:xfrm>
            <a:prstGeom prst="rect">
              <a:avLst/>
            </a:prstGeom>
          </p:spPr>
        </p:pic>
        <p:sp>
          <p:nvSpPr>
            <p:cNvPr name="TextBox 11" id="11"/>
            <p:cNvSpPr txBox="true"/>
            <p:nvPr/>
          </p:nvSpPr>
          <p:spPr>
            <a:xfrm rot="0">
              <a:off x="353301" y="299888"/>
              <a:ext cx="4486566" cy="669925"/>
            </a:xfrm>
            <a:prstGeom prst="rect">
              <a:avLst/>
            </a:prstGeom>
          </p:spPr>
          <p:txBody>
            <a:bodyPr anchor="t" rtlCol="false" tIns="0" lIns="0" bIns="0" rIns="0">
              <a:spAutoFit/>
            </a:bodyPr>
            <a:lstStyle/>
            <a:p>
              <a:pPr algn="ctr" marL="0" indent="0" lvl="0">
                <a:lnSpc>
                  <a:spcPts val="3674"/>
                </a:lnSpc>
                <a:spcBef>
                  <a:spcPct val="0"/>
                </a:spcBef>
              </a:pPr>
              <a:r>
                <a:rPr lang="en-US" sz="3499" u="none">
                  <a:solidFill>
                    <a:srgbClr val="EBE7E4"/>
                  </a:solidFill>
                  <a:latin typeface="Sugo Display"/>
                </a:rPr>
                <a:t>Add a main point</a:t>
              </a:r>
            </a:p>
          </p:txBody>
        </p:sp>
      </p:grpSp>
      <p:grpSp>
        <p:nvGrpSpPr>
          <p:cNvPr name="Group 12" id="12"/>
          <p:cNvGrpSpPr/>
          <p:nvPr/>
        </p:nvGrpSpPr>
        <p:grpSpPr>
          <a:xfrm rot="0">
            <a:off x="9439262" y="4940016"/>
            <a:ext cx="3894876" cy="963097"/>
            <a:chOff x="0" y="0"/>
            <a:chExt cx="5193168" cy="1284129"/>
          </a:xfrm>
        </p:grpSpPr>
        <p:pic>
          <p:nvPicPr>
            <p:cNvPr name="Picture 13" id="13"/>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0" y="0"/>
              <a:ext cx="5193168" cy="1284129"/>
            </a:xfrm>
            <a:prstGeom prst="rect">
              <a:avLst/>
            </a:prstGeom>
          </p:spPr>
        </p:pic>
        <p:sp>
          <p:nvSpPr>
            <p:cNvPr name="TextBox 14" id="14"/>
            <p:cNvSpPr txBox="true"/>
            <p:nvPr/>
          </p:nvSpPr>
          <p:spPr>
            <a:xfrm rot="0">
              <a:off x="353301" y="299888"/>
              <a:ext cx="4486566" cy="669925"/>
            </a:xfrm>
            <a:prstGeom prst="rect">
              <a:avLst/>
            </a:prstGeom>
          </p:spPr>
          <p:txBody>
            <a:bodyPr anchor="t" rtlCol="false" tIns="0" lIns="0" bIns="0" rIns="0">
              <a:spAutoFit/>
            </a:bodyPr>
            <a:lstStyle/>
            <a:p>
              <a:pPr algn="ctr" marL="0" indent="0" lvl="0">
                <a:lnSpc>
                  <a:spcPts val="3674"/>
                </a:lnSpc>
                <a:spcBef>
                  <a:spcPct val="0"/>
                </a:spcBef>
              </a:pPr>
              <a:r>
                <a:rPr lang="en-US" sz="3499" u="none">
                  <a:solidFill>
                    <a:srgbClr val="FD6751"/>
                  </a:solidFill>
                  <a:latin typeface="Sugo Display"/>
                </a:rPr>
                <a:t>Add a main point</a:t>
              </a:r>
            </a:p>
          </p:txBody>
        </p:sp>
      </p:grpSp>
      <p:grpSp>
        <p:nvGrpSpPr>
          <p:cNvPr name="Group 15" id="15"/>
          <p:cNvGrpSpPr/>
          <p:nvPr/>
        </p:nvGrpSpPr>
        <p:grpSpPr>
          <a:xfrm rot="0">
            <a:off x="13924688" y="4940016"/>
            <a:ext cx="3894876" cy="963097"/>
            <a:chOff x="0" y="0"/>
            <a:chExt cx="5193168" cy="1284129"/>
          </a:xfrm>
        </p:grpSpPr>
        <p:pic>
          <p:nvPicPr>
            <p:cNvPr name="Picture 16" id="16"/>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0" y="0"/>
              <a:ext cx="5193168" cy="1284129"/>
            </a:xfrm>
            <a:prstGeom prst="rect">
              <a:avLst/>
            </a:prstGeom>
          </p:spPr>
        </p:pic>
        <p:sp>
          <p:nvSpPr>
            <p:cNvPr name="TextBox 17" id="17"/>
            <p:cNvSpPr txBox="true"/>
            <p:nvPr/>
          </p:nvSpPr>
          <p:spPr>
            <a:xfrm rot="0">
              <a:off x="353301" y="299888"/>
              <a:ext cx="4486566" cy="669925"/>
            </a:xfrm>
            <a:prstGeom prst="rect">
              <a:avLst/>
            </a:prstGeom>
          </p:spPr>
          <p:txBody>
            <a:bodyPr anchor="t" rtlCol="false" tIns="0" lIns="0" bIns="0" rIns="0">
              <a:spAutoFit/>
            </a:bodyPr>
            <a:lstStyle/>
            <a:p>
              <a:pPr algn="ctr" marL="0" indent="0" lvl="0">
                <a:lnSpc>
                  <a:spcPts val="3674"/>
                </a:lnSpc>
                <a:spcBef>
                  <a:spcPct val="0"/>
                </a:spcBef>
              </a:pPr>
              <a:r>
                <a:rPr lang="en-US" sz="3499" u="none">
                  <a:solidFill>
                    <a:srgbClr val="FFFFFF"/>
                  </a:solidFill>
                  <a:latin typeface="Sugo Display"/>
                </a:rPr>
                <a:t>Add a main point</a:t>
              </a:r>
            </a:p>
          </p:txBody>
        </p:sp>
      </p:grpSp>
      <p:sp>
        <p:nvSpPr>
          <p:cNvPr name="TextBox 18" id="18"/>
          <p:cNvSpPr txBox="true"/>
          <p:nvPr/>
        </p:nvSpPr>
        <p:spPr>
          <a:xfrm rot="0">
            <a:off x="3522813" y="1106805"/>
            <a:ext cx="11242373"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Add a Timeline Page</a:t>
            </a:r>
          </a:p>
        </p:txBody>
      </p:sp>
      <p:sp>
        <p:nvSpPr>
          <p:cNvPr name="TextBox 19" id="19"/>
          <p:cNvSpPr txBox="true"/>
          <p:nvPr/>
        </p:nvSpPr>
        <p:spPr>
          <a:xfrm rot="0">
            <a:off x="468436" y="6130886"/>
            <a:ext cx="38948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what you</a:t>
            </a:r>
          </a:p>
          <a:p>
            <a:pPr algn="ctr" marL="0" indent="0" lvl="0">
              <a:lnSpc>
                <a:spcPts val="2600"/>
              </a:lnSpc>
              <a:spcBef>
                <a:spcPct val="0"/>
              </a:spcBef>
            </a:pPr>
            <a:r>
              <a:rPr lang="en-US" sz="2000" u="none">
                <a:solidFill>
                  <a:srgbClr val="000000"/>
                </a:solidFill>
                <a:latin typeface="Agrandir Narrow"/>
              </a:rPr>
              <a:t>want to discuss.</a:t>
            </a:r>
          </a:p>
        </p:txBody>
      </p:sp>
      <p:sp>
        <p:nvSpPr>
          <p:cNvPr name="TextBox 20" id="20"/>
          <p:cNvSpPr txBox="true"/>
          <p:nvPr/>
        </p:nvSpPr>
        <p:spPr>
          <a:xfrm rot="0">
            <a:off x="4953835" y="6130886"/>
            <a:ext cx="38948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what you</a:t>
            </a:r>
          </a:p>
          <a:p>
            <a:pPr algn="ctr" marL="0" indent="0" lvl="0">
              <a:lnSpc>
                <a:spcPts val="2600"/>
              </a:lnSpc>
              <a:spcBef>
                <a:spcPct val="0"/>
              </a:spcBef>
            </a:pPr>
            <a:r>
              <a:rPr lang="en-US" sz="2000" u="none">
                <a:solidFill>
                  <a:srgbClr val="000000"/>
                </a:solidFill>
                <a:latin typeface="Agrandir Narrow"/>
              </a:rPr>
              <a:t>want to discuss.</a:t>
            </a:r>
          </a:p>
        </p:txBody>
      </p:sp>
      <p:sp>
        <p:nvSpPr>
          <p:cNvPr name="TextBox 21" id="21"/>
          <p:cNvSpPr txBox="true"/>
          <p:nvPr/>
        </p:nvSpPr>
        <p:spPr>
          <a:xfrm rot="0">
            <a:off x="9439262" y="6130886"/>
            <a:ext cx="38948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what you</a:t>
            </a:r>
          </a:p>
          <a:p>
            <a:pPr algn="ctr" marL="0" indent="0" lvl="0">
              <a:lnSpc>
                <a:spcPts val="2600"/>
              </a:lnSpc>
              <a:spcBef>
                <a:spcPct val="0"/>
              </a:spcBef>
            </a:pPr>
            <a:r>
              <a:rPr lang="en-US" sz="2000" u="none">
                <a:solidFill>
                  <a:srgbClr val="000000"/>
                </a:solidFill>
                <a:latin typeface="Agrandir Narrow"/>
              </a:rPr>
              <a:t>want to discuss.</a:t>
            </a:r>
          </a:p>
        </p:txBody>
      </p:sp>
      <p:sp>
        <p:nvSpPr>
          <p:cNvPr name="TextBox 22" id="22"/>
          <p:cNvSpPr txBox="true"/>
          <p:nvPr/>
        </p:nvSpPr>
        <p:spPr>
          <a:xfrm rot="0">
            <a:off x="13924688" y="6130886"/>
            <a:ext cx="3894876" cy="708025"/>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Elaborate on what you</a:t>
            </a:r>
          </a:p>
          <a:p>
            <a:pPr algn="ctr" marL="0" indent="0" lvl="0">
              <a:lnSpc>
                <a:spcPts val="2600"/>
              </a:lnSpc>
              <a:spcBef>
                <a:spcPct val="0"/>
              </a:spcBef>
            </a:pPr>
            <a:r>
              <a:rPr lang="en-US" sz="2000" u="none">
                <a:solidFill>
                  <a:srgbClr val="000000"/>
                </a:solidFill>
                <a:latin typeface="Agrandir Narrow"/>
              </a:rPr>
              <a:t>want to discuss.</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10800000">
            <a:off x="3320368" y="-5167065"/>
            <a:ext cx="11647264" cy="8229600"/>
          </a:xfrm>
          <a:prstGeom prst="rect">
            <a:avLst/>
          </a:prstGeom>
        </p:spPr>
      </p:pic>
      <p:grpSp>
        <p:nvGrpSpPr>
          <p:cNvPr name="Group 3" id="3"/>
          <p:cNvGrpSpPr/>
          <p:nvPr/>
        </p:nvGrpSpPr>
        <p:grpSpPr>
          <a:xfrm rot="0">
            <a:off x="6097367" y="4034085"/>
            <a:ext cx="2630090" cy="2663996"/>
            <a:chOff x="0" y="0"/>
            <a:chExt cx="3506787" cy="3551994"/>
          </a:xfrm>
        </p:grpSpPr>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0" y="0"/>
              <a:ext cx="3506787" cy="3551994"/>
            </a:xfrm>
            <a:prstGeom prst="rect">
              <a:avLst/>
            </a:prstGeom>
          </p:spPr>
        </p:pic>
        <p:sp>
          <p:nvSpPr>
            <p:cNvPr name="TextBox 5" id="5"/>
            <p:cNvSpPr txBox="true"/>
            <p:nvPr/>
          </p:nvSpPr>
          <p:spPr>
            <a:xfrm rot="0">
              <a:off x="861153" y="637492"/>
              <a:ext cx="1784480" cy="1428750"/>
            </a:xfrm>
            <a:prstGeom prst="rect">
              <a:avLst/>
            </a:prstGeom>
          </p:spPr>
          <p:txBody>
            <a:bodyPr anchor="t" rtlCol="false" tIns="0" lIns="0" bIns="0" rIns="0">
              <a:spAutoFit/>
            </a:bodyPr>
            <a:lstStyle/>
            <a:p>
              <a:pPr algn="ctr">
                <a:lnSpc>
                  <a:spcPts val="8399"/>
                </a:lnSpc>
                <a:spcBef>
                  <a:spcPct val="0"/>
                </a:spcBef>
              </a:pPr>
              <a:r>
                <a:rPr lang="en-US" sz="6999">
                  <a:solidFill>
                    <a:srgbClr val="FD6751"/>
                  </a:solidFill>
                  <a:latin typeface="Sugo Display"/>
                </a:rPr>
                <a:t>S</a:t>
              </a:r>
            </a:p>
          </p:txBody>
        </p:sp>
        <p:sp>
          <p:nvSpPr>
            <p:cNvPr name="TextBox 6" id="6"/>
            <p:cNvSpPr txBox="true"/>
            <p:nvPr/>
          </p:nvSpPr>
          <p:spPr>
            <a:xfrm rot="0">
              <a:off x="480135" y="1983134"/>
              <a:ext cx="2546516" cy="606425"/>
            </a:xfrm>
            <a:prstGeom prst="rect">
              <a:avLst/>
            </a:prstGeom>
          </p:spPr>
          <p:txBody>
            <a:bodyPr anchor="t" rtlCol="false" tIns="0" lIns="0" bIns="0" rIns="0">
              <a:spAutoFit/>
            </a:bodyPr>
            <a:lstStyle/>
            <a:p>
              <a:pPr algn="ctr">
                <a:lnSpc>
                  <a:spcPts val="3599"/>
                </a:lnSpc>
                <a:spcBef>
                  <a:spcPct val="0"/>
                </a:spcBef>
              </a:pPr>
              <a:r>
                <a:rPr lang="en-US" sz="2999">
                  <a:solidFill>
                    <a:srgbClr val="FD6751"/>
                  </a:solidFill>
                  <a:latin typeface="Sugo Display"/>
                </a:rPr>
                <a:t>STRENGTHS</a:t>
              </a:r>
            </a:p>
          </p:txBody>
        </p:sp>
      </p:grpSp>
      <p:grpSp>
        <p:nvGrpSpPr>
          <p:cNvPr name="Group 7" id="7"/>
          <p:cNvGrpSpPr/>
          <p:nvPr/>
        </p:nvGrpSpPr>
        <p:grpSpPr>
          <a:xfrm rot="0">
            <a:off x="9622807" y="4034085"/>
            <a:ext cx="2567123" cy="2663996"/>
            <a:chOff x="0" y="0"/>
            <a:chExt cx="3422831" cy="3551994"/>
          </a:xfrm>
        </p:grpSpPr>
        <p:pic>
          <p:nvPicPr>
            <p:cNvPr name="Picture 8" id="8"/>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0" y="0"/>
              <a:ext cx="3422831" cy="3551994"/>
            </a:xfrm>
            <a:prstGeom prst="rect">
              <a:avLst/>
            </a:prstGeom>
          </p:spPr>
        </p:pic>
        <p:sp>
          <p:nvSpPr>
            <p:cNvPr name="TextBox 9" id="9"/>
            <p:cNvSpPr txBox="true"/>
            <p:nvPr/>
          </p:nvSpPr>
          <p:spPr>
            <a:xfrm rot="0">
              <a:off x="778135" y="637492"/>
              <a:ext cx="1784480" cy="1428750"/>
            </a:xfrm>
            <a:prstGeom prst="rect">
              <a:avLst/>
            </a:prstGeom>
          </p:spPr>
          <p:txBody>
            <a:bodyPr anchor="t" rtlCol="false" tIns="0" lIns="0" bIns="0" rIns="0">
              <a:spAutoFit/>
            </a:bodyPr>
            <a:lstStyle/>
            <a:p>
              <a:pPr algn="ctr">
                <a:lnSpc>
                  <a:spcPts val="8399"/>
                </a:lnSpc>
                <a:spcBef>
                  <a:spcPct val="0"/>
                </a:spcBef>
              </a:pPr>
              <a:r>
                <a:rPr lang="en-US" sz="6999">
                  <a:solidFill>
                    <a:srgbClr val="FFFFFF"/>
                  </a:solidFill>
                  <a:latin typeface="Sugo Display"/>
                </a:rPr>
                <a:t>W</a:t>
              </a:r>
            </a:p>
          </p:txBody>
        </p:sp>
        <p:sp>
          <p:nvSpPr>
            <p:cNvPr name="TextBox 10" id="10"/>
            <p:cNvSpPr txBox="true"/>
            <p:nvPr/>
          </p:nvSpPr>
          <p:spPr>
            <a:xfrm rot="0">
              <a:off x="397117" y="1983134"/>
              <a:ext cx="2546516" cy="60642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Sugo Display"/>
                </a:rPr>
                <a:t>WEAKNESSES</a:t>
              </a:r>
            </a:p>
          </p:txBody>
        </p:sp>
      </p:grpSp>
      <p:grpSp>
        <p:nvGrpSpPr>
          <p:cNvPr name="Group 11" id="11"/>
          <p:cNvGrpSpPr/>
          <p:nvPr/>
        </p:nvGrpSpPr>
        <p:grpSpPr>
          <a:xfrm rot="0">
            <a:off x="6128850" y="6897601"/>
            <a:ext cx="2567123" cy="2663996"/>
            <a:chOff x="0" y="0"/>
            <a:chExt cx="3422831" cy="3551994"/>
          </a:xfrm>
        </p:grpSpPr>
        <p:pic>
          <p:nvPicPr>
            <p:cNvPr name="Picture 12" id="1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0" y="0"/>
              <a:ext cx="3422831" cy="3551994"/>
            </a:xfrm>
            <a:prstGeom prst="rect">
              <a:avLst/>
            </a:prstGeom>
          </p:spPr>
        </p:pic>
        <p:sp>
          <p:nvSpPr>
            <p:cNvPr name="TextBox 13" id="13"/>
            <p:cNvSpPr txBox="true"/>
            <p:nvPr/>
          </p:nvSpPr>
          <p:spPr>
            <a:xfrm rot="0">
              <a:off x="819175" y="531066"/>
              <a:ext cx="1784480" cy="1428750"/>
            </a:xfrm>
            <a:prstGeom prst="rect">
              <a:avLst/>
            </a:prstGeom>
          </p:spPr>
          <p:txBody>
            <a:bodyPr anchor="t" rtlCol="false" tIns="0" lIns="0" bIns="0" rIns="0">
              <a:spAutoFit/>
            </a:bodyPr>
            <a:lstStyle/>
            <a:p>
              <a:pPr algn="ctr" marL="0" indent="0" lvl="0">
                <a:lnSpc>
                  <a:spcPts val="8399"/>
                </a:lnSpc>
                <a:spcBef>
                  <a:spcPct val="0"/>
                </a:spcBef>
              </a:pPr>
              <a:r>
                <a:rPr lang="en-US" sz="6999" u="none">
                  <a:solidFill>
                    <a:srgbClr val="FD6751"/>
                  </a:solidFill>
                  <a:latin typeface="Sugo Display"/>
                </a:rPr>
                <a:t>O</a:t>
              </a:r>
            </a:p>
          </p:txBody>
        </p:sp>
        <p:sp>
          <p:nvSpPr>
            <p:cNvPr name="TextBox 14" id="14"/>
            <p:cNvSpPr txBox="true"/>
            <p:nvPr/>
          </p:nvSpPr>
          <p:spPr>
            <a:xfrm rot="0">
              <a:off x="177034" y="1876708"/>
              <a:ext cx="3068762" cy="60642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D6751"/>
                  </a:solidFill>
                  <a:latin typeface="Sugo Display"/>
                </a:rPr>
                <a:t>OPPORTUNITIES</a:t>
              </a:r>
            </a:p>
          </p:txBody>
        </p:sp>
      </p:grpSp>
      <p:grpSp>
        <p:nvGrpSpPr>
          <p:cNvPr name="Group 15" id="15"/>
          <p:cNvGrpSpPr/>
          <p:nvPr/>
        </p:nvGrpSpPr>
        <p:grpSpPr>
          <a:xfrm rot="0">
            <a:off x="9591323" y="6897601"/>
            <a:ext cx="2630090" cy="2663996"/>
            <a:chOff x="0" y="0"/>
            <a:chExt cx="3506787" cy="3551994"/>
          </a:xfrm>
        </p:grpSpPr>
        <p:pic>
          <p:nvPicPr>
            <p:cNvPr name="Picture 16" id="16"/>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0" y="0"/>
              <a:ext cx="3506787" cy="3551994"/>
            </a:xfrm>
            <a:prstGeom prst="rect">
              <a:avLst/>
            </a:prstGeom>
          </p:spPr>
        </p:pic>
        <p:sp>
          <p:nvSpPr>
            <p:cNvPr name="TextBox 17" id="17"/>
            <p:cNvSpPr txBox="true"/>
            <p:nvPr/>
          </p:nvSpPr>
          <p:spPr>
            <a:xfrm rot="0">
              <a:off x="820113" y="531066"/>
              <a:ext cx="1784480" cy="1428750"/>
            </a:xfrm>
            <a:prstGeom prst="rect">
              <a:avLst/>
            </a:prstGeom>
          </p:spPr>
          <p:txBody>
            <a:bodyPr anchor="t" rtlCol="false" tIns="0" lIns="0" bIns="0" rIns="0">
              <a:spAutoFit/>
            </a:bodyPr>
            <a:lstStyle/>
            <a:p>
              <a:pPr algn="ctr" marL="0" indent="0" lvl="0">
                <a:lnSpc>
                  <a:spcPts val="8399"/>
                </a:lnSpc>
                <a:spcBef>
                  <a:spcPct val="0"/>
                </a:spcBef>
              </a:pPr>
              <a:r>
                <a:rPr lang="en-US" sz="6999" u="none">
                  <a:solidFill>
                    <a:srgbClr val="FFFFFF"/>
                  </a:solidFill>
                  <a:latin typeface="Sugo Display"/>
                </a:rPr>
                <a:t>T</a:t>
              </a:r>
            </a:p>
          </p:txBody>
        </p:sp>
        <p:sp>
          <p:nvSpPr>
            <p:cNvPr name="TextBox 18" id="18"/>
            <p:cNvSpPr txBox="true"/>
            <p:nvPr/>
          </p:nvSpPr>
          <p:spPr>
            <a:xfrm rot="0">
              <a:off x="439095" y="1876708"/>
              <a:ext cx="2546516" cy="606425"/>
            </a:xfrm>
            <a:prstGeom prst="rect">
              <a:avLst/>
            </a:prstGeom>
          </p:spPr>
          <p:txBody>
            <a:bodyPr anchor="t" rtlCol="false" tIns="0" lIns="0" bIns="0" rIns="0">
              <a:spAutoFit/>
            </a:bodyPr>
            <a:lstStyle/>
            <a:p>
              <a:pPr algn="ctr" marL="0" indent="0" lvl="0">
                <a:lnSpc>
                  <a:spcPts val="3599"/>
                </a:lnSpc>
                <a:spcBef>
                  <a:spcPct val="0"/>
                </a:spcBef>
              </a:pPr>
              <a:r>
                <a:rPr lang="en-US" sz="2999" u="none">
                  <a:solidFill>
                    <a:srgbClr val="FFFFFF"/>
                  </a:solidFill>
                  <a:latin typeface="Sugo Display"/>
                </a:rPr>
                <a:t>THREATS</a:t>
              </a:r>
            </a:p>
          </p:txBody>
        </p:sp>
      </p:grpSp>
      <p:sp>
        <p:nvSpPr>
          <p:cNvPr name="TextBox 19" id="19"/>
          <p:cNvSpPr txBox="true"/>
          <p:nvPr/>
        </p:nvSpPr>
        <p:spPr>
          <a:xfrm rot="0">
            <a:off x="1028700" y="4759340"/>
            <a:ext cx="4530819" cy="1108710"/>
          </a:xfrm>
          <a:prstGeom prst="rect">
            <a:avLst/>
          </a:prstGeom>
        </p:spPr>
        <p:txBody>
          <a:bodyPr anchor="t" rtlCol="false" tIns="0" lIns="0" bIns="0" rIns="0">
            <a:spAutoFit/>
          </a:bodyPr>
          <a:lstStyle/>
          <a:p>
            <a:pPr algn="r">
              <a:lnSpc>
                <a:spcPts val="2820"/>
              </a:lnSpc>
            </a:pPr>
            <a:r>
              <a:rPr lang="en-US" sz="2000">
                <a:solidFill>
                  <a:srgbClr val="545454"/>
                </a:solidFill>
                <a:latin typeface="Agrandir Narrow"/>
              </a:rPr>
              <a:t>What are you doing well? </a:t>
            </a:r>
          </a:p>
          <a:p>
            <a:pPr algn="r">
              <a:lnSpc>
                <a:spcPts val="2820"/>
              </a:lnSpc>
            </a:pPr>
            <a:r>
              <a:rPr lang="en-US" sz="2000">
                <a:solidFill>
                  <a:srgbClr val="545454"/>
                </a:solidFill>
                <a:latin typeface="Agrandir Narrow"/>
              </a:rPr>
              <a:t>What sets you apart?</a:t>
            </a:r>
          </a:p>
          <a:p>
            <a:pPr algn="r">
              <a:lnSpc>
                <a:spcPts val="2820"/>
              </a:lnSpc>
            </a:pPr>
            <a:r>
              <a:rPr lang="en-US" sz="2000">
                <a:solidFill>
                  <a:srgbClr val="545454"/>
                </a:solidFill>
                <a:latin typeface="Agrandir Narrow"/>
              </a:rPr>
              <a:t>What are your good qualities?</a:t>
            </a:r>
          </a:p>
        </p:txBody>
      </p:sp>
      <p:sp>
        <p:nvSpPr>
          <p:cNvPr name="TextBox 20" id="20"/>
          <p:cNvSpPr txBox="true"/>
          <p:nvPr/>
        </p:nvSpPr>
        <p:spPr>
          <a:xfrm rot="0">
            <a:off x="1028700" y="7622856"/>
            <a:ext cx="4530819" cy="1108710"/>
          </a:xfrm>
          <a:prstGeom prst="rect">
            <a:avLst/>
          </a:prstGeom>
        </p:spPr>
        <p:txBody>
          <a:bodyPr anchor="t" rtlCol="false" tIns="0" lIns="0" bIns="0" rIns="0">
            <a:spAutoFit/>
          </a:bodyPr>
          <a:lstStyle/>
          <a:p>
            <a:pPr algn="r">
              <a:lnSpc>
                <a:spcPts val="2820"/>
              </a:lnSpc>
            </a:pPr>
            <a:r>
              <a:rPr lang="en-US" sz="2000">
                <a:solidFill>
                  <a:srgbClr val="545454"/>
                </a:solidFill>
                <a:latin typeface="Agrandir Narrow"/>
              </a:rPr>
              <a:t>What are your goals? </a:t>
            </a:r>
          </a:p>
          <a:p>
            <a:pPr algn="r">
              <a:lnSpc>
                <a:spcPts val="2820"/>
              </a:lnSpc>
            </a:pPr>
            <a:r>
              <a:rPr lang="en-US" sz="2000">
                <a:solidFill>
                  <a:srgbClr val="545454"/>
                </a:solidFill>
                <a:latin typeface="Agrandir Narrow"/>
              </a:rPr>
              <a:t>Are demands shifting?</a:t>
            </a:r>
          </a:p>
          <a:p>
            <a:pPr algn="r">
              <a:lnSpc>
                <a:spcPts val="2820"/>
              </a:lnSpc>
            </a:pPr>
            <a:r>
              <a:rPr lang="en-US" sz="2000">
                <a:solidFill>
                  <a:srgbClr val="545454"/>
                </a:solidFill>
                <a:latin typeface="Agrandir Narrow"/>
              </a:rPr>
              <a:t>How can it be improved?</a:t>
            </a:r>
          </a:p>
        </p:txBody>
      </p:sp>
      <p:sp>
        <p:nvSpPr>
          <p:cNvPr name="TextBox 21" id="21"/>
          <p:cNvSpPr txBox="true"/>
          <p:nvPr/>
        </p:nvSpPr>
        <p:spPr>
          <a:xfrm rot="0">
            <a:off x="12730779" y="4759340"/>
            <a:ext cx="4989898" cy="1108710"/>
          </a:xfrm>
          <a:prstGeom prst="rect">
            <a:avLst/>
          </a:prstGeom>
        </p:spPr>
        <p:txBody>
          <a:bodyPr anchor="t" rtlCol="false" tIns="0" lIns="0" bIns="0" rIns="0">
            <a:spAutoFit/>
          </a:bodyPr>
          <a:lstStyle/>
          <a:p>
            <a:pPr marL="0" indent="0" lvl="0">
              <a:lnSpc>
                <a:spcPts val="2820"/>
              </a:lnSpc>
              <a:spcBef>
                <a:spcPct val="0"/>
              </a:spcBef>
            </a:pPr>
            <a:r>
              <a:rPr lang="en-US" sz="2000" u="none">
                <a:solidFill>
                  <a:srgbClr val="545454"/>
                </a:solidFill>
                <a:latin typeface="Agrandir Narrow"/>
              </a:rPr>
              <a:t>Where do you need to improve? </a:t>
            </a:r>
          </a:p>
          <a:p>
            <a:pPr marL="0" indent="0" lvl="0">
              <a:lnSpc>
                <a:spcPts val="2820"/>
              </a:lnSpc>
              <a:spcBef>
                <a:spcPct val="0"/>
              </a:spcBef>
            </a:pPr>
            <a:r>
              <a:rPr lang="en-US" sz="2000" u="none">
                <a:solidFill>
                  <a:srgbClr val="545454"/>
                </a:solidFill>
                <a:latin typeface="Agrandir Narrow"/>
              </a:rPr>
              <a:t>Are resources adequate?</a:t>
            </a:r>
          </a:p>
          <a:p>
            <a:pPr marL="0" indent="0" lvl="0">
              <a:lnSpc>
                <a:spcPts val="2820"/>
              </a:lnSpc>
              <a:spcBef>
                <a:spcPct val="0"/>
              </a:spcBef>
            </a:pPr>
            <a:r>
              <a:rPr lang="en-US" sz="2000" u="none">
                <a:solidFill>
                  <a:srgbClr val="545454"/>
                </a:solidFill>
                <a:latin typeface="Agrandir Narrow"/>
              </a:rPr>
              <a:t>What do others do better than you?</a:t>
            </a:r>
          </a:p>
        </p:txBody>
      </p:sp>
      <p:sp>
        <p:nvSpPr>
          <p:cNvPr name="TextBox 22" id="22"/>
          <p:cNvSpPr txBox="true"/>
          <p:nvPr/>
        </p:nvSpPr>
        <p:spPr>
          <a:xfrm rot="0">
            <a:off x="12730779" y="7622856"/>
            <a:ext cx="4989898" cy="1108710"/>
          </a:xfrm>
          <a:prstGeom prst="rect">
            <a:avLst/>
          </a:prstGeom>
        </p:spPr>
        <p:txBody>
          <a:bodyPr anchor="t" rtlCol="false" tIns="0" lIns="0" bIns="0" rIns="0">
            <a:spAutoFit/>
          </a:bodyPr>
          <a:lstStyle/>
          <a:p>
            <a:pPr>
              <a:lnSpc>
                <a:spcPts val="2820"/>
              </a:lnSpc>
            </a:pPr>
            <a:r>
              <a:rPr lang="en-US" sz="2000" u="none">
                <a:solidFill>
                  <a:srgbClr val="545454"/>
                </a:solidFill>
                <a:latin typeface="Agrandir Narrow"/>
              </a:rPr>
              <a:t>What are the blockers you're facing? </a:t>
            </a:r>
          </a:p>
          <a:p>
            <a:pPr>
              <a:lnSpc>
                <a:spcPts val="2820"/>
              </a:lnSpc>
            </a:pPr>
            <a:r>
              <a:rPr lang="en-US" sz="2000" u="none">
                <a:solidFill>
                  <a:srgbClr val="545454"/>
                </a:solidFill>
                <a:latin typeface="Agrandir Narrow"/>
              </a:rPr>
              <a:t>What are factors outside of</a:t>
            </a:r>
          </a:p>
          <a:p>
            <a:pPr>
              <a:lnSpc>
                <a:spcPts val="2820"/>
              </a:lnSpc>
            </a:pPr>
            <a:r>
              <a:rPr lang="en-US" sz="2000" u="none">
                <a:solidFill>
                  <a:srgbClr val="545454"/>
                </a:solidFill>
                <a:latin typeface="Agrandir Narrow"/>
              </a:rPr>
              <a:t>your control?</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3736142" y="4663269"/>
            <a:ext cx="4058320" cy="1003512"/>
            <a:chOff x="0" y="0"/>
            <a:chExt cx="5411093" cy="1338016"/>
          </a:xfrm>
        </p:grpSpPr>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4" id="4"/>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2AD8CF"/>
                  </a:solidFill>
                  <a:latin typeface="Sugo Display Bold"/>
                </a:rPr>
                <a:t>Name</a:t>
              </a:r>
            </a:p>
          </p:txBody>
        </p:sp>
        <p:sp>
          <p:nvSpPr>
            <p:cNvPr name="TextBox 5" id="5"/>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6" id="6"/>
          <p:cNvGrpSpPr/>
          <p:nvPr/>
        </p:nvGrpSpPr>
        <p:grpSpPr>
          <a:xfrm rot="0">
            <a:off x="9846102" y="6705552"/>
            <a:ext cx="4058320" cy="1003512"/>
            <a:chOff x="0" y="0"/>
            <a:chExt cx="5411093" cy="1338016"/>
          </a:xfrm>
        </p:grpSpPr>
        <p:pic>
          <p:nvPicPr>
            <p:cNvPr name="Picture 7" id="7"/>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8" id="8"/>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FD6751"/>
                  </a:solidFill>
                  <a:latin typeface="Sugo Display Bold"/>
                </a:rPr>
                <a:t>Name</a:t>
              </a:r>
            </a:p>
          </p:txBody>
        </p:sp>
        <p:sp>
          <p:nvSpPr>
            <p:cNvPr name="TextBox 9" id="9"/>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10" id="10"/>
          <p:cNvGrpSpPr/>
          <p:nvPr/>
        </p:nvGrpSpPr>
        <p:grpSpPr>
          <a:xfrm rot="0">
            <a:off x="13837929" y="6705552"/>
            <a:ext cx="4058320" cy="1003512"/>
            <a:chOff x="0" y="0"/>
            <a:chExt cx="5411093" cy="1338016"/>
          </a:xfrm>
        </p:grpSpPr>
        <p:pic>
          <p:nvPicPr>
            <p:cNvPr name="Picture 11" id="11"/>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12" id="12"/>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FD6751"/>
                  </a:solidFill>
                  <a:latin typeface="Sugo Display Bold"/>
                </a:rPr>
                <a:t>Name</a:t>
              </a:r>
            </a:p>
          </p:txBody>
        </p:sp>
        <p:sp>
          <p:nvSpPr>
            <p:cNvPr name="TextBox 13" id="13"/>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14" id="14"/>
          <p:cNvGrpSpPr/>
          <p:nvPr/>
        </p:nvGrpSpPr>
        <p:grpSpPr>
          <a:xfrm rot="0">
            <a:off x="11326585" y="4663269"/>
            <a:ext cx="4058320" cy="1003512"/>
            <a:chOff x="0" y="0"/>
            <a:chExt cx="5411093" cy="1338016"/>
          </a:xfrm>
        </p:grpSpPr>
        <p:pic>
          <p:nvPicPr>
            <p:cNvPr name="Picture 15" id="1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16" id="16"/>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2AD8CF"/>
                  </a:solidFill>
                  <a:latin typeface="Sugo Display Bold"/>
                </a:rPr>
                <a:t>Name</a:t>
              </a:r>
            </a:p>
          </p:txBody>
        </p:sp>
        <p:sp>
          <p:nvSpPr>
            <p:cNvPr name="TextBox 17" id="17"/>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18" id="18"/>
          <p:cNvGrpSpPr/>
          <p:nvPr/>
        </p:nvGrpSpPr>
        <p:grpSpPr>
          <a:xfrm rot="0">
            <a:off x="10493538" y="4291247"/>
            <a:ext cx="1684008" cy="1747555"/>
            <a:chOff x="0" y="0"/>
            <a:chExt cx="2245343" cy="2330073"/>
          </a:xfrm>
        </p:grpSpPr>
        <p:pic>
          <p:nvPicPr>
            <p:cNvPr name="Picture 19" id="1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245343" cy="2330073"/>
            </a:xfrm>
            <a:prstGeom prst="rect">
              <a:avLst/>
            </a:prstGeom>
          </p:spPr>
        </p:pic>
        <p:grpSp>
          <p:nvGrpSpPr>
            <p:cNvPr name="Group 20" id="20"/>
            <p:cNvGrpSpPr>
              <a:grpSpLocks noChangeAspect="true"/>
            </p:cNvGrpSpPr>
            <p:nvPr/>
          </p:nvGrpSpPr>
          <p:grpSpPr>
            <a:xfrm rot="0">
              <a:off x="183818" y="226186"/>
              <a:ext cx="1877708" cy="1877701"/>
              <a:chOff x="0" y="0"/>
              <a:chExt cx="6350000" cy="6349975"/>
            </a:xfrm>
          </p:grpSpPr>
          <p:sp>
            <p:nvSpPr>
              <p:cNvPr name="Freeform 21" id="21"/>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05189" r="-129637" t="-121183" b="-281058"/>
                </a:stretch>
              </a:blipFill>
            </p:spPr>
          </p:sp>
        </p:grpSp>
      </p:grpSp>
      <p:pic>
        <p:nvPicPr>
          <p:cNvPr name="Picture 22" id="22"/>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3315183" y="4291247"/>
            <a:ext cx="9306329" cy="11299075"/>
          </a:xfrm>
          <a:prstGeom prst="rect">
            <a:avLst/>
          </a:prstGeom>
        </p:spPr>
      </p:pic>
      <p:pic>
        <p:nvPicPr>
          <p:cNvPr name="Picture 23" id="23"/>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419545" y="8273065"/>
            <a:ext cx="2363517" cy="2398403"/>
          </a:xfrm>
          <a:prstGeom prst="rect">
            <a:avLst/>
          </a:prstGeom>
        </p:spPr>
      </p:pic>
      <p:grpSp>
        <p:nvGrpSpPr>
          <p:cNvPr name="Group 24" id="24"/>
          <p:cNvGrpSpPr/>
          <p:nvPr/>
        </p:nvGrpSpPr>
        <p:grpSpPr>
          <a:xfrm rot="0">
            <a:off x="5420150" y="6705552"/>
            <a:ext cx="4058320" cy="1003512"/>
            <a:chOff x="0" y="0"/>
            <a:chExt cx="5411093" cy="1338016"/>
          </a:xfrm>
        </p:grpSpPr>
        <p:pic>
          <p:nvPicPr>
            <p:cNvPr name="Picture 25" id="2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26" id="26"/>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FD6751"/>
                  </a:solidFill>
                  <a:latin typeface="Sugo Display Bold"/>
                </a:rPr>
                <a:t>Name</a:t>
              </a:r>
            </a:p>
          </p:txBody>
        </p:sp>
        <p:sp>
          <p:nvSpPr>
            <p:cNvPr name="TextBox 27" id="27"/>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28" id="28"/>
          <p:cNvGrpSpPr/>
          <p:nvPr/>
        </p:nvGrpSpPr>
        <p:grpSpPr>
          <a:xfrm rot="0">
            <a:off x="1428322" y="6705552"/>
            <a:ext cx="4058320" cy="1003512"/>
            <a:chOff x="0" y="0"/>
            <a:chExt cx="5411093" cy="1338016"/>
          </a:xfrm>
        </p:grpSpPr>
        <p:pic>
          <p:nvPicPr>
            <p:cNvPr name="Picture 29" id="29"/>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30" id="30"/>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FD6751"/>
                  </a:solidFill>
                  <a:latin typeface="Sugo Display Bold"/>
                </a:rPr>
                <a:t>Name</a:t>
              </a:r>
            </a:p>
          </p:txBody>
        </p:sp>
        <p:sp>
          <p:nvSpPr>
            <p:cNvPr name="TextBox 31" id="31"/>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pic>
        <p:nvPicPr>
          <p:cNvPr name="Picture 32" id="32"/>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9013055" y="6333530"/>
            <a:ext cx="1684008" cy="1747555"/>
          </a:xfrm>
          <a:prstGeom prst="rect">
            <a:avLst/>
          </a:prstGeom>
        </p:spPr>
      </p:pic>
      <p:grpSp>
        <p:nvGrpSpPr>
          <p:cNvPr name="Group 33" id="33"/>
          <p:cNvGrpSpPr/>
          <p:nvPr/>
        </p:nvGrpSpPr>
        <p:grpSpPr>
          <a:xfrm rot="0">
            <a:off x="2903096" y="4291247"/>
            <a:ext cx="1684008" cy="1747555"/>
            <a:chOff x="0" y="0"/>
            <a:chExt cx="2245343" cy="2330073"/>
          </a:xfrm>
        </p:grpSpPr>
        <p:pic>
          <p:nvPicPr>
            <p:cNvPr name="Picture 34" id="3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2245343" cy="2330073"/>
            </a:xfrm>
            <a:prstGeom prst="rect">
              <a:avLst/>
            </a:prstGeom>
          </p:spPr>
        </p:pic>
        <p:grpSp>
          <p:nvGrpSpPr>
            <p:cNvPr name="Group 35" id="35"/>
            <p:cNvGrpSpPr>
              <a:grpSpLocks noChangeAspect="true"/>
            </p:cNvGrpSpPr>
            <p:nvPr/>
          </p:nvGrpSpPr>
          <p:grpSpPr>
            <a:xfrm rot="0">
              <a:off x="183818" y="226186"/>
              <a:ext cx="1877708" cy="1877701"/>
              <a:chOff x="0" y="0"/>
              <a:chExt cx="6350000" cy="6349975"/>
            </a:xfrm>
          </p:grpSpPr>
          <p:sp>
            <p:nvSpPr>
              <p:cNvPr name="Freeform 36" id="36"/>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54249" r="-71939" t="0" b="-50840"/>
                </a:stretch>
              </a:blipFill>
            </p:spPr>
          </p:sp>
        </p:grpSp>
      </p:grpSp>
      <p:grpSp>
        <p:nvGrpSpPr>
          <p:cNvPr name="Group 37" id="37"/>
          <p:cNvGrpSpPr/>
          <p:nvPr/>
        </p:nvGrpSpPr>
        <p:grpSpPr>
          <a:xfrm rot="0">
            <a:off x="595276" y="6333530"/>
            <a:ext cx="1684008" cy="1747555"/>
            <a:chOff x="0" y="0"/>
            <a:chExt cx="2245343" cy="2330073"/>
          </a:xfrm>
        </p:grpSpPr>
        <p:pic>
          <p:nvPicPr>
            <p:cNvPr name="Picture 38" id="3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2245343" cy="2330073"/>
            </a:xfrm>
            <a:prstGeom prst="rect">
              <a:avLst/>
            </a:prstGeom>
          </p:spPr>
        </p:pic>
        <p:grpSp>
          <p:nvGrpSpPr>
            <p:cNvPr name="Group 39" id="39"/>
            <p:cNvGrpSpPr>
              <a:grpSpLocks noChangeAspect="true"/>
            </p:cNvGrpSpPr>
            <p:nvPr/>
          </p:nvGrpSpPr>
          <p:grpSpPr>
            <a:xfrm rot="0">
              <a:off x="183818" y="226186"/>
              <a:ext cx="1877708" cy="1877701"/>
              <a:chOff x="0" y="0"/>
              <a:chExt cx="6350000" cy="6349975"/>
            </a:xfrm>
          </p:grpSpPr>
          <p:sp>
            <p:nvSpPr>
              <p:cNvPr name="Freeform 40" id="40"/>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4"/>
                <a:stretch>
                  <a:fillRect l="-37636" r="-41282" t="-45909" b="-122469"/>
                </a:stretch>
              </a:blipFill>
            </p:spPr>
          </p:sp>
        </p:grpSp>
      </p:grpSp>
      <p:grpSp>
        <p:nvGrpSpPr>
          <p:cNvPr name="Group 41" id="41"/>
          <p:cNvGrpSpPr>
            <a:grpSpLocks noChangeAspect="true"/>
          </p:cNvGrpSpPr>
          <p:nvPr/>
        </p:nvGrpSpPr>
        <p:grpSpPr>
          <a:xfrm rot="0">
            <a:off x="9150919" y="6503170"/>
            <a:ext cx="1408281" cy="1408275"/>
            <a:chOff x="0" y="0"/>
            <a:chExt cx="6350000" cy="6349975"/>
          </a:xfrm>
        </p:grpSpPr>
        <p:sp>
          <p:nvSpPr>
            <p:cNvPr name="Freeform 42" id="42"/>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5"/>
              <a:stretch>
                <a:fillRect l="-221637" r="-225640" t="-73557" b="-647363"/>
              </a:stretch>
            </a:blipFill>
          </p:spPr>
        </p:sp>
      </p:grpSp>
      <p:grpSp>
        <p:nvGrpSpPr>
          <p:cNvPr name="Group 43" id="43"/>
          <p:cNvGrpSpPr/>
          <p:nvPr/>
        </p:nvGrpSpPr>
        <p:grpSpPr>
          <a:xfrm rot="0">
            <a:off x="4587103" y="6333530"/>
            <a:ext cx="1684008" cy="1747555"/>
            <a:chOff x="0" y="0"/>
            <a:chExt cx="2245343" cy="2330073"/>
          </a:xfrm>
        </p:grpSpPr>
        <p:pic>
          <p:nvPicPr>
            <p:cNvPr name="Picture 44" id="44"/>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2245343" cy="2330073"/>
            </a:xfrm>
            <a:prstGeom prst="rect">
              <a:avLst/>
            </a:prstGeom>
          </p:spPr>
        </p:pic>
        <p:grpSp>
          <p:nvGrpSpPr>
            <p:cNvPr name="Group 45" id="45"/>
            <p:cNvGrpSpPr>
              <a:grpSpLocks noChangeAspect="true"/>
            </p:cNvGrpSpPr>
            <p:nvPr/>
          </p:nvGrpSpPr>
          <p:grpSpPr>
            <a:xfrm rot="0">
              <a:off x="183818" y="226186"/>
              <a:ext cx="1877708" cy="1877701"/>
              <a:chOff x="0" y="0"/>
              <a:chExt cx="6350000" cy="6349975"/>
            </a:xfrm>
          </p:grpSpPr>
          <p:sp>
            <p:nvSpPr>
              <p:cNvPr name="Freeform 46" id="46"/>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6"/>
                <a:stretch>
                  <a:fillRect l="-14797" r="-10722" t="-18030" b="-70250"/>
                </a:stretch>
              </a:blipFill>
            </p:spPr>
          </p:sp>
        </p:grpSp>
      </p:grpSp>
      <p:grpSp>
        <p:nvGrpSpPr>
          <p:cNvPr name="Group 47" id="47"/>
          <p:cNvGrpSpPr/>
          <p:nvPr/>
        </p:nvGrpSpPr>
        <p:grpSpPr>
          <a:xfrm rot="0">
            <a:off x="13004883" y="6333530"/>
            <a:ext cx="1684008" cy="1747555"/>
            <a:chOff x="0" y="0"/>
            <a:chExt cx="2245343" cy="2330073"/>
          </a:xfrm>
        </p:grpSpPr>
        <p:pic>
          <p:nvPicPr>
            <p:cNvPr name="Picture 48" id="4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0" y="0"/>
              <a:ext cx="2245343" cy="2330073"/>
            </a:xfrm>
            <a:prstGeom prst="rect">
              <a:avLst/>
            </a:prstGeom>
          </p:spPr>
        </p:pic>
        <p:grpSp>
          <p:nvGrpSpPr>
            <p:cNvPr name="Group 49" id="49"/>
            <p:cNvGrpSpPr>
              <a:grpSpLocks noChangeAspect="true"/>
            </p:cNvGrpSpPr>
            <p:nvPr/>
          </p:nvGrpSpPr>
          <p:grpSpPr>
            <a:xfrm rot="0">
              <a:off x="183818" y="226186"/>
              <a:ext cx="1877708" cy="1877701"/>
              <a:chOff x="0" y="0"/>
              <a:chExt cx="6350000" cy="6349975"/>
            </a:xfrm>
          </p:grpSpPr>
          <p:sp>
            <p:nvSpPr>
              <p:cNvPr name="Freeform 50" id="50"/>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7"/>
                <a:stretch>
                  <a:fillRect l="-80972" r="-24999" t="-5575" b="-31739"/>
                </a:stretch>
              </a:blipFill>
            </p:spPr>
          </p:sp>
        </p:grpSp>
      </p:grpSp>
      <p:sp>
        <p:nvSpPr>
          <p:cNvPr name="TextBox 51" id="51"/>
          <p:cNvSpPr txBox="true"/>
          <p:nvPr/>
        </p:nvSpPr>
        <p:spPr>
          <a:xfrm rot="0">
            <a:off x="1028700" y="723524"/>
            <a:ext cx="16230600" cy="1424941"/>
          </a:xfrm>
          <a:prstGeom prst="rect">
            <a:avLst/>
          </a:prstGeom>
        </p:spPr>
        <p:txBody>
          <a:bodyPr anchor="t" rtlCol="false" tIns="0" lIns="0" bIns="0" rIns="0">
            <a:spAutoFit/>
          </a:bodyPr>
          <a:lstStyle/>
          <a:p>
            <a:pPr algn="ctr" marL="0" indent="0" lvl="0">
              <a:lnSpc>
                <a:spcPts val="10230"/>
              </a:lnSpc>
              <a:spcBef>
                <a:spcPct val="0"/>
              </a:spcBef>
            </a:pPr>
            <a:r>
              <a:rPr lang="en-US" sz="11000" u="none">
                <a:solidFill>
                  <a:srgbClr val="FD6751"/>
                </a:solidFill>
                <a:latin typeface="Sugo Display"/>
              </a:rPr>
              <a:t>Add a Chart Page</a:t>
            </a:r>
          </a:p>
        </p:txBody>
      </p:sp>
      <p:grpSp>
        <p:nvGrpSpPr>
          <p:cNvPr name="Group 52" id="52"/>
          <p:cNvGrpSpPr/>
          <p:nvPr/>
        </p:nvGrpSpPr>
        <p:grpSpPr>
          <a:xfrm rot="0">
            <a:off x="7531364" y="2790958"/>
            <a:ext cx="4058320" cy="1003512"/>
            <a:chOff x="0" y="0"/>
            <a:chExt cx="5411093" cy="1338016"/>
          </a:xfrm>
        </p:grpSpPr>
        <p:pic>
          <p:nvPicPr>
            <p:cNvPr name="Picture 53" id="5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0" y="0"/>
              <a:ext cx="5411093" cy="1338016"/>
            </a:xfrm>
            <a:prstGeom prst="rect">
              <a:avLst/>
            </a:prstGeom>
          </p:spPr>
        </p:pic>
        <p:sp>
          <p:nvSpPr>
            <p:cNvPr name="TextBox 54" id="54"/>
            <p:cNvSpPr txBox="true"/>
            <p:nvPr/>
          </p:nvSpPr>
          <p:spPr>
            <a:xfrm rot="0">
              <a:off x="1552884" y="139944"/>
              <a:ext cx="2251260" cy="577850"/>
            </a:xfrm>
            <a:prstGeom prst="rect">
              <a:avLst/>
            </a:prstGeom>
          </p:spPr>
          <p:txBody>
            <a:bodyPr anchor="t" rtlCol="false" tIns="0" lIns="0" bIns="0" rIns="0">
              <a:spAutoFit/>
            </a:bodyPr>
            <a:lstStyle/>
            <a:p>
              <a:pPr>
                <a:lnSpc>
                  <a:spcPts val="3359"/>
                </a:lnSpc>
              </a:pPr>
              <a:r>
                <a:rPr lang="en-US" sz="2799">
                  <a:solidFill>
                    <a:srgbClr val="FC82A2"/>
                  </a:solidFill>
                  <a:latin typeface="Sugo Display Bold"/>
                </a:rPr>
                <a:t>Name</a:t>
              </a:r>
            </a:p>
          </p:txBody>
        </p:sp>
        <p:sp>
          <p:nvSpPr>
            <p:cNvPr name="TextBox 55" id="55"/>
            <p:cNvSpPr txBox="true"/>
            <p:nvPr/>
          </p:nvSpPr>
          <p:spPr>
            <a:xfrm rot="0">
              <a:off x="1552884" y="680547"/>
              <a:ext cx="2640757" cy="473075"/>
            </a:xfrm>
            <a:prstGeom prst="rect">
              <a:avLst/>
            </a:prstGeom>
          </p:spPr>
          <p:txBody>
            <a:bodyPr anchor="t" rtlCol="false" tIns="0" lIns="0" bIns="0" rIns="0">
              <a:spAutoFit/>
            </a:bodyPr>
            <a:lstStyle/>
            <a:p>
              <a:pPr>
                <a:lnSpc>
                  <a:spcPts val="2400"/>
                </a:lnSpc>
              </a:pPr>
              <a:r>
                <a:rPr lang="en-US" sz="2000">
                  <a:solidFill>
                    <a:srgbClr val="000000"/>
                  </a:solidFill>
                  <a:latin typeface="Agrandir Narrow"/>
                </a:rPr>
                <a:t>Title or Position</a:t>
              </a:r>
            </a:p>
          </p:txBody>
        </p:sp>
      </p:grpSp>
      <p:grpSp>
        <p:nvGrpSpPr>
          <p:cNvPr name="Group 56" id="56"/>
          <p:cNvGrpSpPr/>
          <p:nvPr/>
        </p:nvGrpSpPr>
        <p:grpSpPr>
          <a:xfrm rot="0">
            <a:off x="6698317" y="2418937"/>
            <a:ext cx="1684008" cy="1747555"/>
            <a:chOff x="0" y="0"/>
            <a:chExt cx="2245343" cy="2330073"/>
          </a:xfrm>
        </p:grpSpPr>
        <p:pic>
          <p:nvPicPr>
            <p:cNvPr name="Picture 57" id="57"/>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0" y="0"/>
              <a:ext cx="2245343" cy="2330073"/>
            </a:xfrm>
            <a:prstGeom prst="rect">
              <a:avLst/>
            </a:prstGeom>
          </p:spPr>
        </p:pic>
        <p:grpSp>
          <p:nvGrpSpPr>
            <p:cNvPr name="Group 58" id="58"/>
            <p:cNvGrpSpPr>
              <a:grpSpLocks noChangeAspect="true"/>
            </p:cNvGrpSpPr>
            <p:nvPr/>
          </p:nvGrpSpPr>
          <p:grpSpPr>
            <a:xfrm rot="0">
              <a:off x="183818" y="226186"/>
              <a:ext cx="1877708" cy="1877701"/>
              <a:chOff x="0" y="0"/>
              <a:chExt cx="6350000" cy="6349975"/>
            </a:xfrm>
          </p:grpSpPr>
          <p:sp>
            <p:nvSpPr>
              <p:cNvPr name="Freeform 59" id="59"/>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0"/>
                <a:stretch>
                  <a:fillRect l="-19820" r="-39427" t="-55684" b="-56647"/>
                </a:stretch>
              </a:blipFill>
            </p:spPr>
          </p:sp>
        </p:gr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8362702" y="0"/>
            <a:ext cx="9925298" cy="10287000"/>
            <a:chOff x="0" y="0"/>
            <a:chExt cx="13233730" cy="13716000"/>
          </a:xfrm>
        </p:grpSpPr>
        <p:pic>
          <p:nvPicPr>
            <p:cNvPr name="Picture 3" id="3"/>
            <p:cNvPicPr>
              <a:picLocks noChangeAspect="true"/>
            </p:cNvPicPr>
            <p:nvPr/>
          </p:nvPicPr>
          <p:blipFill>
            <a:blip r:embed="rId2"/>
            <a:srcRect l="17838" t="0" r="17838" b="0"/>
            <a:stretch>
              <a:fillRect/>
            </a:stretch>
          </p:blipFill>
          <p:spPr>
            <a:xfrm>
              <a:off x="0" y="0"/>
              <a:ext cx="13233730"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791144">
            <a:off x="14916156" y="6557327"/>
            <a:ext cx="3055222" cy="3129184"/>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028700" y="5461200"/>
            <a:ext cx="521807" cy="521807"/>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28700" y="8736493"/>
            <a:ext cx="521807" cy="521807"/>
          </a:xfrm>
          <a:prstGeom prst="rect">
            <a:avLst/>
          </a:prstGeom>
        </p:spPr>
      </p:pic>
      <p:pic>
        <p:nvPicPr>
          <p:cNvPr name="Picture 7" id="7"/>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028700" y="7600112"/>
            <a:ext cx="521807" cy="521807"/>
          </a:xfrm>
          <a:prstGeom prst="rect">
            <a:avLst/>
          </a:prstGeom>
        </p:spPr>
      </p:pic>
      <p:pic>
        <p:nvPicPr>
          <p:cNvPr name="Picture 8" id="8"/>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028700" y="6572014"/>
            <a:ext cx="521807" cy="521807"/>
          </a:xfrm>
          <a:prstGeom prst="rect">
            <a:avLst/>
          </a:prstGeom>
        </p:spPr>
      </p:pic>
      <p:pic>
        <p:nvPicPr>
          <p:cNvPr name="Picture 9" id="9"/>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042851" y="4383890"/>
            <a:ext cx="507655" cy="507655"/>
          </a:xfrm>
          <a:prstGeom prst="rect">
            <a:avLst/>
          </a:prstGeom>
        </p:spPr>
      </p:pic>
      <p:sp>
        <p:nvSpPr>
          <p:cNvPr name="TextBox 10" id="10"/>
          <p:cNvSpPr txBox="true"/>
          <p:nvPr/>
        </p:nvSpPr>
        <p:spPr>
          <a:xfrm rot="0">
            <a:off x="1028700" y="2017897"/>
            <a:ext cx="5562600" cy="1424941"/>
          </a:xfrm>
          <a:prstGeom prst="rect">
            <a:avLst/>
          </a:prstGeom>
        </p:spPr>
        <p:txBody>
          <a:bodyPr anchor="t" rtlCol="false" tIns="0" lIns="0" bIns="0" rIns="0">
            <a:spAutoFit/>
          </a:bodyPr>
          <a:lstStyle/>
          <a:p>
            <a:pPr marL="0" indent="0" lvl="0">
              <a:lnSpc>
                <a:spcPts val="10230"/>
              </a:lnSpc>
              <a:spcBef>
                <a:spcPct val="0"/>
              </a:spcBef>
            </a:pPr>
            <a:r>
              <a:rPr lang="en-US" sz="11000" u="none">
                <a:solidFill>
                  <a:srgbClr val="FD6751"/>
                </a:solidFill>
                <a:latin typeface="Sugo Display"/>
              </a:rPr>
              <a:t>Contact Us</a:t>
            </a:r>
          </a:p>
        </p:txBody>
      </p:sp>
      <p:sp>
        <p:nvSpPr>
          <p:cNvPr name="TextBox 11" id="11"/>
          <p:cNvSpPr txBox="true"/>
          <p:nvPr/>
        </p:nvSpPr>
        <p:spPr>
          <a:xfrm rot="0">
            <a:off x="1774104" y="4412851"/>
            <a:ext cx="5774167" cy="406400"/>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123 Anywhere St., Any City,ST 12345</a:t>
            </a:r>
          </a:p>
        </p:txBody>
      </p:sp>
      <p:sp>
        <p:nvSpPr>
          <p:cNvPr name="TextBox 12" id="12"/>
          <p:cNvSpPr txBox="true"/>
          <p:nvPr/>
        </p:nvSpPr>
        <p:spPr>
          <a:xfrm rot="0">
            <a:off x="1774104" y="5495091"/>
            <a:ext cx="5774167" cy="406400"/>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123-456-7890</a:t>
            </a:r>
          </a:p>
        </p:txBody>
      </p:sp>
      <p:sp>
        <p:nvSpPr>
          <p:cNvPr name="TextBox 13" id="13"/>
          <p:cNvSpPr txBox="true"/>
          <p:nvPr/>
        </p:nvSpPr>
        <p:spPr>
          <a:xfrm rot="0">
            <a:off x="1774104" y="6577330"/>
            <a:ext cx="5774167" cy="406400"/>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hello@reallygreatsite.com</a:t>
            </a:r>
          </a:p>
        </p:txBody>
      </p:sp>
      <p:sp>
        <p:nvSpPr>
          <p:cNvPr name="TextBox 14" id="14"/>
          <p:cNvSpPr txBox="true"/>
          <p:nvPr/>
        </p:nvSpPr>
        <p:spPr>
          <a:xfrm rot="0">
            <a:off x="1774104" y="8741809"/>
            <a:ext cx="5774167" cy="406400"/>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reallygreatsite.com</a:t>
            </a:r>
          </a:p>
        </p:txBody>
      </p:sp>
      <p:sp>
        <p:nvSpPr>
          <p:cNvPr name="TextBox 15" id="15"/>
          <p:cNvSpPr txBox="true"/>
          <p:nvPr/>
        </p:nvSpPr>
        <p:spPr>
          <a:xfrm rot="0">
            <a:off x="1774104" y="7659570"/>
            <a:ext cx="5774167" cy="406400"/>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@reallygreatsite</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158740" y="4420894"/>
            <a:ext cx="4646288" cy="7218809"/>
          </a:xfrm>
          <a:prstGeom prst="rect">
            <a:avLst/>
          </a:prstGeom>
        </p:spPr>
      </p:pic>
      <p:pic>
        <p:nvPicPr>
          <p:cNvPr name="Picture 3" id="3"/>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6820856" y="4420894"/>
            <a:ext cx="4646288" cy="7218809"/>
          </a:xfrm>
          <a:prstGeom prst="rect">
            <a:avLst/>
          </a:prstGeom>
        </p:spPr>
      </p:pic>
      <p:pic>
        <p:nvPicPr>
          <p:cNvPr name="Picture 4" id="4"/>
          <p:cNvPicPr>
            <a:picLocks noChangeAspect="true"/>
          </p:cNvPicPr>
          <p:nvPr/>
        </p:nvPicPr>
        <p:blipFill>
          <a:blip r:embed="rId2">
            <a:alphaModFix amt="8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2437515" y="4420894"/>
            <a:ext cx="4646288" cy="7218809"/>
          </a:xfrm>
          <a:prstGeom prst="rect">
            <a:avLst/>
          </a:prstGeom>
        </p:spPr>
      </p:pic>
      <p:grpSp>
        <p:nvGrpSpPr>
          <p:cNvPr name="Group 5" id="5"/>
          <p:cNvGrpSpPr/>
          <p:nvPr/>
        </p:nvGrpSpPr>
        <p:grpSpPr>
          <a:xfrm rot="0">
            <a:off x="1938834" y="4822035"/>
            <a:ext cx="3086100" cy="807240"/>
            <a:chOff x="0" y="0"/>
            <a:chExt cx="812800" cy="212607"/>
          </a:xfrm>
        </p:grpSpPr>
        <p:sp>
          <p:nvSpPr>
            <p:cNvPr name="Freeform 6" id="6"/>
            <p:cNvSpPr/>
            <p:nvPr/>
          </p:nvSpPr>
          <p:spPr>
            <a:xfrm>
              <a:off x="0" y="0"/>
              <a:ext cx="812800" cy="212607"/>
            </a:xfrm>
            <a:custGeom>
              <a:avLst/>
              <a:gdLst/>
              <a:ahLst/>
              <a:cxnLst/>
              <a:rect r="r" b="b" t="t" l="l"/>
              <a:pathLst>
                <a:path h="212607" w="812800">
                  <a:moveTo>
                    <a:pt x="0" y="0"/>
                  </a:moveTo>
                  <a:lnTo>
                    <a:pt x="812800" y="0"/>
                  </a:lnTo>
                  <a:lnTo>
                    <a:pt x="812800" y="212607"/>
                  </a:lnTo>
                  <a:lnTo>
                    <a:pt x="0" y="212607"/>
                  </a:lnTo>
                  <a:close/>
                </a:path>
              </a:pathLst>
            </a:custGeom>
            <a:solidFill>
              <a:srgbClr val="000000">
                <a:alpha val="0"/>
              </a:srgbClr>
            </a:solidFill>
          </p:spPr>
        </p:sp>
        <p:sp>
          <p:nvSpPr>
            <p:cNvPr name="TextBox 7" id="7"/>
            <p:cNvSpPr txBox="true"/>
            <p:nvPr/>
          </p:nvSpPr>
          <p:spPr>
            <a:xfrm>
              <a:off x="0" y="95250"/>
              <a:ext cx="812800" cy="717550"/>
            </a:xfrm>
            <a:prstGeom prst="rect">
              <a:avLst/>
            </a:prstGeom>
          </p:spPr>
          <p:txBody>
            <a:bodyPr anchor="ctr" rtlCol="false" tIns="50800" lIns="50800" bIns="50800" rIns="50800"/>
            <a:lstStyle/>
            <a:p>
              <a:pPr algn="ctr" marL="0" indent="0" lvl="0">
                <a:lnSpc>
                  <a:spcPts val="3599"/>
                </a:lnSpc>
                <a:spcBef>
                  <a:spcPct val="0"/>
                </a:spcBef>
              </a:pPr>
              <a:r>
                <a:rPr lang="en-US" sz="3999" u="none">
                  <a:solidFill>
                    <a:srgbClr val="FD6751"/>
                  </a:solidFill>
                  <a:latin typeface="Sugo Display"/>
                </a:rPr>
                <a:t>CANVA</a:t>
              </a:r>
            </a:p>
          </p:txBody>
        </p:sp>
      </p:grpSp>
      <p:grpSp>
        <p:nvGrpSpPr>
          <p:cNvPr name="Group 8" id="8"/>
          <p:cNvGrpSpPr/>
          <p:nvPr/>
        </p:nvGrpSpPr>
        <p:grpSpPr>
          <a:xfrm rot="0">
            <a:off x="7600950" y="4822035"/>
            <a:ext cx="3086100" cy="807240"/>
            <a:chOff x="0" y="0"/>
            <a:chExt cx="812800" cy="212607"/>
          </a:xfrm>
        </p:grpSpPr>
        <p:sp>
          <p:nvSpPr>
            <p:cNvPr name="Freeform 9" id="9"/>
            <p:cNvSpPr/>
            <p:nvPr/>
          </p:nvSpPr>
          <p:spPr>
            <a:xfrm>
              <a:off x="0" y="0"/>
              <a:ext cx="812800" cy="212607"/>
            </a:xfrm>
            <a:custGeom>
              <a:avLst/>
              <a:gdLst/>
              <a:ahLst/>
              <a:cxnLst/>
              <a:rect r="r" b="b" t="t" l="l"/>
              <a:pathLst>
                <a:path h="212607" w="812800">
                  <a:moveTo>
                    <a:pt x="0" y="0"/>
                  </a:moveTo>
                  <a:lnTo>
                    <a:pt x="812800" y="0"/>
                  </a:lnTo>
                  <a:lnTo>
                    <a:pt x="812800" y="212607"/>
                  </a:lnTo>
                  <a:lnTo>
                    <a:pt x="0" y="212607"/>
                  </a:lnTo>
                  <a:close/>
                </a:path>
              </a:pathLst>
            </a:custGeom>
            <a:solidFill>
              <a:srgbClr val="000000">
                <a:alpha val="0"/>
              </a:srgbClr>
            </a:solidFill>
          </p:spPr>
        </p:sp>
        <p:sp>
          <p:nvSpPr>
            <p:cNvPr name="TextBox 10" id="10"/>
            <p:cNvSpPr txBox="true"/>
            <p:nvPr/>
          </p:nvSpPr>
          <p:spPr>
            <a:xfrm>
              <a:off x="0" y="95250"/>
              <a:ext cx="812800" cy="717550"/>
            </a:xfrm>
            <a:prstGeom prst="rect">
              <a:avLst/>
            </a:prstGeom>
          </p:spPr>
          <p:txBody>
            <a:bodyPr anchor="ctr" rtlCol="false" tIns="50800" lIns="50800" bIns="50800" rIns="50800"/>
            <a:lstStyle/>
            <a:p>
              <a:pPr algn="ctr" marL="0" indent="0" lvl="0">
                <a:lnSpc>
                  <a:spcPts val="3599"/>
                </a:lnSpc>
                <a:spcBef>
                  <a:spcPct val="0"/>
                </a:spcBef>
              </a:pPr>
              <a:r>
                <a:rPr lang="en-US" sz="3999">
                  <a:solidFill>
                    <a:srgbClr val="FD6751"/>
                  </a:solidFill>
                  <a:latin typeface="Sugo Display"/>
                </a:rPr>
                <a:t>POWERPOINT</a:t>
              </a:r>
            </a:p>
          </p:txBody>
        </p:sp>
      </p:grpSp>
      <p:grpSp>
        <p:nvGrpSpPr>
          <p:cNvPr name="Group 11" id="11"/>
          <p:cNvGrpSpPr/>
          <p:nvPr/>
        </p:nvGrpSpPr>
        <p:grpSpPr>
          <a:xfrm rot="0">
            <a:off x="13217609" y="4822035"/>
            <a:ext cx="3086100" cy="807240"/>
            <a:chOff x="0" y="0"/>
            <a:chExt cx="812800" cy="212607"/>
          </a:xfrm>
        </p:grpSpPr>
        <p:sp>
          <p:nvSpPr>
            <p:cNvPr name="Freeform 12" id="12"/>
            <p:cNvSpPr/>
            <p:nvPr/>
          </p:nvSpPr>
          <p:spPr>
            <a:xfrm>
              <a:off x="0" y="0"/>
              <a:ext cx="812800" cy="212607"/>
            </a:xfrm>
            <a:custGeom>
              <a:avLst/>
              <a:gdLst/>
              <a:ahLst/>
              <a:cxnLst/>
              <a:rect r="r" b="b" t="t" l="l"/>
              <a:pathLst>
                <a:path h="212607" w="812800">
                  <a:moveTo>
                    <a:pt x="0" y="0"/>
                  </a:moveTo>
                  <a:lnTo>
                    <a:pt x="812800" y="0"/>
                  </a:lnTo>
                  <a:lnTo>
                    <a:pt x="812800" y="212607"/>
                  </a:lnTo>
                  <a:lnTo>
                    <a:pt x="0" y="212607"/>
                  </a:lnTo>
                  <a:close/>
                </a:path>
              </a:pathLst>
            </a:custGeom>
            <a:solidFill>
              <a:srgbClr val="000000">
                <a:alpha val="0"/>
              </a:srgbClr>
            </a:solidFill>
          </p:spPr>
        </p:sp>
        <p:sp>
          <p:nvSpPr>
            <p:cNvPr name="TextBox 13" id="13"/>
            <p:cNvSpPr txBox="true"/>
            <p:nvPr/>
          </p:nvSpPr>
          <p:spPr>
            <a:xfrm>
              <a:off x="0" y="95250"/>
              <a:ext cx="812800" cy="717550"/>
            </a:xfrm>
            <a:prstGeom prst="rect">
              <a:avLst/>
            </a:prstGeom>
          </p:spPr>
          <p:txBody>
            <a:bodyPr anchor="ctr" rtlCol="false" tIns="50800" lIns="50800" bIns="50800" rIns="50800"/>
            <a:lstStyle/>
            <a:p>
              <a:pPr algn="ctr" marL="0" indent="0" lvl="0">
                <a:lnSpc>
                  <a:spcPts val="3599"/>
                </a:lnSpc>
                <a:spcBef>
                  <a:spcPct val="0"/>
                </a:spcBef>
              </a:pPr>
              <a:r>
                <a:rPr lang="en-US" sz="3999">
                  <a:solidFill>
                    <a:srgbClr val="FD6751"/>
                  </a:solidFill>
                  <a:latin typeface="Sugo Display"/>
                </a:rPr>
                <a:t>GOOGLESLIDE</a:t>
              </a:r>
            </a:p>
          </p:txBody>
        </p:sp>
      </p:grpSp>
      <p:grpSp>
        <p:nvGrpSpPr>
          <p:cNvPr name="Group 14" id="14"/>
          <p:cNvGrpSpPr/>
          <p:nvPr/>
        </p:nvGrpSpPr>
        <p:grpSpPr>
          <a:xfrm rot="0">
            <a:off x="7587105" y="5655893"/>
            <a:ext cx="3086100" cy="552758"/>
            <a:chOff x="0" y="0"/>
            <a:chExt cx="812800" cy="145582"/>
          </a:xfrm>
        </p:grpSpPr>
        <p:sp>
          <p:nvSpPr>
            <p:cNvPr name="Freeform 15" id="15"/>
            <p:cNvSpPr/>
            <p:nvPr/>
          </p:nvSpPr>
          <p:spPr>
            <a:xfrm>
              <a:off x="0" y="0"/>
              <a:ext cx="812800" cy="145582"/>
            </a:xfrm>
            <a:custGeom>
              <a:avLst/>
              <a:gdLst/>
              <a:ahLst/>
              <a:cxnLst/>
              <a:rect r="r" b="b" t="t" l="l"/>
              <a:pathLst>
                <a:path h="145582" w="812800">
                  <a:moveTo>
                    <a:pt x="0" y="0"/>
                  </a:moveTo>
                  <a:lnTo>
                    <a:pt x="812800" y="0"/>
                  </a:lnTo>
                  <a:lnTo>
                    <a:pt x="812800" y="145582"/>
                  </a:lnTo>
                  <a:lnTo>
                    <a:pt x="0" y="145582"/>
                  </a:lnTo>
                  <a:close/>
                </a:path>
              </a:pathLst>
            </a:custGeom>
            <a:solidFill>
              <a:srgbClr val="000000">
                <a:alpha val="0"/>
              </a:srgbClr>
            </a:solidFill>
            <a:ln>
              <a:noFill/>
            </a:ln>
          </p:spPr>
        </p:sp>
        <p:sp>
          <p:nvSpPr>
            <p:cNvPr name="TextBox 16" id="16"/>
            <p:cNvSpPr txBox="true"/>
            <p:nvPr/>
          </p:nvSpPr>
          <p:spPr>
            <a:xfrm>
              <a:off x="0" y="-47625"/>
              <a:ext cx="812800" cy="860425"/>
            </a:xfrm>
            <a:prstGeom prst="rect">
              <a:avLst/>
            </a:prstGeom>
          </p:spPr>
          <p:txBody>
            <a:bodyPr anchor="ctr" rtlCol="false" tIns="50800" lIns="50800" bIns="50800" rIns="50800"/>
            <a:lstStyle/>
            <a:p>
              <a:pPr algn="ctr" marL="0" indent="0" lvl="0">
                <a:lnSpc>
                  <a:spcPts val="2940"/>
                </a:lnSpc>
                <a:spcBef>
                  <a:spcPct val="0"/>
                </a:spcBef>
              </a:pPr>
            </a:p>
          </p:txBody>
        </p:sp>
      </p:grpSp>
      <p:pic>
        <p:nvPicPr>
          <p:cNvPr name="Picture 17" id="17"/>
          <p:cNvPicPr>
            <a:picLocks noChangeAspect="true"/>
          </p:cNvPicPr>
          <p:nvPr/>
        </p:nvPicPr>
        <p:blipFill>
          <a:blip r:embed="rId4"/>
          <a:srcRect l="0" t="0" r="0" b="0"/>
          <a:stretch>
            <a:fillRect/>
          </a:stretch>
        </p:blipFill>
        <p:spPr>
          <a:xfrm flipH="false" flipV="false" rot="0">
            <a:off x="14324308" y="5839406"/>
            <a:ext cx="872701" cy="872701"/>
          </a:xfrm>
          <a:prstGeom prst="rect">
            <a:avLst/>
          </a:prstGeom>
        </p:spPr>
      </p:pic>
      <p:pic>
        <p:nvPicPr>
          <p:cNvPr name="Picture 18" id="18"/>
          <p:cNvPicPr>
            <a:picLocks noChangeAspect="true"/>
          </p:cNvPicPr>
          <p:nvPr/>
        </p:nvPicPr>
        <p:blipFill>
          <a:blip r:embed="rId5"/>
          <a:srcRect l="0" t="0" r="0" b="0"/>
          <a:stretch>
            <a:fillRect/>
          </a:stretch>
        </p:blipFill>
        <p:spPr>
          <a:xfrm flipH="false" flipV="false" rot="0">
            <a:off x="8679505" y="5811262"/>
            <a:ext cx="928989" cy="928989"/>
          </a:xfrm>
          <a:prstGeom prst="rect">
            <a:avLst/>
          </a:prstGeom>
        </p:spPr>
      </p:pic>
      <p:pic>
        <p:nvPicPr>
          <p:cNvPr name="Picture 19" id="1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3003317" y="5839406"/>
            <a:ext cx="957134" cy="957134"/>
          </a:xfrm>
          <a:prstGeom prst="rect">
            <a:avLst/>
          </a:prstGeom>
        </p:spPr>
      </p:pic>
      <p:pic>
        <p:nvPicPr>
          <p:cNvPr name="Picture 20" id="20"/>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true" flipV="false" rot="0">
            <a:off x="12220004" y="1028700"/>
            <a:ext cx="7315200" cy="1901952"/>
          </a:xfrm>
          <a:prstGeom prst="rect">
            <a:avLst/>
          </a:prstGeom>
        </p:spPr>
      </p:pic>
      <p:sp>
        <p:nvSpPr>
          <p:cNvPr name="TextBox 21" id="21"/>
          <p:cNvSpPr txBox="true"/>
          <p:nvPr/>
        </p:nvSpPr>
        <p:spPr>
          <a:xfrm rot="0">
            <a:off x="1028700" y="920309"/>
            <a:ext cx="10990248" cy="2637063"/>
          </a:xfrm>
          <a:prstGeom prst="rect">
            <a:avLst/>
          </a:prstGeom>
        </p:spPr>
        <p:txBody>
          <a:bodyPr anchor="t" rtlCol="false" tIns="0" lIns="0" bIns="0" rIns="0">
            <a:spAutoFit/>
          </a:bodyPr>
          <a:lstStyle/>
          <a:p>
            <a:pPr marL="0" indent="0" lvl="0">
              <a:lnSpc>
                <a:spcPts val="9867"/>
              </a:lnSpc>
              <a:spcBef>
                <a:spcPct val="0"/>
              </a:spcBef>
            </a:pPr>
            <a:r>
              <a:rPr lang="en-US" sz="10964" u="none">
                <a:solidFill>
                  <a:srgbClr val="FD6751"/>
                </a:solidFill>
                <a:latin typeface="Sugo Display"/>
              </a:rPr>
              <a:t>How to Use This Presentation</a:t>
            </a:r>
          </a:p>
        </p:txBody>
      </p:sp>
      <p:sp>
        <p:nvSpPr>
          <p:cNvPr name="TextBox 22" id="22"/>
          <p:cNvSpPr txBox="true"/>
          <p:nvPr/>
        </p:nvSpPr>
        <p:spPr>
          <a:xfrm rot="0">
            <a:off x="1468323" y="7072020"/>
            <a:ext cx="4027121" cy="1463675"/>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Click on the "Canva" button under this presentation preview. Start editing your presentation. You need to sign in to your Canva account.</a:t>
            </a:r>
          </a:p>
        </p:txBody>
      </p:sp>
      <p:sp>
        <p:nvSpPr>
          <p:cNvPr name="TextBox 23" id="23"/>
          <p:cNvSpPr txBox="true"/>
          <p:nvPr/>
        </p:nvSpPr>
        <p:spPr>
          <a:xfrm rot="0">
            <a:off x="7086119" y="7072020"/>
            <a:ext cx="4115762" cy="2168525"/>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Export this design from Canva as a PowerPoint template. Open the design in Canva. This will provide you with all the fonts used and elements used in this presentation as listed on page 21. Learn more on slide 3.</a:t>
            </a:r>
          </a:p>
        </p:txBody>
      </p:sp>
      <p:sp>
        <p:nvSpPr>
          <p:cNvPr name="TextBox 24" id="24"/>
          <p:cNvSpPr txBox="true"/>
          <p:nvPr/>
        </p:nvSpPr>
        <p:spPr>
          <a:xfrm rot="0">
            <a:off x="12792985" y="7072020"/>
            <a:ext cx="3935347" cy="2168525"/>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Export this design from Canva as a GoogleSlide template. This will provide you with all the fonts used and elements used in this presentation as listed on page 21. Learn more on slide 4.</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3939350" y="838677"/>
            <a:ext cx="9140867" cy="7960864"/>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6059039" y="838677"/>
            <a:ext cx="9359057" cy="8150888"/>
          </a:xfrm>
          <a:prstGeom prst="rect">
            <a:avLst/>
          </a:prstGeom>
        </p:spPr>
      </p:pic>
      <p:grpSp>
        <p:nvGrpSpPr>
          <p:cNvPr name="Group 4" id="4"/>
          <p:cNvGrpSpPr/>
          <p:nvPr/>
        </p:nvGrpSpPr>
        <p:grpSpPr>
          <a:xfrm rot="0">
            <a:off x="2675336" y="2937925"/>
            <a:ext cx="12937327" cy="3391695"/>
            <a:chOff x="0" y="0"/>
            <a:chExt cx="17249769" cy="4522259"/>
          </a:xfrm>
        </p:grpSpPr>
        <p:sp>
          <p:nvSpPr>
            <p:cNvPr name="TextBox 5" id="5"/>
            <p:cNvSpPr txBox="true"/>
            <p:nvPr/>
          </p:nvSpPr>
          <p:spPr>
            <a:xfrm rot="0">
              <a:off x="0" y="466725"/>
              <a:ext cx="17249769" cy="3584573"/>
            </a:xfrm>
            <a:prstGeom prst="rect">
              <a:avLst/>
            </a:prstGeom>
          </p:spPr>
          <p:txBody>
            <a:bodyPr anchor="t" rtlCol="false" tIns="0" lIns="0" bIns="0" rIns="0">
              <a:spAutoFit/>
            </a:bodyPr>
            <a:lstStyle/>
            <a:p>
              <a:pPr algn="ctr" marL="0" indent="0" lvl="0">
                <a:lnSpc>
                  <a:spcPts val="18599"/>
                </a:lnSpc>
                <a:spcBef>
                  <a:spcPct val="0"/>
                </a:spcBef>
              </a:pPr>
              <a:r>
                <a:rPr lang="en-US" sz="19999" u="none">
                  <a:solidFill>
                    <a:srgbClr val="FD6751"/>
                  </a:solidFill>
                  <a:latin typeface="Sugo Display"/>
                </a:rPr>
                <a:t>Thank you!</a:t>
              </a:r>
            </a:p>
          </p:txBody>
        </p:sp>
        <p:sp>
          <p:nvSpPr>
            <p:cNvPr name="TextBox 6" id="6"/>
            <p:cNvSpPr txBox="true"/>
            <p:nvPr/>
          </p:nvSpPr>
          <p:spPr>
            <a:xfrm rot="0">
              <a:off x="1404507" y="4038601"/>
              <a:ext cx="14440756" cy="4836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Write a closing statement or call-to-action here.</a:t>
              </a:r>
            </a:p>
          </p:txBody>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822719">
            <a:off x="13474913" y="7312954"/>
            <a:ext cx="5202621" cy="4114800"/>
          </a:xfrm>
          <a:prstGeom prst="rect">
            <a:avLst/>
          </a:prstGeom>
        </p:spPr>
      </p:pic>
      <p:grpSp>
        <p:nvGrpSpPr>
          <p:cNvPr name="Group 3" id="3"/>
          <p:cNvGrpSpPr>
            <a:grpSpLocks noChangeAspect="true"/>
          </p:cNvGrpSpPr>
          <p:nvPr/>
        </p:nvGrpSpPr>
        <p:grpSpPr>
          <a:xfrm rot="1247712">
            <a:off x="13013737" y="-1191846"/>
            <a:ext cx="6640290" cy="6640263"/>
            <a:chOff x="0" y="0"/>
            <a:chExt cx="6350000" cy="6349975"/>
          </a:xfrm>
        </p:grpSpPr>
        <p:sp>
          <p:nvSpPr>
            <p:cNvPr name="Freeform 4" id="4"/>
            <p:cNvSpPr/>
            <p:nvPr/>
          </p:nvSpPr>
          <p:spPr>
            <a:xfrm>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33393" r="-16418" t="0" b="0"/>
              </a:stretch>
            </a:blipFill>
          </p:spPr>
        </p:sp>
      </p:grpSp>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2004082">
            <a:off x="7255087" y="-271114"/>
            <a:ext cx="4363911" cy="5741989"/>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662976" y="6754973"/>
            <a:ext cx="5696179" cy="5769610"/>
          </a:xfrm>
          <a:prstGeom prst="rect">
            <a:avLst/>
          </a:prstGeom>
        </p:spPr>
      </p:pic>
      <p:sp>
        <p:nvSpPr>
          <p:cNvPr name="TextBox 7" id="7"/>
          <p:cNvSpPr txBox="true"/>
          <p:nvPr/>
        </p:nvSpPr>
        <p:spPr>
          <a:xfrm rot="0">
            <a:off x="1028700" y="1173480"/>
            <a:ext cx="5929922" cy="1679633"/>
          </a:xfrm>
          <a:prstGeom prst="rect">
            <a:avLst/>
          </a:prstGeom>
        </p:spPr>
        <p:txBody>
          <a:bodyPr anchor="t" rtlCol="false" tIns="0" lIns="0" bIns="0" rIns="0">
            <a:spAutoFit/>
          </a:bodyPr>
          <a:lstStyle/>
          <a:p>
            <a:pPr marL="0" indent="0" lvl="0">
              <a:lnSpc>
                <a:spcPts val="12079"/>
              </a:lnSpc>
              <a:spcBef>
                <a:spcPct val="0"/>
              </a:spcBef>
            </a:pPr>
            <a:r>
              <a:rPr lang="en-US" sz="12988" u="none">
                <a:solidFill>
                  <a:srgbClr val="FD6751"/>
                </a:solidFill>
                <a:latin typeface="Sugo Display"/>
              </a:rPr>
              <a:t>Credits</a:t>
            </a:r>
          </a:p>
        </p:txBody>
      </p:sp>
      <p:grpSp>
        <p:nvGrpSpPr>
          <p:cNvPr name="Group 8" id="8"/>
          <p:cNvGrpSpPr/>
          <p:nvPr/>
        </p:nvGrpSpPr>
        <p:grpSpPr>
          <a:xfrm rot="0">
            <a:off x="1028700" y="7174155"/>
            <a:ext cx="12418918" cy="1825348"/>
            <a:chOff x="0" y="0"/>
            <a:chExt cx="16558557" cy="2433798"/>
          </a:xfrm>
        </p:grpSpPr>
        <p:sp>
          <p:nvSpPr>
            <p:cNvPr name="TextBox 9" id="9"/>
            <p:cNvSpPr txBox="true"/>
            <p:nvPr/>
          </p:nvSpPr>
          <p:spPr>
            <a:xfrm rot="0">
              <a:off x="0" y="-104775"/>
              <a:ext cx="16558557" cy="584835"/>
            </a:xfrm>
            <a:prstGeom prst="rect">
              <a:avLst/>
            </a:prstGeom>
          </p:spPr>
          <p:txBody>
            <a:bodyPr anchor="t" rtlCol="false" tIns="0" lIns="0" bIns="0" rIns="0">
              <a:spAutoFit/>
            </a:bodyPr>
            <a:lstStyle/>
            <a:p>
              <a:pPr marL="0" indent="0" lvl="0">
                <a:lnSpc>
                  <a:spcPts val="3119"/>
                </a:lnSpc>
                <a:spcBef>
                  <a:spcPct val="0"/>
                </a:spcBef>
              </a:pPr>
              <a:r>
                <a:rPr lang="en-US" sz="2399" u="none">
                  <a:solidFill>
                    <a:srgbClr val="000000"/>
                  </a:solidFill>
                  <a:latin typeface="Agrandir Narrow"/>
                </a:rPr>
                <a:t>This presentation template is free for everyone to use thanks to the following:</a:t>
              </a:r>
            </a:p>
          </p:txBody>
        </p:sp>
        <p:sp>
          <p:nvSpPr>
            <p:cNvPr name="TextBox 10" id="10"/>
            <p:cNvSpPr txBox="true"/>
            <p:nvPr/>
          </p:nvSpPr>
          <p:spPr>
            <a:xfrm rot="0">
              <a:off x="0" y="1004709"/>
              <a:ext cx="16558557" cy="1429089"/>
            </a:xfrm>
            <a:prstGeom prst="rect">
              <a:avLst/>
            </a:prstGeom>
          </p:spPr>
          <p:txBody>
            <a:bodyPr anchor="t" rtlCol="false" tIns="0" lIns="0" bIns="0" rIns="0">
              <a:spAutoFit/>
            </a:bodyPr>
            <a:lstStyle/>
            <a:p>
              <a:pPr>
                <a:lnSpc>
                  <a:spcPts val="4287"/>
                </a:lnSpc>
              </a:pPr>
              <a:r>
                <a:rPr lang="en-US" sz="3199" u="none">
                  <a:solidFill>
                    <a:srgbClr val="FD6751"/>
                  </a:solidFill>
                  <a:latin typeface="Sugo Display"/>
                </a:rPr>
                <a:t>SlidesCarnival for the presentation template</a:t>
              </a:r>
            </a:p>
            <a:p>
              <a:pPr>
                <a:lnSpc>
                  <a:spcPts val="4287"/>
                </a:lnSpc>
              </a:pPr>
              <a:r>
                <a:rPr lang="en-US" sz="3199" u="none">
                  <a:solidFill>
                    <a:srgbClr val="FD6751"/>
                  </a:solidFill>
                  <a:latin typeface="Sugo Display"/>
                </a:rPr>
                <a:t>Pexels for the photos</a:t>
              </a:r>
            </a:p>
          </p:txBody>
        </p:sp>
      </p:grpSp>
      <p:sp>
        <p:nvSpPr>
          <p:cNvPr name="TextBox 11" id="11"/>
          <p:cNvSpPr txBox="true"/>
          <p:nvPr/>
        </p:nvSpPr>
        <p:spPr>
          <a:xfrm rot="1420453">
            <a:off x="12357586" y="5305778"/>
            <a:ext cx="4939210" cy="1316073"/>
          </a:xfrm>
          <a:prstGeom prst="rect">
            <a:avLst/>
          </a:prstGeom>
        </p:spPr>
        <p:txBody>
          <a:bodyPr anchor="t" rtlCol="false" tIns="0" lIns="0" bIns="0" rIns="0">
            <a:spAutoFit/>
          </a:bodyPr>
          <a:lstStyle/>
          <a:p>
            <a:pPr algn="l" marL="0" indent="0" lvl="0">
              <a:lnSpc>
                <a:spcPts val="6045"/>
              </a:lnSpc>
              <a:spcBef>
                <a:spcPct val="0"/>
              </a:spcBef>
            </a:pPr>
            <a:r>
              <a:rPr lang="en-US" sz="6500" u="none">
                <a:solidFill>
                  <a:srgbClr val="2AD8CF"/>
                </a:solidFill>
                <a:latin typeface="Sugo Display"/>
              </a:rPr>
              <a:t>Happy designing! </a:t>
            </a:r>
          </a:p>
        </p:txBody>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true" flipV="false" rot="0">
            <a:off x="9963160" y="838200"/>
            <a:ext cx="7434979" cy="7097025"/>
          </a:xfrm>
          <a:prstGeom prst="rect">
            <a:avLst/>
          </a:prstGeom>
        </p:spPr>
      </p:pic>
      <p:pic>
        <p:nvPicPr>
          <p:cNvPr name="Picture 3" id="3"/>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2274023" y="-2673787"/>
            <a:ext cx="5696179" cy="5769610"/>
          </a:xfrm>
          <a:prstGeom prst="rect">
            <a:avLst/>
          </a:prstGeom>
        </p:spPr>
      </p:pic>
      <p:sp>
        <p:nvSpPr>
          <p:cNvPr name="TextBox 4" id="4"/>
          <p:cNvSpPr txBox="true"/>
          <p:nvPr/>
        </p:nvSpPr>
        <p:spPr>
          <a:xfrm rot="0">
            <a:off x="1028700" y="939366"/>
            <a:ext cx="8783538" cy="3217143"/>
          </a:xfrm>
          <a:prstGeom prst="rect">
            <a:avLst/>
          </a:prstGeom>
        </p:spPr>
        <p:txBody>
          <a:bodyPr anchor="t" rtlCol="false" tIns="0" lIns="0" bIns="0" rIns="0">
            <a:spAutoFit/>
          </a:bodyPr>
          <a:lstStyle/>
          <a:p>
            <a:pPr algn="l" marL="0" indent="0" lvl="0">
              <a:lnSpc>
                <a:spcPts val="12079"/>
              </a:lnSpc>
              <a:spcBef>
                <a:spcPct val="0"/>
              </a:spcBef>
            </a:pPr>
            <a:r>
              <a:rPr lang="en-US" sz="12988" u="none">
                <a:solidFill>
                  <a:srgbClr val="FD6751"/>
                </a:solidFill>
                <a:latin typeface="Sugo Display"/>
              </a:rPr>
              <a:t>Fonts In this Presentation</a:t>
            </a:r>
          </a:p>
        </p:txBody>
      </p:sp>
      <p:grpSp>
        <p:nvGrpSpPr>
          <p:cNvPr name="Group 5" id="5"/>
          <p:cNvGrpSpPr/>
          <p:nvPr/>
        </p:nvGrpSpPr>
        <p:grpSpPr>
          <a:xfrm rot="0">
            <a:off x="1028700" y="5581848"/>
            <a:ext cx="9828035" cy="2599250"/>
            <a:chOff x="0" y="0"/>
            <a:chExt cx="13104046" cy="3465666"/>
          </a:xfrm>
        </p:grpSpPr>
        <p:sp>
          <p:nvSpPr>
            <p:cNvPr name="TextBox 6" id="6"/>
            <p:cNvSpPr txBox="true"/>
            <p:nvPr/>
          </p:nvSpPr>
          <p:spPr>
            <a:xfrm rot="0">
              <a:off x="0" y="-104775"/>
              <a:ext cx="13104046" cy="584835"/>
            </a:xfrm>
            <a:prstGeom prst="rect">
              <a:avLst/>
            </a:prstGeom>
          </p:spPr>
          <p:txBody>
            <a:bodyPr anchor="t" rtlCol="false" tIns="0" lIns="0" bIns="0" rIns="0">
              <a:spAutoFit/>
            </a:bodyPr>
            <a:lstStyle/>
            <a:p>
              <a:pPr algn="l" marL="0" indent="0" lvl="0">
                <a:lnSpc>
                  <a:spcPts val="3119"/>
                </a:lnSpc>
                <a:spcBef>
                  <a:spcPct val="0"/>
                </a:spcBef>
              </a:pPr>
              <a:r>
                <a:rPr lang="en-US" sz="2399" u="none">
                  <a:solidFill>
                    <a:srgbClr val="000000"/>
                  </a:solidFill>
                  <a:latin typeface="Agrandir Narrow"/>
                </a:rPr>
                <a:t>This presentation template uses the following free fonts:</a:t>
              </a:r>
            </a:p>
          </p:txBody>
        </p:sp>
        <p:sp>
          <p:nvSpPr>
            <p:cNvPr name="TextBox 7" id="7"/>
            <p:cNvSpPr txBox="true"/>
            <p:nvPr/>
          </p:nvSpPr>
          <p:spPr>
            <a:xfrm rot="0">
              <a:off x="0" y="1312677"/>
              <a:ext cx="13104046" cy="2152989"/>
            </a:xfrm>
            <a:prstGeom prst="rect">
              <a:avLst/>
            </a:prstGeom>
          </p:spPr>
          <p:txBody>
            <a:bodyPr anchor="t" rtlCol="false" tIns="0" lIns="0" bIns="0" rIns="0">
              <a:spAutoFit/>
            </a:bodyPr>
            <a:lstStyle/>
            <a:p>
              <a:pPr algn="l" marL="0" indent="0" lvl="1">
                <a:lnSpc>
                  <a:spcPts val="4287"/>
                </a:lnSpc>
                <a:spcBef>
                  <a:spcPct val="0"/>
                </a:spcBef>
              </a:pPr>
              <a:r>
                <a:rPr lang="en-US" sz="3199" u="none">
                  <a:solidFill>
                    <a:srgbClr val="FD6751"/>
                  </a:solidFill>
                  <a:latin typeface="Sugo Display"/>
                </a:rPr>
                <a:t>Titles: The name of the font goes here</a:t>
              </a:r>
            </a:p>
            <a:p>
              <a:pPr algn="l" marL="0" indent="0" lvl="1">
                <a:lnSpc>
                  <a:spcPts val="4287"/>
                </a:lnSpc>
                <a:spcBef>
                  <a:spcPct val="0"/>
                </a:spcBef>
              </a:pPr>
              <a:r>
                <a:rPr lang="en-US" sz="3199" u="none">
                  <a:solidFill>
                    <a:srgbClr val="FD6751"/>
                  </a:solidFill>
                  <a:latin typeface="Sugo Display"/>
                </a:rPr>
                <a:t>Headers: The name of the font goes here</a:t>
              </a:r>
            </a:p>
            <a:p>
              <a:pPr algn="l" marL="0" indent="0" lvl="1">
                <a:lnSpc>
                  <a:spcPts val="4287"/>
                </a:lnSpc>
                <a:spcBef>
                  <a:spcPct val="0"/>
                </a:spcBef>
              </a:pPr>
              <a:r>
                <a:rPr lang="en-US" sz="3199" u="none">
                  <a:solidFill>
                    <a:srgbClr val="FD6751"/>
                  </a:solidFill>
                  <a:latin typeface="Sugo Display"/>
                </a:rPr>
                <a:t>Body Copy: The name of the font goes here</a:t>
              </a:r>
            </a:p>
          </p:txBody>
        </p:sp>
      </p:grpSp>
      <p:sp>
        <p:nvSpPr>
          <p:cNvPr name="TextBox 8" id="8"/>
          <p:cNvSpPr txBox="true"/>
          <p:nvPr/>
        </p:nvSpPr>
        <p:spPr>
          <a:xfrm rot="0">
            <a:off x="7944993" y="8371597"/>
            <a:ext cx="9422254" cy="1247775"/>
          </a:xfrm>
          <a:prstGeom prst="rect">
            <a:avLst/>
          </a:prstGeom>
        </p:spPr>
        <p:txBody>
          <a:bodyPr anchor="t" rtlCol="false" tIns="0" lIns="0" bIns="0" rIns="0">
            <a:spAutoFit/>
          </a:bodyPr>
          <a:lstStyle/>
          <a:p>
            <a:pPr algn="r" marL="0" indent="0" lvl="0">
              <a:lnSpc>
                <a:spcPts val="4650"/>
              </a:lnSpc>
              <a:spcBef>
                <a:spcPct val="0"/>
              </a:spcBef>
            </a:pPr>
            <a:r>
              <a:rPr lang="en-US" sz="5000" u="none">
                <a:solidFill>
                  <a:srgbClr val="2AD8CF"/>
                </a:solidFill>
                <a:latin typeface="Sugo Display"/>
              </a:rPr>
              <a:t>You can find these fonts online too.</a:t>
            </a:r>
          </a:p>
          <a:p>
            <a:pPr algn="r" marL="0" indent="0" lvl="0">
              <a:lnSpc>
                <a:spcPts val="4650"/>
              </a:lnSpc>
              <a:spcBef>
                <a:spcPct val="0"/>
              </a:spcBef>
            </a:pPr>
            <a:r>
              <a:rPr lang="en-US" sz="5000" u="none">
                <a:solidFill>
                  <a:srgbClr val="2AD8CF"/>
                </a:solidFill>
                <a:latin typeface="Sugo Display"/>
              </a:rPr>
              <a:t>Happy designing! </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TextBox 2" id="2"/>
          <p:cNvSpPr txBox="true"/>
          <p:nvPr/>
        </p:nvSpPr>
        <p:spPr>
          <a:xfrm rot="0">
            <a:off x="3722898" y="2555019"/>
            <a:ext cx="10860628" cy="2110737"/>
          </a:xfrm>
          <a:prstGeom prst="rect">
            <a:avLst/>
          </a:prstGeom>
        </p:spPr>
        <p:txBody>
          <a:bodyPr anchor="t" rtlCol="false" tIns="0" lIns="0" bIns="0" rIns="0">
            <a:spAutoFit/>
          </a:bodyPr>
          <a:lstStyle/>
          <a:p>
            <a:pPr algn="ctr" marL="0" indent="0" lvl="0">
              <a:lnSpc>
                <a:spcPts val="7904"/>
              </a:lnSpc>
              <a:spcBef>
                <a:spcPct val="0"/>
              </a:spcBef>
            </a:pPr>
            <a:r>
              <a:rPr lang="en-US" sz="8499" u="none">
                <a:solidFill>
                  <a:srgbClr val="FD6751"/>
                </a:solidFill>
                <a:latin typeface="Sugo Display"/>
              </a:rPr>
              <a:t>Free templates for all your presentation needs</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018917">
            <a:off x="-3676183" y="555924"/>
            <a:ext cx="6610316" cy="7938153"/>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6295544">
            <a:off x="15618047" y="555924"/>
            <a:ext cx="6610316" cy="7938153"/>
          </a:xfrm>
          <a:prstGeom prst="rect">
            <a:avLst/>
          </a:prstGeom>
        </p:spPr>
      </p:pic>
      <p:grpSp>
        <p:nvGrpSpPr>
          <p:cNvPr name="Group 5" id="5"/>
          <p:cNvGrpSpPr/>
          <p:nvPr/>
        </p:nvGrpSpPr>
        <p:grpSpPr>
          <a:xfrm rot="0">
            <a:off x="13607560" y="5769237"/>
            <a:ext cx="3557956" cy="3603822"/>
            <a:chOff x="0" y="0"/>
            <a:chExt cx="4743941" cy="4805097"/>
          </a:xfrm>
        </p:grpSpPr>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4743941" cy="4805097"/>
            </a:xfrm>
            <a:prstGeom prst="rect">
              <a:avLst/>
            </a:prstGeom>
          </p:spPr>
        </p:pic>
        <p:sp>
          <p:nvSpPr>
            <p:cNvPr name="TextBox 7" id="7"/>
            <p:cNvSpPr txBox="true"/>
            <p:nvPr/>
          </p:nvSpPr>
          <p:spPr>
            <a:xfrm rot="0">
              <a:off x="186001" y="2620466"/>
              <a:ext cx="4371940"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Blow your audience away</a:t>
              </a:r>
            </a:p>
            <a:p>
              <a:pPr algn="ctr" marL="0" indent="0" lvl="0">
                <a:lnSpc>
                  <a:spcPts val="2600"/>
                </a:lnSpc>
                <a:spcBef>
                  <a:spcPct val="0"/>
                </a:spcBef>
              </a:pPr>
              <a:r>
                <a:rPr lang="en-US" sz="2000" u="none">
                  <a:solidFill>
                    <a:srgbClr val="000000"/>
                  </a:solidFill>
                  <a:latin typeface="Agrandir Narrow"/>
                </a:rPr>
                <a:t>with attractive visuals</a:t>
              </a:r>
            </a:p>
          </p:txBody>
        </p:sp>
        <p:pic>
          <p:nvPicPr>
            <p:cNvPr name="Picture 8" id="8"/>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37166" y="1303358"/>
              <a:ext cx="1669608" cy="901588"/>
            </a:xfrm>
            <a:prstGeom prst="rect">
              <a:avLst/>
            </a:prstGeom>
          </p:spPr>
        </p:pic>
      </p:grpSp>
      <p:pic>
        <p:nvPicPr>
          <p:cNvPr name="Picture 9" id="9"/>
          <p:cNvPicPr>
            <a:picLocks noChangeAspect="true"/>
          </p:cNvPicPr>
          <p:nvPr/>
        </p:nvPicPr>
        <p:blipFill>
          <a:blip r:embed="rId8"/>
          <a:srcRect l="0" t="0" r="0" b="0"/>
          <a:stretch>
            <a:fillRect/>
          </a:stretch>
        </p:blipFill>
        <p:spPr>
          <a:xfrm flipH="false" flipV="false" rot="0">
            <a:off x="6903614" y="1024764"/>
            <a:ext cx="4480773" cy="1063530"/>
          </a:xfrm>
          <a:prstGeom prst="rect">
            <a:avLst/>
          </a:prstGeom>
        </p:spPr>
      </p:pic>
      <p:grpSp>
        <p:nvGrpSpPr>
          <p:cNvPr name="Group 10" id="10"/>
          <p:cNvGrpSpPr/>
          <p:nvPr/>
        </p:nvGrpSpPr>
        <p:grpSpPr>
          <a:xfrm rot="0">
            <a:off x="1169243" y="5769237"/>
            <a:ext cx="3557956" cy="3603822"/>
            <a:chOff x="0" y="0"/>
            <a:chExt cx="4743941" cy="4805097"/>
          </a:xfrm>
        </p:grpSpPr>
        <p:pic>
          <p:nvPicPr>
            <p:cNvPr name="Picture 11" id="11"/>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4743941" cy="4805097"/>
            </a:xfrm>
            <a:prstGeom prst="rect">
              <a:avLst/>
            </a:prstGeom>
          </p:spPr>
        </p:pic>
        <p:pic>
          <p:nvPicPr>
            <p:cNvPr name="Picture 12" id="12"/>
            <p:cNvPicPr>
              <a:picLocks noChangeAspect="true"/>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1483364" y="1036878"/>
              <a:ext cx="1777213" cy="1244049"/>
            </a:xfrm>
            <a:prstGeom prst="rect">
              <a:avLst/>
            </a:prstGeom>
          </p:spPr>
        </p:pic>
        <p:sp>
          <p:nvSpPr>
            <p:cNvPr name="TextBox 13" id="13"/>
            <p:cNvSpPr txBox="true"/>
            <p:nvPr/>
          </p:nvSpPr>
          <p:spPr>
            <a:xfrm rot="0">
              <a:off x="268597" y="2620466"/>
              <a:ext cx="4206746"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For PowerPoint,</a:t>
              </a:r>
            </a:p>
            <a:p>
              <a:pPr algn="ctr" marL="0" indent="0" lvl="0">
                <a:lnSpc>
                  <a:spcPts val="2600"/>
                </a:lnSpc>
                <a:spcBef>
                  <a:spcPct val="0"/>
                </a:spcBef>
              </a:pPr>
              <a:r>
                <a:rPr lang="en-US" sz="2000" u="none">
                  <a:solidFill>
                    <a:srgbClr val="000000"/>
                  </a:solidFill>
                  <a:latin typeface="Agrandir Narrow"/>
                </a:rPr>
                <a:t>Google Slides, and Canva</a:t>
              </a:r>
            </a:p>
          </p:txBody>
        </p:sp>
      </p:grpSp>
      <p:grpSp>
        <p:nvGrpSpPr>
          <p:cNvPr name="Group 14" id="14"/>
          <p:cNvGrpSpPr/>
          <p:nvPr/>
        </p:nvGrpSpPr>
        <p:grpSpPr>
          <a:xfrm rot="0">
            <a:off x="5199694" y="5769237"/>
            <a:ext cx="3557956" cy="3603822"/>
            <a:chOff x="0" y="0"/>
            <a:chExt cx="4743941" cy="4805097"/>
          </a:xfrm>
        </p:grpSpPr>
        <p:pic>
          <p:nvPicPr>
            <p:cNvPr name="Picture 15" id="15"/>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4743941" cy="4805097"/>
            </a:xfrm>
            <a:prstGeom prst="rect">
              <a:avLst/>
            </a:prstGeom>
          </p:spPr>
        </p:pic>
        <p:pic>
          <p:nvPicPr>
            <p:cNvPr name="Picture 16" id="16"/>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790735" y="1036878"/>
              <a:ext cx="1365670" cy="1365670"/>
            </a:xfrm>
            <a:prstGeom prst="rect">
              <a:avLst/>
            </a:prstGeom>
          </p:spPr>
        </p:pic>
        <p:sp>
          <p:nvSpPr>
            <p:cNvPr name="TextBox 17" id="17"/>
            <p:cNvSpPr txBox="true"/>
            <p:nvPr/>
          </p:nvSpPr>
          <p:spPr>
            <a:xfrm rot="0">
              <a:off x="298084" y="2620466"/>
              <a:ext cx="4147773"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100% free for personal</a:t>
              </a:r>
            </a:p>
            <a:p>
              <a:pPr algn="ctr" marL="0" indent="0" lvl="0">
                <a:lnSpc>
                  <a:spcPts val="2600"/>
                </a:lnSpc>
                <a:spcBef>
                  <a:spcPct val="0"/>
                </a:spcBef>
              </a:pPr>
              <a:r>
                <a:rPr lang="en-US" sz="2000" u="none">
                  <a:solidFill>
                    <a:srgbClr val="000000"/>
                  </a:solidFill>
                  <a:latin typeface="Agrandir Narrow"/>
                </a:rPr>
                <a:t>or commercial use</a:t>
              </a:r>
            </a:p>
          </p:txBody>
        </p:sp>
      </p:grpSp>
      <p:grpSp>
        <p:nvGrpSpPr>
          <p:cNvPr name="Group 18" id="18"/>
          <p:cNvGrpSpPr/>
          <p:nvPr/>
        </p:nvGrpSpPr>
        <p:grpSpPr>
          <a:xfrm rot="0">
            <a:off x="9293755" y="5769237"/>
            <a:ext cx="3557956" cy="3603822"/>
            <a:chOff x="0" y="0"/>
            <a:chExt cx="4743941" cy="4805097"/>
          </a:xfrm>
        </p:grpSpPr>
        <p:pic>
          <p:nvPicPr>
            <p:cNvPr name="Picture 19" id="19"/>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0" y="0"/>
              <a:ext cx="4743941" cy="4805097"/>
            </a:xfrm>
            <a:prstGeom prst="rect">
              <a:avLst/>
            </a:prstGeom>
          </p:spPr>
        </p:pic>
        <p:pic>
          <p:nvPicPr>
            <p:cNvPr name="Picture 20" id="20"/>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0">
              <a:off x="1956432" y="1206928"/>
              <a:ext cx="831077" cy="998018"/>
            </a:xfrm>
            <a:prstGeom prst="rect">
              <a:avLst/>
            </a:prstGeom>
          </p:spPr>
        </p:pic>
        <p:sp>
          <p:nvSpPr>
            <p:cNvPr name="TextBox 21" id="21"/>
            <p:cNvSpPr txBox="true"/>
            <p:nvPr/>
          </p:nvSpPr>
          <p:spPr>
            <a:xfrm rot="0">
              <a:off x="208056" y="2620466"/>
              <a:ext cx="4327828" cy="915458"/>
            </a:xfrm>
            <a:prstGeom prst="rect">
              <a:avLst/>
            </a:prstGeom>
          </p:spPr>
          <p:txBody>
            <a:bodyPr anchor="t" rtlCol="false" tIns="0" lIns="0" bIns="0" rIns="0">
              <a:spAutoFit/>
            </a:bodyPr>
            <a:lstStyle/>
            <a:p>
              <a:pPr algn="ctr" marL="0" indent="0" lvl="0">
                <a:lnSpc>
                  <a:spcPts val="2600"/>
                </a:lnSpc>
                <a:spcBef>
                  <a:spcPct val="0"/>
                </a:spcBef>
              </a:pPr>
              <a:r>
                <a:rPr lang="en-US" sz="2000" u="none">
                  <a:solidFill>
                    <a:srgbClr val="000000"/>
                  </a:solidFill>
                  <a:latin typeface="Agrandir Narrow"/>
                </a:rPr>
                <a:t>Ready to use, professional,</a:t>
              </a:r>
            </a:p>
            <a:p>
              <a:pPr algn="ctr" marL="0" indent="0" lvl="0">
                <a:lnSpc>
                  <a:spcPts val="2600"/>
                </a:lnSpc>
                <a:spcBef>
                  <a:spcPct val="0"/>
                </a:spcBef>
              </a:pPr>
              <a:r>
                <a:rPr lang="en-US" sz="2000" u="none">
                  <a:solidFill>
                    <a:srgbClr val="000000"/>
                  </a:solidFill>
                  <a:latin typeface="Agrandir Narrow"/>
                </a:rPr>
                <a:t>and customizable</a:t>
              </a: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TextBox 2" id="2"/>
          <p:cNvSpPr txBox="true"/>
          <p:nvPr/>
        </p:nvSpPr>
        <p:spPr>
          <a:xfrm rot="0">
            <a:off x="1028700" y="1373329"/>
            <a:ext cx="4615512" cy="2213610"/>
          </a:xfrm>
          <a:prstGeom prst="rect">
            <a:avLst/>
          </a:prstGeom>
        </p:spPr>
        <p:txBody>
          <a:bodyPr anchor="t" rtlCol="false" tIns="0" lIns="0" bIns="0" rIns="0">
            <a:spAutoFit/>
          </a:bodyPr>
          <a:lstStyle/>
          <a:p>
            <a:pPr marL="0" indent="0" lvl="0">
              <a:lnSpc>
                <a:spcPts val="8370"/>
              </a:lnSpc>
              <a:spcBef>
                <a:spcPct val="0"/>
              </a:spcBef>
            </a:pPr>
            <a:r>
              <a:rPr lang="en-US" sz="9000" u="none">
                <a:solidFill>
                  <a:srgbClr val="FD6751"/>
                </a:solidFill>
                <a:latin typeface="Sugo Display"/>
              </a:rPr>
              <a:t>Resource </a:t>
            </a:r>
          </a:p>
          <a:p>
            <a:pPr marL="0" indent="0" lvl="0">
              <a:lnSpc>
                <a:spcPts val="8370"/>
              </a:lnSpc>
              <a:spcBef>
                <a:spcPct val="0"/>
              </a:spcBef>
            </a:pPr>
            <a:r>
              <a:rPr lang="en-US" sz="9000" u="none">
                <a:solidFill>
                  <a:srgbClr val="FD6751"/>
                </a:solidFill>
                <a:latin typeface="Sugo Display"/>
              </a:rPr>
              <a:t>Page</a:t>
            </a:r>
          </a:p>
        </p:txBody>
      </p:sp>
      <p:sp>
        <p:nvSpPr>
          <p:cNvPr name="TextBox 3" id="3"/>
          <p:cNvSpPr txBox="true"/>
          <p:nvPr/>
        </p:nvSpPr>
        <p:spPr>
          <a:xfrm rot="0">
            <a:off x="1028700" y="7145655"/>
            <a:ext cx="4615512" cy="1679575"/>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Use these design resources in your</a:t>
            </a:r>
          </a:p>
          <a:p>
            <a:pPr marL="0" indent="0" lvl="0">
              <a:lnSpc>
                <a:spcPts val="2600"/>
              </a:lnSpc>
              <a:spcBef>
                <a:spcPct val="0"/>
              </a:spcBef>
            </a:pPr>
            <a:r>
              <a:rPr lang="en-US" sz="2000" u="none">
                <a:solidFill>
                  <a:srgbClr val="000000"/>
                </a:solidFill>
                <a:latin typeface="Agrandir Narrow"/>
              </a:rPr>
              <a:t>Canva Presentation. Happy designing! </a:t>
            </a:r>
          </a:p>
          <a:p>
            <a:pPr marL="0" indent="0" lvl="0">
              <a:lnSpc>
                <a:spcPts val="2600"/>
              </a:lnSpc>
              <a:spcBef>
                <a:spcPct val="0"/>
              </a:spcBef>
            </a:pPr>
          </a:p>
          <a:p>
            <a:pPr marL="0" indent="0" lvl="0">
              <a:lnSpc>
                <a:spcPts val="2600"/>
              </a:lnSpc>
              <a:spcBef>
                <a:spcPct val="0"/>
              </a:spcBef>
            </a:pPr>
            <a:r>
              <a:rPr lang="en-US" sz="2000" u="none">
                <a:solidFill>
                  <a:srgbClr val="000000"/>
                </a:solidFill>
                <a:latin typeface="Agrandir Narrow"/>
              </a:rPr>
              <a:t>Don't forget to delete this page</a:t>
            </a:r>
          </a:p>
          <a:p>
            <a:pPr marL="0" indent="0" lvl="0">
              <a:lnSpc>
                <a:spcPts val="2600"/>
              </a:lnSpc>
              <a:spcBef>
                <a:spcPct val="0"/>
              </a:spcBef>
            </a:pPr>
            <a:r>
              <a:rPr lang="en-US" sz="2000" u="none">
                <a:solidFill>
                  <a:srgbClr val="000000"/>
                </a:solidFill>
                <a:latin typeface="Agrandir Narrow"/>
              </a:rPr>
              <a:t>before presenting. </a:t>
            </a:r>
          </a:p>
        </p:txBody>
      </p:sp>
      <p:sp>
        <p:nvSpPr>
          <p:cNvPr name="AutoShape 4" id="4"/>
          <p:cNvSpPr/>
          <p:nvPr/>
        </p:nvSpPr>
        <p:spPr>
          <a:xfrm rot="5400000">
            <a:off x="513176" y="5124450"/>
            <a:ext cx="11111211" cy="0"/>
          </a:xfrm>
          <a:prstGeom prst="line">
            <a:avLst/>
          </a:prstGeom>
          <a:ln cap="flat" w="38100">
            <a:solidFill>
              <a:srgbClr val="FD6751"/>
            </a:solidFill>
            <a:prstDash val="solid"/>
            <a:headEnd type="none" len="sm" w="sm"/>
            <a:tailEnd type="none" len="sm" w="sm"/>
          </a:ln>
        </p:spPr>
      </p:sp>
      <p:pic>
        <p:nvPicPr>
          <p:cNvPr name="Picture 5" id="5"/>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7482135" y="1201256"/>
            <a:ext cx="832459" cy="715915"/>
          </a:xfrm>
          <a:prstGeom prst="rect">
            <a:avLst/>
          </a:prstGeom>
        </p:spPr>
      </p:pic>
      <p:pic>
        <p:nvPicPr>
          <p:cNvPr name="Picture 6" id="6"/>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8831902" y="1128165"/>
            <a:ext cx="862097" cy="862097"/>
          </a:xfrm>
          <a:prstGeom prst="rect">
            <a:avLst/>
          </a:prstGeom>
        </p:spPr>
      </p:pic>
      <p:pic>
        <p:nvPicPr>
          <p:cNvPr name="Picture 7" id="7"/>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0121522" y="1053200"/>
            <a:ext cx="704739" cy="1012027"/>
          </a:xfrm>
          <a:prstGeom prst="rect">
            <a:avLst/>
          </a:prstGeom>
        </p:spPr>
      </p:pic>
      <p:pic>
        <p:nvPicPr>
          <p:cNvPr name="Picture 8" id="8"/>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1297755" y="1201256"/>
            <a:ext cx="1164950" cy="715915"/>
          </a:xfrm>
          <a:prstGeom prst="rect">
            <a:avLst/>
          </a:prstGeom>
        </p:spPr>
      </p:pic>
      <p:pic>
        <p:nvPicPr>
          <p:cNvPr name="Picture 9" id="9"/>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13009164" y="1128165"/>
            <a:ext cx="862097" cy="862097"/>
          </a:xfrm>
          <a:prstGeom prst="rect">
            <a:avLst/>
          </a:prstGeom>
        </p:spPr>
      </p:pic>
      <p:pic>
        <p:nvPicPr>
          <p:cNvPr name="Picture 10" id="10"/>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5326641" y="1053200"/>
            <a:ext cx="1119949" cy="1012027"/>
          </a:xfrm>
          <a:prstGeom prst="rect">
            <a:avLst/>
          </a:prstGeom>
        </p:spPr>
      </p:pic>
      <p:pic>
        <p:nvPicPr>
          <p:cNvPr name="Picture 11" id="11"/>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4298785" y="1053200"/>
            <a:ext cx="675298" cy="1012027"/>
          </a:xfrm>
          <a:prstGeom prst="rect">
            <a:avLst/>
          </a:prstGeom>
        </p:spPr>
      </p:pic>
      <p:pic>
        <p:nvPicPr>
          <p:cNvPr name="Picture 12" id="12"/>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16799149" y="1053200"/>
            <a:ext cx="732340" cy="1012027"/>
          </a:xfrm>
          <a:prstGeom prst="rect">
            <a:avLst/>
          </a:prstGeom>
        </p:spPr>
      </p:pic>
      <p:pic>
        <p:nvPicPr>
          <p:cNvPr name="Picture 13" id="13"/>
          <p:cNvPicPr>
            <a:picLocks noChangeAspect="true"/>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false" flipV="false" rot="0">
            <a:off x="7467096" y="3064911"/>
            <a:ext cx="862536" cy="862536"/>
          </a:xfrm>
          <a:prstGeom prst="rect">
            <a:avLst/>
          </a:prstGeom>
        </p:spPr>
      </p:pic>
      <p:pic>
        <p:nvPicPr>
          <p:cNvPr name="Picture 14" id="14"/>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8780705" y="3064911"/>
            <a:ext cx="862536" cy="862536"/>
          </a:xfrm>
          <a:prstGeom prst="rect">
            <a:avLst/>
          </a:prstGeom>
        </p:spPr>
      </p:pic>
      <p:pic>
        <p:nvPicPr>
          <p:cNvPr name="Picture 15" id="15"/>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10094314" y="3064911"/>
            <a:ext cx="856263" cy="862536"/>
          </a:xfrm>
          <a:prstGeom prst="rect">
            <a:avLst/>
          </a:prstGeom>
        </p:spPr>
      </p:pic>
      <p:pic>
        <p:nvPicPr>
          <p:cNvPr name="Picture 16" id="16"/>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1398252" y="3060768"/>
            <a:ext cx="714074" cy="870822"/>
          </a:xfrm>
          <a:prstGeom prst="rect">
            <a:avLst/>
          </a:prstGeom>
        </p:spPr>
      </p:pic>
      <p:pic>
        <p:nvPicPr>
          <p:cNvPr name="Picture 17" id="17"/>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2560001" y="3064911"/>
            <a:ext cx="903609" cy="862536"/>
          </a:xfrm>
          <a:prstGeom prst="rect">
            <a:avLst/>
          </a:prstGeom>
        </p:spPr>
      </p:pic>
      <p:pic>
        <p:nvPicPr>
          <p:cNvPr name="Picture 18" id="18"/>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13914683" y="3064911"/>
            <a:ext cx="757464" cy="862536"/>
          </a:xfrm>
          <a:prstGeom prst="rect">
            <a:avLst/>
          </a:prstGeom>
        </p:spPr>
      </p:pic>
      <p:pic>
        <p:nvPicPr>
          <p:cNvPr name="Picture 19" id="19"/>
          <p:cNvPicPr>
            <a:picLocks noChangeAspect="true"/>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false" flipV="false" rot="0">
            <a:off x="15376997" y="3064911"/>
            <a:ext cx="857832" cy="862536"/>
          </a:xfrm>
          <a:prstGeom prst="rect">
            <a:avLst/>
          </a:prstGeom>
        </p:spPr>
      </p:pic>
      <p:pic>
        <p:nvPicPr>
          <p:cNvPr name="Picture 20" id="20"/>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16602008" y="3165916"/>
            <a:ext cx="1110978" cy="660527"/>
          </a:xfrm>
          <a:prstGeom prst="rect">
            <a:avLst/>
          </a:prstGeom>
        </p:spPr>
      </p:pic>
      <p:pic>
        <p:nvPicPr>
          <p:cNvPr name="Picture 21" id="21"/>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7490992" y="4980429"/>
            <a:ext cx="885701" cy="761703"/>
          </a:xfrm>
          <a:prstGeom prst="rect">
            <a:avLst/>
          </a:prstGeom>
        </p:spPr>
      </p:pic>
      <p:pic>
        <p:nvPicPr>
          <p:cNvPr name="Picture 22" id="22"/>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false" flipV="false" rot="0">
            <a:off x="9129092" y="4980429"/>
            <a:ext cx="761703" cy="761703"/>
          </a:xfrm>
          <a:prstGeom prst="rect">
            <a:avLst/>
          </a:prstGeom>
        </p:spPr>
      </p:pic>
      <p:pic>
        <p:nvPicPr>
          <p:cNvPr name="Picture 23" id="23"/>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0643194" y="4980429"/>
            <a:ext cx="761703" cy="761703"/>
          </a:xfrm>
          <a:prstGeom prst="rect">
            <a:avLst/>
          </a:prstGeom>
        </p:spPr>
      </p:pic>
      <p:pic>
        <p:nvPicPr>
          <p:cNvPr name="Picture 24" id="24"/>
          <p:cNvPicPr>
            <a:picLocks noChangeAspect="true"/>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2157296" y="4980429"/>
            <a:ext cx="760318" cy="761703"/>
          </a:xfrm>
          <a:prstGeom prst="rect">
            <a:avLst/>
          </a:prstGeom>
        </p:spPr>
      </p:pic>
      <p:pic>
        <p:nvPicPr>
          <p:cNvPr name="Picture 25" id="25"/>
          <p:cNvPicPr>
            <a:picLocks noChangeAspect="true"/>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13670014" y="4980429"/>
            <a:ext cx="827938" cy="761703"/>
          </a:xfrm>
          <a:prstGeom prst="rect">
            <a:avLst/>
          </a:prstGeom>
        </p:spPr>
      </p:pic>
      <p:pic>
        <p:nvPicPr>
          <p:cNvPr name="Picture 26" id="26"/>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5250351" y="4980429"/>
            <a:ext cx="614902" cy="761703"/>
          </a:xfrm>
          <a:prstGeom prst="rect">
            <a:avLst/>
          </a:prstGeom>
        </p:spPr>
      </p:pic>
      <p:pic>
        <p:nvPicPr>
          <p:cNvPr name="Picture 27" id="27"/>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6617652" y="5046621"/>
            <a:ext cx="1095335" cy="629320"/>
          </a:xfrm>
          <a:prstGeom prst="rect">
            <a:avLst/>
          </a:prstGeom>
        </p:spPr>
      </p:pic>
      <p:pic>
        <p:nvPicPr>
          <p:cNvPr name="Picture 28" id="28"/>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7479750" y="6679656"/>
            <a:ext cx="914303" cy="816223"/>
          </a:xfrm>
          <a:prstGeom prst="rect">
            <a:avLst/>
          </a:prstGeom>
        </p:spPr>
      </p:pic>
      <p:pic>
        <p:nvPicPr>
          <p:cNvPr name="Picture 29" id="29"/>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8831438" y="6647007"/>
            <a:ext cx="642709" cy="881521"/>
          </a:xfrm>
          <a:prstGeom prst="rect">
            <a:avLst/>
          </a:prstGeom>
        </p:spPr>
      </p:pic>
      <p:pic>
        <p:nvPicPr>
          <p:cNvPr name="Picture 30" id="30"/>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9911532" y="6647007"/>
            <a:ext cx="827027" cy="881521"/>
          </a:xfrm>
          <a:prstGeom prst="rect">
            <a:avLst/>
          </a:prstGeom>
        </p:spPr>
      </p:pic>
      <p:pic>
        <p:nvPicPr>
          <p:cNvPr name="Picture 31" id="31"/>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1175944" y="6647007"/>
            <a:ext cx="644312" cy="881521"/>
          </a:xfrm>
          <a:prstGeom prst="rect">
            <a:avLst/>
          </a:prstGeom>
        </p:spPr>
      </p:pic>
      <p:pic>
        <p:nvPicPr>
          <p:cNvPr name="Picture 32" id="32"/>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2257641" y="6739185"/>
            <a:ext cx="1158432" cy="697166"/>
          </a:xfrm>
          <a:prstGeom prst="rect">
            <a:avLst/>
          </a:prstGeom>
        </p:spPr>
      </p:pic>
      <p:pic>
        <p:nvPicPr>
          <p:cNvPr name="Picture 33" id="33"/>
          <p:cNvPicPr>
            <a:picLocks noChangeAspect="true"/>
          </p:cNvPicPr>
          <p:nvPr/>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13853458" y="6647007"/>
            <a:ext cx="1117135" cy="881521"/>
          </a:xfrm>
          <a:prstGeom prst="rect">
            <a:avLst/>
          </a:prstGeom>
        </p:spPr>
      </p:pic>
      <p:pic>
        <p:nvPicPr>
          <p:cNvPr name="Picture 34" id="34"/>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5407978" y="6647007"/>
            <a:ext cx="881521" cy="881521"/>
          </a:xfrm>
          <a:prstGeom prst="rect">
            <a:avLst/>
          </a:prstGeom>
        </p:spPr>
      </p:pic>
      <p:pic>
        <p:nvPicPr>
          <p:cNvPr name="Picture 35" id="35"/>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16726884" y="6647007"/>
            <a:ext cx="881521" cy="881521"/>
          </a:xfrm>
          <a:prstGeom prst="rect">
            <a:avLst/>
          </a:prstGeom>
        </p:spPr>
      </p:pic>
      <p:pic>
        <p:nvPicPr>
          <p:cNvPr name="Picture 36" id="36"/>
          <p:cNvPicPr>
            <a:picLocks noChangeAspect="true"/>
          </p:cNvPicPr>
          <p:nvPr/>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rcRect l="0" t="0" r="0" b="0"/>
          <a:stretch>
            <a:fillRect/>
          </a:stretch>
        </p:blipFill>
        <p:spPr>
          <a:xfrm flipH="false" flipV="false" rot="0">
            <a:off x="7686242" y="8479532"/>
            <a:ext cx="424245" cy="788293"/>
          </a:xfrm>
          <a:prstGeom prst="rect">
            <a:avLst/>
          </a:prstGeom>
        </p:spPr>
      </p:pic>
      <p:pic>
        <p:nvPicPr>
          <p:cNvPr name="Picture 37" id="37"/>
          <p:cNvPicPr>
            <a:picLocks noChangeAspect="true"/>
          </p:cNvPicPr>
          <p:nvPr/>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rcRect l="0" t="0" r="0" b="0"/>
          <a:stretch>
            <a:fillRect/>
          </a:stretch>
        </p:blipFill>
        <p:spPr>
          <a:xfrm flipH="false" flipV="false" rot="0">
            <a:off x="8730116" y="8479532"/>
            <a:ext cx="610569" cy="788293"/>
          </a:xfrm>
          <a:prstGeom prst="rect">
            <a:avLst/>
          </a:prstGeom>
        </p:spPr>
      </p:pic>
      <p:pic>
        <p:nvPicPr>
          <p:cNvPr name="Picture 38" id="38"/>
          <p:cNvPicPr>
            <a:picLocks noChangeAspect="true"/>
          </p:cNvPicPr>
          <p:nvPr/>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rcRect l="0" t="0" r="0" b="0"/>
          <a:stretch>
            <a:fillRect/>
          </a:stretch>
        </p:blipFill>
        <p:spPr>
          <a:xfrm flipH="false" flipV="false" rot="0">
            <a:off x="9960313" y="8479532"/>
            <a:ext cx="680799" cy="788293"/>
          </a:xfrm>
          <a:prstGeom prst="rect">
            <a:avLst/>
          </a:prstGeom>
        </p:spPr>
      </p:pic>
      <p:pic>
        <p:nvPicPr>
          <p:cNvPr name="Picture 39" id="39"/>
          <p:cNvPicPr>
            <a:picLocks noChangeAspect="true"/>
          </p:cNvPicPr>
          <p:nvPr/>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rcRect l="0" t="0" r="0" b="0"/>
          <a:stretch>
            <a:fillRect/>
          </a:stretch>
        </p:blipFill>
        <p:spPr>
          <a:xfrm flipH="false" flipV="false" rot="0">
            <a:off x="11260740" y="8479532"/>
            <a:ext cx="397013" cy="788293"/>
          </a:xfrm>
          <a:prstGeom prst="rect">
            <a:avLst/>
          </a:prstGeom>
        </p:spPr>
      </p:pic>
      <p:pic>
        <p:nvPicPr>
          <p:cNvPr name="Picture 40" id="40"/>
          <p:cNvPicPr>
            <a:picLocks noChangeAspect="true"/>
          </p:cNvPicPr>
          <p:nvPr/>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rcRect l="0" t="0" r="0" b="0"/>
          <a:stretch>
            <a:fillRect/>
          </a:stretch>
        </p:blipFill>
        <p:spPr>
          <a:xfrm flipH="false" flipV="false" rot="0">
            <a:off x="12277382" y="8479532"/>
            <a:ext cx="788293" cy="788293"/>
          </a:xfrm>
          <a:prstGeom prst="rect">
            <a:avLst/>
          </a:prstGeom>
        </p:spPr>
      </p:pic>
      <p:pic>
        <p:nvPicPr>
          <p:cNvPr name="Picture 41" id="41"/>
          <p:cNvPicPr>
            <a:picLocks noChangeAspect="true"/>
          </p:cNvPicPr>
          <p:nvPr/>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rcRect l="0" t="0" r="0" b="0"/>
          <a:stretch>
            <a:fillRect/>
          </a:stretch>
        </p:blipFill>
        <p:spPr>
          <a:xfrm flipH="false" flipV="false" rot="0">
            <a:off x="13685304" y="8479532"/>
            <a:ext cx="963470" cy="788293"/>
          </a:xfrm>
          <a:prstGeom prst="rect">
            <a:avLst/>
          </a:prstGeom>
        </p:spPr>
      </p:pic>
      <p:pic>
        <p:nvPicPr>
          <p:cNvPr name="Picture 42" id="42"/>
          <p:cNvPicPr>
            <a:picLocks noChangeAspect="true"/>
          </p:cNvPicPr>
          <p:nvPr/>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rcRect l="0" t="0" r="0" b="0"/>
          <a:stretch>
            <a:fillRect/>
          </a:stretch>
        </p:blipFill>
        <p:spPr>
          <a:xfrm flipH="false" flipV="false" rot="0">
            <a:off x="15268402" y="8580080"/>
            <a:ext cx="838854" cy="587198"/>
          </a:xfrm>
          <a:prstGeom prst="rect">
            <a:avLst/>
          </a:prstGeom>
        </p:spPr>
      </p:pic>
      <p:pic>
        <p:nvPicPr>
          <p:cNvPr name="Picture 43" id="43"/>
          <p:cNvPicPr>
            <a:picLocks noChangeAspect="true"/>
          </p:cNvPicPr>
          <p:nvPr/>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rcRect l="0" t="0" r="0" b="0"/>
          <a:stretch>
            <a:fillRect/>
          </a:stretch>
        </p:blipFill>
        <p:spPr>
          <a:xfrm flipH="false" flipV="false" rot="0">
            <a:off x="16820620" y="8479532"/>
            <a:ext cx="689398" cy="788293"/>
          </a:xfrm>
          <a:prstGeom prst="rect">
            <a:avLst/>
          </a:prstGeom>
        </p:spPr>
      </p:pic>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AutoShape 2" id="2"/>
          <p:cNvSpPr/>
          <p:nvPr/>
        </p:nvSpPr>
        <p:spPr>
          <a:xfrm rot="5400000">
            <a:off x="513176" y="5124450"/>
            <a:ext cx="11111211" cy="0"/>
          </a:xfrm>
          <a:prstGeom prst="line">
            <a:avLst/>
          </a:prstGeom>
          <a:ln cap="flat" w="38100">
            <a:solidFill>
              <a:srgbClr val="FD6751"/>
            </a:solidFill>
            <a:prstDash val="solid"/>
            <a:headEnd type="none" len="sm" w="sm"/>
            <a:tailEnd type="none" len="sm" w="sm"/>
          </a:ln>
        </p:spPr>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0">
            <a:off x="16373981" y="6367633"/>
            <a:ext cx="981297" cy="1178413"/>
          </a:xfrm>
          <a:prstGeom prst="rect">
            <a:avLst/>
          </a:prstGeom>
        </p:spPr>
      </p:pic>
      <p:pic>
        <p:nvPicPr>
          <p:cNvPr name="Picture 4" id="4"/>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true" flipV="false" rot="0">
            <a:off x="15161529" y="6516588"/>
            <a:ext cx="975531" cy="931189"/>
          </a:xfrm>
          <a:prstGeom prst="rect">
            <a:avLst/>
          </a:prstGeom>
        </p:spPr>
      </p:pic>
      <p:pic>
        <p:nvPicPr>
          <p:cNvPr name="Picture 5" id="5"/>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15019618" y="2920255"/>
            <a:ext cx="867727" cy="1141746"/>
          </a:xfrm>
          <a:prstGeom prst="rect">
            <a:avLst/>
          </a:prstGeom>
        </p:spPr>
      </p:pic>
      <p:pic>
        <p:nvPicPr>
          <p:cNvPr name="Picture 6" id="6"/>
          <p:cNvPicPr>
            <a:picLocks noChangeAspect="true"/>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l="0" t="0" r="0" b="0"/>
          <a:stretch>
            <a:fillRect/>
          </a:stretch>
        </p:blipFill>
        <p:spPr>
          <a:xfrm flipH="false" flipV="false" rot="0">
            <a:off x="16416972" y="3137072"/>
            <a:ext cx="895315" cy="708113"/>
          </a:xfrm>
          <a:prstGeom prst="rect">
            <a:avLst/>
          </a:prstGeom>
        </p:spPr>
      </p:pic>
      <p:pic>
        <p:nvPicPr>
          <p:cNvPr name="Picture 7" id="7"/>
          <p:cNvPicPr>
            <a:picLocks noChangeAspect="true"/>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0" t="0" r="0" b="0"/>
          <a:stretch>
            <a:fillRect/>
          </a:stretch>
        </p:blipFill>
        <p:spPr>
          <a:xfrm flipH="false" flipV="false" rot="0">
            <a:off x="6958442" y="620839"/>
            <a:ext cx="1797648" cy="1565588"/>
          </a:xfrm>
          <a:prstGeom prst="rect">
            <a:avLst/>
          </a:prstGeom>
        </p:spPr>
      </p:pic>
      <p:pic>
        <p:nvPicPr>
          <p:cNvPr name="Picture 8" id="8"/>
          <p:cNvPicPr>
            <a:picLocks noChangeAspect="true"/>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l="0" t="0" r="0" b="0"/>
          <a:stretch>
            <a:fillRect/>
          </a:stretch>
        </p:blipFill>
        <p:spPr>
          <a:xfrm flipH="false" flipV="false" rot="0">
            <a:off x="11206638" y="3040240"/>
            <a:ext cx="946145" cy="969050"/>
          </a:xfrm>
          <a:prstGeom prst="rect">
            <a:avLst/>
          </a:prstGeom>
        </p:spPr>
      </p:pic>
      <p:pic>
        <p:nvPicPr>
          <p:cNvPr name="Picture 9" id="9"/>
          <p:cNvPicPr>
            <a:picLocks noChangeAspect="true"/>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l="0" t="0" r="0" b="0"/>
          <a:stretch>
            <a:fillRect/>
          </a:stretch>
        </p:blipFill>
        <p:spPr>
          <a:xfrm flipH="false" flipV="false" rot="0">
            <a:off x="11304798" y="431034"/>
            <a:ext cx="1445806" cy="1755394"/>
          </a:xfrm>
          <a:prstGeom prst="rect">
            <a:avLst/>
          </a:prstGeom>
        </p:spPr>
      </p:pic>
      <p:pic>
        <p:nvPicPr>
          <p:cNvPr name="Picture 10" id="10"/>
          <p:cNvPicPr>
            <a:picLocks noChangeAspect="true"/>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l="0" t="0" r="0" b="0"/>
          <a:stretch>
            <a:fillRect/>
          </a:stretch>
        </p:blipFill>
        <p:spPr>
          <a:xfrm flipH="false" flipV="false" rot="0">
            <a:off x="9221105" y="8512163"/>
            <a:ext cx="805018" cy="830694"/>
          </a:xfrm>
          <a:prstGeom prst="rect">
            <a:avLst/>
          </a:prstGeom>
        </p:spPr>
      </p:pic>
      <p:pic>
        <p:nvPicPr>
          <p:cNvPr name="Picture 11" id="11"/>
          <p:cNvPicPr>
            <a:picLocks noChangeAspect="true"/>
          </p:cNvPicPr>
          <p:nvPr/>
        </p:nvPicPr>
        <p:blipFill>
          <a:blip r:embed="rId18">
            <a:alphaModFix amt="80000"/>
            <a:extLst>
              <a:ext uri="{28A0092B-C50C-407E-A947-70E740481C1C}">
                <a14:useLocalDpi xmlns:a14="http://schemas.microsoft.com/office/drawing/2010/main" val="0"/>
              </a:ext>
              <a:ext uri="{96DAC541-7B7A-43D3-8B79-37D633B846F1}">
                <asvg:svgBlip xmlns:asvg="http://schemas.microsoft.com/office/drawing/2016/SVG/main" r:embed="rId19"/>
              </a:ext>
            </a:extLst>
          </a:blip>
          <a:srcRect l="0" t="0" r="0" b="0"/>
          <a:stretch>
            <a:fillRect/>
          </a:stretch>
        </p:blipFill>
        <p:spPr>
          <a:xfrm flipH="true" flipV="false" rot="0">
            <a:off x="7331759" y="5014458"/>
            <a:ext cx="1051013" cy="789215"/>
          </a:xfrm>
          <a:prstGeom prst="rect">
            <a:avLst/>
          </a:prstGeom>
        </p:spPr>
      </p:pic>
      <p:pic>
        <p:nvPicPr>
          <p:cNvPr name="Picture 12" id="12"/>
          <p:cNvPicPr>
            <a:picLocks noChangeAspect="true"/>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rcRect l="0" t="0" r="0" b="0"/>
          <a:stretch>
            <a:fillRect/>
          </a:stretch>
        </p:blipFill>
        <p:spPr>
          <a:xfrm flipH="false" flipV="false" rot="0">
            <a:off x="12558814" y="8389752"/>
            <a:ext cx="1834534" cy="1234141"/>
          </a:xfrm>
          <a:prstGeom prst="rect">
            <a:avLst/>
          </a:prstGeom>
        </p:spPr>
      </p:pic>
      <p:pic>
        <p:nvPicPr>
          <p:cNvPr name="Picture 13" id="13"/>
          <p:cNvPicPr>
            <a:picLocks noChangeAspect="true"/>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rcRect l="0" t="0" r="0" b="0"/>
          <a:stretch>
            <a:fillRect/>
          </a:stretch>
        </p:blipFill>
        <p:spPr>
          <a:xfrm flipH="false" flipV="false" rot="0">
            <a:off x="9412740" y="2917302"/>
            <a:ext cx="1095700" cy="1202864"/>
          </a:xfrm>
          <a:prstGeom prst="rect">
            <a:avLst/>
          </a:prstGeom>
        </p:spPr>
      </p:pic>
      <p:pic>
        <p:nvPicPr>
          <p:cNvPr name="Picture 14" id="14"/>
          <p:cNvPicPr>
            <a:picLocks noChangeAspect="true"/>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rcRect l="0" t="0" r="0" b="0"/>
          <a:stretch>
            <a:fillRect/>
          </a:stretch>
        </p:blipFill>
        <p:spPr>
          <a:xfrm flipH="false" flipV="false" rot="0">
            <a:off x="15059584" y="8327714"/>
            <a:ext cx="2220504" cy="545033"/>
          </a:xfrm>
          <a:prstGeom prst="rect">
            <a:avLst/>
          </a:prstGeom>
        </p:spPr>
      </p:pic>
      <p:pic>
        <p:nvPicPr>
          <p:cNvPr name="Picture 15" id="15"/>
          <p:cNvPicPr>
            <a:picLocks noChangeAspect="true"/>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rcRect l="0" t="0" r="0" b="0"/>
          <a:stretch>
            <a:fillRect/>
          </a:stretch>
        </p:blipFill>
        <p:spPr>
          <a:xfrm flipH="false" flipV="false" rot="0">
            <a:off x="10601111" y="4987201"/>
            <a:ext cx="2355589" cy="843729"/>
          </a:xfrm>
          <a:prstGeom prst="rect">
            <a:avLst/>
          </a:prstGeom>
        </p:spPr>
      </p:pic>
      <p:pic>
        <p:nvPicPr>
          <p:cNvPr name="Picture 16" id="16"/>
          <p:cNvPicPr>
            <a:picLocks noChangeAspect="true"/>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rcRect l="0" t="0" r="0" b="0"/>
          <a:stretch>
            <a:fillRect/>
          </a:stretch>
        </p:blipFill>
        <p:spPr>
          <a:xfrm flipH="false" flipV="false" rot="0">
            <a:off x="9340407" y="657984"/>
            <a:ext cx="1525664" cy="1528443"/>
          </a:xfrm>
          <a:prstGeom prst="rect">
            <a:avLst/>
          </a:prstGeom>
        </p:spPr>
      </p:pic>
      <p:pic>
        <p:nvPicPr>
          <p:cNvPr name="Picture 17" id="17"/>
          <p:cNvPicPr>
            <a:picLocks noChangeAspect="true"/>
          </p:cNvPicPr>
          <p:nvPr/>
        </p:nvPicPr>
        <p:blipFill>
          <a:blip r:embed="rId30">
            <a:alphaModFix amt="80000"/>
            <a:extLst>
              <a:ext uri="{28A0092B-C50C-407E-A947-70E740481C1C}">
                <a14:useLocalDpi xmlns:a14="http://schemas.microsoft.com/office/drawing/2010/main" val="0"/>
              </a:ext>
              <a:ext uri="{96DAC541-7B7A-43D3-8B79-37D633B846F1}">
                <asvg:svgBlip xmlns:asvg="http://schemas.microsoft.com/office/drawing/2016/SVG/main" r:embed="rId31"/>
              </a:ext>
            </a:extLst>
          </a:blip>
          <a:srcRect l="0" t="0" r="0" b="0"/>
          <a:stretch>
            <a:fillRect/>
          </a:stretch>
        </p:blipFill>
        <p:spPr>
          <a:xfrm flipH="true" flipV="false" rot="0">
            <a:off x="7452274" y="8423042"/>
            <a:ext cx="809984" cy="981258"/>
          </a:xfrm>
          <a:prstGeom prst="rect">
            <a:avLst/>
          </a:prstGeom>
        </p:spPr>
      </p:pic>
      <p:pic>
        <p:nvPicPr>
          <p:cNvPr name="Picture 18" id="18"/>
          <p:cNvPicPr>
            <a:picLocks noChangeAspect="true"/>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rcRect l="0" t="0" r="0" b="0"/>
          <a:stretch>
            <a:fillRect/>
          </a:stretch>
        </p:blipFill>
        <p:spPr>
          <a:xfrm flipH="false" flipV="false" rot="0">
            <a:off x="7235414" y="2893382"/>
            <a:ext cx="1243704" cy="1416226"/>
          </a:xfrm>
          <a:prstGeom prst="rect">
            <a:avLst/>
          </a:prstGeom>
        </p:spPr>
      </p:pic>
      <p:pic>
        <p:nvPicPr>
          <p:cNvPr name="Picture 19" id="19"/>
          <p:cNvPicPr>
            <a:picLocks noChangeAspect="true"/>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0" t="0" r="0" b="0"/>
          <a:stretch>
            <a:fillRect/>
          </a:stretch>
        </p:blipFill>
        <p:spPr>
          <a:xfrm flipH="false" flipV="false" rot="0">
            <a:off x="13591543" y="6483835"/>
            <a:ext cx="1131836" cy="1092736"/>
          </a:xfrm>
          <a:prstGeom prst="rect">
            <a:avLst/>
          </a:prstGeom>
        </p:spPr>
      </p:pic>
      <p:pic>
        <p:nvPicPr>
          <p:cNvPr name="Picture 20" id="20"/>
          <p:cNvPicPr>
            <a:picLocks noChangeAspect="true"/>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rcRect l="0" t="0" r="0" b="0"/>
          <a:stretch>
            <a:fillRect/>
          </a:stretch>
        </p:blipFill>
        <p:spPr>
          <a:xfrm flipH="true" flipV="false" rot="0">
            <a:off x="14844620" y="4848694"/>
            <a:ext cx="1084064" cy="1120743"/>
          </a:xfrm>
          <a:prstGeom prst="rect">
            <a:avLst/>
          </a:prstGeom>
        </p:spPr>
      </p:pic>
      <p:pic>
        <p:nvPicPr>
          <p:cNvPr name="Picture 21" id="21"/>
          <p:cNvPicPr>
            <a:picLocks noChangeAspect="true"/>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rcRect l="0" t="0" r="0" b="0"/>
          <a:stretch>
            <a:fillRect/>
          </a:stretch>
        </p:blipFill>
        <p:spPr>
          <a:xfrm flipH="false" flipV="false" rot="0">
            <a:off x="12207929" y="6367633"/>
            <a:ext cx="940707" cy="1080144"/>
          </a:xfrm>
          <a:prstGeom prst="rect">
            <a:avLst/>
          </a:prstGeom>
        </p:spPr>
      </p:pic>
      <p:pic>
        <p:nvPicPr>
          <p:cNvPr name="Picture 22" id="22"/>
          <p:cNvPicPr>
            <a:picLocks noChangeAspect="true"/>
          </p:cNvPicPr>
          <p:nvPr/>
        </p:nvPicPr>
        <p:blipFill>
          <a:blip r:embed="rId40">
            <a:alphaModFix amt="80000"/>
            <a:extLst>
              <a:ext uri="{28A0092B-C50C-407E-A947-70E740481C1C}">
                <a14:useLocalDpi xmlns:a14="http://schemas.microsoft.com/office/drawing/2010/main" val="0"/>
              </a:ext>
              <a:ext uri="{96DAC541-7B7A-43D3-8B79-37D633B846F1}">
                <asvg:svgBlip xmlns:asvg="http://schemas.microsoft.com/office/drawing/2016/SVG/main" r:embed="rId41"/>
              </a:ext>
            </a:extLst>
          </a:blip>
          <a:srcRect l="0" t="0" r="0" b="0"/>
          <a:stretch>
            <a:fillRect/>
          </a:stretch>
        </p:blipFill>
        <p:spPr>
          <a:xfrm flipH="false" flipV="false" rot="0">
            <a:off x="16194210" y="739371"/>
            <a:ext cx="1340839" cy="1365670"/>
          </a:xfrm>
          <a:prstGeom prst="rect">
            <a:avLst/>
          </a:prstGeom>
        </p:spPr>
      </p:pic>
      <p:pic>
        <p:nvPicPr>
          <p:cNvPr name="Picture 23" id="23"/>
          <p:cNvPicPr>
            <a:picLocks noChangeAspect="true"/>
          </p:cNvPicPr>
          <p:nvPr/>
        </p:nvPicPr>
        <p:blipFill>
          <a:blip r:embed="rId42">
            <a:alphaModFix amt="80000"/>
            <a:extLst>
              <a:ext uri="{28A0092B-C50C-407E-A947-70E740481C1C}">
                <a14:useLocalDpi xmlns:a14="http://schemas.microsoft.com/office/drawing/2010/main" val="0"/>
              </a:ext>
              <a:ext uri="{96DAC541-7B7A-43D3-8B79-37D633B846F1}">
                <asvg:svgBlip xmlns:asvg="http://schemas.microsoft.com/office/drawing/2016/SVG/main" r:embed="rId43"/>
              </a:ext>
            </a:extLst>
          </a:blip>
          <a:srcRect l="0" t="0" r="0" b="0"/>
          <a:stretch>
            <a:fillRect/>
          </a:stretch>
        </p:blipFill>
        <p:spPr>
          <a:xfrm flipH="false" flipV="false" rot="0">
            <a:off x="8861694" y="6320982"/>
            <a:ext cx="1374562" cy="1421070"/>
          </a:xfrm>
          <a:prstGeom prst="rect">
            <a:avLst/>
          </a:prstGeom>
        </p:spPr>
      </p:pic>
      <p:pic>
        <p:nvPicPr>
          <p:cNvPr name="Picture 24" id="24"/>
          <p:cNvPicPr>
            <a:picLocks noChangeAspect="true"/>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rcRect l="0" t="0" r="0" b="0"/>
          <a:stretch>
            <a:fillRect/>
          </a:stretch>
        </p:blipFill>
        <p:spPr>
          <a:xfrm flipH="false" flipV="false" rot="0">
            <a:off x="13631439" y="4809586"/>
            <a:ext cx="538442" cy="1198959"/>
          </a:xfrm>
          <a:prstGeom prst="rect">
            <a:avLst/>
          </a:prstGeom>
        </p:spPr>
      </p:pic>
      <p:pic>
        <p:nvPicPr>
          <p:cNvPr name="Picture 25" id="25"/>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0491364" y="8539943"/>
            <a:ext cx="1353076" cy="932392"/>
          </a:xfrm>
          <a:prstGeom prst="rect">
            <a:avLst/>
          </a:prstGeom>
        </p:spPr>
      </p:pic>
      <p:pic>
        <p:nvPicPr>
          <p:cNvPr name="Picture 26" id="26"/>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10804560" y="6367633"/>
            <a:ext cx="804156" cy="1119711"/>
          </a:xfrm>
          <a:prstGeom prst="rect">
            <a:avLst/>
          </a:prstGeom>
        </p:spPr>
      </p:pic>
      <p:pic>
        <p:nvPicPr>
          <p:cNvPr name="Picture 27" id="27"/>
          <p:cNvPicPr>
            <a:picLocks noChangeAspect="true"/>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15059584" y="8987657"/>
            <a:ext cx="2305068" cy="603509"/>
          </a:xfrm>
          <a:prstGeom prst="rect">
            <a:avLst/>
          </a:prstGeom>
        </p:spPr>
      </p:pic>
      <p:pic>
        <p:nvPicPr>
          <p:cNvPr name="Picture 28" id="28"/>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9103142" y="4991375"/>
            <a:ext cx="823230" cy="835381"/>
          </a:xfrm>
          <a:prstGeom prst="rect">
            <a:avLst/>
          </a:prstGeom>
        </p:spPr>
      </p:pic>
      <p:pic>
        <p:nvPicPr>
          <p:cNvPr name="Picture 29" id="29"/>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6433180" y="4707004"/>
            <a:ext cx="862898" cy="1404124"/>
          </a:xfrm>
          <a:prstGeom prst="rect">
            <a:avLst/>
          </a:prstGeom>
        </p:spPr>
      </p:pic>
      <p:pic>
        <p:nvPicPr>
          <p:cNvPr name="Picture 30" id="30"/>
          <p:cNvPicPr>
            <a:picLocks noChangeAspect="true"/>
          </p:cNvPicPr>
          <p:nvPr/>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rcRect l="0" t="0" r="0" b="0"/>
          <a:stretch>
            <a:fillRect/>
          </a:stretch>
        </p:blipFill>
        <p:spPr>
          <a:xfrm flipH="false" flipV="false" rot="0">
            <a:off x="12678282" y="2893382"/>
            <a:ext cx="551050" cy="1122509"/>
          </a:xfrm>
          <a:prstGeom prst="rect">
            <a:avLst/>
          </a:prstGeom>
        </p:spPr>
      </p:pic>
      <p:pic>
        <p:nvPicPr>
          <p:cNvPr name="Picture 31" id="31"/>
          <p:cNvPicPr>
            <a:picLocks noChangeAspect="true"/>
          </p:cNvPicPr>
          <p:nvPr/>
        </p:nvPicPr>
        <p:blipFill>
          <a:blip r:embed="rId58">
            <a:alphaModFix amt="85000"/>
            <a:extLst>
              <a:ext uri="{28A0092B-C50C-407E-A947-70E740481C1C}">
                <a14:useLocalDpi xmlns:a14="http://schemas.microsoft.com/office/drawing/2010/main" val="0"/>
              </a:ext>
              <a:ext uri="{96DAC541-7B7A-43D3-8B79-37D633B846F1}">
                <asvg:svgBlip xmlns:asvg="http://schemas.microsoft.com/office/drawing/2016/SVG/main" r:embed="rId59"/>
              </a:ext>
            </a:extLst>
          </a:blip>
          <a:srcRect l="0" t="0" r="0" b="0"/>
          <a:stretch>
            <a:fillRect/>
          </a:stretch>
        </p:blipFill>
        <p:spPr>
          <a:xfrm flipH="false" flipV="false" rot="0">
            <a:off x="7339508" y="6483835"/>
            <a:ext cx="1035516" cy="1003509"/>
          </a:xfrm>
          <a:prstGeom prst="rect">
            <a:avLst/>
          </a:prstGeom>
        </p:spPr>
      </p:pic>
      <p:pic>
        <p:nvPicPr>
          <p:cNvPr name="Picture 32" id="32"/>
          <p:cNvPicPr>
            <a:picLocks noChangeAspect="true"/>
          </p:cNvPicPr>
          <p:nvPr/>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rcRect l="0" t="0" r="0" b="0"/>
          <a:stretch>
            <a:fillRect/>
          </a:stretch>
        </p:blipFill>
        <p:spPr>
          <a:xfrm flipH="false" flipV="false" rot="0">
            <a:off x="13858755" y="2887447"/>
            <a:ext cx="575602" cy="1062354"/>
          </a:xfrm>
          <a:prstGeom prst="rect">
            <a:avLst/>
          </a:prstGeom>
        </p:spPr>
      </p:pic>
      <p:pic>
        <p:nvPicPr>
          <p:cNvPr name="Picture 33" id="33"/>
          <p:cNvPicPr>
            <a:picLocks noChangeAspect="true"/>
          </p:cNvPicPr>
          <p:nvPr/>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rcRect l="0" t="0" r="0" b="0"/>
          <a:stretch>
            <a:fillRect/>
          </a:stretch>
        </p:blipFill>
        <p:spPr>
          <a:xfrm flipH="false" flipV="false" rot="0">
            <a:off x="13229332" y="572406"/>
            <a:ext cx="2123712" cy="1614021"/>
          </a:xfrm>
          <a:prstGeom prst="rect">
            <a:avLst/>
          </a:prstGeom>
        </p:spPr>
      </p:pic>
      <p:sp>
        <p:nvSpPr>
          <p:cNvPr name="TextBox 34" id="34"/>
          <p:cNvSpPr txBox="true"/>
          <p:nvPr/>
        </p:nvSpPr>
        <p:spPr>
          <a:xfrm rot="0">
            <a:off x="1028700" y="1373329"/>
            <a:ext cx="4615512" cy="2213610"/>
          </a:xfrm>
          <a:prstGeom prst="rect">
            <a:avLst/>
          </a:prstGeom>
        </p:spPr>
        <p:txBody>
          <a:bodyPr anchor="t" rtlCol="false" tIns="0" lIns="0" bIns="0" rIns="0">
            <a:spAutoFit/>
          </a:bodyPr>
          <a:lstStyle/>
          <a:p>
            <a:pPr marL="0" indent="0" lvl="0">
              <a:lnSpc>
                <a:spcPts val="8370"/>
              </a:lnSpc>
              <a:spcBef>
                <a:spcPct val="0"/>
              </a:spcBef>
            </a:pPr>
            <a:r>
              <a:rPr lang="en-US" sz="9000" u="none">
                <a:solidFill>
                  <a:srgbClr val="FD6751"/>
                </a:solidFill>
                <a:latin typeface="Sugo Display"/>
              </a:rPr>
              <a:t>Resource </a:t>
            </a:r>
          </a:p>
          <a:p>
            <a:pPr marL="0" indent="0" lvl="0">
              <a:lnSpc>
                <a:spcPts val="8370"/>
              </a:lnSpc>
              <a:spcBef>
                <a:spcPct val="0"/>
              </a:spcBef>
            </a:pPr>
            <a:r>
              <a:rPr lang="en-US" sz="9000" u="none">
                <a:solidFill>
                  <a:srgbClr val="FD6751"/>
                </a:solidFill>
                <a:latin typeface="Sugo Display"/>
              </a:rPr>
              <a:t>Page</a:t>
            </a:r>
          </a:p>
        </p:txBody>
      </p:sp>
      <p:sp>
        <p:nvSpPr>
          <p:cNvPr name="TextBox 35" id="35"/>
          <p:cNvSpPr txBox="true"/>
          <p:nvPr/>
        </p:nvSpPr>
        <p:spPr>
          <a:xfrm rot="0">
            <a:off x="1028700" y="7145655"/>
            <a:ext cx="4615512" cy="1679575"/>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Use these design resources in your</a:t>
            </a:r>
          </a:p>
          <a:p>
            <a:pPr marL="0" indent="0" lvl="0">
              <a:lnSpc>
                <a:spcPts val="2600"/>
              </a:lnSpc>
              <a:spcBef>
                <a:spcPct val="0"/>
              </a:spcBef>
            </a:pPr>
            <a:r>
              <a:rPr lang="en-US" sz="2000" u="none">
                <a:solidFill>
                  <a:srgbClr val="000000"/>
                </a:solidFill>
                <a:latin typeface="Agrandir Narrow"/>
              </a:rPr>
              <a:t>Canva Presentation. Happy designing! </a:t>
            </a:r>
          </a:p>
          <a:p>
            <a:pPr marL="0" indent="0" lvl="0">
              <a:lnSpc>
                <a:spcPts val="2600"/>
              </a:lnSpc>
              <a:spcBef>
                <a:spcPct val="0"/>
              </a:spcBef>
            </a:pPr>
          </a:p>
          <a:p>
            <a:pPr marL="0" indent="0" lvl="0">
              <a:lnSpc>
                <a:spcPts val="2600"/>
              </a:lnSpc>
              <a:spcBef>
                <a:spcPct val="0"/>
              </a:spcBef>
            </a:pPr>
            <a:r>
              <a:rPr lang="en-US" sz="2000" u="none">
                <a:solidFill>
                  <a:srgbClr val="000000"/>
                </a:solidFill>
                <a:latin typeface="Agrandir Narrow"/>
              </a:rPr>
              <a:t>Don't forget to delete this page</a:t>
            </a:r>
          </a:p>
          <a:p>
            <a:pPr marL="0" indent="0" lvl="0">
              <a:lnSpc>
                <a:spcPts val="2600"/>
              </a:lnSpc>
              <a:spcBef>
                <a:spcPct val="0"/>
              </a:spcBef>
            </a:pPr>
            <a:r>
              <a:rPr lang="en-US" sz="2000" u="none">
                <a:solidFill>
                  <a:srgbClr val="000000"/>
                </a:solidFill>
                <a:latin typeface="Agrandir Narrow"/>
              </a:rPr>
              <a:t>before presenting. </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AutoShape 2" id="2"/>
          <p:cNvSpPr/>
          <p:nvPr/>
        </p:nvSpPr>
        <p:spPr>
          <a:xfrm rot="5400000">
            <a:off x="513176" y="5124450"/>
            <a:ext cx="11111211" cy="0"/>
          </a:xfrm>
          <a:prstGeom prst="line">
            <a:avLst/>
          </a:prstGeom>
          <a:ln cap="flat" w="38100">
            <a:solidFill>
              <a:srgbClr val="FD6751"/>
            </a:solidFill>
            <a:prstDash val="solid"/>
            <a:headEnd type="none" len="sm" w="sm"/>
            <a:tailEnd type="none" len="sm" w="sm"/>
          </a:ln>
        </p:spPr>
      </p:sp>
      <p:pic>
        <p:nvPicPr>
          <p:cNvPr name="Picture 3" id="3"/>
          <p:cNvPicPr>
            <a:picLocks noChangeAspect="true"/>
          </p:cNvPicPr>
          <p:nvPr/>
        </p:nvPicPr>
        <p:blipFill>
          <a:blip r:embed="rId2"/>
          <a:srcRect l="0" t="0" r="0" b="0"/>
          <a:stretch>
            <a:fillRect/>
          </a:stretch>
        </p:blipFill>
        <p:spPr>
          <a:xfrm flipH="false" flipV="false" rot="0">
            <a:off x="11993112" y="3126162"/>
            <a:ext cx="1667074" cy="1177904"/>
          </a:xfrm>
          <a:prstGeom prst="rect">
            <a:avLst/>
          </a:prstGeom>
        </p:spPr>
      </p:pic>
      <p:pic>
        <p:nvPicPr>
          <p:cNvPr name="Picture 4" id="4"/>
          <p:cNvPicPr>
            <a:picLocks noChangeAspect="true"/>
          </p:cNvPicPr>
          <p:nvPr/>
        </p:nvPicPr>
        <p:blipFill>
          <a:blip r:embed="rId3"/>
          <a:srcRect l="0" t="0" r="0" b="0"/>
          <a:stretch>
            <a:fillRect/>
          </a:stretch>
        </p:blipFill>
        <p:spPr>
          <a:xfrm flipH="false" flipV="false" rot="0">
            <a:off x="13012129" y="815427"/>
            <a:ext cx="2196681" cy="1350959"/>
          </a:xfrm>
          <a:prstGeom prst="rect">
            <a:avLst/>
          </a:prstGeom>
        </p:spPr>
      </p:pic>
      <p:pic>
        <p:nvPicPr>
          <p:cNvPr name="Picture 5" id="5"/>
          <p:cNvPicPr>
            <a:picLocks noChangeAspect="true"/>
          </p:cNvPicPr>
          <p:nvPr/>
        </p:nvPicPr>
        <p:blipFill>
          <a:blip r:embed="rId4"/>
          <a:srcRect l="0" t="0" r="0" b="0"/>
          <a:stretch>
            <a:fillRect/>
          </a:stretch>
        </p:blipFill>
        <p:spPr>
          <a:xfrm flipH="false" flipV="false" rot="0">
            <a:off x="15404086" y="762804"/>
            <a:ext cx="2242006" cy="1456205"/>
          </a:xfrm>
          <a:prstGeom prst="rect">
            <a:avLst/>
          </a:prstGeom>
        </p:spPr>
      </p:pic>
      <p:pic>
        <p:nvPicPr>
          <p:cNvPr name="Picture 6" id="6"/>
          <p:cNvPicPr>
            <a:picLocks noChangeAspect="true"/>
          </p:cNvPicPr>
          <p:nvPr/>
        </p:nvPicPr>
        <p:blipFill>
          <a:blip r:embed="rId5"/>
          <a:srcRect l="0" t="0" r="0" b="0"/>
          <a:stretch>
            <a:fillRect/>
          </a:stretch>
        </p:blipFill>
        <p:spPr>
          <a:xfrm flipH="false" flipV="false" rot="0">
            <a:off x="7134170" y="2595014"/>
            <a:ext cx="1914580" cy="2240200"/>
          </a:xfrm>
          <a:prstGeom prst="rect">
            <a:avLst/>
          </a:prstGeom>
        </p:spPr>
      </p:pic>
      <p:pic>
        <p:nvPicPr>
          <p:cNvPr name="Picture 7" id="7"/>
          <p:cNvPicPr>
            <a:picLocks noChangeAspect="true"/>
          </p:cNvPicPr>
          <p:nvPr/>
        </p:nvPicPr>
        <p:blipFill>
          <a:blip r:embed="rId6"/>
          <a:srcRect l="0" t="0" r="0" b="0"/>
          <a:stretch>
            <a:fillRect/>
          </a:stretch>
        </p:blipFill>
        <p:spPr>
          <a:xfrm flipH="false" flipV="false" rot="0">
            <a:off x="9672550" y="3024058"/>
            <a:ext cx="1696762" cy="1382112"/>
          </a:xfrm>
          <a:prstGeom prst="rect">
            <a:avLst/>
          </a:prstGeom>
        </p:spPr>
      </p:pic>
      <p:pic>
        <p:nvPicPr>
          <p:cNvPr name="Picture 8" id="8"/>
          <p:cNvPicPr>
            <a:picLocks noChangeAspect="true"/>
          </p:cNvPicPr>
          <p:nvPr/>
        </p:nvPicPr>
        <p:blipFill>
          <a:blip r:embed="rId7"/>
          <a:srcRect l="0" t="0" r="0" b="0"/>
          <a:stretch>
            <a:fillRect/>
          </a:stretch>
        </p:blipFill>
        <p:spPr>
          <a:xfrm flipH="false" flipV="false" rot="0">
            <a:off x="7030796" y="711411"/>
            <a:ext cx="2289054" cy="1749491"/>
          </a:xfrm>
          <a:prstGeom prst="rect">
            <a:avLst/>
          </a:prstGeom>
        </p:spPr>
      </p:pic>
      <p:pic>
        <p:nvPicPr>
          <p:cNvPr name="Picture 9" id="9"/>
          <p:cNvPicPr>
            <a:picLocks noChangeAspect="true"/>
          </p:cNvPicPr>
          <p:nvPr/>
        </p:nvPicPr>
        <p:blipFill>
          <a:blip r:embed="rId8"/>
          <a:srcRect l="0" t="0" r="0" b="0"/>
          <a:stretch>
            <a:fillRect/>
          </a:stretch>
        </p:blipFill>
        <p:spPr>
          <a:xfrm flipH="false" flipV="false" rot="0">
            <a:off x="9542392" y="638979"/>
            <a:ext cx="1302370" cy="1894356"/>
          </a:xfrm>
          <a:prstGeom prst="rect">
            <a:avLst/>
          </a:prstGeom>
        </p:spPr>
      </p:pic>
      <p:pic>
        <p:nvPicPr>
          <p:cNvPr name="Picture 10" id="10"/>
          <p:cNvPicPr>
            <a:picLocks noChangeAspect="true"/>
          </p:cNvPicPr>
          <p:nvPr/>
        </p:nvPicPr>
        <p:blipFill>
          <a:blip r:embed="rId9">
            <a:alphaModFix amt="85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l="0" t="0" r="0" b="0"/>
          <a:stretch>
            <a:fillRect/>
          </a:stretch>
        </p:blipFill>
        <p:spPr>
          <a:xfrm flipH="false" flipV="false" rot="0">
            <a:off x="7206082" y="5359876"/>
            <a:ext cx="1842668" cy="733717"/>
          </a:xfrm>
          <a:prstGeom prst="rect">
            <a:avLst/>
          </a:prstGeom>
        </p:spPr>
      </p:pic>
      <p:pic>
        <p:nvPicPr>
          <p:cNvPr name="Picture 11" id="11"/>
          <p:cNvPicPr>
            <a:picLocks noChangeAspect="true"/>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l="0" t="0" r="0" b="0"/>
          <a:stretch>
            <a:fillRect/>
          </a:stretch>
        </p:blipFill>
        <p:spPr>
          <a:xfrm flipH="false" flipV="false" rot="0">
            <a:off x="16808361" y="4875552"/>
            <a:ext cx="188808" cy="1702364"/>
          </a:xfrm>
          <a:prstGeom prst="rect">
            <a:avLst/>
          </a:prstGeom>
        </p:spPr>
      </p:pic>
      <p:pic>
        <p:nvPicPr>
          <p:cNvPr name="Picture 12" id="12"/>
          <p:cNvPicPr>
            <a:picLocks noChangeAspect="true"/>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0" t="0" r="0" b="0"/>
          <a:stretch>
            <a:fillRect/>
          </a:stretch>
        </p:blipFill>
        <p:spPr>
          <a:xfrm flipH="false" flipV="false" rot="5230432">
            <a:off x="16302431" y="3116962"/>
            <a:ext cx="1200669" cy="1196303"/>
          </a:xfrm>
          <a:prstGeom prst="rect">
            <a:avLst/>
          </a:prstGeom>
        </p:spPr>
      </p:pic>
      <p:pic>
        <p:nvPicPr>
          <p:cNvPr name="Picture 13" id="13"/>
          <p:cNvPicPr>
            <a:picLocks noChangeAspect="true"/>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l="0" t="0" r="0" b="0"/>
          <a:stretch>
            <a:fillRect/>
          </a:stretch>
        </p:blipFill>
        <p:spPr>
          <a:xfrm flipH="false" flipV="false" rot="5400000">
            <a:off x="14972580" y="5594178"/>
            <a:ext cx="1584917" cy="265113"/>
          </a:xfrm>
          <a:prstGeom prst="rect">
            <a:avLst/>
          </a:prstGeom>
        </p:spPr>
      </p:pic>
      <p:pic>
        <p:nvPicPr>
          <p:cNvPr name="Picture 14" id="14"/>
          <p:cNvPicPr>
            <a:picLocks noChangeAspect="true"/>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l="0" t="0" r="0" b="0"/>
          <a:stretch>
            <a:fillRect/>
          </a:stretch>
        </p:blipFill>
        <p:spPr>
          <a:xfrm flipH="true" flipV="false" rot="5400000">
            <a:off x="13870283" y="5520695"/>
            <a:ext cx="1584917" cy="412078"/>
          </a:xfrm>
          <a:prstGeom prst="rect">
            <a:avLst/>
          </a:prstGeom>
        </p:spPr>
      </p:pic>
      <p:pic>
        <p:nvPicPr>
          <p:cNvPr name="Picture 15" id="15"/>
          <p:cNvPicPr>
            <a:picLocks noChangeAspect="true"/>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l="0" t="0" r="0" b="0"/>
          <a:stretch>
            <a:fillRect/>
          </a:stretch>
        </p:blipFill>
        <p:spPr>
          <a:xfrm flipH="false" flipV="false" rot="0">
            <a:off x="11517249" y="5198387"/>
            <a:ext cx="610962" cy="1056695"/>
          </a:xfrm>
          <a:prstGeom prst="rect">
            <a:avLst/>
          </a:prstGeom>
        </p:spPr>
      </p:pic>
      <p:pic>
        <p:nvPicPr>
          <p:cNvPr name="Picture 16" id="16"/>
          <p:cNvPicPr>
            <a:picLocks noChangeAspect="true"/>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rcRect l="0" t="0" r="0" b="0"/>
          <a:stretch>
            <a:fillRect/>
          </a:stretch>
        </p:blipFill>
        <p:spPr>
          <a:xfrm flipH="false" flipV="false" rot="0">
            <a:off x="10426156" y="6969943"/>
            <a:ext cx="748877" cy="777137"/>
          </a:xfrm>
          <a:prstGeom prst="rect">
            <a:avLst/>
          </a:prstGeom>
        </p:spPr>
      </p:pic>
      <p:pic>
        <p:nvPicPr>
          <p:cNvPr name="Picture 17" id="17"/>
          <p:cNvPicPr>
            <a:picLocks noChangeAspect="true"/>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rcRect l="0" t="0" r="0" b="0"/>
          <a:stretch>
            <a:fillRect/>
          </a:stretch>
        </p:blipFill>
        <p:spPr>
          <a:xfrm flipH="false" flipV="false" rot="5400000">
            <a:off x="8998666" y="8760228"/>
            <a:ext cx="648871" cy="621736"/>
          </a:xfrm>
          <a:prstGeom prst="rect">
            <a:avLst/>
          </a:prstGeom>
        </p:spPr>
      </p:pic>
      <p:pic>
        <p:nvPicPr>
          <p:cNvPr name="Picture 18" id="18"/>
          <p:cNvPicPr>
            <a:picLocks noChangeAspect="true"/>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rcRect l="0" t="0" r="0" b="0"/>
          <a:stretch>
            <a:fillRect/>
          </a:stretch>
        </p:blipFill>
        <p:spPr>
          <a:xfrm flipH="false" flipV="false" rot="0">
            <a:off x="9044273" y="6934705"/>
            <a:ext cx="818333" cy="847614"/>
          </a:xfrm>
          <a:prstGeom prst="rect">
            <a:avLst/>
          </a:prstGeom>
        </p:spPr>
      </p:pic>
      <p:pic>
        <p:nvPicPr>
          <p:cNvPr name="Picture 19" id="19"/>
          <p:cNvPicPr>
            <a:picLocks noChangeAspect="true"/>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rcRect l="0" t="0" r="0" b="0"/>
          <a:stretch>
            <a:fillRect/>
          </a:stretch>
        </p:blipFill>
        <p:spPr>
          <a:xfrm flipH="true" flipV="true" rot="0">
            <a:off x="7423793" y="8570594"/>
            <a:ext cx="1028834" cy="824938"/>
          </a:xfrm>
          <a:prstGeom prst="rect">
            <a:avLst/>
          </a:prstGeom>
        </p:spPr>
      </p:pic>
      <p:pic>
        <p:nvPicPr>
          <p:cNvPr name="Picture 20" id="20"/>
          <p:cNvPicPr>
            <a:picLocks noChangeAspect="true"/>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rcRect l="0" t="0" r="0" b="0"/>
          <a:stretch>
            <a:fillRect/>
          </a:stretch>
        </p:blipFill>
        <p:spPr>
          <a:xfrm flipH="false" flipV="false" rot="0">
            <a:off x="11738583" y="6812984"/>
            <a:ext cx="585202" cy="1091055"/>
          </a:xfrm>
          <a:prstGeom prst="rect">
            <a:avLst/>
          </a:prstGeom>
        </p:spPr>
      </p:pic>
      <p:pic>
        <p:nvPicPr>
          <p:cNvPr name="Picture 21" id="21"/>
          <p:cNvPicPr>
            <a:picLocks noChangeAspect="true"/>
          </p:cNvPicPr>
          <p:nvPr/>
        </p:nvPicPr>
        <p:blipFill>
          <a:blip r:embed="rId31">
            <a:alphaModFix amt="69000"/>
            <a:extLst>
              <a:ext uri="{28A0092B-C50C-407E-A947-70E740481C1C}">
                <a14:useLocalDpi xmlns:a14="http://schemas.microsoft.com/office/drawing/2010/main" val="0"/>
              </a:ext>
              <a:ext uri="{96DAC541-7B7A-43D3-8B79-37D633B846F1}">
                <asvg:svgBlip xmlns:asvg="http://schemas.microsoft.com/office/drawing/2016/SVG/main" r:embed="rId32"/>
              </a:ext>
            </a:extLst>
          </a:blip>
          <a:srcRect l="0" t="0" r="0" b="0"/>
          <a:stretch>
            <a:fillRect/>
          </a:stretch>
        </p:blipFill>
        <p:spPr>
          <a:xfrm flipH="false" flipV="false" rot="0">
            <a:off x="14269217" y="7063576"/>
            <a:ext cx="510506" cy="589871"/>
          </a:xfrm>
          <a:prstGeom prst="rect">
            <a:avLst/>
          </a:prstGeom>
        </p:spPr>
      </p:pic>
      <p:pic>
        <p:nvPicPr>
          <p:cNvPr name="Picture 22" id="22"/>
          <p:cNvPicPr>
            <a:picLocks noChangeAspect="true"/>
          </p:cNvPicPr>
          <p:nvPr/>
        </p:nvPicPr>
        <p:blipFill>
          <a:blip r:embed="rId33">
            <a:alphaModFix amt="69000"/>
            <a:extLst>
              <a:ext uri="{28A0092B-C50C-407E-A947-70E740481C1C}">
                <a14:useLocalDpi xmlns:a14="http://schemas.microsoft.com/office/drawing/2010/main" val="0"/>
              </a:ext>
              <a:ext uri="{96DAC541-7B7A-43D3-8B79-37D633B846F1}">
                <asvg:svgBlip xmlns:asvg="http://schemas.microsoft.com/office/drawing/2016/SVG/main" r:embed="rId34"/>
              </a:ext>
            </a:extLst>
          </a:blip>
          <a:srcRect l="0" t="0" r="0" b="0"/>
          <a:stretch>
            <a:fillRect/>
          </a:stretch>
        </p:blipFill>
        <p:spPr>
          <a:xfrm flipH="false" flipV="false" rot="0">
            <a:off x="16551145" y="6968611"/>
            <a:ext cx="703240" cy="779803"/>
          </a:xfrm>
          <a:prstGeom prst="rect">
            <a:avLst/>
          </a:prstGeom>
        </p:spPr>
      </p:pic>
      <p:pic>
        <p:nvPicPr>
          <p:cNvPr name="Picture 23" id="23"/>
          <p:cNvPicPr>
            <a:picLocks noChangeAspect="true"/>
          </p:cNvPicPr>
          <p:nvPr/>
        </p:nvPicPr>
        <p:blipFill>
          <a:blip r:embed="rId35">
            <a:alphaModFix amt="80000"/>
            <a:extLst>
              <a:ext uri="{28A0092B-C50C-407E-A947-70E740481C1C}">
                <a14:useLocalDpi xmlns:a14="http://schemas.microsoft.com/office/drawing/2010/main" val="0"/>
              </a:ext>
              <a:ext uri="{96DAC541-7B7A-43D3-8B79-37D633B846F1}">
                <asvg:svgBlip xmlns:asvg="http://schemas.microsoft.com/office/drawing/2016/SVG/main" r:embed="rId36"/>
              </a:ext>
            </a:extLst>
          </a:blip>
          <a:srcRect l="0" t="0" r="0" b="0"/>
          <a:stretch>
            <a:fillRect/>
          </a:stretch>
        </p:blipFill>
        <p:spPr>
          <a:xfrm flipH="false" flipV="false" rot="0">
            <a:off x="7423793" y="6830046"/>
            <a:ext cx="1056931" cy="1056931"/>
          </a:xfrm>
          <a:prstGeom prst="rect">
            <a:avLst/>
          </a:prstGeom>
        </p:spPr>
      </p:pic>
      <p:pic>
        <p:nvPicPr>
          <p:cNvPr name="Picture 24" id="24"/>
          <p:cNvPicPr>
            <a:picLocks noChangeAspect="true"/>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rcRect l="0" t="0" r="0" b="0"/>
          <a:stretch>
            <a:fillRect/>
          </a:stretch>
        </p:blipFill>
        <p:spPr>
          <a:xfrm flipH="false" flipV="false" rot="0">
            <a:off x="15343273" y="7066899"/>
            <a:ext cx="580044" cy="583225"/>
          </a:xfrm>
          <a:prstGeom prst="rect">
            <a:avLst/>
          </a:prstGeom>
        </p:spPr>
      </p:pic>
      <p:pic>
        <p:nvPicPr>
          <p:cNvPr name="Picture 25" id="25"/>
          <p:cNvPicPr>
            <a:picLocks noChangeAspect="true"/>
          </p:cNvPicPr>
          <p:nvPr/>
        </p:nvPicPr>
        <p:blipFill>
          <a:blip r:embed="rId39">
            <a:alphaModFix amt="69000"/>
            <a:extLst>
              <a:ext uri="{28A0092B-C50C-407E-A947-70E740481C1C}">
                <a14:useLocalDpi xmlns:a14="http://schemas.microsoft.com/office/drawing/2010/main" val="0"/>
              </a:ext>
              <a:ext uri="{96DAC541-7B7A-43D3-8B79-37D633B846F1}">
                <asvg:svgBlip xmlns:asvg="http://schemas.microsoft.com/office/drawing/2016/SVG/main" r:embed="rId40"/>
              </a:ext>
            </a:extLst>
          </a:blip>
          <a:srcRect l="0" t="0" r="0" b="0"/>
          <a:stretch>
            <a:fillRect/>
          </a:stretch>
        </p:blipFill>
        <p:spPr>
          <a:xfrm flipH="false" flipV="false" rot="0">
            <a:off x="12887334" y="6949345"/>
            <a:ext cx="818333" cy="818333"/>
          </a:xfrm>
          <a:prstGeom prst="rect">
            <a:avLst/>
          </a:prstGeom>
        </p:spPr>
      </p:pic>
      <p:pic>
        <p:nvPicPr>
          <p:cNvPr name="Picture 26" id="26"/>
          <p:cNvPicPr>
            <a:picLocks noChangeAspect="true"/>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rcRect l="0" t="0" r="0" b="0"/>
          <a:stretch>
            <a:fillRect/>
          </a:stretch>
        </p:blipFill>
        <p:spPr>
          <a:xfrm flipH="false" flipV="false" rot="0">
            <a:off x="16318301" y="8549653"/>
            <a:ext cx="1168929" cy="845879"/>
          </a:xfrm>
          <a:prstGeom prst="rect">
            <a:avLst/>
          </a:prstGeom>
        </p:spPr>
      </p:pic>
      <p:pic>
        <p:nvPicPr>
          <p:cNvPr name="Picture 27" id="27"/>
          <p:cNvPicPr>
            <a:picLocks noChangeAspect="true"/>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rcRect l="0" t="0" r="0" b="0"/>
          <a:stretch>
            <a:fillRect/>
          </a:stretch>
        </p:blipFill>
        <p:spPr>
          <a:xfrm flipH="false" flipV="false" rot="0">
            <a:off x="14657446" y="8284181"/>
            <a:ext cx="1101248" cy="1111351"/>
          </a:xfrm>
          <a:prstGeom prst="rect">
            <a:avLst/>
          </a:prstGeom>
        </p:spPr>
      </p:pic>
      <p:pic>
        <p:nvPicPr>
          <p:cNvPr name="Picture 28" id="28"/>
          <p:cNvPicPr>
            <a:picLocks noChangeAspect="true"/>
          </p:cNvPicPr>
          <p:nvPr/>
        </p:nvPicPr>
        <p:blipFill>
          <a:blip r:embed="rId45"/>
          <a:srcRect l="0" t="0" r="0" b="0"/>
          <a:stretch>
            <a:fillRect/>
          </a:stretch>
        </p:blipFill>
        <p:spPr>
          <a:xfrm flipH="false" flipV="false" rot="0">
            <a:off x="14283986" y="2950228"/>
            <a:ext cx="1367955" cy="1529771"/>
          </a:xfrm>
          <a:prstGeom prst="rect">
            <a:avLst/>
          </a:prstGeom>
        </p:spPr>
      </p:pic>
      <p:pic>
        <p:nvPicPr>
          <p:cNvPr name="Picture 29" id="29"/>
          <p:cNvPicPr>
            <a:picLocks noChangeAspect="true"/>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rcRect l="0" t="0" r="0" b="0"/>
          <a:stretch>
            <a:fillRect/>
          </a:stretch>
        </p:blipFill>
        <p:spPr>
          <a:xfrm flipH="false" flipV="false" rot="0">
            <a:off x="12891912" y="4910810"/>
            <a:ext cx="801089" cy="1631848"/>
          </a:xfrm>
          <a:prstGeom prst="rect">
            <a:avLst/>
          </a:prstGeom>
        </p:spPr>
      </p:pic>
      <p:pic>
        <p:nvPicPr>
          <p:cNvPr name="Picture 30" id="30"/>
          <p:cNvPicPr>
            <a:picLocks noChangeAspect="true"/>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rcRect l="0" t="0" r="0" b="0"/>
          <a:stretch>
            <a:fillRect/>
          </a:stretch>
        </p:blipFill>
        <p:spPr>
          <a:xfrm flipH="false" flipV="false" rot="0">
            <a:off x="9812451" y="5241178"/>
            <a:ext cx="941096" cy="971112"/>
          </a:xfrm>
          <a:prstGeom prst="rect">
            <a:avLst/>
          </a:prstGeom>
        </p:spPr>
      </p:pic>
      <p:pic>
        <p:nvPicPr>
          <p:cNvPr name="Picture 31" id="31"/>
          <p:cNvPicPr>
            <a:picLocks noChangeAspect="true"/>
          </p:cNvPicPr>
          <p:nvPr/>
        </p:nvPicPr>
        <p:blipFill>
          <a:blip r:embed="rId50">
            <a:alphaModFix amt="69000"/>
            <a:extLst>
              <a:ext uri="{28A0092B-C50C-407E-A947-70E740481C1C}">
                <a14:useLocalDpi xmlns:a14="http://schemas.microsoft.com/office/drawing/2010/main" val="0"/>
              </a:ext>
              <a:ext uri="{96DAC541-7B7A-43D3-8B79-37D633B846F1}">
                <asvg:svgBlip xmlns:asvg="http://schemas.microsoft.com/office/drawing/2016/SVG/main" r:embed="rId51"/>
              </a:ext>
            </a:extLst>
          </a:blip>
          <a:srcRect l="0" t="0" r="0" b="0"/>
          <a:stretch>
            <a:fillRect/>
          </a:stretch>
        </p:blipFill>
        <p:spPr>
          <a:xfrm flipH="false" flipV="false" rot="0">
            <a:off x="10193576" y="8505938"/>
            <a:ext cx="931956" cy="889594"/>
          </a:xfrm>
          <a:prstGeom prst="rect">
            <a:avLst/>
          </a:prstGeom>
        </p:spPr>
      </p:pic>
      <p:pic>
        <p:nvPicPr>
          <p:cNvPr name="Picture 32" id="32"/>
          <p:cNvPicPr>
            <a:picLocks noChangeAspect="true"/>
          </p:cNvPicPr>
          <p:nvPr/>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rcRect l="0" t="0" r="0" b="0"/>
          <a:stretch>
            <a:fillRect/>
          </a:stretch>
        </p:blipFill>
        <p:spPr>
          <a:xfrm flipH="false" flipV="false" rot="0">
            <a:off x="11685139" y="8316307"/>
            <a:ext cx="1083164" cy="1079225"/>
          </a:xfrm>
          <a:prstGeom prst="rect">
            <a:avLst/>
          </a:prstGeom>
        </p:spPr>
      </p:pic>
      <p:pic>
        <p:nvPicPr>
          <p:cNvPr name="Picture 33" id="33"/>
          <p:cNvPicPr>
            <a:picLocks noChangeAspect="true"/>
          </p:cNvPicPr>
          <p:nvPr/>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rcRect l="0" t="0" r="0" b="0"/>
          <a:stretch>
            <a:fillRect/>
          </a:stretch>
        </p:blipFill>
        <p:spPr>
          <a:xfrm flipH="false" flipV="false" rot="0">
            <a:off x="13327910" y="8199314"/>
            <a:ext cx="769929" cy="1196218"/>
          </a:xfrm>
          <a:prstGeom prst="rect">
            <a:avLst/>
          </a:prstGeom>
        </p:spPr>
      </p:pic>
      <p:pic>
        <p:nvPicPr>
          <p:cNvPr name="Picture 34" id="34"/>
          <p:cNvPicPr>
            <a:picLocks noChangeAspect="true"/>
          </p:cNvPicPr>
          <p:nvPr/>
        </p:nvPicPr>
        <p:blipFill>
          <a:blip r:embed="rId56"/>
          <a:srcRect l="0" t="0" r="0" b="0"/>
          <a:stretch>
            <a:fillRect/>
          </a:stretch>
        </p:blipFill>
        <p:spPr>
          <a:xfrm flipH="false" flipV="false" rot="0">
            <a:off x="11254336" y="900891"/>
            <a:ext cx="1188759" cy="1265495"/>
          </a:xfrm>
          <a:prstGeom prst="rect">
            <a:avLst/>
          </a:prstGeom>
        </p:spPr>
      </p:pic>
      <p:sp>
        <p:nvSpPr>
          <p:cNvPr name="TextBox 35" id="35"/>
          <p:cNvSpPr txBox="true"/>
          <p:nvPr/>
        </p:nvSpPr>
        <p:spPr>
          <a:xfrm rot="0">
            <a:off x="1028700" y="1373329"/>
            <a:ext cx="4615512" cy="2213610"/>
          </a:xfrm>
          <a:prstGeom prst="rect">
            <a:avLst/>
          </a:prstGeom>
        </p:spPr>
        <p:txBody>
          <a:bodyPr anchor="t" rtlCol="false" tIns="0" lIns="0" bIns="0" rIns="0">
            <a:spAutoFit/>
          </a:bodyPr>
          <a:lstStyle/>
          <a:p>
            <a:pPr marL="0" indent="0" lvl="0">
              <a:lnSpc>
                <a:spcPts val="8370"/>
              </a:lnSpc>
              <a:spcBef>
                <a:spcPct val="0"/>
              </a:spcBef>
            </a:pPr>
            <a:r>
              <a:rPr lang="en-US" sz="9000" u="none">
                <a:solidFill>
                  <a:srgbClr val="FD6751"/>
                </a:solidFill>
                <a:latin typeface="Sugo Display"/>
              </a:rPr>
              <a:t>Resource </a:t>
            </a:r>
          </a:p>
          <a:p>
            <a:pPr marL="0" indent="0" lvl="0">
              <a:lnSpc>
                <a:spcPts val="8370"/>
              </a:lnSpc>
              <a:spcBef>
                <a:spcPct val="0"/>
              </a:spcBef>
            </a:pPr>
            <a:r>
              <a:rPr lang="en-US" sz="9000" u="none">
                <a:solidFill>
                  <a:srgbClr val="FD6751"/>
                </a:solidFill>
                <a:latin typeface="Sugo Display"/>
              </a:rPr>
              <a:t>Page</a:t>
            </a:r>
          </a:p>
        </p:txBody>
      </p:sp>
      <p:sp>
        <p:nvSpPr>
          <p:cNvPr name="TextBox 36" id="36"/>
          <p:cNvSpPr txBox="true"/>
          <p:nvPr/>
        </p:nvSpPr>
        <p:spPr>
          <a:xfrm rot="0">
            <a:off x="1028700" y="7145655"/>
            <a:ext cx="4615512" cy="1679575"/>
          </a:xfrm>
          <a:prstGeom prst="rect">
            <a:avLst/>
          </a:prstGeom>
        </p:spPr>
        <p:txBody>
          <a:bodyPr anchor="t" rtlCol="false" tIns="0" lIns="0" bIns="0" rIns="0">
            <a:spAutoFit/>
          </a:bodyPr>
          <a:lstStyle/>
          <a:p>
            <a:pPr marL="0" indent="0" lvl="0">
              <a:lnSpc>
                <a:spcPts val="2600"/>
              </a:lnSpc>
              <a:spcBef>
                <a:spcPct val="0"/>
              </a:spcBef>
            </a:pPr>
            <a:r>
              <a:rPr lang="en-US" sz="2000" u="none">
                <a:solidFill>
                  <a:srgbClr val="000000"/>
                </a:solidFill>
                <a:latin typeface="Agrandir Narrow"/>
              </a:rPr>
              <a:t>Use these design resources in your</a:t>
            </a:r>
          </a:p>
          <a:p>
            <a:pPr marL="0" indent="0" lvl="0">
              <a:lnSpc>
                <a:spcPts val="2600"/>
              </a:lnSpc>
              <a:spcBef>
                <a:spcPct val="0"/>
              </a:spcBef>
            </a:pPr>
            <a:r>
              <a:rPr lang="en-US" sz="2000" u="none">
                <a:solidFill>
                  <a:srgbClr val="000000"/>
                </a:solidFill>
                <a:latin typeface="Agrandir Narrow"/>
              </a:rPr>
              <a:t>Canva Presentation. Happy designing! </a:t>
            </a:r>
          </a:p>
          <a:p>
            <a:pPr marL="0" indent="0" lvl="0">
              <a:lnSpc>
                <a:spcPts val="2600"/>
              </a:lnSpc>
              <a:spcBef>
                <a:spcPct val="0"/>
              </a:spcBef>
            </a:pPr>
          </a:p>
          <a:p>
            <a:pPr marL="0" indent="0" lvl="0">
              <a:lnSpc>
                <a:spcPts val="2600"/>
              </a:lnSpc>
              <a:spcBef>
                <a:spcPct val="0"/>
              </a:spcBef>
            </a:pPr>
            <a:r>
              <a:rPr lang="en-US" sz="2000" u="none">
                <a:solidFill>
                  <a:srgbClr val="000000"/>
                </a:solidFill>
                <a:latin typeface="Agrandir Narrow"/>
              </a:rPr>
              <a:t>Don't forget to delete this page</a:t>
            </a:r>
          </a:p>
          <a:p>
            <a:pPr marL="0" indent="0" lvl="0">
              <a:lnSpc>
                <a:spcPts val="2600"/>
              </a:lnSpc>
              <a:spcBef>
                <a:spcPct val="0"/>
              </a:spcBef>
            </a:pPr>
            <a:r>
              <a:rPr lang="en-US" sz="2000" u="none">
                <a:solidFill>
                  <a:srgbClr val="000000"/>
                </a:solidFill>
                <a:latin typeface="Agrandir Narrow"/>
              </a:rPr>
              <a:t>before presenting.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3169529" y="6103539"/>
            <a:ext cx="3002615" cy="1736997"/>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1339778" y="6103539"/>
            <a:ext cx="3132773" cy="3159625"/>
          </a:xfrm>
          <a:prstGeom prst="rect">
            <a:avLst/>
          </a:prstGeom>
        </p:spPr>
      </p:pic>
      <p:pic>
        <p:nvPicPr>
          <p:cNvPr name="Picture 4" id="4"/>
          <p:cNvPicPr>
            <a:picLocks noChangeAspect="true"/>
          </p:cNvPicPr>
          <p:nvPr/>
        </p:nvPicPr>
        <p:blipFill>
          <a:blip r:embed="rId4"/>
          <a:srcRect l="0" t="0" r="0" b="0"/>
          <a:stretch>
            <a:fillRect/>
          </a:stretch>
        </p:blipFill>
        <p:spPr>
          <a:xfrm flipH="false" flipV="false" rot="0">
            <a:off x="7263788" y="6103539"/>
            <a:ext cx="2528899" cy="3941784"/>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400000">
            <a:off x="12747797" y="4181196"/>
            <a:ext cx="11505814" cy="1924609"/>
          </a:xfrm>
          <a:prstGeom prst="rect">
            <a:avLst/>
          </a:prstGeom>
        </p:spPr>
      </p:pic>
      <p:pic>
        <p:nvPicPr>
          <p:cNvPr name="Picture 6" id="6"/>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400000">
            <a:off x="-5965611" y="4181196"/>
            <a:ext cx="11505814" cy="1924609"/>
          </a:xfrm>
          <a:prstGeom prst="rect">
            <a:avLst/>
          </a:prstGeom>
        </p:spPr>
      </p:pic>
      <p:sp>
        <p:nvSpPr>
          <p:cNvPr name="TextBox 7" id="7"/>
          <p:cNvSpPr txBox="true"/>
          <p:nvPr/>
        </p:nvSpPr>
        <p:spPr>
          <a:xfrm rot="0">
            <a:off x="1028700" y="635841"/>
            <a:ext cx="16230600" cy="1823084"/>
          </a:xfrm>
          <a:prstGeom prst="rect">
            <a:avLst/>
          </a:prstGeom>
        </p:spPr>
        <p:txBody>
          <a:bodyPr anchor="t" rtlCol="false" tIns="0" lIns="0" bIns="0" rIns="0">
            <a:spAutoFit/>
          </a:bodyPr>
          <a:lstStyle/>
          <a:p>
            <a:pPr algn="ctr">
              <a:lnSpc>
                <a:spcPts val="7019"/>
              </a:lnSpc>
            </a:pPr>
            <a:r>
              <a:rPr lang="en-US" sz="6499">
                <a:solidFill>
                  <a:srgbClr val="FD6751"/>
                </a:solidFill>
                <a:latin typeface="Sugo Display"/>
              </a:rPr>
              <a:t>Download this presentation as</a:t>
            </a:r>
          </a:p>
          <a:p>
            <a:pPr algn="ctr" marL="0" indent="0" lvl="0">
              <a:lnSpc>
                <a:spcPts val="7019"/>
              </a:lnSpc>
            </a:pPr>
            <a:r>
              <a:rPr lang="en-US" sz="6499">
                <a:solidFill>
                  <a:srgbClr val="FD6751"/>
                </a:solidFill>
                <a:latin typeface="Sugo Display"/>
              </a:rPr>
              <a:t>a Powerpoint template in 3 steps</a:t>
            </a:r>
          </a:p>
        </p:txBody>
      </p:sp>
      <p:grpSp>
        <p:nvGrpSpPr>
          <p:cNvPr name="Group 8" id="8"/>
          <p:cNvGrpSpPr/>
          <p:nvPr/>
        </p:nvGrpSpPr>
        <p:grpSpPr>
          <a:xfrm rot="0">
            <a:off x="7263788" y="3017680"/>
            <a:ext cx="3760423" cy="2725375"/>
            <a:chOff x="0" y="0"/>
            <a:chExt cx="5013897" cy="3633834"/>
          </a:xfrm>
        </p:grpSpPr>
        <p:sp>
          <p:nvSpPr>
            <p:cNvPr name="TextBox 9" id="9"/>
            <p:cNvSpPr txBox="true"/>
            <p:nvPr/>
          </p:nvSpPr>
          <p:spPr>
            <a:xfrm rot="0">
              <a:off x="0" y="200025"/>
              <a:ext cx="2250689" cy="1425576"/>
            </a:xfrm>
            <a:prstGeom prst="rect">
              <a:avLst/>
            </a:prstGeom>
          </p:spPr>
          <p:txBody>
            <a:bodyPr anchor="t" rtlCol="false" tIns="0" lIns="0" bIns="0" rIns="0">
              <a:spAutoFit/>
            </a:bodyPr>
            <a:lstStyle/>
            <a:p>
              <a:pPr algn="l" marL="0" indent="0" lvl="0">
                <a:lnSpc>
                  <a:spcPts val="7200"/>
                </a:lnSpc>
                <a:spcBef>
                  <a:spcPct val="0"/>
                </a:spcBef>
              </a:pPr>
              <a:r>
                <a:rPr lang="en-US" sz="8000" u="none">
                  <a:solidFill>
                    <a:srgbClr val="FD6751"/>
                  </a:solidFill>
                  <a:latin typeface="Sugo Display"/>
                </a:rPr>
                <a:t>02</a:t>
              </a:r>
            </a:p>
          </p:txBody>
        </p:sp>
        <p:sp>
          <p:nvSpPr>
            <p:cNvPr name="TextBox 10" id="10"/>
            <p:cNvSpPr txBox="true"/>
            <p:nvPr/>
          </p:nvSpPr>
          <p:spPr>
            <a:xfrm rot="0">
              <a:off x="0" y="1717192"/>
              <a:ext cx="5013897" cy="19166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Click on the "Share" button on the top right corner in Canva and click on "More" at the bottom of the menu.</a:t>
              </a:r>
            </a:p>
          </p:txBody>
        </p:sp>
      </p:grpSp>
      <p:grpSp>
        <p:nvGrpSpPr>
          <p:cNvPr name="Group 11" id="11"/>
          <p:cNvGrpSpPr/>
          <p:nvPr/>
        </p:nvGrpSpPr>
        <p:grpSpPr>
          <a:xfrm rot="0">
            <a:off x="1358048" y="3017680"/>
            <a:ext cx="3997387" cy="2725375"/>
            <a:chOff x="0" y="0"/>
            <a:chExt cx="5329849" cy="3633834"/>
          </a:xfrm>
        </p:grpSpPr>
        <p:sp>
          <p:nvSpPr>
            <p:cNvPr name="TextBox 12" id="12"/>
            <p:cNvSpPr txBox="true"/>
            <p:nvPr/>
          </p:nvSpPr>
          <p:spPr>
            <a:xfrm rot="0">
              <a:off x="0" y="200025"/>
              <a:ext cx="2250689" cy="1425576"/>
            </a:xfrm>
            <a:prstGeom prst="rect">
              <a:avLst/>
            </a:prstGeom>
          </p:spPr>
          <p:txBody>
            <a:bodyPr anchor="t" rtlCol="false" tIns="0" lIns="0" bIns="0" rIns="0">
              <a:spAutoFit/>
            </a:bodyPr>
            <a:lstStyle/>
            <a:p>
              <a:pPr marL="0" indent="0" lvl="0">
                <a:lnSpc>
                  <a:spcPts val="7200"/>
                </a:lnSpc>
                <a:spcBef>
                  <a:spcPct val="0"/>
                </a:spcBef>
              </a:pPr>
              <a:r>
                <a:rPr lang="en-US" sz="8000">
                  <a:solidFill>
                    <a:srgbClr val="FD6751"/>
                  </a:solidFill>
                  <a:latin typeface="Sugo Display"/>
                </a:rPr>
                <a:t>01</a:t>
              </a:r>
            </a:p>
          </p:txBody>
        </p:sp>
        <p:sp>
          <p:nvSpPr>
            <p:cNvPr name="TextBox 13" id="13"/>
            <p:cNvSpPr txBox="true"/>
            <p:nvPr/>
          </p:nvSpPr>
          <p:spPr>
            <a:xfrm rot="0">
              <a:off x="0" y="1717192"/>
              <a:ext cx="5329849" cy="1916642"/>
            </a:xfrm>
            <a:prstGeom prst="rect">
              <a:avLst/>
            </a:prstGeom>
          </p:spPr>
          <p:txBody>
            <a:bodyPr anchor="t" rtlCol="false" tIns="0" lIns="0" bIns="0" rIns="0">
              <a:spAutoFit/>
            </a:bodyPr>
            <a:lstStyle/>
            <a:p>
              <a:pPr marL="0" indent="0" lvl="0">
                <a:lnSpc>
                  <a:spcPts val="2800"/>
                </a:lnSpc>
                <a:spcBef>
                  <a:spcPct val="0"/>
                </a:spcBef>
              </a:pPr>
              <a:r>
                <a:rPr lang="en-US" sz="2000" u="none">
                  <a:solidFill>
                    <a:srgbClr val="000000"/>
                  </a:solidFill>
                  <a:latin typeface="Agrandir Narrow"/>
                </a:rPr>
                <a:t>Click on the "Canva" button next to this presentation. Start editing your presentation. You may need to sign in to your Canva account.</a:t>
              </a:r>
            </a:p>
          </p:txBody>
        </p:sp>
      </p:grpSp>
      <p:grpSp>
        <p:nvGrpSpPr>
          <p:cNvPr name="Group 14" id="14"/>
          <p:cNvGrpSpPr/>
          <p:nvPr/>
        </p:nvGrpSpPr>
        <p:grpSpPr>
          <a:xfrm rot="0">
            <a:off x="13169529" y="3017680"/>
            <a:ext cx="3760423" cy="2372950"/>
            <a:chOff x="0" y="0"/>
            <a:chExt cx="5013897" cy="3163934"/>
          </a:xfrm>
        </p:grpSpPr>
        <p:sp>
          <p:nvSpPr>
            <p:cNvPr name="TextBox 15" id="15"/>
            <p:cNvSpPr txBox="true"/>
            <p:nvPr/>
          </p:nvSpPr>
          <p:spPr>
            <a:xfrm rot="0">
              <a:off x="0" y="1717192"/>
              <a:ext cx="5013897" cy="14467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Enter "PowerPoint" in the search bar and click on the PowerPoint icon to download.</a:t>
              </a:r>
            </a:p>
          </p:txBody>
        </p:sp>
        <p:sp>
          <p:nvSpPr>
            <p:cNvPr name="TextBox 16" id="16"/>
            <p:cNvSpPr txBox="true"/>
            <p:nvPr/>
          </p:nvSpPr>
          <p:spPr>
            <a:xfrm rot="0">
              <a:off x="10428" y="200025"/>
              <a:ext cx="2250689" cy="1425576"/>
            </a:xfrm>
            <a:prstGeom prst="rect">
              <a:avLst/>
            </a:prstGeom>
          </p:spPr>
          <p:txBody>
            <a:bodyPr anchor="t" rtlCol="false" tIns="0" lIns="0" bIns="0" rIns="0">
              <a:spAutoFit/>
            </a:bodyPr>
            <a:lstStyle/>
            <a:p>
              <a:pPr algn="l" marL="0" indent="0" lvl="0">
                <a:lnSpc>
                  <a:spcPts val="7200"/>
                </a:lnSpc>
                <a:spcBef>
                  <a:spcPct val="0"/>
                </a:spcBef>
              </a:pPr>
              <a:r>
                <a:rPr lang="en-US" sz="8000" u="none">
                  <a:solidFill>
                    <a:srgbClr val="FD6751"/>
                  </a:solidFill>
                  <a:latin typeface="Sugo Display"/>
                </a:rPr>
                <a:t>03</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rcRect l="0" t="0" r="0" b="0"/>
          <a:stretch>
            <a:fillRect/>
          </a:stretch>
        </p:blipFill>
        <p:spPr>
          <a:xfrm flipH="false" flipV="false" rot="0">
            <a:off x="1339778" y="6103539"/>
            <a:ext cx="3132773" cy="3159625"/>
          </a:xfrm>
          <a:prstGeom prst="rect">
            <a:avLst/>
          </a:prstGeom>
        </p:spPr>
      </p:pic>
      <p:pic>
        <p:nvPicPr>
          <p:cNvPr name="Picture 3" id="3"/>
          <p:cNvPicPr>
            <a:picLocks noChangeAspect="true"/>
          </p:cNvPicPr>
          <p:nvPr/>
        </p:nvPicPr>
        <p:blipFill>
          <a:blip r:embed="rId3"/>
          <a:srcRect l="0" t="0" r="0" b="0"/>
          <a:stretch>
            <a:fillRect/>
          </a:stretch>
        </p:blipFill>
        <p:spPr>
          <a:xfrm flipH="false" flipV="false" rot="0">
            <a:off x="7263788" y="6103539"/>
            <a:ext cx="2528899" cy="3941784"/>
          </a:xfrm>
          <a:prstGeom prst="rect">
            <a:avLst/>
          </a:prstGeom>
        </p:spPr>
      </p:pic>
      <p:grpSp>
        <p:nvGrpSpPr>
          <p:cNvPr name="Group 4" id="4"/>
          <p:cNvGrpSpPr/>
          <p:nvPr/>
        </p:nvGrpSpPr>
        <p:grpSpPr>
          <a:xfrm rot="0">
            <a:off x="7263788" y="3017680"/>
            <a:ext cx="3760423" cy="2725375"/>
            <a:chOff x="0" y="0"/>
            <a:chExt cx="5013897" cy="3633834"/>
          </a:xfrm>
        </p:grpSpPr>
        <p:sp>
          <p:nvSpPr>
            <p:cNvPr name="TextBox 5" id="5"/>
            <p:cNvSpPr txBox="true"/>
            <p:nvPr/>
          </p:nvSpPr>
          <p:spPr>
            <a:xfrm rot="0">
              <a:off x="0" y="200025"/>
              <a:ext cx="2250689" cy="1425576"/>
            </a:xfrm>
            <a:prstGeom prst="rect">
              <a:avLst/>
            </a:prstGeom>
          </p:spPr>
          <p:txBody>
            <a:bodyPr anchor="t" rtlCol="false" tIns="0" lIns="0" bIns="0" rIns="0">
              <a:spAutoFit/>
            </a:bodyPr>
            <a:lstStyle/>
            <a:p>
              <a:pPr algn="l" marL="0" indent="0" lvl="0">
                <a:lnSpc>
                  <a:spcPts val="7200"/>
                </a:lnSpc>
                <a:spcBef>
                  <a:spcPct val="0"/>
                </a:spcBef>
              </a:pPr>
              <a:r>
                <a:rPr lang="en-US" sz="8000" u="none">
                  <a:solidFill>
                    <a:srgbClr val="FD6751"/>
                  </a:solidFill>
                  <a:latin typeface="Sugo Display"/>
                </a:rPr>
                <a:t>02</a:t>
              </a:r>
            </a:p>
          </p:txBody>
        </p:sp>
        <p:sp>
          <p:nvSpPr>
            <p:cNvPr name="TextBox 6" id="6"/>
            <p:cNvSpPr txBox="true"/>
            <p:nvPr/>
          </p:nvSpPr>
          <p:spPr>
            <a:xfrm rot="0">
              <a:off x="0" y="1717192"/>
              <a:ext cx="5013897" cy="19166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Click on the "Share" button on the top right corner in Canva and click on "More" at the bottom of the menu.</a:t>
              </a:r>
            </a:p>
          </p:txBody>
        </p:sp>
      </p:grpSp>
      <p:pic>
        <p:nvPicPr>
          <p:cNvPr name="Picture 7" id="7"/>
          <p:cNvPicPr>
            <a:picLocks noChangeAspect="true"/>
          </p:cNvPicPr>
          <p:nvPr/>
        </p:nvPicPr>
        <p:blipFill>
          <a:blip r:embed="rId4"/>
          <a:srcRect l="0" t="0" r="0" b="0"/>
          <a:stretch>
            <a:fillRect/>
          </a:stretch>
        </p:blipFill>
        <p:spPr>
          <a:xfrm flipH="false" flipV="false" rot="0">
            <a:off x="13177350" y="7122835"/>
            <a:ext cx="3066913" cy="1712692"/>
          </a:xfrm>
          <a:prstGeom prst="rect">
            <a:avLst/>
          </a:prstGeom>
        </p:spPr>
      </p:pic>
      <p:grpSp>
        <p:nvGrpSpPr>
          <p:cNvPr name="Group 8" id="8"/>
          <p:cNvGrpSpPr/>
          <p:nvPr/>
        </p:nvGrpSpPr>
        <p:grpSpPr>
          <a:xfrm rot="0">
            <a:off x="1358048" y="3017680"/>
            <a:ext cx="3997387" cy="2725375"/>
            <a:chOff x="0" y="0"/>
            <a:chExt cx="5329849" cy="3633834"/>
          </a:xfrm>
        </p:grpSpPr>
        <p:sp>
          <p:nvSpPr>
            <p:cNvPr name="TextBox 9" id="9"/>
            <p:cNvSpPr txBox="true"/>
            <p:nvPr/>
          </p:nvSpPr>
          <p:spPr>
            <a:xfrm rot="0">
              <a:off x="0" y="200025"/>
              <a:ext cx="2250689" cy="1425576"/>
            </a:xfrm>
            <a:prstGeom prst="rect">
              <a:avLst/>
            </a:prstGeom>
          </p:spPr>
          <p:txBody>
            <a:bodyPr anchor="t" rtlCol="false" tIns="0" lIns="0" bIns="0" rIns="0">
              <a:spAutoFit/>
            </a:bodyPr>
            <a:lstStyle/>
            <a:p>
              <a:pPr algn="l" marL="0" indent="0" lvl="0">
                <a:lnSpc>
                  <a:spcPts val="7200"/>
                </a:lnSpc>
                <a:spcBef>
                  <a:spcPct val="0"/>
                </a:spcBef>
              </a:pPr>
              <a:r>
                <a:rPr lang="en-US" sz="8000" u="none">
                  <a:solidFill>
                    <a:srgbClr val="FD6751"/>
                  </a:solidFill>
                  <a:latin typeface="Sugo Display"/>
                </a:rPr>
                <a:t>01</a:t>
              </a:r>
            </a:p>
          </p:txBody>
        </p:sp>
        <p:sp>
          <p:nvSpPr>
            <p:cNvPr name="TextBox 10" id="10"/>
            <p:cNvSpPr txBox="true"/>
            <p:nvPr/>
          </p:nvSpPr>
          <p:spPr>
            <a:xfrm rot="0">
              <a:off x="0" y="1717192"/>
              <a:ext cx="5329849" cy="1916642"/>
            </a:xfrm>
            <a:prstGeom prst="rect">
              <a:avLst/>
            </a:prstGeom>
          </p:spPr>
          <p:txBody>
            <a:bodyPr anchor="t" rtlCol="false" tIns="0" lIns="0" bIns="0" rIns="0">
              <a:spAutoFit/>
            </a:bodyPr>
            <a:lstStyle/>
            <a:p>
              <a:pPr marL="0" indent="0" lvl="0">
                <a:lnSpc>
                  <a:spcPts val="2800"/>
                </a:lnSpc>
                <a:spcBef>
                  <a:spcPct val="0"/>
                </a:spcBef>
              </a:pPr>
              <a:r>
                <a:rPr lang="en-US" sz="2000" u="none">
                  <a:solidFill>
                    <a:srgbClr val="000000"/>
                  </a:solidFill>
                  <a:latin typeface="Agrandir Narrow"/>
                </a:rPr>
                <a:t>Click on the "Canva" button next to this presentation. Start editing your presentation. You may need to sign in to your Canva account.</a:t>
              </a:r>
            </a:p>
          </p:txBody>
        </p:sp>
      </p:grpSp>
      <p:grpSp>
        <p:nvGrpSpPr>
          <p:cNvPr name="Group 11" id="11"/>
          <p:cNvGrpSpPr/>
          <p:nvPr/>
        </p:nvGrpSpPr>
        <p:grpSpPr>
          <a:xfrm rot="0">
            <a:off x="13169529" y="3017680"/>
            <a:ext cx="3760423" cy="3430225"/>
            <a:chOff x="0" y="0"/>
            <a:chExt cx="5013897" cy="4573634"/>
          </a:xfrm>
        </p:grpSpPr>
        <p:sp>
          <p:nvSpPr>
            <p:cNvPr name="TextBox 12" id="12"/>
            <p:cNvSpPr txBox="true"/>
            <p:nvPr/>
          </p:nvSpPr>
          <p:spPr>
            <a:xfrm rot="0">
              <a:off x="10428" y="200025"/>
              <a:ext cx="2250689" cy="1425576"/>
            </a:xfrm>
            <a:prstGeom prst="rect">
              <a:avLst/>
            </a:prstGeom>
          </p:spPr>
          <p:txBody>
            <a:bodyPr anchor="t" rtlCol="false" tIns="0" lIns="0" bIns="0" rIns="0">
              <a:spAutoFit/>
            </a:bodyPr>
            <a:lstStyle/>
            <a:p>
              <a:pPr algn="l" marL="0" indent="0" lvl="0">
                <a:lnSpc>
                  <a:spcPts val="7200"/>
                </a:lnSpc>
                <a:spcBef>
                  <a:spcPct val="0"/>
                </a:spcBef>
              </a:pPr>
              <a:r>
                <a:rPr lang="en-US" sz="8000" u="none">
                  <a:solidFill>
                    <a:srgbClr val="FD6751"/>
                  </a:solidFill>
                  <a:latin typeface="Sugo Display"/>
                </a:rPr>
                <a:t>03</a:t>
              </a:r>
            </a:p>
          </p:txBody>
        </p:sp>
        <p:sp>
          <p:nvSpPr>
            <p:cNvPr name="TextBox 13" id="13"/>
            <p:cNvSpPr txBox="true"/>
            <p:nvPr/>
          </p:nvSpPr>
          <p:spPr>
            <a:xfrm rot="0">
              <a:off x="0" y="1717192"/>
              <a:ext cx="5013897" cy="28564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Enter "Google Drive" in the search bar and click on the Google Drive icon to add this design as a Google slide in your G Drive. It will ask you to link your Google account to Canva the first time.</a:t>
              </a:r>
            </a:p>
          </p:txBody>
        </p:sp>
      </p:grpSp>
      <p:pic>
        <p:nvPicPr>
          <p:cNvPr name="Picture 14" id="14"/>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400000">
            <a:off x="12747797" y="4181196"/>
            <a:ext cx="11505814" cy="1924609"/>
          </a:xfrm>
          <a:prstGeom prst="rect">
            <a:avLst/>
          </a:prstGeom>
        </p:spPr>
      </p:pic>
      <p:pic>
        <p:nvPicPr>
          <p:cNvPr name="Picture 15" id="1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5400000">
            <a:off x="-5965611" y="4181196"/>
            <a:ext cx="11505814" cy="1924609"/>
          </a:xfrm>
          <a:prstGeom prst="rect">
            <a:avLst/>
          </a:prstGeom>
        </p:spPr>
      </p:pic>
      <p:sp>
        <p:nvSpPr>
          <p:cNvPr name="TextBox 16" id="16"/>
          <p:cNvSpPr txBox="true"/>
          <p:nvPr/>
        </p:nvSpPr>
        <p:spPr>
          <a:xfrm rot="0">
            <a:off x="1028700" y="635841"/>
            <a:ext cx="16230600" cy="1823084"/>
          </a:xfrm>
          <a:prstGeom prst="rect">
            <a:avLst/>
          </a:prstGeom>
        </p:spPr>
        <p:txBody>
          <a:bodyPr anchor="t" rtlCol="false" tIns="0" lIns="0" bIns="0" rIns="0">
            <a:spAutoFit/>
          </a:bodyPr>
          <a:lstStyle/>
          <a:p>
            <a:pPr algn="ctr">
              <a:lnSpc>
                <a:spcPts val="7019"/>
              </a:lnSpc>
            </a:pPr>
            <a:r>
              <a:rPr lang="en-US" sz="6499">
                <a:solidFill>
                  <a:srgbClr val="FD6751"/>
                </a:solidFill>
                <a:latin typeface="Sugo Display"/>
              </a:rPr>
              <a:t>Use this presentation as</a:t>
            </a:r>
          </a:p>
          <a:p>
            <a:pPr algn="ctr" marL="0" indent="0" lvl="0">
              <a:lnSpc>
                <a:spcPts val="7019"/>
              </a:lnSpc>
            </a:pPr>
            <a:r>
              <a:rPr lang="en-US" sz="6499">
                <a:solidFill>
                  <a:srgbClr val="FD6751"/>
                </a:solidFill>
                <a:latin typeface="Sugo Display"/>
              </a:rPr>
              <a:t>a Google Slide template in 3 steps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sp>
        <p:nvSpPr>
          <p:cNvPr name="TextBox 2" id="2"/>
          <p:cNvSpPr txBox="true"/>
          <p:nvPr/>
        </p:nvSpPr>
        <p:spPr>
          <a:xfrm rot="0">
            <a:off x="2402014" y="1138919"/>
            <a:ext cx="13483972" cy="1389288"/>
          </a:xfrm>
          <a:prstGeom prst="rect">
            <a:avLst/>
          </a:prstGeom>
        </p:spPr>
        <p:txBody>
          <a:bodyPr anchor="t" rtlCol="false" tIns="0" lIns="0" bIns="0" rIns="0">
            <a:spAutoFit/>
          </a:bodyPr>
          <a:lstStyle/>
          <a:p>
            <a:pPr algn="ctr" marL="0" indent="0" lvl="0">
              <a:lnSpc>
                <a:spcPts val="9867"/>
              </a:lnSpc>
              <a:spcBef>
                <a:spcPct val="0"/>
              </a:spcBef>
            </a:pPr>
            <a:r>
              <a:rPr lang="en-US" sz="10964" u="none">
                <a:solidFill>
                  <a:srgbClr val="FD6751"/>
                </a:solidFill>
                <a:latin typeface="Sugo Display"/>
              </a:rPr>
              <a:t>Table Of Contents</a:t>
            </a:r>
          </a:p>
        </p:txBody>
      </p:sp>
      <p:pic>
        <p:nvPicPr>
          <p:cNvPr name="Picture 3" id="3"/>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true" rot="-2700000">
            <a:off x="15935737" y="-299760"/>
            <a:ext cx="2647126" cy="5392293"/>
          </a:xfrm>
          <a:prstGeom prst="rect">
            <a:avLst/>
          </a:prstGeom>
        </p:spPr>
      </p:pic>
      <p:pic>
        <p:nvPicPr>
          <p:cNvPr name="Picture 4" id="4"/>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0" t="0" r="0" b="0"/>
          <a:stretch>
            <a:fillRect/>
          </a:stretch>
        </p:blipFill>
        <p:spPr>
          <a:xfrm flipH="false" flipV="false" rot="2700000">
            <a:off x="3774362" y="6594366"/>
            <a:ext cx="2647126" cy="5392293"/>
          </a:xfrm>
          <a:prstGeom prst="rect">
            <a:avLst/>
          </a:prstGeom>
        </p:spPr>
      </p:pic>
      <p:pic>
        <p:nvPicPr>
          <p:cNvPr name="Picture 5" id="5"/>
          <p:cNvPicPr>
            <a:picLocks noChangeAspect="true"/>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027436" y="3507951"/>
            <a:ext cx="4477798" cy="4477798"/>
          </a:xfrm>
          <a:prstGeom prst="rect">
            <a:avLst/>
          </a:prstGeom>
        </p:spPr>
      </p:pic>
      <p:pic>
        <p:nvPicPr>
          <p:cNvPr name="Picture 6" id="6"/>
          <p:cNvPicPr>
            <a:picLocks noChangeAspect="true"/>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6905101" y="3507951"/>
            <a:ext cx="4477798" cy="4477798"/>
          </a:xfrm>
          <a:prstGeom prst="rect">
            <a:avLst/>
          </a:prstGeom>
        </p:spPr>
      </p:pic>
      <p:pic>
        <p:nvPicPr>
          <p:cNvPr name="Picture 7" id="7"/>
          <p:cNvPicPr>
            <a:picLocks noChangeAspect="true"/>
          </p:cNvPicPr>
          <p:nvPr/>
        </p:nvPicPr>
        <p:blipFill>
          <a:blip r:embed="rId4">
            <a:alphaModFix amt="50000"/>
            <a:extLst>
              <a:ext uri="{28A0092B-C50C-407E-A947-70E740481C1C}">
                <a14:useLocalDpi xmlns:a14="http://schemas.microsoft.com/office/drawing/2010/main" val="0"/>
              </a:ext>
              <a:ext uri="{96DAC541-7B7A-43D3-8B79-37D633B846F1}">
                <asvg:svgBlip xmlns:asvg="http://schemas.microsoft.com/office/drawing/2016/SVG/main" r:embed="rId5"/>
              </a:ext>
            </a:extLst>
          </a:blip>
          <a:srcRect l="0" t="0" r="0" b="0"/>
          <a:stretch>
            <a:fillRect/>
          </a:stretch>
        </p:blipFill>
        <p:spPr>
          <a:xfrm flipH="false" flipV="false" rot="0">
            <a:off x="12783074" y="3507951"/>
            <a:ext cx="4477798" cy="4477798"/>
          </a:xfrm>
          <a:prstGeom prst="rect">
            <a:avLst/>
          </a:prstGeom>
        </p:spPr>
      </p:pic>
      <p:grpSp>
        <p:nvGrpSpPr>
          <p:cNvPr name="Group 8" id="8"/>
          <p:cNvGrpSpPr/>
          <p:nvPr/>
        </p:nvGrpSpPr>
        <p:grpSpPr>
          <a:xfrm rot="0">
            <a:off x="-485154" y="-626953"/>
            <a:ext cx="2693607" cy="2795252"/>
            <a:chOff x="0" y="0"/>
            <a:chExt cx="3591476" cy="3727003"/>
          </a:xfrm>
        </p:grpSpPr>
        <p:pic>
          <p:nvPicPr>
            <p:cNvPr name="Picture 9" id="9"/>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3591476" cy="3727003"/>
            </a:xfrm>
            <a:prstGeom prst="rect">
              <a:avLst/>
            </a:prstGeom>
          </p:spPr>
        </p:pic>
        <p:grpSp>
          <p:nvGrpSpPr>
            <p:cNvPr name="Group 10" id="10"/>
            <p:cNvGrpSpPr/>
            <p:nvPr/>
          </p:nvGrpSpPr>
          <p:grpSpPr>
            <a:xfrm rot="889738">
              <a:off x="2759837" y="1044997"/>
              <a:ext cx="407600" cy="408829"/>
              <a:chOff x="0" y="0"/>
              <a:chExt cx="142907" cy="143338"/>
            </a:xfrm>
          </p:grpSpPr>
          <p:sp>
            <p:nvSpPr>
              <p:cNvPr name="Freeform 11" id="11"/>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12" id="12"/>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3" id="13"/>
            <p:cNvGrpSpPr/>
            <p:nvPr/>
          </p:nvGrpSpPr>
          <p:grpSpPr>
            <a:xfrm rot="2700000">
              <a:off x="510848" y="2650822"/>
              <a:ext cx="407600" cy="408829"/>
              <a:chOff x="0" y="0"/>
              <a:chExt cx="142907" cy="143338"/>
            </a:xfrm>
          </p:grpSpPr>
          <p:sp>
            <p:nvSpPr>
              <p:cNvPr name="Freeform 14" id="14"/>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15" id="15"/>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6" id="16"/>
            <p:cNvGrpSpPr/>
            <p:nvPr/>
          </p:nvGrpSpPr>
          <p:grpSpPr>
            <a:xfrm rot="0">
              <a:off x="918447" y="840582"/>
              <a:ext cx="407600" cy="408829"/>
              <a:chOff x="0" y="0"/>
              <a:chExt cx="142907" cy="143338"/>
            </a:xfrm>
          </p:grpSpPr>
          <p:sp>
            <p:nvSpPr>
              <p:cNvPr name="Freeform 17" id="17"/>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18" id="18"/>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19" id="19"/>
            <p:cNvGrpSpPr/>
            <p:nvPr/>
          </p:nvGrpSpPr>
          <p:grpSpPr>
            <a:xfrm rot="-1662504">
              <a:off x="1571088" y="1753784"/>
              <a:ext cx="407600" cy="408829"/>
              <a:chOff x="0" y="0"/>
              <a:chExt cx="142907" cy="143338"/>
            </a:xfrm>
          </p:grpSpPr>
          <p:sp>
            <p:nvSpPr>
              <p:cNvPr name="Freeform 20" id="20"/>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p:spPr>
          </p:sp>
          <p:sp>
            <p:nvSpPr>
              <p:cNvPr name="TextBox 21" id="21"/>
              <p:cNvSpPr txBox="true"/>
              <p:nvPr/>
            </p:nvSpPr>
            <p:spPr>
              <a:xfrm>
                <a:off x="228600" y="180975"/>
                <a:ext cx="355600" cy="428625"/>
              </a:xfrm>
              <a:prstGeom prst="rect">
                <a:avLst/>
              </a:prstGeom>
            </p:spPr>
            <p:txBody>
              <a:bodyPr anchor="ctr" rtlCol="false" tIns="50800" lIns="50800" bIns="50800" rIns="50800"/>
              <a:lstStyle/>
              <a:p>
                <a:pPr algn="ctr">
                  <a:lnSpc>
                    <a:spcPts val="2600"/>
                  </a:lnSpc>
                </a:pPr>
              </a:p>
            </p:txBody>
          </p:sp>
        </p:grpSp>
        <p:grpSp>
          <p:nvGrpSpPr>
            <p:cNvPr name="Group 22" id="22"/>
            <p:cNvGrpSpPr/>
            <p:nvPr/>
          </p:nvGrpSpPr>
          <p:grpSpPr>
            <a:xfrm rot="-450474">
              <a:off x="2327276" y="2650822"/>
              <a:ext cx="407600" cy="408829"/>
              <a:chOff x="0" y="0"/>
              <a:chExt cx="142907" cy="143338"/>
            </a:xfrm>
          </p:grpSpPr>
          <p:sp>
            <p:nvSpPr>
              <p:cNvPr name="Freeform 23" id="23"/>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p:spPr>
          </p:sp>
          <p:sp>
            <p:nvSpPr>
              <p:cNvPr name="TextBox 24" id="24"/>
              <p:cNvSpPr txBox="true"/>
              <p:nvPr/>
            </p:nvSpPr>
            <p:spPr>
              <a:xfrm>
                <a:off x="228600" y="180975"/>
                <a:ext cx="355600" cy="428625"/>
              </a:xfrm>
              <a:prstGeom prst="rect">
                <a:avLst/>
              </a:prstGeom>
            </p:spPr>
            <p:txBody>
              <a:bodyPr anchor="ctr" rtlCol="false" tIns="50800" lIns="50800" bIns="50800" rIns="50800"/>
              <a:lstStyle/>
              <a:p>
                <a:pPr algn="ctr">
                  <a:lnSpc>
                    <a:spcPts val="2600"/>
                  </a:lnSpc>
                </a:pPr>
              </a:p>
            </p:txBody>
          </p:sp>
        </p:grpSp>
      </p:grpSp>
      <p:grpSp>
        <p:nvGrpSpPr>
          <p:cNvPr name="Group 25" id="25"/>
          <p:cNvGrpSpPr/>
          <p:nvPr/>
        </p:nvGrpSpPr>
        <p:grpSpPr>
          <a:xfrm rot="0">
            <a:off x="14225605" y="9258300"/>
            <a:ext cx="2693607" cy="2795252"/>
            <a:chOff x="0" y="0"/>
            <a:chExt cx="3591476" cy="3727003"/>
          </a:xfrm>
        </p:grpSpPr>
        <p:pic>
          <p:nvPicPr>
            <p:cNvPr name="Picture 26" id="26"/>
            <p:cNvPicPr>
              <a:picLocks noChangeAspect="true"/>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0" t="0" r="0" b="0"/>
            <a:stretch>
              <a:fillRect/>
            </a:stretch>
          </p:blipFill>
          <p:spPr>
            <a:xfrm flipH="false" flipV="false" rot="0">
              <a:off x="0" y="0"/>
              <a:ext cx="3591476" cy="3727003"/>
            </a:xfrm>
            <a:prstGeom prst="rect">
              <a:avLst/>
            </a:prstGeom>
          </p:spPr>
        </p:pic>
        <p:grpSp>
          <p:nvGrpSpPr>
            <p:cNvPr name="Group 27" id="27"/>
            <p:cNvGrpSpPr/>
            <p:nvPr/>
          </p:nvGrpSpPr>
          <p:grpSpPr>
            <a:xfrm rot="889738">
              <a:off x="2759837" y="1044997"/>
              <a:ext cx="407600" cy="408829"/>
              <a:chOff x="0" y="0"/>
              <a:chExt cx="142907" cy="143338"/>
            </a:xfrm>
          </p:grpSpPr>
          <p:sp>
            <p:nvSpPr>
              <p:cNvPr name="Freeform 28" id="28"/>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29" id="29"/>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30" id="30"/>
            <p:cNvGrpSpPr/>
            <p:nvPr/>
          </p:nvGrpSpPr>
          <p:grpSpPr>
            <a:xfrm rot="2700000">
              <a:off x="510848" y="2650822"/>
              <a:ext cx="407600" cy="408829"/>
              <a:chOff x="0" y="0"/>
              <a:chExt cx="142907" cy="143338"/>
            </a:xfrm>
          </p:grpSpPr>
          <p:sp>
            <p:nvSpPr>
              <p:cNvPr name="Freeform 31" id="31"/>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32" id="32"/>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33" id="33"/>
            <p:cNvGrpSpPr/>
            <p:nvPr/>
          </p:nvGrpSpPr>
          <p:grpSpPr>
            <a:xfrm rot="0">
              <a:off x="918447" y="840582"/>
              <a:ext cx="407600" cy="408829"/>
              <a:chOff x="0" y="0"/>
              <a:chExt cx="142907" cy="143338"/>
            </a:xfrm>
          </p:grpSpPr>
          <p:sp>
            <p:nvSpPr>
              <p:cNvPr name="Freeform 34" id="34"/>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a:ln>
                <a:noFill/>
              </a:ln>
            </p:spPr>
          </p:sp>
          <p:sp>
            <p:nvSpPr>
              <p:cNvPr name="TextBox 35" id="35"/>
              <p:cNvSpPr txBox="true"/>
              <p:nvPr/>
            </p:nvSpPr>
            <p:spPr>
              <a:xfrm>
                <a:off x="228600" y="180975"/>
                <a:ext cx="355600" cy="428625"/>
              </a:xfrm>
              <a:prstGeom prst="rect">
                <a:avLst/>
              </a:prstGeom>
            </p:spPr>
            <p:txBody>
              <a:bodyPr anchor="ctr" rtlCol="false" tIns="50800" lIns="50800" bIns="50800" rIns="50800"/>
              <a:lstStyle/>
              <a:p>
                <a:pPr algn="ctr" marL="0" indent="0" lvl="0">
                  <a:lnSpc>
                    <a:spcPts val="2600"/>
                  </a:lnSpc>
                  <a:spcBef>
                    <a:spcPct val="0"/>
                  </a:spcBef>
                </a:pPr>
              </a:p>
            </p:txBody>
          </p:sp>
        </p:grpSp>
        <p:grpSp>
          <p:nvGrpSpPr>
            <p:cNvPr name="Group 36" id="36"/>
            <p:cNvGrpSpPr/>
            <p:nvPr/>
          </p:nvGrpSpPr>
          <p:grpSpPr>
            <a:xfrm rot="-1662504">
              <a:off x="1571088" y="1753784"/>
              <a:ext cx="407600" cy="408829"/>
              <a:chOff x="0" y="0"/>
              <a:chExt cx="142907" cy="143338"/>
            </a:xfrm>
          </p:grpSpPr>
          <p:sp>
            <p:nvSpPr>
              <p:cNvPr name="Freeform 37" id="37"/>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p:spPr>
          </p:sp>
          <p:sp>
            <p:nvSpPr>
              <p:cNvPr name="TextBox 38" id="38"/>
              <p:cNvSpPr txBox="true"/>
              <p:nvPr/>
            </p:nvSpPr>
            <p:spPr>
              <a:xfrm>
                <a:off x="228600" y="180975"/>
                <a:ext cx="355600" cy="428625"/>
              </a:xfrm>
              <a:prstGeom prst="rect">
                <a:avLst/>
              </a:prstGeom>
            </p:spPr>
            <p:txBody>
              <a:bodyPr anchor="ctr" rtlCol="false" tIns="50800" lIns="50800" bIns="50800" rIns="50800"/>
              <a:lstStyle/>
              <a:p>
                <a:pPr algn="ctr">
                  <a:lnSpc>
                    <a:spcPts val="2600"/>
                  </a:lnSpc>
                </a:pPr>
              </a:p>
            </p:txBody>
          </p:sp>
        </p:grpSp>
        <p:grpSp>
          <p:nvGrpSpPr>
            <p:cNvPr name="Group 39" id="39"/>
            <p:cNvGrpSpPr/>
            <p:nvPr/>
          </p:nvGrpSpPr>
          <p:grpSpPr>
            <a:xfrm rot="-450474">
              <a:off x="2327276" y="2650822"/>
              <a:ext cx="407600" cy="408829"/>
              <a:chOff x="0" y="0"/>
              <a:chExt cx="142907" cy="143338"/>
            </a:xfrm>
          </p:grpSpPr>
          <p:sp>
            <p:nvSpPr>
              <p:cNvPr name="Freeform 40" id="40"/>
              <p:cNvSpPr/>
              <p:nvPr/>
            </p:nvSpPr>
            <p:spPr>
              <a:xfrm>
                <a:off x="0" y="0"/>
                <a:ext cx="142907" cy="143338"/>
              </a:xfrm>
              <a:custGeom>
                <a:avLst/>
                <a:gdLst/>
                <a:ahLst/>
                <a:cxnLst/>
                <a:rect r="r" b="b" t="t" l="l"/>
                <a:pathLst>
                  <a:path h="143338" w="142907">
                    <a:moveTo>
                      <a:pt x="71454" y="0"/>
                    </a:moveTo>
                    <a:lnTo>
                      <a:pt x="88322" y="54750"/>
                    </a:lnTo>
                    <a:lnTo>
                      <a:pt x="142907" y="54750"/>
                    </a:lnTo>
                    <a:lnTo>
                      <a:pt x="98747" y="88588"/>
                    </a:lnTo>
                    <a:lnTo>
                      <a:pt x="115615" y="143338"/>
                    </a:lnTo>
                    <a:lnTo>
                      <a:pt x="71454" y="109501"/>
                    </a:lnTo>
                    <a:lnTo>
                      <a:pt x="27293" y="143338"/>
                    </a:lnTo>
                    <a:lnTo>
                      <a:pt x="44161" y="88588"/>
                    </a:lnTo>
                    <a:lnTo>
                      <a:pt x="0" y="54750"/>
                    </a:lnTo>
                    <a:lnTo>
                      <a:pt x="54586" y="54750"/>
                    </a:lnTo>
                    <a:lnTo>
                      <a:pt x="71454" y="0"/>
                    </a:lnTo>
                    <a:close/>
                  </a:path>
                </a:pathLst>
              </a:custGeom>
              <a:solidFill>
                <a:srgbClr val="FAD989">
                  <a:alpha val="80000"/>
                </a:srgbClr>
              </a:solidFill>
            </p:spPr>
          </p:sp>
          <p:sp>
            <p:nvSpPr>
              <p:cNvPr name="TextBox 41" id="41"/>
              <p:cNvSpPr txBox="true"/>
              <p:nvPr/>
            </p:nvSpPr>
            <p:spPr>
              <a:xfrm>
                <a:off x="228600" y="180975"/>
                <a:ext cx="355600" cy="428625"/>
              </a:xfrm>
              <a:prstGeom prst="rect">
                <a:avLst/>
              </a:prstGeom>
            </p:spPr>
            <p:txBody>
              <a:bodyPr anchor="ctr" rtlCol="false" tIns="50800" lIns="50800" bIns="50800" rIns="50800"/>
              <a:lstStyle/>
              <a:p>
                <a:pPr algn="ctr">
                  <a:lnSpc>
                    <a:spcPts val="2600"/>
                  </a:lnSpc>
                </a:pPr>
              </a:p>
            </p:txBody>
          </p:sp>
        </p:grpSp>
      </p:grpSp>
      <p:grpSp>
        <p:nvGrpSpPr>
          <p:cNvPr name="Group 42" id="42"/>
          <p:cNvGrpSpPr/>
          <p:nvPr/>
        </p:nvGrpSpPr>
        <p:grpSpPr>
          <a:xfrm rot="0">
            <a:off x="7490963" y="4017527"/>
            <a:ext cx="3306074" cy="3084672"/>
            <a:chOff x="0" y="0"/>
            <a:chExt cx="4408098" cy="4112896"/>
          </a:xfrm>
        </p:grpSpPr>
        <p:sp>
          <p:nvSpPr>
            <p:cNvPr name="TextBox 43" id="43"/>
            <p:cNvSpPr txBox="true"/>
            <p:nvPr/>
          </p:nvSpPr>
          <p:spPr>
            <a:xfrm rot="0">
              <a:off x="0" y="2192734"/>
              <a:ext cx="4408098" cy="704849"/>
            </a:xfrm>
            <a:prstGeom prst="rect">
              <a:avLst/>
            </a:prstGeom>
          </p:spPr>
          <p:txBody>
            <a:bodyPr anchor="t" rtlCol="false" tIns="0" lIns="0" bIns="0" rIns="0">
              <a:spAutoFit/>
            </a:bodyPr>
            <a:lstStyle/>
            <a:p>
              <a:pPr algn="ctr" marL="0" indent="0" lvl="0">
                <a:lnSpc>
                  <a:spcPts val="3599"/>
                </a:lnSpc>
                <a:spcBef>
                  <a:spcPct val="0"/>
                </a:spcBef>
              </a:pPr>
              <a:r>
                <a:rPr lang="en-US" sz="3999" u="none">
                  <a:solidFill>
                    <a:srgbClr val="000000"/>
                  </a:solidFill>
                  <a:latin typeface="Sugo Display"/>
                </a:rPr>
                <a:t>Our Projects</a:t>
              </a:r>
            </a:p>
          </p:txBody>
        </p:sp>
        <p:sp>
          <p:nvSpPr>
            <p:cNvPr name="TextBox 44" id="44"/>
            <p:cNvSpPr txBox="true"/>
            <p:nvPr/>
          </p:nvSpPr>
          <p:spPr>
            <a:xfrm rot="0">
              <a:off x="245854" y="276225"/>
              <a:ext cx="3916390" cy="1944459"/>
            </a:xfrm>
            <a:prstGeom prst="rect">
              <a:avLst/>
            </a:prstGeom>
          </p:spPr>
          <p:txBody>
            <a:bodyPr anchor="t" rtlCol="false" tIns="0" lIns="0" bIns="0" rIns="0">
              <a:spAutoFit/>
            </a:bodyPr>
            <a:lstStyle/>
            <a:p>
              <a:pPr algn="ctr" marL="0" indent="0" lvl="0">
                <a:lnSpc>
                  <a:spcPts val="9867"/>
                </a:lnSpc>
                <a:spcBef>
                  <a:spcPct val="0"/>
                </a:spcBef>
              </a:pPr>
              <a:r>
                <a:rPr lang="en-US" sz="10964" u="none">
                  <a:solidFill>
                    <a:srgbClr val="FD6751"/>
                  </a:solidFill>
                  <a:latin typeface="Sugo Display"/>
                </a:rPr>
                <a:t>02</a:t>
              </a:r>
            </a:p>
          </p:txBody>
        </p:sp>
        <p:sp>
          <p:nvSpPr>
            <p:cNvPr name="TextBox 45" id="45"/>
            <p:cNvSpPr txBox="true"/>
            <p:nvPr/>
          </p:nvSpPr>
          <p:spPr>
            <a:xfrm rot="0">
              <a:off x="0" y="3136055"/>
              <a:ext cx="4408098" cy="9768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Elaborate on what</a:t>
              </a:r>
            </a:p>
            <a:p>
              <a:pPr algn="ctr" marL="0" indent="0" lvl="0">
                <a:lnSpc>
                  <a:spcPts val="2800"/>
                </a:lnSpc>
                <a:spcBef>
                  <a:spcPct val="0"/>
                </a:spcBef>
              </a:pPr>
              <a:r>
                <a:rPr lang="en-US" sz="2000" u="none">
                  <a:solidFill>
                    <a:srgbClr val="000000"/>
                  </a:solidFill>
                  <a:latin typeface="Agrandir Narrow"/>
                </a:rPr>
                <a:t>you want to discuss.</a:t>
              </a:r>
            </a:p>
          </p:txBody>
        </p:sp>
      </p:grpSp>
      <p:grpSp>
        <p:nvGrpSpPr>
          <p:cNvPr name="Group 46" id="46"/>
          <p:cNvGrpSpPr/>
          <p:nvPr/>
        </p:nvGrpSpPr>
        <p:grpSpPr>
          <a:xfrm rot="0">
            <a:off x="1613299" y="4017527"/>
            <a:ext cx="3306074" cy="3084672"/>
            <a:chOff x="0" y="0"/>
            <a:chExt cx="4408098" cy="4112896"/>
          </a:xfrm>
        </p:grpSpPr>
        <p:sp>
          <p:nvSpPr>
            <p:cNvPr name="TextBox 47" id="47"/>
            <p:cNvSpPr txBox="true"/>
            <p:nvPr/>
          </p:nvSpPr>
          <p:spPr>
            <a:xfrm rot="0">
              <a:off x="0" y="2192734"/>
              <a:ext cx="4408098" cy="704849"/>
            </a:xfrm>
            <a:prstGeom prst="rect">
              <a:avLst/>
            </a:prstGeom>
          </p:spPr>
          <p:txBody>
            <a:bodyPr anchor="t" rtlCol="false" tIns="0" lIns="0" bIns="0" rIns="0">
              <a:spAutoFit/>
            </a:bodyPr>
            <a:lstStyle/>
            <a:p>
              <a:pPr algn="ctr" marL="0" indent="0" lvl="0">
                <a:lnSpc>
                  <a:spcPts val="3599"/>
                </a:lnSpc>
                <a:spcBef>
                  <a:spcPct val="0"/>
                </a:spcBef>
              </a:pPr>
              <a:r>
                <a:rPr lang="en-US" sz="3999" u="none">
                  <a:solidFill>
                    <a:srgbClr val="000000"/>
                  </a:solidFill>
                  <a:latin typeface="Sugo Display"/>
                </a:rPr>
                <a:t>About Us</a:t>
              </a:r>
            </a:p>
          </p:txBody>
        </p:sp>
        <p:sp>
          <p:nvSpPr>
            <p:cNvPr name="TextBox 48" id="48"/>
            <p:cNvSpPr txBox="true"/>
            <p:nvPr/>
          </p:nvSpPr>
          <p:spPr>
            <a:xfrm rot="0">
              <a:off x="0" y="3136055"/>
              <a:ext cx="4408098" cy="9768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Elaborate on what</a:t>
              </a:r>
            </a:p>
            <a:p>
              <a:pPr algn="ctr" marL="0" indent="0" lvl="0">
                <a:lnSpc>
                  <a:spcPts val="2800"/>
                </a:lnSpc>
                <a:spcBef>
                  <a:spcPct val="0"/>
                </a:spcBef>
              </a:pPr>
              <a:r>
                <a:rPr lang="en-US" sz="2000" u="none">
                  <a:solidFill>
                    <a:srgbClr val="000000"/>
                  </a:solidFill>
                  <a:latin typeface="Agrandir Narrow"/>
                </a:rPr>
                <a:t>you want to discuss.</a:t>
              </a:r>
            </a:p>
          </p:txBody>
        </p:sp>
        <p:sp>
          <p:nvSpPr>
            <p:cNvPr name="TextBox 49" id="49"/>
            <p:cNvSpPr txBox="true"/>
            <p:nvPr/>
          </p:nvSpPr>
          <p:spPr>
            <a:xfrm rot="0">
              <a:off x="451162" y="276225"/>
              <a:ext cx="3505774" cy="1944459"/>
            </a:xfrm>
            <a:prstGeom prst="rect">
              <a:avLst/>
            </a:prstGeom>
          </p:spPr>
          <p:txBody>
            <a:bodyPr anchor="t" rtlCol="false" tIns="0" lIns="0" bIns="0" rIns="0">
              <a:spAutoFit/>
            </a:bodyPr>
            <a:lstStyle/>
            <a:p>
              <a:pPr algn="ctr" marL="0" indent="0" lvl="0">
                <a:lnSpc>
                  <a:spcPts val="9867"/>
                </a:lnSpc>
                <a:spcBef>
                  <a:spcPct val="0"/>
                </a:spcBef>
              </a:pPr>
              <a:r>
                <a:rPr lang="en-US" sz="10964">
                  <a:solidFill>
                    <a:srgbClr val="FD6751"/>
                  </a:solidFill>
                  <a:latin typeface="Sugo Display"/>
                </a:rPr>
                <a:t>01</a:t>
              </a:r>
            </a:p>
          </p:txBody>
        </p:sp>
      </p:grpSp>
      <p:grpSp>
        <p:nvGrpSpPr>
          <p:cNvPr name="Group 50" id="50"/>
          <p:cNvGrpSpPr/>
          <p:nvPr/>
        </p:nvGrpSpPr>
        <p:grpSpPr>
          <a:xfrm rot="0">
            <a:off x="13364099" y="4017527"/>
            <a:ext cx="3315748" cy="3084672"/>
            <a:chOff x="0" y="0"/>
            <a:chExt cx="4420998" cy="4112896"/>
          </a:xfrm>
        </p:grpSpPr>
        <p:sp>
          <p:nvSpPr>
            <p:cNvPr name="TextBox 51" id="51"/>
            <p:cNvSpPr txBox="true"/>
            <p:nvPr/>
          </p:nvSpPr>
          <p:spPr>
            <a:xfrm rot="0">
              <a:off x="6450" y="3136055"/>
              <a:ext cx="4408098" cy="976842"/>
            </a:xfrm>
            <a:prstGeom prst="rect">
              <a:avLst/>
            </a:prstGeom>
          </p:spPr>
          <p:txBody>
            <a:bodyPr anchor="t" rtlCol="false" tIns="0" lIns="0" bIns="0" rIns="0">
              <a:spAutoFit/>
            </a:bodyPr>
            <a:lstStyle/>
            <a:p>
              <a:pPr algn="ctr" marL="0" indent="0" lvl="0">
                <a:lnSpc>
                  <a:spcPts val="2800"/>
                </a:lnSpc>
                <a:spcBef>
                  <a:spcPct val="0"/>
                </a:spcBef>
              </a:pPr>
              <a:r>
                <a:rPr lang="en-US" sz="2000" u="none">
                  <a:solidFill>
                    <a:srgbClr val="000000"/>
                  </a:solidFill>
                  <a:latin typeface="Agrandir Narrow"/>
                </a:rPr>
                <a:t>Elaborate on what</a:t>
              </a:r>
            </a:p>
            <a:p>
              <a:pPr algn="ctr" marL="0" indent="0" lvl="0">
                <a:lnSpc>
                  <a:spcPts val="2800"/>
                </a:lnSpc>
                <a:spcBef>
                  <a:spcPct val="0"/>
                </a:spcBef>
              </a:pPr>
              <a:r>
                <a:rPr lang="en-US" sz="2000" u="none">
                  <a:solidFill>
                    <a:srgbClr val="000000"/>
                  </a:solidFill>
                  <a:latin typeface="Agrandir Narrow"/>
                </a:rPr>
                <a:t>you want to discuss.</a:t>
              </a:r>
            </a:p>
          </p:txBody>
        </p:sp>
        <p:sp>
          <p:nvSpPr>
            <p:cNvPr name="TextBox 52" id="52"/>
            <p:cNvSpPr txBox="true"/>
            <p:nvPr/>
          </p:nvSpPr>
          <p:spPr>
            <a:xfrm rot="0">
              <a:off x="0" y="2192734"/>
              <a:ext cx="4420998" cy="704849"/>
            </a:xfrm>
            <a:prstGeom prst="rect">
              <a:avLst/>
            </a:prstGeom>
          </p:spPr>
          <p:txBody>
            <a:bodyPr anchor="t" rtlCol="false" tIns="0" lIns="0" bIns="0" rIns="0">
              <a:spAutoFit/>
            </a:bodyPr>
            <a:lstStyle/>
            <a:p>
              <a:pPr algn="ctr" marL="0" indent="0" lvl="0">
                <a:lnSpc>
                  <a:spcPts val="3599"/>
                </a:lnSpc>
                <a:spcBef>
                  <a:spcPct val="0"/>
                </a:spcBef>
              </a:pPr>
              <a:r>
                <a:rPr lang="en-US" sz="3999" u="none">
                  <a:solidFill>
                    <a:srgbClr val="000000"/>
                  </a:solidFill>
                  <a:latin typeface="Sugo Display"/>
                </a:rPr>
                <a:t>Stats &amp; Numbers</a:t>
              </a:r>
            </a:p>
          </p:txBody>
        </p:sp>
        <p:sp>
          <p:nvSpPr>
            <p:cNvPr name="TextBox 53" id="53"/>
            <p:cNvSpPr txBox="true"/>
            <p:nvPr/>
          </p:nvSpPr>
          <p:spPr>
            <a:xfrm rot="0">
              <a:off x="353076" y="276225"/>
              <a:ext cx="3714845" cy="1944459"/>
            </a:xfrm>
            <a:prstGeom prst="rect">
              <a:avLst/>
            </a:prstGeom>
          </p:spPr>
          <p:txBody>
            <a:bodyPr anchor="t" rtlCol="false" tIns="0" lIns="0" bIns="0" rIns="0">
              <a:spAutoFit/>
            </a:bodyPr>
            <a:lstStyle/>
            <a:p>
              <a:pPr algn="ctr" marL="0" indent="0" lvl="0">
                <a:lnSpc>
                  <a:spcPts val="9867"/>
                </a:lnSpc>
                <a:spcBef>
                  <a:spcPct val="0"/>
                </a:spcBef>
              </a:pPr>
              <a:r>
                <a:rPr lang="en-US" sz="10964" u="none">
                  <a:solidFill>
                    <a:srgbClr val="FD6751"/>
                  </a:solidFill>
                  <a:latin typeface="Sugo Display"/>
                </a:rPr>
                <a:t>03</a:t>
              </a:r>
            </a:p>
          </p:txBody>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8818144" y="0"/>
            <a:ext cx="9469856" cy="10287000"/>
            <a:chOff x="0" y="0"/>
            <a:chExt cx="12626475" cy="13716000"/>
          </a:xfrm>
        </p:grpSpPr>
        <p:pic>
          <p:nvPicPr>
            <p:cNvPr name="Picture 3" id="3"/>
            <p:cNvPicPr>
              <a:picLocks noChangeAspect="true"/>
            </p:cNvPicPr>
            <p:nvPr/>
          </p:nvPicPr>
          <p:blipFill>
            <a:blip r:embed="rId2"/>
            <a:srcRect l="29144" t="21985" r="29807" b="11255"/>
            <a:stretch>
              <a:fillRect/>
            </a:stretch>
          </p:blipFill>
          <p:spPr>
            <a:xfrm>
              <a:off x="0" y="0"/>
              <a:ext cx="12626475"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710572" y="-190500"/>
            <a:ext cx="4561499" cy="7422557"/>
          </a:xfrm>
          <a:prstGeom prst="rect">
            <a:avLst/>
          </a:prstGeom>
        </p:spPr>
      </p:pic>
      <p:grpSp>
        <p:nvGrpSpPr>
          <p:cNvPr name="Group 5" id="5"/>
          <p:cNvGrpSpPr/>
          <p:nvPr/>
        </p:nvGrpSpPr>
        <p:grpSpPr>
          <a:xfrm rot="0">
            <a:off x="876589" y="7703194"/>
            <a:ext cx="7015560" cy="1967856"/>
            <a:chOff x="0" y="0"/>
            <a:chExt cx="9354080" cy="2623808"/>
          </a:xfrm>
        </p:grpSpPr>
        <p:sp>
          <p:nvSpPr>
            <p:cNvPr name="TextBox 6" id="6"/>
            <p:cNvSpPr txBox="true"/>
            <p:nvPr/>
          </p:nvSpPr>
          <p:spPr>
            <a:xfrm rot="0">
              <a:off x="0" y="419100"/>
              <a:ext cx="9354080" cy="1804221"/>
            </a:xfrm>
            <a:prstGeom prst="rect">
              <a:avLst/>
            </a:prstGeom>
          </p:spPr>
          <p:txBody>
            <a:bodyPr anchor="t" rtlCol="false" tIns="0" lIns="0" bIns="0" rIns="0">
              <a:spAutoFit/>
            </a:bodyPr>
            <a:lstStyle/>
            <a:p>
              <a:pPr marL="0" indent="0" lvl="0">
                <a:lnSpc>
                  <a:spcPts val="8469"/>
                </a:lnSpc>
              </a:pPr>
              <a:r>
                <a:rPr lang="en-US" sz="10999" u="none">
                  <a:solidFill>
                    <a:srgbClr val="FD6751"/>
                  </a:solidFill>
                  <a:latin typeface="Sugo Display"/>
                </a:rPr>
                <a:t>About us</a:t>
              </a:r>
            </a:p>
          </p:txBody>
        </p:sp>
        <p:sp>
          <p:nvSpPr>
            <p:cNvPr name="TextBox 7" id="7"/>
            <p:cNvSpPr txBox="true"/>
            <p:nvPr/>
          </p:nvSpPr>
          <p:spPr>
            <a:xfrm rot="0">
              <a:off x="0" y="2116866"/>
              <a:ext cx="9354080" cy="506942"/>
            </a:xfrm>
            <a:prstGeom prst="rect">
              <a:avLst/>
            </a:prstGeom>
          </p:spPr>
          <p:txBody>
            <a:bodyPr anchor="t" rtlCol="false" tIns="0" lIns="0" bIns="0" rIns="0">
              <a:spAutoFit/>
            </a:bodyPr>
            <a:lstStyle/>
            <a:p>
              <a:pPr marL="0" indent="0" lvl="0">
                <a:lnSpc>
                  <a:spcPts val="2800"/>
                </a:lnSpc>
                <a:spcBef>
                  <a:spcPct val="0"/>
                </a:spcBef>
              </a:pPr>
              <a:r>
                <a:rPr lang="en-US" sz="2000" u="none">
                  <a:solidFill>
                    <a:srgbClr val="000000"/>
                  </a:solidFill>
                  <a:latin typeface="Agrandir Narrow"/>
                </a:rPr>
                <a:t>Elaborate on what you want to discuss. </a:t>
              </a:r>
            </a:p>
          </p:txBody>
        </p:sp>
      </p:grpSp>
      <p:grpSp>
        <p:nvGrpSpPr>
          <p:cNvPr name="Group 8" id="8"/>
          <p:cNvGrpSpPr/>
          <p:nvPr/>
        </p:nvGrpSpPr>
        <p:grpSpPr>
          <a:xfrm rot="0">
            <a:off x="7282430" y="3549835"/>
            <a:ext cx="3071428" cy="3187331"/>
            <a:chOff x="0" y="0"/>
            <a:chExt cx="4095237" cy="4249774"/>
          </a:xfrm>
        </p:grpSpPr>
        <p:pic>
          <p:nvPicPr>
            <p:cNvPr name="Picture 9" id="9"/>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0" y="0"/>
              <a:ext cx="4095237" cy="4249774"/>
            </a:xfrm>
            <a:prstGeom prst="rect">
              <a:avLst/>
            </a:prstGeom>
          </p:spPr>
        </p:pic>
        <p:sp>
          <p:nvSpPr>
            <p:cNvPr name="TextBox 10" id="10"/>
            <p:cNvSpPr txBox="true"/>
            <p:nvPr/>
          </p:nvSpPr>
          <p:spPr>
            <a:xfrm rot="0">
              <a:off x="436680" y="696138"/>
              <a:ext cx="3221877" cy="3352799"/>
            </a:xfrm>
            <a:prstGeom prst="rect">
              <a:avLst/>
            </a:prstGeom>
          </p:spPr>
          <p:txBody>
            <a:bodyPr anchor="t" rtlCol="false" tIns="0" lIns="0" bIns="0" rIns="0">
              <a:spAutoFit/>
            </a:bodyPr>
            <a:lstStyle/>
            <a:p>
              <a:pPr algn="ctr" marL="0" indent="0" lvl="0">
                <a:lnSpc>
                  <a:spcPts val="17099"/>
                </a:lnSpc>
                <a:spcBef>
                  <a:spcPct val="0"/>
                </a:spcBef>
              </a:pPr>
              <a:r>
                <a:rPr lang="en-US" sz="18999">
                  <a:solidFill>
                    <a:srgbClr val="EBE7E4"/>
                  </a:solidFill>
                  <a:latin typeface="Sugo Display"/>
                </a:rPr>
                <a:t>01</a:t>
              </a:r>
            </a:p>
          </p:txBody>
        </p:sp>
      </p:grpSp>
      <p:pic>
        <p:nvPicPr>
          <p:cNvPr name="Picture 11" id="11"/>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366025" y="-575188"/>
            <a:ext cx="1108545" cy="1150377"/>
          </a:xfrm>
          <a:prstGeom prst="rect">
            <a:avLst/>
          </a:prstGeom>
        </p:spPr>
      </p:pic>
      <p:pic>
        <p:nvPicPr>
          <p:cNvPr name="Picture 12" id="12"/>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6920298" y="4167054"/>
            <a:ext cx="940939" cy="976446"/>
          </a:xfrm>
          <a:prstGeom prst="rect">
            <a:avLst/>
          </a:prstGeom>
        </p:spPr>
      </p:pic>
      <p:pic>
        <p:nvPicPr>
          <p:cNvPr name="Picture 13" id="13"/>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4954617" y="1859602"/>
            <a:ext cx="940939" cy="976446"/>
          </a:xfrm>
          <a:prstGeom prst="rect">
            <a:avLst/>
          </a:prstGeom>
        </p:spPr>
      </p:pic>
      <p:pic>
        <p:nvPicPr>
          <p:cNvPr name="Picture 14" id="14"/>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895556" y="6910119"/>
            <a:ext cx="940939" cy="976446"/>
          </a:xfrm>
          <a:prstGeom prst="rect">
            <a:avLst/>
          </a:prstGeom>
        </p:spPr>
      </p:pic>
      <p:pic>
        <p:nvPicPr>
          <p:cNvPr name="Picture 15" id="15"/>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0183811" y="7886565"/>
            <a:ext cx="1253448" cy="1300748"/>
          </a:xfrm>
          <a:prstGeom prst="rect">
            <a:avLst/>
          </a:prstGeom>
        </p:spPr>
      </p:pic>
      <p:pic>
        <p:nvPicPr>
          <p:cNvPr name="Picture 16" id="16"/>
          <p:cNvPicPr>
            <a:picLocks noChangeAspect="true"/>
          </p:cNvPicPr>
          <p:nvPr/>
        </p:nvPicPr>
        <p:blipFill>
          <a:blip r:embed="rId7">
            <a:alphaModFix amt="40000"/>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1334684" y="658081"/>
            <a:ext cx="816858" cy="847682"/>
          </a:xfrm>
          <a:prstGeom prst="rect">
            <a:avLst/>
          </a:prstGeom>
        </p:spPr>
      </p:pic>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0" y="1908259"/>
            <a:ext cx="18288000" cy="5733126"/>
            <a:chOff x="0" y="0"/>
            <a:chExt cx="24384000" cy="7644168"/>
          </a:xfrm>
        </p:grpSpPr>
        <p:pic>
          <p:nvPicPr>
            <p:cNvPr name="Picture 3" id="3"/>
            <p:cNvPicPr>
              <a:picLocks noChangeAspect="true"/>
            </p:cNvPicPr>
            <p:nvPr/>
          </p:nvPicPr>
          <p:blipFill>
            <a:blip r:embed="rId2"/>
            <a:srcRect l="0" t="26517" r="0" b="26517"/>
            <a:stretch>
              <a:fillRect/>
            </a:stretch>
          </p:blipFill>
          <p:spPr>
            <a:xfrm>
              <a:off x="0" y="0"/>
              <a:ext cx="24384000" cy="7644168"/>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0">
            <a:off x="14953190" y="6241218"/>
            <a:ext cx="3986934" cy="4045782"/>
          </a:xfrm>
          <a:prstGeom prst="rect">
            <a:avLst/>
          </a:prstGeom>
        </p:spPr>
      </p:pic>
      <p:pic>
        <p:nvPicPr>
          <p:cNvPr name="Picture 5" id="5"/>
          <p:cNvPicPr>
            <a:picLocks noChangeAspect="true"/>
          </p:cNvPicPr>
          <p:nvPr/>
        </p:nvPicPr>
        <p:blipFill>
          <a:blip r:embed="rId5">
            <a:alphaModFix amt="69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5562083" y="3085096"/>
            <a:ext cx="2769149" cy="2769149"/>
          </a:xfrm>
          <a:prstGeom prst="rect">
            <a:avLst/>
          </a:prstGeom>
        </p:spPr>
      </p:pic>
      <p:pic>
        <p:nvPicPr>
          <p:cNvPr name="Picture 6" id="6"/>
          <p:cNvPicPr>
            <a:picLocks noChangeAspect="true"/>
          </p:cNvPicPr>
          <p:nvPr/>
        </p:nvPicPr>
        <p:blipFill>
          <a:blip r:embed="rId5">
            <a:alphaModFix amt="69000"/>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661713" y="523685"/>
            <a:ext cx="2769149" cy="2769149"/>
          </a:xfrm>
          <a:prstGeom prst="rect">
            <a:avLst/>
          </a:prstGeom>
        </p:spPr>
      </p:pic>
      <p:sp>
        <p:nvSpPr>
          <p:cNvPr name="TextBox 7" id="7"/>
          <p:cNvSpPr txBox="true"/>
          <p:nvPr/>
        </p:nvSpPr>
        <p:spPr>
          <a:xfrm rot="0">
            <a:off x="933450" y="8512267"/>
            <a:ext cx="13410058" cy="1248391"/>
          </a:xfrm>
          <a:prstGeom prst="rect">
            <a:avLst/>
          </a:prstGeom>
        </p:spPr>
        <p:txBody>
          <a:bodyPr anchor="t" rtlCol="false" tIns="0" lIns="0" bIns="0" rIns="0">
            <a:spAutoFit/>
          </a:bodyPr>
          <a:lstStyle/>
          <a:p>
            <a:pPr algn="l" marL="0" indent="0" lvl="0">
              <a:lnSpc>
                <a:spcPts val="8469"/>
              </a:lnSpc>
              <a:spcBef>
                <a:spcPct val="0"/>
              </a:spcBef>
            </a:pPr>
            <a:r>
              <a:rPr lang="en-US" sz="10999" u="none">
                <a:solidFill>
                  <a:srgbClr val="FD6751"/>
                </a:solidFill>
                <a:latin typeface="Sugo Display"/>
              </a:rPr>
              <a:t>Welcome To Presentation</a:t>
            </a:r>
          </a:p>
        </p:txBody>
      </p:sp>
      <p:sp>
        <p:nvSpPr>
          <p:cNvPr name="TextBox 8" id="8"/>
          <p:cNvSpPr txBox="true"/>
          <p:nvPr/>
        </p:nvSpPr>
        <p:spPr>
          <a:xfrm rot="0">
            <a:off x="5639845" y="587459"/>
            <a:ext cx="11886155" cy="758825"/>
          </a:xfrm>
          <a:prstGeom prst="rect">
            <a:avLst/>
          </a:prstGeom>
        </p:spPr>
        <p:txBody>
          <a:bodyPr anchor="t" rtlCol="false" tIns="0" lIns="0" bIns="0" rIns="0">
            <a:spAutoFit/>
          </a:bodyPr>
          <a:lstStyle/>
          <a:p>
            <a:pPr algn="r" marL="0" indent="0" lvl="0">
              <a:lnSpc>
                <a:spcPts val="2800"/>
              </a:lnSpc>
              <a:spcBef>
                <a:spcPct val="0"/>
              </a:spcBef>
            </a:pPr>
            <a:r>
              <a:rPr lang="en-US" sz="2000" u="none">
                <a:solidFill>
                  <a:srgbClr val="000000"/>
                </a:solidFill>
                <a:latin typeface="Agrandir Narrow"/>
              </a:rPr>
              <a:t>I'm Rain, and I'll be sharing with you my beautiful ideas.</a:t>
            </a:r>
          </a:p>
          <a:p>
            <a:pPr algn="r" marL="0" indent="0" lvl="0">
              <a:lnSpc>
                <a:spcPts val="2800"/>
              </a:lnSpc>
              <a:spcBef>
                <a:spcPct val="0"/>
              </a:spcBef>
            </a:pPr>
            <a:r>
              <a:rPr lang="en-US" sz="2000" u="none">
                <a:solidFill>
                  <a:srgbClr val="000000"/>
                </a:solidFill>
                <a:latin typeface="Agrandir Narrow"/>
              </a:rPr>
              <a:t>Follow me at @reallygreatsite to learn more.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BE7E4"/>
        </a:solidFill>
      </p:bgPr>
    </p:bg>
    <p:spTree>
      <p:nvGrpSpPr>
        <p:cNvPr id="1" name=""/>
        <p:cNvGrpSpPr/>
        <p:nvPr/>
      </p:nvGrpSpPr>
      <p:grpSpPr>
        <a:xfrm>
          <a:off x="0" y="0"/>
          <a:ext cx="0" cy="0"/>
          <a:chOff x="0" y="0"/>
          <a:chExt cx="0" cy="0"/>
        </a:xfrm>
      </p:grpSpPr>
      <p:grpSp>
        <p:nvGrpSpPr>
          <p:cNvPr name="Group 2" id="2"/>
          <p:cNvGrpSpPr/>
          <p:nvPr/>
        </p:nvGrpSpPr>
        <p:grpSpPr>
          <a:xfrm rot="0">
            <a:off x="7662771" y="0"/>
            <a:ext cx="10625229" cy="10287000"/>
            <a:chOff x="0" y="0"/>
            <a:chExt cx="14166971" cy="13716000"/>
          </a:xfrm>
        </p:grpSpPr>
        <p:pic>
          <p:nvPicPr>
            <p:cNvPr name="Picture 3" id="3"/>
            <p:cNvPicPr>
              <a:picLocks noChangeAspect="true"/>
            </p:cNvPicPr>
            <p:nvPr/>
          </p:nvPicPr>
          <p:blipFill>
            <a:blip r:embed="rId2"/>
            <a:srcRect l="15570" t="0" r="15570" b="0"/>
            <a:stretch>
              <a:fillRect/>
            </a:stretch>
          </p:blipFill>
          <p:spPr>
            <a:xfrm>
              <a:off x="0" y="0"/>
              <a:ext cx="14166971" cy="13716000"/>
            </a:xfrm>
            <a:prstGeom prst="rect">
              <a:avLst/>
            </a:prstGeom>
          </p:spPr>
        </p:pic>
      </p:grpSp>
      <p:pic>
        <p:nvPicPr>
          <p:cNvPr name="Picture 4" id="4"/>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0" t="0" r="0" b="0"/>
          <a:stretch>
            <a:fillRect/>
          </a:stretch>
        </p:blipFill>
        <p:spPr>
          <a:xfrm flipH="false" flipV="false" rot="-1834614">
            <a:off x="-1130827" y="-304006"/>
            <a:ext cx="7842156" cy="2053219"/>
          </a:xfrm>
          <a:prstGeom prst="rect">
            <a:avLst/>
          </a:prstGeom>
        </p:spPr>
      </p:pic>
      <p:pic>
        <p:nvPicPr>
          <p:cNvPr name="Picture 5" id="5"/>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0" t="0" r="0" b="0"/>
          <a:stretch>
            <a:fillRect/>
          </a:stretch>
        </p:blipFill>
        <p:spPr>
          <a:xfrm flipH="false" flipV="false" rot="0">
            <a:off x="14516270" y="6766931"/>
            <a:ext cx="3531446" cy="4917204"/>
          </a:xfrm>
          <a:prstGeom prst="rect">
            <a:avLst/>
          </a:prstGeom>
        </p:spPr>
      </p:pic>
      <p:pic>
        <p:nvPicPr>
          <p:cNvPr name="Picture 6" id="6"/>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4516270" y="2429665"/>
            <a:ext cx="1586783" cy="1595486"/>
          </a:xfrm>
          <a:prstGeom prst="rect">
            <a:avLst/>
          </a:prstGeom>
        </p:spPr>
      </p:pic>
      <p:pic>
        <p:nvPicPr>
          <p:cNvPr name="Picture 7" id="7"/>
          <p:cNvPicPr>
            <a:picLocks noChangeAspect="true"/>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0" t="0" r="0" b="0"/>
          <a:stretch>
            <a:fillRect/>
          </a:stretch>
        </p:blipFill>
        <p:spPr>
          <a:xfrm flipH="false" flipV="false" rot="0">
            <a:off x="15917605" y="1768895"/>
            <a:ext cx="751897" cy="756020"/>
          </a:xfrm>
          <a:prstGeom prst="rect">
            <a:avLst/>
          </a:prstGeom>
        </p:spPr>
      </p:pic>
      <p:sp>
        <p:nvSpPr>
          <p:cNvPr name="TextBox 8" id="8"/>
          <p:cNvSpPr txBox="true"/>
          <p:nvPr/>
        </p:nvSpPr>
        <p:spPr>
          <a:xfrm rot="0">
            <a:off x="1028700" y="3945258"/>
            <a:ext cx="6106818" cy="1248411"/>
          </a:xfrm>
          <a:prstGeom prst="rect">
            <a:avLst/>
          </a:prstGeom>
        </p:spPr>
        <p:txBody>
          <a:bodyPr anchor="t" rtlCol="false" tIns="0" lIns="0" bIns="0" rIns="0">
            <a:spAutoFit/>
          </a:bodyPr>
          <a:lstStyle/>
          <a:p>
            <a:pPr marL="0" indent="0" lvl="0">
              <a:lnSpc>
                <a:spcPts val="8470"/>
              </a:lnSpc>
              <a:spcBef>
                <a:spcPct val="0"/>
              </a:spcBef>
            </a:pPr>
            <a:r>
              <a:rPr lang="en-US" sz="11000" u="none">
                <a:solidFill>
                  <a:srgbClr val="FD6751"/>
                </a:solidFill>
                <a:latin typeface="Sugo Display"/>
              </a:rPr>
              <a:t>About Us</a:t>
            </a:r>
          </a:p>
        </p:txBody>
      </p:sp>
      <p:grpSp>
        <p:nvGrpSpPr>
          <p:cNvPr name="Group 9" id="9"/>
          <p:cNvGrpSpPr/>
          <p:nvPr/>
        </p:nvGrpSpPr>
        <p:grpSpPr>
          <a:xfrm rot="0">
            <a:off x="1028700" y="6332591"/>
            <a:ext cx="6106818" cy="3112574"/>
            <a:chOff x="0" y="0"/>
            <a:chExt cx="8142424" cy="4150099"/>
          </a:xfrm>
        </p:grpSpPr>
        <p:sp>
          <p:nvSpPr>
            <p:cNvPr name="TextBox 10" id="10"/>
            <p:cNvSpPr txBox="true"/>
            <p:nvPr/>
          </p:nvSpPr>
          <p:spPr>
            <a:xfrm rot="0">
              <a:off x="0" y="2771800"/>
              <a:ext cx="8142424" cy="704849"/>
            </a:xfrm>
            <a:prstGeom prst="rect">
              <a:avLst/>
            </a:prstGeom>
          </p:spPr>
          <p:txBody>
            <a:bodyPr anchor="t" rtlCol="false" tIns="0" lIns="0" bIns="0" rIns="0">
              <a:spAutoFit/>
            </a:bodyPr>
            <a:lstStyle/>
            <a:p>
              <a:pPr marL="0" indent="0" lvl="0">
                <a:lnSpc>
                  <a:spcPts val="3599"/>
                </a:lnSpc>
                <a:spcBef>
                  <a:spcPct val="0"/>
                </a:spcBef>
              </a:pPr>
              <a:r>
                <a:rPr lang="en-US" sz="3999" u="none">
                  <a:solidFill>
                    <a:srgbClr val="FD6751"/>
                  </a:solidFill>
                  <a:latin typeface="Sugo Display"/>
                </a:rPr>
                <a:t>WHAT WE DO? </a:t>
              </a:r>
            </a:p>
          </p:txBody>
        </p:sp>
        <p:sp>
          <p:nvSpPr>
            <p:cNvPr name="TextBox 11" id="11"/>
            <p:cNvSpPr txBox="true"/>
            <p:nvPr/>
          </p:nvSpPr>
          <p:spPr>
            <a:xfrm rot="0">
              <a:off x="0" y="95250"/>
              <a:ext cx="8142424" cy="704849"/>
            </a:xfrm>
            <a:prstGeom prst="rect">
              <a:avLst/>
            </a:prstGeom>
          </p:spPr>
          <p:txBody>
            <a:bodyPr anchor="t" rtlCol="false" tIns="0" lIns="0" bIns="0" rIns="0">
              <a:spAutoFit/>
            </a:bodyPr>
            <a:lstStyle/>
            <a:p>
              <a:pPr marL="0" indent="0" lvl="0">
                <a:lnSpc>
                  <a:spcPts val="3599"/>
                </a:lnSpc>
                <a:spcBef>
                  <a:spcPct val="0"/>
                </a:spcBef>
              </a:pPr>
              <a:r>
                <a:rPr lang="en-US" sz="3999" u="none">
                  <a:solidFill>
                    <a:srgbClr val="FD6751"/>
                  </a:solidFill>
                  <a:latin typeface="Sugo Display"/>
                </a:rPr>
                <a:t>WHO WE ARE?</a:t>
              </a:r>
            </a:p>
          </p:txBody>
        </p:sp>
        <p:sp>
          <p:nvSpPr>
            <p:cNvPr name="TextBox 12" id="12"/>
            <p:cNvSpPr txBox="true"/>
            <p:nvPr/>
          </p:nvSpPr>
          <p:spPr>
            <a:xfrm rot="0">
              <a:off x="0" y="966608"/>
              <a:ext cx="8142424" cy="5069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Briefly elaborate on what you want to discuss. </a:t>
              </a:r>
            </a:p>
          </p:txBody>
        </p:sp>
        <p:sp>
          <p:nvSpPr>
            <p:cNvPr name="TextBox 13" id="13"/>
            <p:cNvSpPr txBox="true"/>
            <p:nvPr/>
          </p:nvSpPr>
          <p:spPr>
            <a:xfrm rot="0">
              <a:off x="0" y="3643158"/>
              <a:ext cx="8142424" cy="506942"/>
            </a:xfrm>
            <a:prstGeom prst="rect">
              <a:avLst/>
            </a:prstGeom>
          </p:spPr>
          <p:txBody>
            <a:bodyPr anchor="t" rtlCol="false" tIns="0" lIns="0" bIns="0" rIns="0">
              <a:spAutoFit/>
            </a:bodyPr>
            <a:lstStyle/>
            <a:p>
              <a:pPr algn="l" marL="0" indent="0" lvl="0">
                <a:lnSpc>
                  <a:spcPts val="2800"/>
                </a:lnSpc>
                <a:spcBef>
                  <a:spcPct val="0"/>
                </a:spcBef>
              </a:pPr>
              <a:r>
                <a:rPr lang="en-US" sz="2000" u="none">
                  <a:solidFill>
                    <a:srgbClr val="000000"/>
                  </a:solidFill>
                  <a:latin typeface="Agrandir Narrow"/>
                </a:rPr>
                <a:t>Briefly elaborate on what you want to discuss. </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DAFZ4B8G8FY</dc:identifier>
  <dcterms:modified xsi:type="dcterms:W3CDTF">2011-08-01T06:04:30Z</dcterms:modified>
  <cp:revision>1</cp:revision>
  <dc:title>Copia de Beige and Orange Geometric Illustrative Pregnancy Guide Presentation</dc:title>
</cp:coreProperties>
</file>